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5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0571-11F4-9116-93A8-173FBF2D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EB8A4-6E5D-DA5E-C913-DF18EF5F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5CC6D-F1F1-4E61-B776-B6D52D30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55A37-2AE5-FEA2-9821-C6D932E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67265-B499-6F68-C053-AD94D6D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743F-D3D8-747D-CE27-5BB0122F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A06F9-3A29-01B9-6FC1-2E06E66C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3F442-B18D-A23A-128E-476C114C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5EDB7-FFCD-C4F1-B853-5F3FFC0A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E500B-61B4-8D79-D08B-2B329711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F5BB7-EA58-9D00-F156-3F733071E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C3262-EA9C-3988-5F59-94189B38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1BD98-8924-20F0-D370-9CAC9044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DDB9C-3200-0309-A736-D0E68A3F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F186D-BDEF-0D92-9CED-E86589E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105D-6333-A630-6534-25CBC27F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C63CA-3883-8CCC-2537-922F5016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2F066-9724-41F6-80BE-B71174ED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2CCE1-D9B5-1068-DDF7-8EC6332E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ACB8-F440-60F6-3AFA-060E2E7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D5A0-E237-3422-BFE1-4EBE604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D0D06-79FE-7F15-AD21-75B0D5C8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A2FD3-D8C7-AF59-CE16-F3F1313D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D8935-64F3-D65F-4037-C52BCA1C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1CF39-B8CB-6F84-8FA8-598BD2F7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0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E2906-1634-FDD5-0C0C-873C20C0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69216-91C9-0C30-0DA0-14E5DBBE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215DE-91C1-6518-9C89-EA1E9AC1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A567C-8353-559F-5922-85C2DA3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1883D-3C21-5DAB-385C-6726A7B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3759F-81F9-B472-4973-E3E1D6B1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5C2A-444C-C20C-3BA8-DC44D74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77B37-41F7-171E-1FFD-2E15ADB5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B8CCF-944F-2CC1-2B99-51A11DBC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D6C53-44C8-11FA-4D76-96D41BA02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963A7-2863-F903-D756-66F01E525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4001F-839F-6061-8B27-B5346709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CD17E-7253-1B46-50AF-1D7AD874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F99EF-411F-18DA-7836-D63FCA99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1E62-FE5F-3681-64AE-5BC234E3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DA6E5D-B501-4AB5-28E9-308B7A6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DDF5F-FBFB-B676-D606-E3391E22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7F531-A3AA-8A5E-F640-824ACD30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FD4503-960A-4BC1-B877-E115D2DD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04A27-B522-8359-4BBC-9283C012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3801B-8629-B0B4-2E0D-2337AAA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BB11-D294-9404-73E4-B0189F72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26C0C-580A-0BDA-5648-EED6F30C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D7A88-617E-0F86-01BE-615D158E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599EE-27E0-154F-E18B-344CF7E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065CC-5F7E-7DF5-72DE-DF86AD27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24BFD-C3AA-CA0F-2E1D-C15DCCF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E609-3EB6-9195-E930-F88DD84D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EDA669-90A9-B58E-9EC1-C48FDEA1F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C9C50-DE90-69F0-81C5-09D37B57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07ED0-CFAD-F603-3B73-1DB6AB37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AD668-389A-A631-4883-2972C43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B6011-7933-24B1-6BF2-FCA2299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CA9451-B45B-D9FD-707F-F247532D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3255A-B715-02EA-AB40-234C7A95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0A782-79A0-57A9-5F40-344E1CEAA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BEB3-7626-4B73-A346-9F71CEBA5CA7}" type="datetimeFigureOut">
              <a:rPr lang="zh-CN" altLang="en-US" smtClean="0"/>
              <a:t>2023-11-27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76173-7178-A1F7-6DFB-D933F1E73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EE609-EAD2-859D-1A72-860A0D5F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A5EB-8EEE-46E4-977B-43280F8CC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184B09-45E1-70A0-FA39-A0A3F067875E}"/>
              </a:ext>
            </a:extLst>
          </p:cNvPr>
          <p:cNvSpPr/>
          <p:nvPr/>
        </p:nvSpPr>
        <p:spPr>
          <a:xfrm>
            <a:off x="821724" y="877330"/>
            <a:ext cx="10651525" cy="5220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FCD57-5B4A-8DAD-199E-F465834B79E4}"/>
              </a:ext>
            </a:extLst>
          </p:cNvPr>
          <p:cNvSpPr/>
          <p:nvPr/>
        </p:nvSpPr>
        <p:spPr>
          <a:xfrm>
            <a:off x="4834374" y="1606378"/>
            <a:ext cx="5916006" cy="369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PulseCanvas</a:t>
            </a:r>
            <a:endParaRPr lang="en-US" altLang="zh-CN" dirty="0"/>
          </a:p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FigureCanvasTkAgg</a:t>
            </a:r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6D9C7A-27F4-5D56-70BA-7A7501390708}"/>
              </a:ext>
            </a:extLst>
          </p:cNvPr>
          <p:cNvSpPr/>
          <p:nvPr/>
        </p:nvSpPr>
        <p:spPr>
          <a:xfrm>
            <a:off x="3818238" y="543695"/>
            <a:ext cx="4256903" cy="389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C15B67-FC9F-B04F-368C-F67C557F6AB2}"/>
              </a:ext>
            </a:extLst>
          </p:cNvPr>
          <p:cNvSpPr/>
          <p:nvPr/>
        </p:nvSpPr>
        <p:spPr>
          <a:xfrm>
            <a:off x="3956050" y="593725"/>
            <a:ext cx="809625" cy="2476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Tab1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BB7B6D-A852-609E-5157-6B0B30200000}"/>
              </a:ext>
            </a:extLst>
          </p:cNvPr>
          <p:cNvSpPr/>
          <p:nvPr/>
        </p:nvSpPr>
        <p:spPr>
          <a:xfrm>
            <a:off x="5023809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Tab2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E30C43-C96D-CF26-534B-5AC4A7FA4299}"/>
              </a:ext>
            </a:extLst>
          </p:cNvPr>
          <p:cNvSpPr/>
          <p:nvPr/>
        </p:nvSpPr>
        <p:spPr>
          <a:xfrm>
            <a:off x="6091568" y="589176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Tab3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B31F0C-E744-F647-927A-34BD05105F77}"/>
              </a:ext>
            </a:extLst>
          </p:cNvPr>
          <p:cNvSpPr/>
          <p:nvPr/>
        </p:nvSpPr>
        <p:spPr>
          <a:xfrm>
            <a:off x="7159326" y="586688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Tab4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8F2D8-B358-3018-E05E-FC2CF61EFBD9}"/>
              </a:ext>
            </a:extLst>
          </p:cNvPr>
          <p:cNvSpPr txBox="1"/>
          <p:nvPr/>
        </p:nvSpPr>
        <p:spPr>
          <a:xfrm>
            <a:off x="541867" y="1778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脉冲信号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5A5B-0203-AA8B-A232-7A669BCEE14F}"/>
              </a:ext>
            </a:extLst>
          </p:cNvPr>
          <p:cNvSpPr/>
          <p:nvPr/>
        </p:nvSpPr>
        <p:spPr>
          <a:xfrm>
            <a:off x="2693199" y="1320046"/>
            <a:ext cx="1034627" cy="1021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  <a:endParaRPr lang="en-US" altLang="zh-CN" dirty="0"/>
          </a:p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F1EBB-5F25-7B0E-7F7D-1D5AC5690F43}"/>
              </a:ext>
            </a:extLst>
          </p:cNvPr>
          <p:cNvSpPr txBox="1"/>
          <p:nvPr/>
        </p:nvSpPr>
        <p:spPr>
          <a:xfrm>
            <a:off x="1127760" y="164592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Signal plot</a:t>
            </a:r>
            <a:r>
              <a:rPr lang="zh-CN" altLang="en-US" dirty="0"/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AE46DA-38AC-D5AC-FE6C-525807ACBE6D}"/>
              </a:ext>
            </a:extLst>
          </p:cNvPr>
          <p:cNvSpPr/>
          <p:nvPr/>
        </p:nvSpPr>
        <p:spPr>
          <a:xfrm>
            <a:off x="1127760" y="2637305"/>
            <a:ext cx="3481254" cy="163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EC02D9-0332-74EB-83EA-58B2C6B106A6}"/>
              </a:ext>
            </a:extLst>
          </p:cNvPr>
          <p:cNvSpPr txBox="1"/>
          <p:nvPr/>
        </p:nvSpPr>
        <p:spPr>
          <a:xfrm>
            <a:off x="1181737" y="2690020"/>
            <a:ext cx="173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 Option</a:t>
            </a:r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9F7F08-FF84-BA60-6CF0-3604869D50B6}"/>
              </a:ext>
            </a:extLst>
          </p:cNvPr>
          <p:cNvSpPr/>
          <p:nvPr/>
        </p:nvSpPr>
        <p:spPr>
          <a:xfrm>
            <a:off x="1715275" y="3169439"/>
            <a:ext cx="334433" cy="330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CE378-CB89-65AF-3D5A-823D9B93B2D7}"/>
              </a:ext>
            </a:extLst>
          </p:cNvPr>
          <p:cNvSpPr txBox="1"/>
          <p:nvPr/>
        </p:nvSpPr>
        <p:spPr>
          <a:xfrm>
            <a:off x="2407462" y="3149872"/>
            <a:ext cx="13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order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2476C9-601A-709E-15A7-3660E3FD08C2}"/>
              </a:ext>
            </a:extLst>
          </p:cNvPr>
          <p:cNvSpPr txBox="1"/>
          <p:nvPr/>
        </p:nvSpPr>
        <p:spPr>
          <a:xfrm>
            <a:off x="2411118" y="3590561"/>
            <a:ext cx="13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order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BE537C-2B80-C24A-1075-31C38113CD9D}"/>
              </a:ext>
            </a:extLst>
          </p:cNvPr>
          <p:cNvSpPr/>
          <p:nvPr/>
        </p:nvSpPr>
        <p:spPr>
          <a:xfrm>
            <a:off x="1715629" y="3596758"/>
            <a:ext cx="334433" cy="330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184B09-45E1-70A0-FA39-A0A3F067875E}"/>
              </a:ext>
            </a:extLst>
          </p:cNvPr>
          <p:cNvSpPr/>
          <p:nvPr/>
        </p:nvSpPr>
        <p:spPr>
          <a:xfrm>
            <a:off x="821724" y="877330"/>
            <a:ext cx="10651525" cy="5220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FCD57-5B4A-8DAD-199E-F465834B79E4}"/>
              </a:ext>
            </a:extLst>
          </p:cNvPr>
          <p:cNvSpPr/>
          <p:nvPr/>
        </p:nvSpPr>
        <p:spPr>
          <a:xfrm>
            <a:off x="4834374" y="1606378"/>
            <a:ext cx="5916006" cy="369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StepCanvas</a:t>
            </a:r>
            <a:endParaRPr lang="en-US" altLang="zh-CN" dirty="0"/>
          </a:p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FigureCanvasTkAgg</a:t>
            </a:r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6D9C7A-27F4-5D56-70BA-7A7501390708}"/>
              </a:ext>
            </a:extLst>
          </p:cNvPr>
          <p:cNvSpPr/>
          <p:nvPr/>
        </p:nvSpPr>
        <p:spPr>
          <a:xfrm>
            <a:off x="3818238" y="543695"/>
            <a:ext cx="4256903" cy="389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C15B67-FC9F-B04F-368C-F67C557F6AB2}"/>
              </a:ext>
            </a:extLst>
          </p:cNvPr>
          <p:cNvSpPr/>
          <p:nvPr/>
        </p:nvSpPr>
        <p:spPr>
          <a:xfrm>
            <a:off x="3956050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Tab1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BB7B6D-A852-609E-5157-6B0B30200000}"/>
              </a:ext>
            </a:extLst>
          </p:cNvPr>
          <p:cNvSpPr/>
          <p:nvPr/>
        </p:nvSpPr>
        <p:spPr>
          <a:xfrm>
            <a:off x="5023809" y="593725"/>
            <a:ext cx="809625" cy="247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Tab2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E30C43-C96D-CF26-534B-5AC4A7FA4299}"/>
              </a:ext>
            </a:extLst>
          </p:cNvPr>
          <p:cNvSpPr/>
          <p:nvPr/>
        </p:nvSpPr>
        <p:spPr>
          <a:xfrm>
            <a:off x="6091568" y="589176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Tab3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B31F0C-E744-F647-927A-34BD05105F77}"/>
              </a:ext>
            </a:extLst>
          </p:cNvPr>
          <p:cNvSpPr/>
          <p:nvPr/>
        </p:nvSpPr>
        <p:spPr>
          <a:xfrm>
            <a:off x="7159326" y="586688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Tab4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2D2EC5-B038-8507-F89E-4CBD17CC8DD5}"/>
              </a:ext>
            </a:extLst>
          </p:cNvPr>
          <p:cNvSpPr txBox="1"/>
          <p:nvPr/>
        </p:nvSpPr>
        <p:spPr>
          <a:xfrm>
            <a:off x="541867" y="1778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跃迁信号</a:t>
            </a:r>
          </a:p>
        </p:txBody>
      </p:sp>
    </p:spTree>
    <p:extLst>
      <p:ext uri="{BB962C8B-B14F-4D97-AF65-F5344CB8AC3E}">
        <p14:creationId xmlns:p14="http://schemas.microsoft.com/office/powerpoint/2010/main" val="146819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184B09-45E1-70A0-FA39-A0A3F067875E}"/>
              </a:ext>
            </a:extLst>
          </p:cNvPr>
          <p:cNvSpPr/>
          <p:nvPr/>
        </p:nvSpPr>
        <p:spPr>
          <a:xfrm>
            <a:off x="821724" y="877330"/>
            <a:ext cx="10651525" cy="5220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FCD57-5B4A-8DAD-199E-F465834B79E4}"/>
              </a:ext>
            </a:extLst>
          </p:cNvPr>
          <p:cNvSpPr/>
          <p:nvPr/>
        </p:nvSpPr>
        <p:spPr>
          <a:xfrm>
            <a:off x="4834374" y="1606378"/>
            <a:ext cx="5916006" cy="369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SlopeCanvas</a:t>
            </a:r>
            <a:endParaRPr lang="en-US" altLang="zh-CN" dirty="0"/>
          </a:p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FigureCanvasTkAgg</a:t>
            </a:r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6D9C7A-27F4-5D56-70BA-7A7501390708}"/>
              </a:ext>
            </a:extLst>
          </p:cNvPr>
          <p:cNvSpPr/>
          <p:nvPr/>
        </p:nvSpPr>
        <p:spPr>
          <a:xfrm>
            <a:off x="3818238" y="543695"/>
            <a:ext cx="4256903" cy="389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C15B67-FC9F-B04F-368C-F67C557F6AB2}"/>
              </a:ext>
            </a:extLst>
          </p:cNvPr>
          <p:cNvSpPr/>
          <p:nvPr/>
        </p:nvSpPr>
        <p:spPr>
          <a:xfrm>
            <a:off x="3956050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Tab1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BB7B6D-A852-609E-5157-6B0B30200000}"/>
              </a:ext>
            </a:extLst>
          </p:cNvPr>
          <p:cNvSpPr/>
          <p:nvPr/>
        </p:nvSpPr>
        <p:spPr>
          <a:xfrm>
            <a:off x="5023809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Tab2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E30C43-C96D-CF26-534B-5AC4A7FA4299}"/>
              </a:ext>
            </a:extLst>
          </p:cNvPr>
          <p:cNvSpPr/>
          <p:nvPr/>
        </p:nvSpPr>
        <p:spPr>
          <a:xfrm>
            <a:off x="6091568" y="589176"/>
            <a:ext cx="809625" cy="247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Tab3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B31F0C-E744-F647-927A-34BD05105F77}"/>
              </a:ext>
            </a:extLst>
          </p:cNvPr>
          <p:cNvSpPr/>
          <p:nvPr/>
        </p:nvSpPr>
        <p:spPr>
          <a:xfrm>
            <a:off x="7159326" y="586688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Tab4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21DF93-F429-8B0C-6288-3A19AF81C994}"/>
              </a:ext>
            </a:extLst>
          </p:cNvPr>
          <p:cNvSpPr txBox="1"/>
          <p:nvPr/>
        </p:nvSpPr>
        <p:spPr>
          <a:xfrm>
            <a:off x="541867" y="1778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斜坡信号</a:t>
            </a:r>
          </a:p>
        </p:txBody>
      </p:sp>
    </p:spTree>
    <p:extLst>
      <p:ext uri="{BB962C8B-B14F-4D97-AF65-F5344CB8AC3E}">
        <p14:creationId xmlns:p14="http://schemas.microsoft.com/office/powerpoint/2010/main" val="183688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184B09-45E1-70A0-FA39-A0A3F067875E}"/>
              </a:ext>
            </a:extLst>
          </p:cNvPr>
          <p:cNvSpPr/>
          <p:nvPr/>
        </p:nvSpPr>
        <p:spPr>
          <a:xfrm>
            <a:off x="821724" y="877330"/>
            <a:ext cx="10651525" cy="5220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FCD57-5B4A-8DAD-199E-F465834B79E4}"/>
              </a:ext>
            </a:extLst>
          </p:cNvPr>
          <p:cNvSpPr/>
          <p:nvPr/>
        </p:nvSpPr>
        <p:spPr>
          <a:xfrm>
            <a:off x="4834374" y="1606378"/>
            <a:ext cx="5916006" cy="369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SinCanvas</a:t>
            </a:r>
            <a:endParaRPr lang="en-US" altLang="zh-CN" dirty="0"/>
          </a:p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FigureCanvasTkAgg</a:t>
            </a:r>
            <a:endParaRPr lang="en-US" altLang="zh-CN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6D9C7A-27F4-5D56-70BA-7A7501390708}"/>
              </a:ext>
            </a:extLst>
          </p:cNvPr>
          <p:cNvSpPr/>
          <p:nvPr/>
        </p:nvSpPr>
        <p:spPr>
          <a:xfrm>
            <a:off x="3818238" y="543695"/>
            <a:ext cx="4256903" cy="389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C15B67-FC9F-B04F-368C-F67C557F6AB2}"/>
              </a:ext>
            </a:extLst>
          </p:cNvPr>
          <p:cNvSpPr/>
          <p:nvPr/>
        </p:nvSpPr>
        <p:spPr>
          <a:xfrm>
            <a:off x="3956050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Tab1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BB7B6D-A852-609E-5157-6B0B30200000}"/>
              </a:ext>
            </a:extLst>
          </p:cNvPr>
          <p:cNvSpPr/>
          <p:nvPr/>
        </p:nvSpPr>
        <p:spPr>
          <a:xfrm>
            <a:off x="5023809" y="593725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Tab2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E30C43-C96D-CF26-534B-5AC4A7FA4299}"/>
              </a:ext>
            </a:extLst>
          </p:cNvPr>
          <p:cNvSpPr/>
          <p:nvPr/>
        </p:nvSpPr>
        <p:spPr>
          <a:xfrm>
            <a:off x="6091568" y="589176"/>
            <a:ext cx="809625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Tab3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B31F0C-E744-F647-927A-34BD05105F77}"/>
              </a:ext>
            </a:extLst>
          </p:cNvPr>
          <p:cNvSpPr/>
          <p:nvPr/>
        </p:nvSpPr>
        <p:spPr>
          <a:xfrm>
            <a:off x="7159326" y="586688"/>
            <a:ext cx="809625" cy="247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Tab4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BC448-7246-2EF8-7EC4-800847D4016F}"/>
              </a:ext>
            </a:extLst>
          </p:cNvPr>
          <p:cNvSpPr txBox="1"/>
          <p:nvPr/>
        </p:nvSpPr>
        <p:spPr>
          <a:xfrm>
            <a:off x="541867" y="1778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正弦信号</a:t>
            </a:r>
          </a:p>
        </p:txBody>
      </p:sp>
    </p:spTree>
    <p:extLst>
      <p:ext uri="{BB962C8B-B14F-4D97-AF65-F5344CB8AC3E}">
        <p14:creationId xmlns:p14="http://schemas.microsoft.com/office/powerpoint/2010/main" val="114149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98B575-F28E-81B4-61E5-2BA872128C67}"/>
              </a:ext>
            </a:extLst>
          </p:cNvPr>
          <p:cNvCxnSpPr>
            <a:cxnSpLocks/>
          </p:cNvCxnSpPr>
          <p:nvPr/>
        </p:nvCxnSpPr>
        <p:spPr>
          <a:xfrm flipV="1">
            <a:off x="1621367" y="1993900"/>
            <a:ext cx="0" cy="1237192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550CB1-49B0-40F6-3082-0E2DED2A6EA1}"/>
              </a:ext>
            </a:extLst>
          </p:cNvPr>
          <p:cNvCxnSpPr>
            <a:cxnSpLocks/>
          </p:cNvCxnSpPr>
          <p:nvPr/>
        </p:nvCxnSpPr>
        <p:spPr>
          <a:xfrm>
            <a:off x="1621367" y="3231092"/>
            <a:ext cx="1934633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B97801-17CE-CDDA-AB05-73480679974C}"/>
              </a:ext>
            </a:extLst>
          </p:cNvPr>
          <p:cNvGrpSpPr/>
          <p:nvPr/>
        </p:nvGrpSpPr>
        <p:grpSpPr>
          <a:xfrm>
            <a:off x="2032000" y="2311400"/>
            <a:ext cx="412750" cy="919692"/>
            <a:chOff x="2032000" y="3241675"/>
            <a:chExt cx="412750" cy="91969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F70DB9-AFFC-14A3-391E-E8802727161B}"/>
                </a:ext>
              </a:extLst>
            </p:cNvPr>
            <p:cNvCxnSpPr/>
            <p:nvPr/>
          </p:nvCxnSpPr>
          <p:spPr>
            <a:xfrm flipV="1">
              <a:off x="2032000" y="3241675"/>
              <a:ext cx="0" cy="919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B619F9-9BAD-1816-ED12-D9258F1CF92E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00" y="3241675"/>
              <a:ext cx="41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980DB4F-F001-5076-CDA7-281C0F52925D}"/>
                </a:ext>
              </a:extLst>
            </p:cNvPr>
            <p:cNvCxnSpPr/>
            <p:nvPr/>
          </p:nvCxnSpPr>
          <p:spPr>
            <a:xfrm flipV="1">
              <a:off x="2444750" y="3241675"/>
              <a:ext cx="0" cy="919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063A95-2F99-AD99-C7B3-555D3D6F4F15}"/>
              </a:ext>
            </a:extLst>
          </p:cNvPr>
          <p:cNvGrpSpPr/>
          <p:nvPr/>
        </p:nvGrpSpPr>
        <p:grpSpPr>
          <a:xfrm>
            <a:off x="2857499" y="2311400"/>
            <a:ext cx="412750" cy="919692"/>
            <a:chOff x="2032000" y="3241675"/>
            <a:chExt cx="412750" cy="91969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0629144-C24D-3047-32AA-2CE7017C22A5}"/>
                </a:ext>
              </a:extLst>
            </p:cNvPr>
            <p:cNvCxnSpPr/>
            <p:nvPr/>
          </p:nvCxnSpPr>
          <p:spPr>
            <a:xfrm flipV="1">
              <a:off x="2032000" y="3241675"/>
              <a:ext cx="0" cy="919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0F3B0B2-E7B7-01B2-0F05-7C817449E0D4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00" y="3241675"/>
              <a:ext cx="41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D2E7895-FC53-DD5B-074E-6592DC8CFF7E}"/>
                </a:ext>
              </a:extLst>
            </p:cNvPr>
            <p:cNvCxnSpPr/>
            <p:nvPr/>
          </p:nvCxnSpPr>
          <p:spPr>
            <a:xfrm flipV="1">
              <a:off x="2444750" y="3241675"/>
              <a:ext cx="0" cy="919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BD91000-F284-6B3F-FC60-5F6B235D9A3C}"/>
              </a:ext>
            </a:extLst>
          </p:cNvPr>
          <p:cNvCxnSpPr>
            <a:cxnSpLocks/>
          </p:cNvCxnSpPr>
          <p:nvPr/>
        </p:nvCxnSpPr>
        <p:spPr>
          <a:xfrm flipV="1">
            <a:off x="1621367" y="3758857"/>
            <a:ext cx="0" cy="1237192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3C8A2C7-55EF-6242-9469-20FFDF3F1CFF}"/>
              </a:ext>
            </a:extLst>
          </p:cNvPr>
          <p:cNvCxnSpPr>
            <a:cxnSpLocks/>
          </p:cNvCxnSpPr>
          <p:nvPr/>
        </p:nvCxnSpPr>
        <p:spPr>
          <a:xfrm>
            <a:off x="1621367" y="4996049"/>
            <a:ext cx="1934633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9048B7-DF93-AF17-BC59-C32F3A1AFF4B}"/>
              </a:ext>
            </a:extLst>
          </p:cNvPr>
          <p:cNvCxnSpPr/>
          <p:nvPr/>
        </p:nvCxnSpPr>
        <p:spPr>
          <a:xfrm flipV="1">
            <a:off x="1621367" y="3848100"/>
            <a:ext cx="1804458" cy="1147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6E1FC1-E67C-49BB-3ED6-196383CF37B1}"/>
              </a:ext>
            </a:extLst>
          </p:cNvPr>
          <p:cNvCxnSpPr>
            <a:cxnSpLocks/>
          </p:cNvCxnSpPr>
          <p:nvPr/>
        </p:nvCxnSpPr>
        <p:spPr>
          <a:xfrm flipV="1">
            <a:off x="3913717" y="3816007"/>
            <a:ext cx="0" cy="1237192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8B73B1-3A33-73F4-ADE4-D1B9333A9A42}"/>
              </a:ext>
            </a:extLst>
          </p:cNvPr>
          <p:cNvCxnSpPr>
            <a:cxnSpLocks/>
          </p:cNvCxnSpPr>
          <p:nvPr/>
        </p:nvCxnSpPr>
        <p:spPr>
          <a:xfrm>
            <a:off x="3913717" y="5053199"/>
            <a:ext cx="1934633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8685ECE-E539-5419-3789-E2662CBCE57B}"/>
              </a:ext>
            </a:extLst>
          </p:cNvPr>
          <p:cNvCxnSpPr>
            <a:cxnSpLocks/>
          </p:cNvCxnSpPr>
          <p:nvPr/>
        </p:nvCxnSpPr>
        <p:spPr>
          <a:xfrm>
            <a:off x="3913717" y="4365625"/>
            <a:ext cx="1871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136F3BE-C6B3-78AF-F758-E2608A21A2D5}"/>
              </a:ext>
            </a:extLst>
          </p:cNvPr>
          <p:cNvCxnSpPr>
            <a:cxnSpLocks/>
          </p:cNvCxnSpPr>
          <p:nvPr/>
        </p:nvCxnSpPr>
        <p:spPr>
          <a:xfrm flipV="1">
            <a:off x="7536835" y="1025525"/>
            <a:ext cx="0" cy="2141724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99A106A-554C-67D5-BB7B-E8B1F220CF0E}"/>
              </a:ext>
            </a:extLst>
          </p:cNvPr>
          <p:cNvCxnSpPr>
            <a:cxnSpLocks/>
          </p:cNvCxnSpPr>
          <p:nvPr/>
        </p:nvCxnSpPr>
        <p:spPr>
          <a:xfrm>
            <a:off x="7156893" y="1993900"/>
            <a:ext cx="407987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6EBDE2A-2548-D1AE-EEBA-199155B7E2C1}"/>
              </a:ext>
            </a:extLst>
          </p:cNvPr>
          <p:cNvSpPr/>
          <p:nvPr/>
        </p:nvSpPr>
        <p:spPr>
          <a:xfrm>
            <a:off x="7531100" y="1261530"/>
            <a:ext cx="2962827" cy="1439337"/>
          </a:xfrm>
          <a:custGeom>
            <a:avLst/>
            <a:gdLst>
              <a:gd name="connsiteX0" fmla="*/ 0 w 2962827"/>
              <a:gd name="connsiteY0" fmla="*/ 736603 h 1439337"/>
              <a:gd name="connsiteX1" fmla="*/ 723900 w 2962827"/>
              <a:gd name="connsiteY1" fmla="*/ 3 h 1439337"/>
              <a:gd name="connsiteX2" fmla="*/ 1439333 w 2962827"/>
              <a:gd name="connsiteY2" fmla="*/ 728137 h 1439337"/>
              <a:gd name="connsiteX3" fmla="*/ 2163233 w 2962827"/>
              <a:gd name="connsiteY3" fmla="*/ 1439337 h 1439337"/>
              <a:gd name="connsiteX4" fmla="*/ 2891367 w 2962827"/>
              <a:gd name="connsiteY4" fmla="*/ 723903 h 1439337"/>
              <a:gd name="connsiteX5" fmla="*/ 2895600 w 2962827"/>
              <a:gd name="connsiteY5" fmla="*/ 719670 h 14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827" h="1439337">
                <a:moveTo>
                  <a:pt x="0" y="736603"/>
                </a:moveTo>
                <a:cubicBezTo>
                  <a:pt x="242005" y="369008"/>
                  <a:pt x="484011" y="1414"/>
                  <a:pt x="723900" y="3"/>
                </a:cubicBezTo>
                <a:cubicBezTo>
                  <a:pt x="963789" y="-1408"/>
                  <a:pt x="1199444" y="488248"/>
                  <a:pt x="1439333" y="728137"/>
                </a:cubicBezTo>
                <a:cubicBezTo>
                  <a:pt x="1679222" y="968026"/>
                  <a:pt x="1921227" y="1440043"/>
                  <a:pt x="2163233" y="1439337"/>
                </a:cubicBezTo>
                <a:cubicBezTo>
                  <a:pt x="2405239" y="1438631"/>
                  <a:pt x="2769306" y="843847"/>
                  <a:pt x="2891367" y="723903"/>
                </a:cubicBezTo>
                <a:cubicBezTo>
                  <a:pt x="3013428" y="603959"/>
                  <a:pt x="2954514" y="661814"/>
                  <a:pt x="2895600" y="7196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7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yu'heng ou</dc:creator>
  <cp:lastModifiedBy>yu'heng ou</cp:lastModifiedBy>
  <cp:revision>3</cp:revision>
  <dcterms:created xsi:type="dcterms:W3CDTF">2023-11-24T08:18:39Z</dcterms:created>
  <dcterms:modified xsi:type="dcterms:W3CDTF">2023-11-27T13:31:45Z</dcterms:modified>
</cp:coreProperties>
</file>