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8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DF12-6896-79EF-56AF-2EE6B2F4B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F0C4E-291C-F18A-60DD-687DDFA73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FEACE-1163-A53E-7470-DCB15DB5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64552-7B8D-230F-4315-31E14D2D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6A94E-7388-451F-7F0B-A00B4CC4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FE1CB-E9E3-8D29-3D24-F0DEC273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5ABB9-980D-99AC-655D-E39AAC44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A4E79-40D6-99EC-2E5C-9E1692B9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33FD2-490B-E3B1-2C22-5507F3AA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85371-E764-5451-8B0A-AD7B8A55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8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86E65-8490-6781-076F-8D1950765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7754F-B970-5A74-9BB6-64DC3C78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D1E7A-C158-6E15-ABC5-A2641647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6E93B-E106-5328-9261-E718C57D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EE021-4F77-1837-BCED-BB325E46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9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FBABC-4AAD-3B15-B09D-FB49286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4B7AF-7490-CABE-4748-772B1DB6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69593-B702-8D61-EA43-0F4FAEF6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1ECD2-6D1C-2623-1714-A0D21789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01933-1501-1F05-0F1B-F2CD37B7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9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EACD2-3E03-6ADE-DBFF-07CBC6BD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9F8954-ACEE-2131-E1B1-D507375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4D984-7205-18E9-CFB3-5541936A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11866-531A-E420-A335-1661E834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3ED0E-DAB1-D4B1-6854-914FEFAB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C41C0-E6F0-C4E0-D213-963DDA33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60005-C060-D885-3749-D391A3ED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9C185-46D2-2E36-228B-3A7FA57E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A2C98-4FDA-8E84-52FD-A7FE8614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21C665-98CB-AD08-953C-EA1B9F7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06347-0389-AFD2-9A83-913F1BBB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3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85CD-ECA5-A3CF-EA97-0BE73A9D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EB883-12E9-39C6-5053-C6CC9E0D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7B514-F47C-CF4F-29B0-0DF58E8D7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93D047-3809-8650-78BB-6DD3B690C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7334A9-988A-5A0D-0AE0-EFD5538AB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E5A271-9DA3-A25B-E2DF-7E6A72C8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7923E6-C8BB-5F38-2087-A2D68F3E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331ED-9998-9C1C-451F-3F03BDF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6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BB6C6-B69B-380A-3CDB-A5A97CB9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2EC1F6-1648-30E7-8F61-78FB50A0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C8434-D274-DACA-EECA-3D0DA2A7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6EFAA-1AE6-C66E-4D2F-48243C4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5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A5B7E0-D6EE-2BCA-6AB0-1A1EF3A1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A86F49-5DAC-240F-33F2-0F9436B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B03FFE-3B97-14C6-7339-9372F59B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4CAD-C91D-A86F-5E66-D77A66D1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F4A8B-333A-D784-6890-33937E42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77D41-4275-CADE-08DB-BA0E9C49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6C8A0-9A31-64CB-4D06-1ECCE257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CB2C1-7C33-B84C-81C3-BD4154BC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7ED5A-9948-6700-0006-6291549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7D06-5568-CFD4-D0E1-C4608FCB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B2319-2E5C-F6D4-85B0-0D95594E1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E6D2F-F582-EAD0-6658-076905487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7100A-DBC8-931F-58EB-1A78004C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48D82-6C7D-B9D5-FFF7-6DE302F9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ECB8A-8096-E416-F253-623198E7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1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9746B0-9E81-34D8-6512-F0C11C10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EE30A1-3CEE-C53E-7829-6AFC9BEF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FA16A-1F70-8277-6E21-5F2D811F1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C206-616B-4E2A-BB0B-ECB0FF004004}" type="datetimeFigureOut">
              <a:rPr lang="zh-CN" altLang="en-US" smtClean="0"/>
              <a:t>2025/2/12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0147-7BA0-A591-E97A-B7258B5D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68399-D2E1-D4C8-4DAB-DCAF1BC50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A950-373A-4EB6-A4EF-622876CB0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0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D387B1-87EA-81AC-65A5-37E1A467B67D}"/>
              </a:ext>
            </a:extLst>
          </p:cNvPr>
          <p:cNvSpPr/>
          <p:nvPr/>
        </p:nvSpPr>
        <p:spPr>
          <a:xfrm>
            <a:off x="2630724" y="735965"/>
            <a:ext cx="6930549" cy="54046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搜索单词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A273D7-B077-41C7-87B5-14DAE2721794}"/>
              </a:ext>
            </a:extLst>
          </p:cNvPr>
          <p:cNvSpPr/>
          <p:nvPr/>
        </p:nvSpPr>
        <p:spPr>
          <a:xfrm>
            <a:off x="2789223" y="821886"/>
            <a:ext cx="354916" cy="354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词典平台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B0DDB7-1D90-CFBC-10EC-2A8A4DA5C310}"/>
              </a:ext>
            </a:extLst>
          </p:cNvPr>
          <p:cNvSpPr/>
          <p:nvPr/>
        </p:nvSpPr>
        <p:spPr>
          <a:xfrm>
            <a:off x="2630725" y="1365016"/>
            <a:ext cx="6930549" cy="1161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翻译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534195-9801-5F30-D057-1EBFABE55D46}"/>
              </a:ext>
            </a:extLst>
          </p:cNvPr>
          <p:cNvSpPr/>
          <p:nvPr/>
        </p:nvSpPr>
        <p:spPr>
          <a:xfrm>
            <a:off x="2630725" y="2615151"/>
            <a:ext cx="6930549" cy="11615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笔记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AEDBA8-45FB-FD3E-D038-CED621720F09}"/>
              </a:ext>
            </a:extLst>
          </p:cNvPr>
          <p:cNvSpPr/>
          <p:nvPr/>
        </p:nvSpPr>
        <p:spPr>
          <a:xfrm>
            <a:off x="4398359" y="3924835"/>
            <a:ext cx="1622100" cy="54046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添加进词本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7B2F3F-1659-45EC-3166-DA6A18D074CC}"/>
              </a:ext>
            </a:extLst>
          </p:cNvPr>
          <p:cNvSpPr/>
          <p:nvPr/>
        </p:nvSpPr>
        <p:spPr>
          <a:xfrm>
            <a:off x="2630725" y="4613435"/>
            <a:ext cx="6930549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词本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9AA998-A470-BC51-4D65-495ABFC66A54}"/>
              </a:ext>
            </a:extLst>
          </p:cNvPr>
          <p:cNvSpPr/>
          <p:nvPr/>
        </p:nvSpPr>
        <p:spPr>
          <a:xfrm>
            <a:off x="2630725" y="5072062"/>
            <a:ext cx="6930549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词本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65843D-F1F9-368D-D2E5-E20D49A2B6AA}"/>
              </a:ext>
            </a:extLst>
          </p:cNvPr>
          <p:cNvSpPr/>
          <p:nvPr/>
        </p:nvSpPr>
        <p:spPr>
          <a:xfrm>
            <a:off x="2630725" y="5531401"/>
            <a:ext cx="6930549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词本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66C484-8A15-82B1-5863-9EB8D1057D7A}"/>
              </a:ext>
            </a:extLst>
          </p:cNvPr>
          <p:cNvSpPr/>
          <p:nvPr/>
        </p:nvSpPr>
        <p:spPr>
          <a:xfrm>
            <a:off x="2630725" y="5989316"/>
            <a:ext cx="6930549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词本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07CC85-C549-4F2F-D79B-A4BAFA4A3458}"/>
              </a:ext>
            </a:extLst>
          </p:cNvPr>
          <p:cNvSpPr/>
          <p:nvPr/>
        </p:nvSpPr>
        <p:spPr>
          <a:xfrm>
            <a:off x="2630724" y="3965751"/>
            <a:ext cx="1524556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新建词本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B40732-78A2-87B7-92C3-9E1C9D6605A4}"/>
              </a:ext>
            </a:extLst>
          </p:cNvPr>
          <p:cNvSpPr/>
          <p:nvPr/>
        </p:nvSpPr>
        <p:spPr>
          <a:xfrm>
            <a:off x="4076700" y="180743"/>
            <a:ext cx="4038600" cy="458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切换词本，显示当前词本名称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921A3FC-4A58-00B7-A8FD-7479B68881BC}"/>
              </a:ext>
            </a:extLst>
          </p:cNvPr>
          <p:cNvSpPr/>
          <p:nvPr/>
        </p:nvSpPr>
        <p:spPr>
          <a:xfrm>
            <a:off x="9047861" y="821886"/>
            <a:ext cx="354916" cy="3549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查找</a:t>
            </a:r>
          </a:p>
        </p:txBody>
      </p:sp>
    </p:spTree>
    <p:extLst>
      <p:ext uri="{BB962C8B-B14F-4D97-AF65-F5344CB8AC3E}">
        <p14:creationId xmlns:p14="http://schemas.microsoft.com/office/powerpoint/2010/main" val="3724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5884-DEC9-43C1-1773-2BF57356A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12BF52-2D73-5822-3D52-C29FB89DA630}"/>
              </a:ext>
            </a:extLst>
          </p:cNvPr>
          <p:cNvSpPr txBox="1"/>
          <p:nvPr/>
        </p:nvSpPr>
        <p:spPr>
          <a:xfrm>
            <a:off x="264318" y="2143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词本内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362CBE-DA1A-C388-852C-FEF2597A81EB}"/>
              </a:ext>
            </a:extLst>
          </p:cNvPr>
          <p:cNvSpPr/>
          <p:nvPr/>
        </p:nvSpPr>
        <p:spPr>
          <a:xfrm>
            <a:off x="557213" y="857250"/>
            <a:ext cx="2085975" cy="2571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书籍封面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A36947-B4C0-7094-156D-C6C0C66391C0}"/>
              </a:ext>
            </a:extLst>
          </p:cNvPr>
          <p:cNvSpPr/>
          <p:nvPr/>
        </p:nvSpPr>
        <p:spPr>
          <a:xfrm>
            <a:off x="557213" y="3509962"/>
            <a:ext cx="2085975" cy="690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标题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D6D9376-CBFF-66A3-7145-9B82309F3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25157"/>
              </p:ext>
            </p:extLst>
          </p:nvPr>
        </p:nvGraphicFramePr>
        <p:xfrm>
          <a:off x="2888879" y="1033357"/>
          <a:ext cx="8412162" cy="548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96">
                  <a:extLst>
                    <a:ext uri="{9D8B030D-6E8A-4147-A177-3AD203B41FA5}">
                      <a16:colId xmlns:a16="http://schemas.microsoft.com/office/drawing/2014/main" val="1746757963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679528149"/>
                    </a:ext>
                  </a:extLst>
                </a:gridCol>
                <a:gridCol w="2278063">
                  <a:extLst>
                    <a:ext uri="{9D8B030D-6E8A-4147-A177-3AD203B41FA5}">
                      <a16:colId xmlns:a16="http://schemas.microsoft.com/office/drawing/2014/main" val="674710246"/>
                    </a:ext>
                  </a:extLst>
                </a:gridCol>
                <a:gridCol w="2593974">
                  <a:extLst>
                    <a:ext uri="{9D8B030D-6E8A-4147-A177-3AD203B41FA5}">
                      <a16:colId xmlns:a16="http://schemas.microsoft.com/office/drawing/2014/main" val="463283614"/>
                    </a:ext>
                  </a:extLst>
                </a:gridCol>
              </a:tblGrid>
              <a:tr h="365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单词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释义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21155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xxx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xxxx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684096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26823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55304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917711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469565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6B398E-E957-A09C-AF5B-41177E4EF573}"/>
              </a:ext>
            </a:extLst>
          </p:cNvPr>
          <p:cNvSpPr/>
          <p:nvPr/>
        </p:nvSpPr>
        <p:spPr>
          <a:xfrm>
            <a:off x="2888879" y="398979"/>
            <a:ext cx="8412162" cy="54046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本地查词</a:t>
            </a:r>
          </a:p>
        </p:txBody>
      </p:sp>
    </p:spTree>
    <p:extLst>
      <p:ext uri="{BB962C8B-B14F-4D97-AF65-F5344CB8AC3E}">
        <p14:creationId xmlns:p14="http://schemas.microsoft.com/office/powerpoint/2010/main" val="166447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90163-7F23-7DF3-7FBB-240FC39C7521}"/>
              </a:ext>
            </a:extLst>
          </p:cNvPr>
          <p:cNvSpPr txBox="1"/>
          <p:nvPr/>
        </p:nvSpPr>
        <p:spPr>
          <a:xfrm>
            <a:off x="550068" y="428625"/>
            <a:ext cx="4207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功能实现：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查词</a:t>
            </a:r>
            <a:r>
              <a:rPr lang="en-US" altLang="zh-CN" dirty="0"/>
              <a:t>+</a:t>
            </a:r>
            <a:r>
              <a:rPr lang="zh-CN" altLang="en-US" dirty="0"/>
              <a:t>添加生词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查看各个词本内的生词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如果某生词已经被添加，查询时可以直接显示该生词已有笔记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如果某一生词被不同词本添加，笔记内可以显示某条笔记来自哪个词本</a:t>
            </a:r>
          </a:p>
        </p:txBody>
      </p:sp>
    </p:spTree>
    <p:extLst>
      <p:ext uri="{BB962C8B-B14F-4D97-AF65-F5344CB8AC3E}">
        <p14:creationId xmlns:p14="http://schemas.microsoft.com/office/powerpoint/2010/main" val="136366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105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yuheng ou</dc:creator>
  <cp:lastModifiedBy>yuheng ou</cp:lastModifiedBy>
  <cp:revision>3</cp:revision>
  <dcterms:created xsi:type="dcterms:W3CDTF">2025-02-12T03:39:42Z</dcterms:created>
  <dcterms:modified xsi:type="dcterms:W3CDTF">2025-02-12T14:48:33Z</dcterms:modified>
</cp:coreProperties>
</file>