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306D820-CA6B-44B1-BB4B-29AA5F222E0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32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585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592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596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00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06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10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14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18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22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hape 9"/>
          <p:cNvSpPr/>
          <p:nvPr/>
        </p:nvSpPr>
        <p:spPr>
          <a:xfrm rot="10800000" flipH="1">
            <a:off x="0" y="4124812"/>
            <a:ext cx="8458200" cy="94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79" name="Shape 10"/>
          <p:cNvSpPr txBox="1">
            <a:spLocks noGrp="1"/>
          </p:cNvSpPr>
          <p:nvPr>
            <p:ph type="ctrTitle"/>
          </p:nvPr>
        </p:nvSpPr>
        <p:spPr>
          <a:xfrm>
            <a:off x="685800" y="1734341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7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80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588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62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0" name="Shape 20"/>
          <p:cNvSpPr txBox="1">
            <a:spLocks noGrp="1"/>
          </p:cNvSpPr>
          <p:nvPr>
            <p:ph type="body" idx="2"/>
          </p:nvPr>
        </p:nvSpPr>
        <p:spPr>
          <a:xfrm>
            <a:off x="4656667" y="1949210"/>
            <a:ext cx="40302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4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577" name="Shape 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hape 32"/>
          <p:cNvSpPr txBox="1">
            <a:spLocks noGrp="1"/>
          </p:cNvSpPr>
          <p:nvPr>
            <p:ph type="ctrTitle"/>
          </p:nvPr>
        </p:nvSpPr>
        <p:spPr>
          <a:xfrm>
            <a:off x="685800" y="1734341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sz="4800"/>
              <a:t>Web Programming</a:t>
            </a:r>
            <a:r>
              <a:rPr lang="zh-TW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第一次報告</a:t>
            </a:r>
          </a:p>
        </p:txBody>
      </p:sp>
      <p:sp>
        <p:nvSpPr>
          <p:cNvPr id="1048582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SzPct val="25000"/>
            </a:pPr>
            <a:r>
              <a:rPr lang="zh-TW" sz="3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題目</a:t>
            </a:r>
            <a:r>
              <a:rPr lang="zh-TW" sz="30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/>
              <a:t>台鐵電子票</a:t>
            </a:r>
            <a:r>
              <a:rPr lang="zh-TW" altLang="en-US" dirty="0" smtClean="0"/>
              <a:t>證票價計算</a:t>
            </a:r>
            <a:endParaRPr lang="zh-TW" sz="3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Shape 34"/>
          <p:cNvSpPr txBox="1"/>
          <p:nvPr/>
        </p:nvSpPr>
        <p:spPr>
          <a:xfrm>
            <a:off x="4424082" y="5091754"/>
            <a:ext cx="4074459" cy="1446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D0441320   </a:t>
            </a:r>
            <a:r>
              <a:rPr lang="zh-TW" alt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</a:t>
            </a:r>
            <a:r>
              <a:rPr lang="zh-TW" altLang="en-US" sz="1800" dirty="0"/>
              <a:t>訊</a:t>
            </a:r>
            <a:r>
              <a:rPr lang="zh-TW" alt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二甲    陳琮斌</a:t>
            </a:r>
            <a:endParaRPr lang="en-US" altLang="zh-TW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dirty="0" smtClean="0"/>
              <a:t>D0440820   </a:t>
            </a:r>
            <a:r>
              <a:rPr lang="zh-TW" altLang="en-US" sz="1800" dirty="0"/>
              <a:t>資訊二</a:t>
            </a:r>
            <a:r>
              <a:rPr lang="zh-TW" altLang="en-US" sz="1800" dirty="0" smtClean="0"/>
              <a:t>甲    吳懿修</a:t>
            </a:r>
            <a:endParaRPr lang="en-US" altLang="zh-TW" sz="1800" dirty="0" smtClean="0"/>
          </a:p>
          <a:p>
            <a:pPr lvl="0" indent="457200">
              <a:buClr>
                <a:srgbClr val="000000"/>
              </a:buClr>
              <a:buSzPct val="25000"/>
            </a:pPr>
            <a:r>
              <a:rPr lang="en-US" altLang="zh-TW" sz="1800" dirty="0" smtClean="0"/>
              <a:t>D0409679</a:t>
            </a:r>
            <a:r>
              <a:rPr lang="zh-TW" altLang="en-US" sz="1800" dirty="0" smtClean="0"/>
              <a:t>   資</a:t>
            </a:r>
            <a:r>
              <a:rPr lang="zh-TW" altLang="en-US" sz="1800" dirty="0"/>
              <a:t>訊</a:t>
            </a:r>
            <a:r>
              <a:rPr lang="zh-TW" altLang="en-US" sz="1800" dirty="0" smtClean="0"/>
              <a:t>二甲    </a:t>
            </a:r>
            <a:r>
              <a:rPr lang="zh-TW" altLang="en-US" sz="1800" dirty="0" smtClean="0"/>
              <a:t>侯景</a:t>
            </a:r>
            <a:r>
              <a:rPr lang="zh-TW" altLang="en-US" sz="1800" dirty="0"/>
              <a:t>勛</a:t>
            </a:r>
            <a:r>
              <a:rPr lang="zh-TW" altLang="en-US" sz="1800" dirty="0" smtClean="0"/>
              <a:t> </a:t>
            </a:r>
            <a:endParaRPr lang="zh-TW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網頁截圖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20" y="2110476"/>
            <a:ext cx="7578159" cy="4272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標題 1"/>
          <p:cNvSpPr>
            <a:spLocks noGrp="1"/>
          </p:cNvSpPr>
          <p:nvPr>
            <p:ph type="title"/>
          </p:nvPr>
        </p:nvSpPr>
        <p:spPr>
          <a:xfrm>
            <a:off x="304800" y="274637"/>
            <a:ext cx="8382000" cy="1521900"/>
          </a:xfrm>
        </p:spPr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上的</a:t>
            </a:r>
            <a:r>
              <a:rPr lang="en-US" altLang="zh-TW" dirty="0"/>
              <a:t>Contributors</a:t>
            </a:r>
            <a:r>
              <a:rPr lang="zh-TW" altLang="en-US" dirty="0"/>
              <a:t>截圖</a:t>
            </a:r>
          </a:p>
        </p:txBody>
      </p:sp>
      <p:pic>
        <p:nvPicPr>
          <p:cNvPr id="2097152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" y="1796537"/>
            <a:ext cx="8833317" cy="4782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網站理念</a:t>
            </a:r>
          </a:p>
        </p:txBody>
      </p:sp>
      <p:sp>
        <p:nvSpPr>
          <p:cNvPr id="104859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SzPct val="25000"/>
            </a:pPr>
            <a:r>
              <a:rPr lang="zh-TW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為什麼想做這個</a:t>
            </a:r>
            <a:r>
              <a:rPr 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網站</a:t>
            </a: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indent="-228600">
              <a:buSzPct val="25000"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zh-TW" altLang="en-US" dirty="0" smtClean="0"/>
              <a:t> 目前台鐵是許多人通勤、返鄉的選擇，而台鐵有開放使用電子票證乘車之服務，但在鐵路局的官方網站卻遲遲不提供電子票證的計價服務，使得使用者須查詢兩站的營運里程，再帶入公式求得票價，對使用者來說是相當的不便利。</a:t>
            </a: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網站理念</a:t>
            </a:r>
          </a:p>
        </p:txBody>
      </p:sp>
      <p:sp>
        <p:nvSpPr>
          <p:cNvPr id="1048594" name="Shape 4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SzPct val="25000"/>
            </a:pPr>
            <a:r>
              <a:rPr lang="zh-TW" altLang="en-US" dirty="0"/>
              <a:t>傳遞什麼樣的內容</a:t>
            </a:r>
            <a:r>
              <a:rPr lang="en-US" altLang="zh-TW" dirty="0" smtClean="0"/>
              <a:t>:</a:t>
            </a:r>
          </a:p>
          <a:p>
            <a:pPr marL="457200" lvl="0" indent="-228600">
              <a:buSzPct val="25000"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讓</a:t>
            </a:r>
            <a:r>
              <a:rPr lang="zh-TW" altLang="en-US" dirty="0"/>
              <a:t>人快速且</a:t>
            </a:r>
            <a:r>
              <a:rPr lang="zh-TW" altLang="en-US" dirty="0" smtClean="0"/>
              <a:t>方便取得乘車所需車資</a:t>
            </a:r>
            <a:endParaRPr lang="en-US" altLang="zh-TW" dirty="0" smtClean="0"/>
          </a:p>
          <a:p>
            <a:pPr marL="457200" lvl="0" indent="-228600">
              <a:buSzPct val="25000"/>
            </a:pPr>
            <a:r>
              <a:rPr lang="en-US" altLang="zh-TW" dirty="0"/>
              <a:t>		</a:t>
            </a:r>
            <a:endParaRPr lang="zh-TW" altLang="en-US" dirty="0"/>
          </a:p>
          <a:p>
            <a:pPr marL="457200" lvl="0" indent="-228600">
              <a:buSzPct val="25000"/>
            </a:pPr>
            <a:r>
              <a:rPr lang="zh-TW" altLang="en-US" dirty="0"/>
              <a:t>銷售產品</a:t>
            </a:r>
            <a:r>
              <a:rPr lang="en-US" altLang="zh-TW" dirty="0"/>
              <a:t>,</a:t>
            </a:r>
            <a:r>
              <a:rPr lang="zh-TW" altLang="en-US" dirty="0"/>
              <a:t>服務或其他</a:t>
            </a:r>
            <a:r>
              <a:rPr lang="en-US" altLang="zh-TW" dirty="0" smtClean="0"/>
              <a:t>:</a:t>
            </a:r>
          </a:p>
          <a:p>
            <a:pPr marL="457200" lvl="0" indent="-228600">
              <a:buSzPct val="25000"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提供高鐵</a:t>
            </a:r>
            <a:r>
              <a:rPr lang="zh-TW" altLang="en-US" dirty="0" smtClean="0"/>
              <a:t>與客運的票價資訊</a:t>
            </a:r>
            <a:endParaRPr lang="en-US" altLang="zh-TW" dirty="0" smtClean="0"/>
          </a:p>
          <a:p>
            <a:pPr marL="457200" lvl="0" indent="-228600">
              <a:buSzPct val="25000"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提供快速連結到訂票頁面的連結</a:t>
            </a:r>
            <a:endParaRPr lang="zh-TW" alt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主要功能</a:t>
            </a:r>
          </a:p>
        </p:txBody>
      </p:sp>
      <p:sp>
        <p:nvSpPr>
          <p:cNvPr id="1048598" name="Shape 4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單獨選擇起訖站即可計算所有票價</a:t>
            </a:r>
            <a:endParaRPr lang="en-US" altLang="zh-TW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SzPct val="25000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SzPct val="250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輸入額外乘車資訊可取得時刻表</a:t>
            </a:r>
            <a:endParaRPr lang="en-US" altLang="zh-TW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SzPct val="25000"/>
            </a:pPr>
            <a:endParaRPr lang="en-US" altLang="zh-TW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若有該班車次時刻，可快速連結至訂票頁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面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4.</a:t>
            </a: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提供高鐵兩站間標準與商務艙的票價</a:t>
            </a:r>
            <a:endParaRPr 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預期使用者</a:t>
            </a:r>
          </a:p>
        </p:txBody>
      </p:sp>
      <p:sp>
        <p:nvSpPr>
          <p:cNvPr id="1048604" name="Shape 5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altLang="zh-TW" dirty="0" smtClean="0"/>
              <a:t>1.</a:t>
            </a:r>
            <a:r>
              <a:rPr lang="zh-TW" altLang="en-US" dirty="0" smtClean="0"/>
              <a:t>通勤族</a:t>
            </a:r>
            <a:endParaRPr lang="en-US" altLang="zh-TW" dirty="0" smtClean="0"/>
          </a:p>
          <a:p>
            <a:pPr lvl="0">
              <a:buSzPct val="25000"/>
            </a:pPr>
            <a:endParaRPr lang="en-US"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altLang="zh-TW" dirty="0" smtClean="0"/>
              <a:t>2.</a:t>
            </a:r>
            <a:r>
              <a:rPr lang="zh-TW" altLang="en-US" dirty="0" smtClean="0"/>
              <a:t>規劃旅程的旅客</a:t>
            </a:r>
            <a:endParaRPr lang="en-US" altLang="zh-TW" dirty="0" smtClean="0"/>
          </a:p>
          <a:p>
            <a:pPr lvl="0">
              <a:buSzPct val="25000"/>
            </a:pPr>
            <a:endParaRPr lang="en-US"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altLang="zh-TW" dirty="0" smtClean="0"/>
              <a:t>3.</a:t>
            </a:r>
            <a:r>
              <a:rPr lang="zh-TW" altLang="en-US" dirty="0" smtClean="0"/>
              <a:t>在車上怕電子票證餘額不足的乘客</a:t>
            </a:r>
            <a:endParaRPr lang="en-US" altLang="zh-TW" dirty="0" smtClean="0"/>
          </a:p>
          <a:p>
            <a:pPr lvl="0">
              <a:buSzPct val="25000"/>
            </a:pPr>
            <a:endParaRPr lang="en-US"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給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死不提供此功能的台鐵</a:t>
            </a:r>
            <a:r>
              <a:rPr lang="zh-TW" altLang="en-US" sz="3000" b="0" i="0" u="none" strike="sng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壓力</a:t>
            </a:r>
            <a:r>
              <a:rPr lang="zh-TW" altLang="en-US" sz="3000" b="0" i="0" u="non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參考</a:t>
            </a:r>
            <a:r>
              <a:rPr lang="zh-TW" altLang="en-US" sz="3000" b="0" i="0" u="non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改進</a:t>
            </a:r>
            <a:endParaRPr lang="en-US" altLang="zh-TW" sz="3000" b="0" i="0" u="non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endParaRPr lang="en-US" strike="sngStrik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如何吸引使用者</a:t>
            </a:r>
          </a:p>
        </p:txBody>
      </p:sp>
      <p:sp>
        <p:nvSpPr>
          <p:cNvPr id="104860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zh-TW" altLang="en-US" dirty="0"/>
              <a:t>用能夠快速尋找班次的特色吸引人們注意</a:t>
            </a:r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r>
              <a:rPr lang="zh-TW" altLang="en-US" dirty="0"/>
              <a:t>為</a:t>
            </a:r>
            <a:r>
              <a:rPr lang="zh-TW" altLang="en-US" dirty="0" smtClean="0"/>
              <a:t>一些不懂的</a:t>
            </a:r>
            <a:r>
              <a:rPr lang="zh-TW" altLang="en-US" dirty="0"/>
              <a:t>人提供</a:t>
            </a:r>
            <a:r>
              <a:rPr lang="zh-TW" altLang="en-US" dirty="0" smtClean="0"/>
              <a:t>了查價平台</a:t>
            </a: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lvl="0">
              <a:buSzPct val="25000"/>
            </a:pPr>
            <a:endParaRPr lang="zh-TW" alt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與其他類似網站的差異</a:t>
            </a:r>
          </a:p>
        </p:txBody>
      </p:sp>
      <p:graphicFrame>
        <p:nvGraphicFramePr>
          <p:cNvPr id="4194304" name="Shape 64"/>
          <p:cNvGraphicFramePr>
            <a:graphicFrameLocks/>
          </p:cNvGraphicFramePr>
          <p:nvPr/>
        </p:nvGraphicFramePr>
        <p:xfrm>
          <a:off x="225287" y="2474150"/>
          <a:ext cx="8375373" cy="2468790"/>
        </p:xfrm>
        <a:graphic>
          <a:graphicData uri="http://schemas.openxmlformats.org/drawingml/2006/table">
            <a:tbl>
              <a:tblPr>
                <a:noFill/>
                <a:tableStyleId>{F306D820-CA6B-44B1-BB4B-29AA5F222E0B}</a:tableStyleId>
              </a:tblPr>
              <a:tblGrid>
                <a:gridCol w="17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計算票價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70KM</a:t>
                      </a: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內站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SzPct val="25000"/>
                      </a:pPr>
                      <a:r>
                        <a:rPr lang="zh-TW" altLang="en-US" sz="28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時刻表</a:t>
                      </a:r>
                      <a:endParaRPr lang="en-US" altLang="zh-TW" sz="2800" dirty="0" smtClean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快速訂票</a:t>
                      </a:r>
                      <a:endParaRPr lang="zh-TW" altLang="zh-TW" sz="3000" dirty="0" smtClean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altLang="zh-TW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其他交通</a:t>
                      </a:r>
                      <a:endParaRPr lang="zh-TW" alt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本網站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台鐵官網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注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12" name="文字方塊 1"/>
          <p:cNvSpPr txBox="1"/>
          <p:nvPr/>
        </p:nvSpPr>
        <p:spPr>
          <a:xfrm>
            <a:off x="503581" y="5300871"/>
            <a:ext cx="7726017" cy="51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注</a:t>
            </a:r>
            <a:r>
              <a:rPr lang="en-US" altLang="zh-TW" sz="28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1:</a:t>
            </a:r>
            <a:r>
              <a:rPr lang="zh-TW" altLang="en-US" sz="28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需自行對表計算</a:t>
            </a:r>
            <a:endParaRPr lang="en-US" altLang="zh-TW" sz="2800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獲利模式</a:t>
            </a:r>
          </a:p>
        </p:txBody>
      </p:sp>
      <p:sp>
        <p:nvSpPr>
          <p:cNvPr id="1048616" name="Shape 70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廣告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使用者贊助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TW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首頁設計</a:t>
            </a:r>
          </a:p>
        </p:txBody>
      </p:sp>
      <p:sp>
        <p:nvSpPr>
          <p:cNvPr id="1048620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起點站選單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有終點站選單</a:t>
            </a:r>
            <a:endParaRPr lang="en-US" altLang="zh-TW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可選擇是開啟更多資訊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可輸入乘車資訊</a:t>
            </a:r>
            <a:endParaRPr lang="en-US" altLang="zh-TW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可顯示計算結果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/>
              <a:t>6.</a:t>
            </a:r>
            <a:r>
              <a:rPr lang="zh-TW" altLang="en-US" dirty="0" smtClean="0"/>
              <a:t>可顯示時刻表</a:t>
            </a:r>
            <a:endParaRPr lang="en-US" altLang="zh-TW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zh-TW" alt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有訂票連結</a:t>
            </a:r>
            <a:endParaRPr lang="en-US" altLang="zh-TW" sz="30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zh-TW" dirty="0" smtClean="0"/>
              <a:t>8.</a:t>
            </a:r>
            <a:r>
              <a:rPr lang="zh-TW" altLang="en-US" dirty="0" smtClean="0"/>
              <a:t>提供其他交通方式的按鈕</a:t>
            </a:r>
            <a:endParaRPr sz="3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259</Words>
  <Application>Microsoft Office PowerPoint</Application>
  <PresentationFormat>如螢幕大小 (4:3)</PresentationFormat>
  <Paragraphs>72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Microsoft JhengHei</vt:lpstr>
      <vt:lpstr>Arial</vt:lpstr>
      <vt:lpstr>modern</vt:lpstr>
      <vt:lpstr>Web Programming 第一次報告</vt:lpstr>
      <vt:lpstr>網站理念</vt:lpstr>
      <vt:lpstr>網站理念</vt:lpstr>
      <vt:lpstr>主要功能</vt:lpstr>
      <vt:lpstr>預期使用者</vt:lpstr>
      <vt:lpstr>如何吸引使用者</vt:lpstr>
      <vt:lpstr>與其他類似網站的差異</vt:lpstr>
      <vt:lpstr>獲利模式</vt:lpstr>
      <vt:lpstr>首頁設計</vt:lpstr>
      <vt:lpstr>網頁截圖</vt:lpstr>
      <vt:lpstr>GitHub上的Contributors截圖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PC235</dc:creator>
  <cp:lastModifiedBy>PC235</cp:lastModifiedBy>
  <cp:revision>3</cp:revision>
  <dcterms:created xsi:type="dcterms:W3CDTF">2016-12-26T16:51:48Z</dcterms:created>
  <dcterms:modified xsi:type="dcterms:W3CDTF">2016-12-27T10:14:11Z</dcterms:modified>
</cp:coreProperties>
</file>