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5" r:id="rId4"/>
    <p:sldId id="260" r:id="rId5"/>
    <p:sldId id="286" r:id="rId6"/>
    <p:sldId id="264" r:id="rId7"/>
    <p:sldId id="287" r:id="rId8"/>
    <p:sldId id="284" r:id="rId9"/>
    <p:sldId id="288" r:id="rId10"/>
    <p:sldId id="289" r:id="rId11"/>
    <p:sldId id="290" r:id="rId12"/>
    <p:sldId id="291" r:id="rId13"/>
    <p:sldId id="262" r:id="rId14"/>
    <p:sldId id="268" r:id="rId15"/>
    <p:sldId id="292" r:id="rId16"/>
    <p:sldId id="263" r:id="rId17"/>
    <p:sldId id="283" r:id="rId18"/>
    <p:sldId id="293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远哲" initials="周" lastIdx="3" clrIdx="0">
    <p:extLst>
      <p:ext uri="{19B8F6BF-5375-455C-9EA6-DF929625EA0E}">
        <p15:presenceInfo xmlns:p15="http://schemas.microsoft.com/office/powerpoint/2012/main" userId="407766c8518846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690"/>
    <a:srgbClr val="D8BF70"/>
    <a:srgbClr val="B5CE86"/>
    <a:srgbClr val="4A3179"/>
    <a:srgbClr val="27408F"/>
    <a:srgbClr val="2E9970"/>
    <a:srgbClr val="424E91"/>
    <a:srgbClr val="4277CE"/>
    <a:srgbClr val="36DEA6"/>
    <a:srgbClr val="1FC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6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7T14:51:50.257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A0B57-6F8B-405C-8845-BB9161E095E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E27AA44-422D-4A8A-974D-1141E7E1A549}">
      <dgm:prSet phldrT="[文本]" custT="1"/>
      <dgm:spPr>
        <a:solidFill>
          <a:srgbClr val="2E9970"/>
        </a:solidFill>
      </dgm:spPr>
      <dgm:t>
        <a:bodyPr/>
        <a:lstStyle/>
        <a:p>
          <a:pPr>
            <a:lnSpc>
              <a:spcPts val="1800"/>
            </a:lnSpc>
          </a:pPr>
          <a:r>
            <a:rPr lang="zh-CN" altLang="en-US" sz="3200" b="1" dirty="0"/>
            <a:t>目标</a:t>
          </a:r>
          <a:endParaRPr lang="en-US" altLang="zh-CN" sz="3200" b="1" dirty="0"/>
        </a:p>
        <a:p>
          <a:pPr>
            <a:lnSpc>
              <a:spcPts val="1800"/>
            </a:lnSpc>
          </a:pPr>
          <a:r>
            <a:rPr lang="zh-CN" altLang="en-US" sz="3200" b="1" dirty="0"/>
            <a:t>追踪</a:t>
          </a:r>
          <a:endParaRPr lang="zh-CN" altLang="en-US" sz="3900" b="1" dirty="0"/>
        </a:p>
      </dgm:t>
    </dgm:pt>
    <dgm:pt modelId="{BF1DA8AD-959E-4959-A94F-BDA4906372CE}" type="parTrans" cxnId="{C54CA1CC-89B2-4464-B9D9-4DB765A407C1}">
      <dgm:prSet/>
      <dgm:spPr/>
      <dgm:t>
        <a:bodyPr/>
        <a:lstStyle/>
        <a:p>
          <a:endParaRPr lang="zh-CN" altLang="en-US"/>
        </a:p>
      </dgm:t>
    </dgm:pt>
    <dgm:pt modelId="{5605F1B9-E6A9-4BA8-B169-9362BDABA854}" type="sibTrans" cxnId="{C54CA1CC-89B2-4464-B9D9-4DB765A407C1}">
      <dgm:prSet/>
      <dgm:spPr/>
      <dgm:t>
        <a:bodyPr/>
        <a:lstStyle/>
        <a:p>
          <a:endParaRPr lang="zh-CN" altLang="en-US"/>
        </a:p>
      </dgm:t>
    </dgm:pt>
    <dgm:pt modelId="{6D171A49-478B-4D17-90BC-A1E228562531}">
      <dgm:prSet phldrT="[文本]" custT="1"/>
      <dgm:spPr>
        <a:solidFill>
          <a:srgbClr val="4A3179"/>
        </a:solidFill>
      </dgm:spPr>
      <dgm:t>
        <a:bodyPr/>
        <a:lstStyle/>
        <a:p>
          <a:pPr>
            <a:lnSpc>
              <a:spcPts val="1800"/>
            </a:lnSpc>
          </a:pPr>
          <a:r>
            <a:rPr lang="zh-CN" altLang="en-US" sz="3200" b="1" dirty="0"/>
            <a:t>图像</a:t>
          </a:r>
          <a:endParaRPr lang="en-US" altLang="zh-CN" sz="3200" b="1" dirty="0"/>
        </a:p>
        <a:p>
          <a:pPr>
            <a:lnSpc>
              <a:spcPts val="1800"/>
            </a:lnSpc>
          </a:pPr>
          <a:r>
            <a:rPr lang="zh-CN" altLang="en-US" sz="3200" b="1" dirty="0"/>
            <a:t>更新</a:t>
          </a:r>
          <a:endParaRPr lang="zh-CN" altLang="en-US" sz="3900" b="1" dirty="0"/>
        </a:p>
      </dgm:t>
    </dgm:pt>
    <dgm:pt modelId="{9CA04A4F-34CC-4C13-9A06-7D815ECB9E6E}" type="parTrans" cxnId="{C0ABD3E3-4BAA-4396-9653-E6C2F5E980CD}">
      <dgm:prSet/>
      <dgm:spPr/>
      <dgm:t>
        <a:bodyPr/>
        <a:lstStyle/>
        <a:p>
          <a:endParaRPr lang="zh-CN" altLang="en-US"/>
        </a:p>
      </dgm:t>
    </dgm:pt>
    <dgm:pt modelId="{843B9DF5-C67D-4B76-9F64-29C426C01476}" type="sibTrans" cxnId="{C0ABD3E3-4BAA-4396-9653-E6C2F5E980CD}">
      <dgm:prSet/>
      <dgm:spPr/>
      <dgm:t>
        <a:bodyPr/>
        <a:lstStyle/>
        <a:p>
          <a:endParaRPr lang="zh-CN" altLang="en-US"/>
        </a:p>
      </dgm:t>
    </dgm:pt>
    <dgm:pt modelId="{06637CA4-3F6F-4127-B0B1-AF5113E51862}">
      <dgm:prSet phldrT="[文本]" custT="1"/>
      <dgm:spPr>
        <a:solidFill>
          <a:srgbClr val="424E91"/>
        </a:solidFill>
      </dgm:spPr>
      <dgm:t>
        <a:bodyPr/>
        <a:lstStyle/>
        <a:p>
          <a:pPr>
            <a:lnSpc>
              <a:spcPts val="1800"/>
            </a:lnSpc>
          </a:pPr>
          <a:r>
            <a:rPr lang="zh-CN" altLang="en-US" sz="3200" b="1" dirty="0"/>
            <a:t>对象</a:t>
          </a:r>
          <a:endParaRPr lang="en-US" altLang="zh-CN" sz="3200" b="1" dirty="0"/>
        </a:p>
        <a:p>
          <a:pPr>
            <a:lnSpc>
              <a:spcPts val="1800"/>
            </a:lnSpc>
          </a:pPr>
          <a:r>
            <a:rPr lang="zh-CN" altLang="en-US" sz="3200" b="1" dirty="0"/>
            <a:t>检测</a:t>
          </a:r>
          <a:endParaRPr lang="zh-CN" altLang="en-US" sz="3900" b="1" dirty="0"/>
        </a:p>
      </dgm:t>
    </dgm:pt>
    <dgm:pt modelId="{6630B812-C258-4E5F-B2DE-E993FCE22EC4}" type="parTrans" cxnId="{ADAFEC5F-C8C6-42FA-A7E9-F1B05438997D}">
      <dgm:prSet/>
      <dgm:spPr/>
      <dgm:t>
        <a:bodyPr/>
        <a:lstStyle/>
        <a:p>
          <a:endParaRPr lang="zh-CN" altLang="en-US"/>
        </a:p>
      </dgm:t>
    </dgm:pt>
    <dgm:pt modelId="{4FDBEAE3-8A16-4B42-9D1F-4421A7E01161}" type="sibTrans" cxnId="{ADAFEC5F-C8C6-42FA-A7E9-F1B05438997D}">
      <dgm:prSet/>
      <dgm:spPr/>
      <dgm:t>
        <a:bodyPr/>
        <a:lstStyle/>
        <a:p>
          <a:endParaRPr lang="zh-CN" altLang="en-US"/>
        </a:p>
      </dgm:t>
    </dgm:pt>
    <dgm:pt modelId="{104CE497-ED36-4ED6-9F6F-A1FA7D21EED7}" type="pres">
      <dgm:prSet presAssocID="{158A0B57-6F8B-405C-8845-BB9161E095E9}" presName="compositeShape" presStyleCnt="0">
        <dgm:presLayoutVars>
          <dgm:chMax val="7"/>
          <dgm:dir/>
          <dgm:resizeHandles val="exact"/>
        </dgm:presLayoutVars>
      </dgm:prSet>
      <dgm:spPr/>
    </dgm:pt>
    <dgm:pt modelId="{3E309D0C-3389-4E5E-AFE3-C2430E83AF4A}" type="pres">
      <dgm:prSet presAssocID="{158A0B57-6F8B-405C-8845-BB9161E095E9}" presName="wedge1" presStyleLbl="node1" presStyleIdx="0" presStyleCnt="3"/>
      <dgm:spPr/>
    </dgm:pt>
    <dgm:pt modelId="{17F71795-7399-4835-8A75-EA1697D37252}" type="pres">
      <dgm:prSet presAssocID="{158A0B57-6F8B-405C-8845-BB9161E095E9}" presName="dummy1a" presStyleCnt="0"/>
      <dgm:spPr/>
    </dgm:pt>
    <dgm:pt modelId="{37CC68F0-461C-456D-8C0F-019955957303}" type="pres">
      <dgm:prSet presAssocID="{158A0B57-6F8B-405C-8845-BB9161E095E9}" presName="dummy1b" presStyleCnt="0"/>
      <dgm:spPr/>
    </dgm:pt>
    <dgm:pt modelId="{7D2D68C1-92AF-47E2-8E9E-6C76A1A44BDD}" type="pres">
      <dgm:prSet presAssocID="{158A0B57-6F8B-405C-8845-BB9161E095E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7565EED-740C-4C2E-8B0E-27BFBC6D90AB}" type="pres">
      <dgm:prSet presAssocID="{158A0B57-6F8B-405C-8845-BB9161E095E9}" presName="wedge2" presStyleLbl="node1" presStyleIdx="1" presStyleCnt="3"/>
      <dgm:spPr/>
    </dgm:pt>
    <dgm:pt modelId="{54C3CA51-E9A3-4A28-A23A-3AF9B4D42B8F}" type="pres">
      <dgm:prSet presAssocID="{158A0B57-6F8B-405C-8845-BB9161E095E9}" presName="dummy2a" presStyleCnt="0"/>
      <dgm:spPr/>
    </dgm:pt>
    <dgm:pt modelId="{E8545C1E-546A-477C-B58C-27986E04C39F}" type="pres">
      <dgm:prSet presAssocID="{158A0B57-6F8B-405C-8845-BB9161E095E9}" presName="dummy2b" presStyleCnt="0"/>
      <dgm:spPr/>
    </dgm:pt>
    <dgm:pt modelId="{3BF165AE-06C2-4124-81E9-BBBB63C5C367}" type="pres">
      <dgm:prSet presAssocID="{158A0B57-6F8B-405C-8845-BB9161E095E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0E6C66D-7E49-4FF6-9B79-18A4067BECD7}" type="pres">
      <dgm:prSet presAssocID="{158A0B57-6F8B-405C-8845-BB9161E095E9}" presName="wedge3" presStyleLbl="node1" presStyleIdx="2" presStyleCnt="3"/>
      <dgm:spPr/>
    </dgm:pt>
    <dgm:pt modelId="{C6500D8D-98AB-4ABD-81A6-F08805864F5E}" type="pres">
      <dgm:prSet presAssocID="{158A0B57-6F8B-405C-8845-BB9161E095E9}" presName="dummy3a" presStyleCnt="0"/>
      <dgm:spPr/>
    </dgm:pt>
    <dgm:pt modelId="{9F199A56-1127-4A8D-93B7-FFEFFB3879BF}" type="pres">
      <dgm:prSet presAssocID="{158A0B57-6F8B-405C-8845-BB9161E095E9}" presName="dummy3b" presStyleCnt="0"/>
      <dgm:spPr/>
    </dgm:pt>
    <dgm:pt modelId="{57E481CD-6BCA-498F-878E-7D9E91B7726B}" type="pres">
      <dgm:prSet presAssocID="{158A0B57-6F8B-405C-8845-BB9161E095E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B7882FE-6C4F-4F0D-9645-9439FC8AC1D5}" type="pres">
      <dgm:prSet presAssocID="{5605F1B9-E6A9-4BA8-B169-9362BDABA854}" presName="arrowWedge1" presStyleLbl="fgSibTrans2D1" presStyleIdx="0" presStyleCnt="3"/>
      <dgm:spPr>
        <a:solidFill>
          <a:schemeClr val="bg1"/>
        </a:solidFill>
      </dgm:spPr>
    </dgm:pt>
    <dgm:pt modelId="{EEDD687D-873D-4A7A-ADDB-01B50147F202}" type="pres">
      <dgm:prSet presAssocID="{843B9DF5-C67D-4B76-9F64-29C426C01476}" presName="arrowWedge2" presStyleLbl="fgSibTrans2D1" presStyleIdx="1" presStyleCnt="3"/>
      <dgm:spPr>
        <a:solidFill>
          <a:schemeClr val="bg1"/>
        </a:solidFill>
      </dgm:spPr>
    </dgm:pt>
    <dgm:pt modelId="{5550C306-7DDD-4B17-AA61-CA1DD378237F}" type="pres">
      <dgm:prSet presAssocID="{4FDBEAE3-8A16-4B42-9D1F-4421A7E01161}" presName="arrowWedge3" presStyleLbl="fgSibTrans2D1" presStyleIdx="2" presStyleCnt="3"/>
      <dgm:spPr>
        <a:solidFill>
          <a:schemeClr val="bg1"/>
        </a:solidFill>
      </dgm:spPr>
    </dgm:pt>
  </dgm:ptLst>
  <dgm:cxnLst>
    <dgm:cxn modelId="{B3A06D21-E21E-4257-A474-A5E156D934FD}" type="presOf" srcId="{06637CA4-3F6F-4127-B0B1-AF5113E51862}" destId="{57E481CD-6BCA-498F-878E-7D9E91B7726B}" srcOrd="1" destOrd="0" presId="urn:microsoft.com/office/officeart/2005/8/layout/cycle8"/>
    <dgm:cxn modelId="{E975872F-8C4C-4A47-898D-B6DAD25D48B3}" type="presOf" srcId="{6D171A49-478B-4D17-90BC-A1E228562531}" destId="{3BF165AE-06C2-4124-81E9-BBBB63C5C367}" srcOrd="1" destOrd="0" presId="urn:microsoft.com/office/officeart/2005/8/layout/cycle8"/>
    <dgm:cxn modelId="{6597BF5C-CE22-487F-9096-A9ADDB16A6F0}" type="presOf" srcId="{BE27AA44-422D-4A8A-974D-1141E7E1A549}" destId="{7D2D68C1-92AF-47E2-8E9E-6C76A1A44BDD}" srcOrd="1" destOrd="0" presId="urn:microsoft.com/office/officeart/2005/8/layout/cycle8"/>
    <dgm:cxn modelId="{ADAFEC5F-C8C6-42FA-A7E9-F1B05438997D}" srcId="{158A0B57-6F8B-405C-8845-BB9161E095E9}" destId="{06637CA4-3F6F-4127-B0B1-AF5113E51862}" srcOrd="2" destOrd="0" parTransId="{6630B812-C258-4E5F-B2DE-E993FCE22EC4}" sibTransId="{4FDBEAE3-8A16-4B42-9D1F-4421A7E01161}"/>
    <dgm:cxn modelId="{AC44A065-B3B0-4047-A59D-75489D839ABB}" type="presOf" srcId="{6D171A49-478B-4D17-90BC-A1E228562531}" destId="{17565EED-740C-4C2E-8B0E-27BFBC6D90AB}" srcOrd="0" destOrd="0" presId="urn:microsoft.com/office/officeart/2005/8/layout/cycle8"/>
    <dgm:cxn modelId="{5399E28D-1312-4E55-A611-DC5D7646BC7C}" type="presOf" srcId="{06637CA4-3F6F-4127-B0B1-AF5113E51862}" destId="{20E6C66D-7E49-4FF6-9B79-18A4067BECD7}" srcOrd="0" destOrd="0" presId="urn:microsoft.com/office/officeart/2005/8/layout/cycle8"/>
    <dgm:cxn modelId="{36C30998-6BBE-4883-9304-562BDB35651D}" type="presOf" srcId="{158A0B57-6F8B-405C-8845-BB9161E095E9}" destId="{104CE497-ED36-4ED6-9F6F-A1FA7D21EED7}" srcOrd="0" destOrd="0" presId="urn:microsoft.com/office/officeart/2005/8/layout/cycle8"/>
    <dgm:cxn modelId="{C54CA1CC-89B2-4464-B9D9-4DB765A407C1}" srcId="{158A0B57-6F8B-405C-8845-BB9161E095E9}" destId="{BE27AA44-422D-4A8A-974D-1141E7E1A549}" srcOrd="0" destOrd="0" parTransId="{BF1DA8AD-959E-4959-A94F-BDA4906372CE}" sibTransId="{5605F1B9-E6A9-4BA8-B169-9362BDABA854}"/>
    <dgm:cxn modelId="{C0ABD3E3-4BAA-4396-9653-E6C2F5E980CD}" srcId="{158A0B57-6F8B-405C-8845-BB9161E095E9}" destId="{6D171A49-478B-4D17-90BC-A1E228562531}" srcOrd="1" destOrd="0" parTransId="{9CA04A4F-34CC-4C13-9A06-7D815ECB9E6E}" sibTransId="{843B9DF5-C67D-4B76-9F64-29C426C01476}"/>
    <dgm:cxn modelId="{F7F81CF8-5DDE-4927-938C-7573B8DC28BC}" type="presOf" srcId="{BE27AA44-422D-4A8A-974D-1141E7E1A549}" destId="{3E309D0C-3389-4E5E-AFE3-C2430E83AF4A}" srcOrd="0" destOrd="0" presId="urn:microsoft.com/office/officeart/2005/8/layout/cycle8"/>
    <dgm:cxn modelId="{3D4C3545-756D-4327-9DE3-62CE07F3A229}" type="presParOf" srcId="{104CE497-ED36-4ED6-9F6F-A1FA7D21EED7}" destId="{3E309D0C-3389-4E5E-AFE3-C2430E83AF4A}" srcOrd="0" destOrd="0" presId="urn:microsoft.com/office/officeart/2005/8/layout/cycle8"/>
    <dgm:cxn modelId="{2D892021-0532-46A7-BA12-DA72A9217130}" type="presParOf" srcId="{104CE497-ED36-4ED6-9F6F-A1FA7D21EED7}" destId="{17F71795-7399-4835-8A75-EA1697D37252}" srcOrd="1" destOrd="0" presId="urn:microsoft.com/office/officeart/2005/8/layout/cycle8"/>
    <dgm:cxn modelId="{D3041F4F-8010-4C76-807A-85B1FF048DB4}" type="presParOf" srcId="{104CE497-ED36-4ED6-9F6F-A1FA7D21EED7}" destId="{37CC68F0-461C-456D-8C0F-019955957303}" srcOrd="2" destOrd="0" presId="urn:microsoft.com/office/officeart/2005/8/layout/cycle8"/>
    <dgm:cxn modelId="{6D796029-EEFF-4F0B-98E0-99A60A618050}" type="presParOf" srcId="{104CE497-ED36-4ED6-9F6F-A1FA7D21EED7}" destId="{7D2D68C1-92AF-47E2-8E9E-6C76A1A44BDD}" srcOrd="3" destOrd="0" presId="urn:microsoft.com/office/officeart/2005/8/layout/cycle8"/>
    <dgm:cxn modelId="{17E3152E-E55D-4A15-B83C-B4D47D891770}" type="presParOf" srcId="{104CE497-ED36-4ED6-9F6F-A1FA7D21EED7}" destId="{17565EED-740C-4C2E-8B0E-27BFBC6D90AB}" srcOrd="4" destOrd="0" presId="urn:microsoft.com/office/officeart/2005/8/layout/cycle8"/>
    <dgm:cxn modelId="{5D60677A-AE8D-4168-B6B9-6A3AE51F252E}" type="presParOf" srcId="{104CE497-ED36-4ED6-9F6F-A1FA7D21EED7}" destId="{54C3CA51-E9A3-4A28-A23A-3AF9B4D42B8F}" srcOrd="5" destOrd="0" presId="urn:microsoft.com/office/officeart/2005/8/layout/cycle8"/>
    <dgm:cxn modelId="{32A129EF-BC1B-414F-918B-0E5864733631}" type="presParOf" srcId="{104CE497-ED36-4ED6-9F6F-A1FA7D21EED7}" destId="{E8545C1E-546A-477C-B58C-27986E04C39F}" srcOrd="6" destOrd="0" presId="urn:microsoft.com/office/officeart/2005/8/layout/cycle8"/>
    <dgm:cxn modelId="{C6FA3FB3-9F4C-4EA4-96C2-2AE00943D21A}" type="presParOf" srcId="{104CE497-ED36-4ED6-9F6F-A1FA7D21EED7}" destId="{3BF165AE-06C2-4124-81E9-BBBB63C5C367}" srcOrd="7" destOrd="0" presId="urn:microsoft.com/office/officeart/2005/8/layout/cycle8"/>
    <dgm:cxn modelId="{0B682F83-E85F-42A9-85FC-5F3A53E7AF1A}" type="presParOf" srcId="{104CE497-ED36-4ED6-9F6F-A1FA7D21EED7}" destId="{20E6C66D-7E49-4FF6-9B79-18A4067BECD7}" srcOrd="8" destOrd="0" presId="urn:microsoft.com/office/officeart/2005/8/layout/cycle8"/>
    <dgm:cxn modelId="{E88A9BCF-9473-4C54-A643-0B71455A60AD}" type="presParOf" srcId="{104CE497-ED36-4ED6-9F6F-A1FA7D21EED7}" destId="{C6500D8D-98AB-4ABD-81A6-F08805864F5E}" srcOrd="9" destOrd="0" presId="urn:microsoft.com/office/officeart/2005/8/layout/cycle8"/>
    <dgm:cxn modelId="{EFCDE712-C61E-4765-8B25-B11915E551A9}" type="presParOf" srcId="{104CE497-ED36-4ED6-9F6F-A1FA7D21EED7}" destId="{9F199A56-1127-4A8D-93B7-FFEFFB3879BF}" srcOrd="10" destOrd="0" presId="urn:microsoft.com/office/officeart/2005/8/layout/cycle8"/>
    <dgm:cxn modelId="{D3ABA047-68EF-4BC3-A2FB-346C7D813404}" type="presParOf" srcId="{104CE497-ED36-4ED6-9F6F-A1FA7D21EED7}" destId="{57E481CD-6BCA-498F-878E-7D9E91B7726B}" srcOrd="11" destOrd="0" presId="urn:microsoft.com/office/officeart/2005/8/layout/cycle8"/>
    <dgm:cxn modelId="{FB90130F-F49A-454C-81C5-D46BD91947FD}" type="presParOf" srcId="{104CE497-ED36-4ED6-9F6F-A1FA7D21EED7}" destId="{1B7882FE-6C4F-4F0D-9645-9439FC8AC1D5}" srcOrd="12" destOrd="0" presId="urn:microsoft.com/office/officeart/2005/8/layout/cycle8"/>
    <dgm:cxn modelId="{4A294306-61D1-49C2-AC98-E18EFE4983EB}" type="presParOf" srcId="{104CE497-ED36-4ED6-9F6F-A1FA7D21EED7}" destId="{EEDD687D-873D-4A7A-ADDB-01B50147F202}" srcOrd="13" destOrd="0" presId="urn:microsoft.com/office/officeart/2005/8/layout/cycle8"/>
    <dgm:cxn modelId="{506FEC63-9FD3-4260-8166-F664DBC82B94}" type="presParOf" srcId="{104CE497-ED36-4ED6-9F6F-A1FA7D21EED7}" destId="{5550C306-7DDD-4B17-AA61-CA1DD378237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871EDC-6BA1-41FD-8A57-57BB98169B0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52EB29D-E3F7-4550-A17F-7052670C01A6}">
      <dgm:prSet phldrT="[文本]"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rPr>
            <a:t>滚轮</a:t>
          </a:r>
        </a:p>
      </dgm:t>
    </dgm:pt>
    <dgm:pt modelId="{298C0383-2136-4C41-B89A-001B467FB7D3}" type="sibTrans" cxnId="{634F6C1D-9B1C-43E3-9CF6-B26B27D5A6DA}">
      <dgm:prSet/>
      <dgm:spPr/>
      <dgm:t>
        <a:bodyPr/>
        <a:lstStyle/>
        <a:p>
          <a:endParaRPr lang="zh-CN" altLang="en-US"/>
        </a:p>
      </dgm:t>
    </dgm:pt>
    <dgm:pt modelId="{7FCD8B41-F447-4862-9A6E-A07021BB1DFA}" type="parTrans" cxnId="{634F6C1D-9B1C-43E3-9CF6-B26B27D5A6DA}">
      <dgm:prSet/>
      <dgm:spPr/>
      <dgm:t>
        <a:bodyPr/>
        <a:lstStyle/>
        <a:p>
          <a:endParaRPr lang="zh-CN" altLang="en-US"/>
        </a:p>
      </dgm:t>
    </dgm:pt>
    <dgm:pt modelId="{AB549385-9C63-4B03-AA5E-78BA550DFDA9}">
      <dgm:prSet phldrT="[文本]"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rPr>
            <a:t>右键</a:t>
          </a:r>
        </a:p>
      </dgm:t>
    </dgm:pt>
    <dgm:pt modelId="{F94F2823-4A4F-4600-96E9-E34723A3CF47}" type="sibTrans" cxnId="{2BAEA263-6DE2-4F7D-BB5A-FA2AFB305B5E}">
      <dgm:prSet/>
      <dgm:spPr/>
      <dgm:t>
        <a:bodyPr/>
        <a:lstStyle/>
        <a:p>
          <a:endParaRPr lang="zh-CN" altLang="en-US"/>
        </a:p>
      </dgm:t>
    </dgm:pt>
    <dgm:pt modelId="{4682C38C-3ABC-4431-AB08-D77B34974ED1}" type="parTrans" cxnId="{2BAEA263-6DE2-4F7D-BB5A-FA2AFB305B5E}">
      <dgm:prSet/>
      <dgm:spPr/>
      <dgm:t>
        <a:bodyPr/>
        <a:lstStyle/>
        <a:p>
          <a:endParaRPr lang="zh-CN" altLang="en-US"/>
        </a:p>
      </dgm:t>
    </dgm:pt>
    <dgm:pt modelId="{51141B0C-B1C4-47A8-B52F-D2707C2D3067}">
      <dgm:prSet phldrT="[文本]" custT="1"/>
      <dgm:spPr>
        <a:noFill/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rPr>
            <a:t>左键</a:t>
          </a:r>
        </a:p>
      </dgm:t>
    </dgm:pt>
    <dgm:pt modelId="{554DACE4-2FBE-4FBE-BC77-D47BD3701C21}" type="sibTrans" cxnId="{55B8C0A5-C4D3-4C02-A314-39352E253C98}">
      <dgm:prSet/>
      <dgm:spPr/>
      <dgm:t>
        <a:bodyPr/>
        <a:lstStyle/>
        <a:p>
          <a:endParaRPr lang="zh-CN" altLang="en-US"/>
        </a:p>
      </dgm:t>
    </dgm:pt>
    <dgm:pt modelId="{4ACCEF6E-5174-4467-9664-5C8BFF409677}" type="parTrans" cxnId="{55B8C0A5-C4D3-4C02-A314-39352E253C98}">
      <dgm:prSet/>
      <dgm:spPr/>
      <dgm:t>
        <a:bodyPr/>
        <a:lstStyle/>
        <a:p>
          <a:endParaRPr lang="zh-CN" altLang="en-US"/>
        </a:p>
      </dgm:t>
    </dgm:pt>
    <dgm:pt modelId="{C60011EB-2FFB-42D2-B211-6CD86DA0A12E}" type="pres">
      <dgm:prSet presAssocID="{08871EDC-6BA1-41FD-8A57-57BB98169B07}" presName="Name0" presStyleCnt="0">
        <dgm:presLayoutVars>
          <dgm:dir/>
          <dgm:animLvl val="lvl"/>
          <dgm:resizeHandles val="exact"/>
        </dgm:presLayoutVars>
      </dgm:prSet>
      <dgm:spPr/>
    </dgm:pt>
    <dgm:pt modelId="{A31DD2BB-AEF3-4F35-B4DF-4F7FB91DF28E}" type="pres">
      <dgm:prSet presAssocID="{08871EDC-6BA1-41FD-8A57-57BB98169B07}" presName="dummy" presStyleCnt="0"/>
      <dgm:spPr/>
    </dgm:pt>
    <dgm:pt modelId="{AA014B83-5A24-419A-9D2E-8DDB9250C471}" type="pres">
      <dgm:prSet presAssocID="{08871EDC-6BA1-41FD-8A57-57BB98169B07}" presName="linH" presStyleCnt="0"/>
      <dgm:spPr/>
    </dgm:pt>
    <dgm:pt modelId="{C92997F0-AA03-4C0A-BCEB-CC7FB992E210}" type="pres">
      <dgm:prSet presAssocID="{08871EDC-6BA1-41FD-8A57-57BB98169B07}" presName="padding1" presStyleCnt="0"/>
      <dgm:spPr/>
    </dgm:pt>
    <dgm:pt modelId="{14666216-D4FE-426A-B86F-5CE838FA098B}" type="pres">
      <dgm:prSet presAssocID="{51141B0C-B1C4-47A8-B52F-D2707C2D3067}" presName="linV" presStyleCnt="0"/>
      <dgm:spPr/>
    </dgm:pt>
    <dgm:pt modelId="{DFEEAEDA-59AD-47F4-ADAD-765C28F2C1BF}" type="pres">
      <dgm:prSet presAssocID="{51141B0C-B1C4-47A8-B52F-D2707C2D3067}" presName="spVertical1" presStyleCnt="0"/>
      <dgm:spPr/>
    </dgm:pt>
    <dgm:pt modelId="{272B3403-315A-4DD6-9A3D-BCD05A562AC7}" type="pres">
      <dgm:prSet presAssocID="{51141B0C-B1C4-47A8-B52F-D2707C2D3067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354C0BD-7163-4C42-A248-76538434E04E}" type="pres">
      <dgm:prSet presAssocID="{51141B0C-B1C4-47A8-B52F-D2707C2D3067}" presName="spVertical2" presStyleCnt="0"/>
      <dgm:spPr/>
    </dgm:pt>
    <dgm:pt modelId="{C4690B31-EADB-4E53-BDCD-08B3F78C817E}" type="pres">
      <dgm:prSet presAssocID="{51141B0C-B1C4-47A8-B52F-D2707C2D3067}" presName="spVertical3" presStyleCnt="0"/>
      <dgm:spPr/>
    </dgm:pt>
    <dgm:pt modelId="{970BC641-7AB0-4C44-9DAB-6BBDCDCB6FC1}" type="pres">
      <dgm:prSet presAssocID="{554DACE4-2FBE-4FBE-BC77-D47BD3701C21}" presName="space" presStyleCnt="0"/>
      <dgm:spPr/>
    </dgm:pt>
    <dgm:pt modelId="{D6FB46E9-941D-4BCE-AE64-9A47D7395EE0}" type="pres">
      <dgm:prSet presAssocID="{AB549385-9C63-4B03-AA5E-78BA550DFDA9}" presName="linV" presStyleCnt="0"/>
      <dgm:spPr/>
    </dgm:pt>
    <dgm:pt modelId="{DCB45A20-8F1C-48F1-A205-3FE2154EBE7B}" type="pres">
      <dgm:prSet presAssocID="{AB549385-9C63-4B03-AA5E-78BA550DFDA9}" presName="spVertical1" presStyleCnt="0"/>
      <dgm:spPr/>
    </dgm:pt>
    <dgm:pt modelId="{871EA2AE-F2FA-40C4-98CD-8745191ADD18}" type="pres">
      <dgm:prSet presAssocID="{AB549385-9C63-4B03-AA5E-78BA550DFDA9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AA98C4-3677-41B0-AEB3-D0F517B9E68E}" type="pres">
      <dgm:prSet presAssocID="{AB549385-9C63-4B03-AA5E-78BA550DFDA9}" presName="spVertical2" presStyleCnt="0"/>
      <dgm:spPr/>
    </dgm:pt>
    <dgm:pt modelId="{69B49F30-5D26-4A41-9BC0-72663A5C7B45}" type="pres">
      <dgm:prSet presAssocID="{AB549385-9C63-4B03-AA5E-78BA550DFDA9}" presName="spVertical3" presStyleCnt="0"/>
      <dgm:spPr/>
    </dgm:pt>
    <dgm:pt modelId="{3CAED7BA-FD8E-4737-BFC6-4538C8417A27}" type="pres">
      <dgm:prSet presAssocID="{F94F2823-4A4F-4600-96E9-E34723A3CF47}" presName="space" presStyleCnt="0"/>
      <dgm:spPr/>
    </dgm:pt>
    <dgm:pt modelId="{D6C08814-CB52-4673-8C9B-7F5BDA4610AB}" type="pres">
      <dgm:prSet presAssocID="{652EB29D-E3F7-4550-A17F-7052670C01A6}" presName="linV" presStyleCnt="0"/>
      <dgm:spPr/>
    </dgm:pt>
    <dgm:pt modelId="{8D31E7C6-F493-4D26-AC91-476C74165108}" type="pres">
      <dgm:prSet presAssocID="{652EB29D-E3F7-4550-A17F-7052670C01A6}" presName="spVertical1" presStyleCnt="0"/>
      <dgm:spPr/>
    </dgm:pt>
    <dgm:pt modelId="{E62AB14E-FF8C-47DF-BB04-C15FFA059BED}" type="pres">
      <dgm:prSet presAssocID="{652EB29D-E3F7-4550-A17F-7052670C01A6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63CF70-8768-4347-BA1A-1970552ECCD3}" type="pres">
      <dgm:prSet presAssocID="{652EB29D-E3F7-4550-A17F-7052670C01A6}" presName="spVertical2" presStyleCnt="0"/>
      <dgm:spPr/>
    </dgm:pt>
    <dgm:pt modelId="{3F706B4E-EC2A-434D-9EC4-B8537777B42E}" type="pres">
      <dgm:prSet presAssocID="{652EB29D-E3F7-4550-A17F-7052670C01A6}" presName="spVertical3" presStyleCnt="0"/>
      <dgm:spPr/>
    </dgm:pt>
    <dgm:pt modelId="{866E2429-7CD0-4232-AF7D-B05CD8B97B0C}" type="pres">
      <dgm:prSet presAssocID="{08871EDC-6BA1-41FD-8A57-57BB98169B07}" presName="padding2" presStyleCnt="0"/>
      <dgm:spPr/>
    </dgm:pt>
    <dgm:pt modelId="{B566F702-8751-4CA4-95AE-393DD15FAE41}" type="pres">
      <dgm:prSet presAssocID="{08871EDC-6BA1-41FD-8A57-57BB98169B07}" presName="negArrow" presStyleCnt="0"/>
      <dgm:spPr/>
    </dgm:pt>
    <dgm:pt modelId="{54E6B198-D914-4998-80EA-462E503AF456}" type="pres">
      <dgm:prSet presAssocID="{08871EDC-6BA1-41FD-8A57-57BB98169B07}" presName="backgroundArrow" presStyleLbl="node1" presStyleIdx="0" presStyleCnt="1" custLinFactX="58745" custLinFactNeighborX="100000" custLinFactNeighborY="0"/>
      <dgm:spPr>
        <a:solidFill>
          <a:srgbClr val="E8E8E8"/>
        </a:solidFill>
      </dgm:spPr>
    </dgm:pt>
  </dgm:ptLst>
  <dgm:cxnLst>
    <dgm:cxn modelId="{634F6C1D-9B1C-43E3-9CF6-B26B27D5A6DA}" srcId="{08871EDC-6BA1-41FD-8A57-57BB98169B07}" destId="{652EB29D-E3F7-4550-A17F-7052670C01A6}" srcOrd="2" destOrd="0" parTransId="{7FCD8B41-F447-4862-9A6E-A07021BB1DFA}" sibTransId="{298C0383-2136-4C41-B89A-001B467FB7D3}"/>
    <dgm:cxn modelId="{166D2A36-95A3-4844-A30F-FB2710DBD897}" type="presOf" srcId="{08871EDC-6BA1-41FD-8A57-57BB98169B07}" destId="{C60011EB-2FFB-42D2-B211-6CD86DA0A12E}" srcOrd="0" destOrd="0" presId="urn:microsoft.com/office/officeart/2005/8/layout/hProcess3"/>
    <dgm:cxn modelId="{2BAEA263-6DE2-4F7D-BB5A-FA2AFB305B5E}" srcId="{08871EDC-6BA1-41FD-8A57-57BB98169B07}" destId="{AB549385-9C63-4B03-AA5E-78BA550DFDA9}" srcOrd="1" destOrd="0" parTransId="{4682C38C-3ABC-4431-AB08-D77B34974ED1}" sibTransId="{F94F2823-4A4F-4600-96E9-E34723A3CF47}"/>
    <dgm:cxn modelId="{533C554A-1532-4AFA-8768-3C5624AED32B}" type="presOf" srcId="{AB549385-9C63-4B03-AA5E-78BA550DFDA9}" destId="{871EA2AE-F2FA-40C4-98CD-8745191ADD18}" srcOrd="0" destOrd="0" presId="urn:microsoft.com/office/officeart/2005/8/layout/hProcess3"/>
    <dgm:cxn modelId="{C90D304E-2629-4C30-8EF2-D41B136CA10D}" type="presOf" srcId="{51141B0C-B1C4-47A8-B52F-D2707C2D3067}" destId="{272B3403-315A-4DD6-9A3D-BCD05A562AC7}" srcOrd="0" destOrd="0" presId="urn:microsoft.com/office/officeart/2005/8/layout/hProcess3"/>
    <dgm:cxn modelId="{55B8C0A5-C4D3-4C02-A314-39352E253C98}" srcId="{08871EDC-6BA1-41FD-8A57-57BB98169B07}" destId="{51141B0C-B1C4-47A8-B52F-D2707C2D3067}" srcOrd="0" destOrd="0" parTransId="{4ACCEF6E-5174-4467-9664-5C8BFF409677}" sibTransId="{554DACE4-2FBE-4FBE-BC77-D47BD3701C21}"/>
    <dgm:cxn modelId="{4E7D8ED9-5126-4F6F-A2B5-B1833E1D0EA3}" type="presOf" srcId="{652EB29D-E3F7-4550-A17F-7052670C01A6}" destId="{E62AB14E-FF8C-47DF-BB04-C15FFA059BED}" srcOrd="0" destOrd="0" presId="urn:microsoft.com/office/officeart/2005/8/layout/hProcess3"/>
    <dgm:cxn modelId="{F56D0CAC-8A92-4AE4-8C19-61430A951D68}" type="presParOf" srcId="{C60011EB-2FFB-42D2-B211-6CD86DA0A12E}" destId="{A31DD2BB-AEF3-4F35-B4DF-4F7FB91DF28E}" srcOrd="0" destOrd="0" presId="urn:microsoft.com/office/officeart/2005/8/layout/hProcess3"/>
    <dgm:cxn modelId="{FE61DD74-5793-401B-B6E2-CE7F9425C7AE}" type="presParOf" srcId="{C60011EB-2FFB-42D2-B211-6CD86DA0A12E}" destId="{AA014B83-5A24-419A-9D2E-8DDB9250C471}" srcOrd="1" destOrd="0" presId="urn:microsoft.com/office/officeart/2005/8/layout/hProcess3"/>
    <dgm:cxn modelId="{D3679A42-9B5B-4210-B32A-94894DC4363D}" type="presParOf" srcId="{AA014B83-5A24-419A-9D2E-8DDB9250C471}" destId="{C92997F0-AA03-4C0A-BCEB-CC7FB992E210}" srcOrd="0" destOrd="0" presId="urn:microsoft.com/office/officeart/2005/8/layout/hProcess3"/>
    <dgm:cxn modelId="{69D1918E-4B69-49AF-8C02-D20C0EDE610E}" type="presParOf" srcId="{AA014B83-5A24-419A-9D2E-8DDB9250C471}" destId="{14666216-D4FE-426A-B86F-5CE838FA098B}" srcOrd="1" destOrd="0" presId="urn:microsoft.com/office/officeart/2005/8/layout/hProcess3"/>
    <dgm:cxn modelId="{F04BFF33-0770-4FB0-B083-FBBFE4CE5CA0}" type="presParOf" srcId="{14666216-D4FE-426A-B86F-5CE838FA098B}" destId="{DFEEAEDA-59AD-47F4-ADAD-765C28F2C1BF}" srcOrd="0" destOrd="0" presId="urn:microsoft.com/office/officeart/2005/8/layout/hProcess3"/>
    <dgm:cxn modelId="{1A4777FE-DA2C-4A71-98EF-80EA944670AD}" type="presParOf" srcId="{14666216-D4FE-426A-B86F-5CE838FA098B}" destId="{272B3403-315A-4DD6-9A3D-BCD05A562AC7}" srcOrd="1" destOrd="0" presId="urn:microsoft.com/office/officeart/2005/8/layout/hProcess3"/>
    <dgm:cxn modelId="{9E7390BB-4BA0-41B4-A2C1-BC9997621609}" type="presParOf" srcId="{14666216-D4FE-426A-B86F-5CE838FA098B}" destId="{5354C0BD-7163-4C42-A248-76538434E04E}" srcOrd="2" destOrd="0" presId="urn:microsoft.com/office/officeart/2005/8/layout/hProcess3"/>
    <dgm:cxn modelId="{FFD0BE54-F3AD-4F8D-9CB5-1A73F299BAE6}" type="presParOf" srcId="{14666216-D4FE-426A-B86F-5CE838FA098B}" destId="{C4690B31-EADB-4E53-BDCD-08B3F78C817E}" srcOrd="3" destOrd="0" presId="urn:microsoft.com/office/officeart/2005/8/layout/hProcess3"/>
    <dgm:cxn modelId="{6578F168-A349-49F3-952B-8923ADE96F5E}" type="presParOf" srcId="{AA014B83-5A24-419A-9D2E-8DDB9250C471}" destId="{970BC641-7AB0-4C44-9DAB-6BBDCDCB6FC1}" srcOrd="2" destOrd="0" presId="urn:microsoft.com/office/officeart/2005/8/layout/hProcess3"/>
    <dgm:cxn modelId="{301DD0CA-2495-47CC-A47A-DF11628AAC36}" type="presParOf" srcId="{AA014B83-5A24-419A-9D2E-8DDB9250C471}" destId="{D6FB46E9-941D-4BCE-AE64-9A47D7395EE0}" srcOrd="3" destOrd="0" presId="urn:microsoft.com/office/officeart/2005/8/layout/hProcess3"/>
    <dgm:cxn modelId="{A09C98B7-1E39-42C9-8DC3-B7D0EA713B89}" type="presParOf" srcId="{D6FB46E9-941D-4BCE-AE64-9A47D7395EE0}" destId="{DCB45A20-8F1C-48F1-A205-3FE2154EBE7B}" srcOrd="0" destOrd="0" presId="urn:microsoft.com/office/officeart/2005/8/layout/hProcess3"/>
    <dgm:cxn modelId="{7F0E3267-7C6E-4630-9622-74A90939DEAB}" type="presParOf" srcId="{D6FB46E9-941D-4BCE-AE64-9A47D7395EE0}" destId="{871EA2AE-F2FA-40C4-98CD-8745191ADD18}" srcOrd="1" destOrd="0" presId="urn:microsoft.com/office/officeart/2005/8/layout/hProcess3"/>
    <dgm:cxn modelId="{64B68AA6-7F18-4705-A588-743D5CB83C56}" type="presParOf" srcId="{D6FB46E9-941D-4BCE-AE64-9A47D7395EE0}" destId="{25AA98C4-3677-41B0-AEB3-D0F517B9E68E}" srcOrd="2" destOrd="0" presId="urn:microsoft.com/office/officeart/2005/8/layout/hProcess3"/>
    <dgm:cxn modelId="{C0E700D8-858A-4BA4-97A2-64E275FE8871}" type="presParOf" srcId="{D6FB46E9-941D-4BCE-AE64-9A47D7395EE0}" destId="{69B49F30-5D26-4A41-9BC0-72663A5C7B45}" srcOrd="3" destOrd="0" presId="urn:microsoft.com/office/officeart/2005/8/layout/hProcess3"/>
    <dgm:cxn modelId="{9A0FBAB3-888B-44A5-8505-D68BFBF2BA0B}" type="presParOf" srcId="{AA014B83-5A24-419A-9D2E-8DDB9250C471}" destId="{3CAED7BA-FD8E-4737-BFC6-4538C8417A27}" srcOrd="4" destOrd="0" presId="urn:microsoft.com/office/officeart/2005/8/layout/hProcess3"/>
    <dgm:cxn modelId="{3640DABB-8305-4B0D-9245-EDA2EF7E3601}" type="presParOf" srcId="{AA014B83-5A24-419A-9D2E-8DDB9250C471}" destId="{D6C08814-CB52-4673-8C9B-7F5BDA4610AB}" srcOrd="5" destOrd="0" presId="urn:microsoft.com/office/officeart/2005/8/layout/hProcess3"/>
    <dgm:cxn modelId="{D3B2CF88-9107-4EE9-B86B-FDE130985933}" type="presParOf" srcId="{D6C08814-CB52-4673-8C9B-7F5BDA4610AB}" destId="{8D31E7C6-F493-4D26-AC91-476C74165108}" srcOrd="0" destOrd="0" presId="urn:microsoft.com/office/officeart/2005/8/layout/hProcess3"/>
    <dgm:cxn modelId="{F00E3E80-4B49-4D6E-BEE5-334954B8E745}" type="presParOf" srcId="{D6C08814-CB52-4673-8C9B-7F5BDA4610AB}" destId="{E62AB14E-FF8C-47DF-BB04-C15FFA059BED}" srcOrd="1" destOrd="0" presId="urn:microsoft.com/office/officeart/2005/8/layout/hProcess3"/>
    <dgm:cxn modelId="{79196699-50E3-460C-A012-1F636BCE5B11}" type="presParOf" srcId="{D6C08814-CB52-4673-8C9B-7F5BDA4610AB}" destId="{3363CF70-8768-4347-BA1A-1970552ECCD3}" srcOrd="2" destOrd="0" presId="urn:microsoft.com/office/officeart/2005/8/layout/hProcess3"/>
    <dgm:cxn modelId="{2221723E-61D0-4872-AA84-58254D7BE565}" type="presParOf" srcId="{D6C08814-CB52-4673-8C9B-7F5BDA4610AB}" destId="{3F706B4E-EC2A-434D-9EC4-B8537777B42E}" srcOrd="3" destOrd="0" presId="urn:microsoft.com/office/officeart/2005/8/layout/hProcess3"/>
    <dgm:cxn modelId="{87743D56-B5B6-4F85-9E8E-560E894B8585}" type="presParOf" srcId="{AA014B83-5A24-419A-9D2E-8DDB9250C471}" destId="{866E2429-7CD0-4232-AF7D-B05CD8B97B0C}" srcOrd="6" destOrd="0" presId="urn:microsoft.com/office/officeart/2005/8/layout/hProcess3"/>
    <dgm:cxn modelId="{A0B725DF-AFAE-4BD6-9FBC-2FACD1618798}" type="presParOf" srcId="{AA014B83-5A24-419A-9D2E-8DDB9250C471}" destId="{B566F702-8751-4CA4-95AE-393DD15FAE41}" srcOrd="7" destOrd="0" presId="urn:microsoft.com/office/officeart/2005/8/layout/hProcess3"/>
    <dgm:cxn modelId="{FCD961AA-D210-43B7-8F6D-D2882E150CD2}" type="presParOf" srcId="{AA014B83-5A24-419A-9D2E-8DDB9250C471}" destId="{54E6B198-D914-4998-80EA-462E503AF456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A8E58-AE2C-4422-A46B-D1B9BA50716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D8A5EC-8653-4DF8-9A7A-CDB5B93870D3}" type="pres">
      <dgm:prSet presAssocID="{282A8E58-AE2C-4422-A46B-D1B9BA507161}" presName="diagram" presStyleCnt="0">
        <dgm:presLayoutVars>
          <dgm:dir/>
          <dgm:resizeHandles val="exact"/>
        </dgm:presLayoutVars>
      </dgm:prSet>
      <dgm:spPr/>
    </dgm:pt>
  </dgm:ptLst>
  <dgm:cxnLst>
    <dgm:cxn modelId="{CA5EE729-A2F5-4081-A981-FEA157DFD900}" type="presOf" srcId="{282A8E58-AE2C-4422-A46B-D1B9BA507161}" destId="{31D8A5EC-8653-4DF8-9A7A-CDB5B93870D3}" srcOrd="0" destOrd="0" presId="urn:microsoft.com/office/officeart/2005/8/layout/arrow5"/>
  </dgm:cxnLst>
  <dgm:bg>
    <a:solidFill>
      <a:srgbClr val="D9D9D9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4B0785-3341-433B-9EA8-7BDE95BBA79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AF5F91D-D3BA-4623-AB15-5C1A8D51C23F}">
      <dgm:prSet phldrT="[文本]" custT="1"/>
      <dgm:spPr>
        <a:solidFill>
          <a:srgbClr val="2E9970"/>
        </a:solidFill>
      </dgm:spPr>
      <dgm:t>
        <a:bodyPr/>
        <a:lstStyle/>
        <a:p>
          <a:br>
            <a:rPr lang="en-US" altLang="zh-CN" sz="1600" dirty="0"/>
          </a:br>
          <a:br>
            <a:rPr lang="en-US" altLang="zh-CN" sz="1600" dirty="0"/>
          </a:br>
          <a:r>
            <a:rPr lang="en-US" altLang="zh-CN" sz="1600" dirty="0">
              <a:solidFill>
                <a:schemeClr val="bg1"/>
              </a:solidFill>
            </a:rPr>
            <a:t>BOTSORT</a:t>
          </a:r>
          <a:r>
            <a:rPr lang="zh-CN" altLang="en-US" sz="1600" dirty="0">
              <a:solidFill>
                <a:schemeClr val="bg1"/>
              </a:solidFill>
            </a:rPr>
            <a:t>中</a:t>
          </a:r>
          <a:br>
            <a:rPr lang="en-US" altLang="zh-CN" sz="1600" dirty="0">
              <a:solidFill>
                <a:schemeClr val="bg1"/>
              </a:solidFill>
            </a:rPr>
          </a:br>
          <a:r>
            <a:rPr lang="zh-CN" altLang="en-US" sz="1600" dirty="0">
              <a:solidFill>
                <a:schemeClr val="bg1"/>
              </a:solidFill>
            </a:rPr>
            <a:t>提供的函数，类</a:t>
          </a:r>
          <a:br>
            <a:rPr lang="en-US" altLang="zh-CN" sz="1600" dirty="0">
              <a:solidFill>
                <a:schemeClr val="bg1"/>
              </a:solidFill>
            </a:rPr>
          </a:br>
          <a:r>
            <a:rPr lang="zh-CN" altLang="en-US" sz="1600" dirty="0">
              <a:solidFill>
                <a:schemeClr val="bg1"/>
              </a:solidFill>
            </a:rPr>
            <a:t>不清楚如何使用</a:t>
          </a:r>
        </a:p>
      </dgm:t>
    </dgm:pt>
    <dgm:pt modelId="{58FDD674-8C6A-4BC3-BBD9-9CDE5B4E29D6}" type="parTrans" cxnId="{9A4DDE12-5C6F-41C0-9E04-4AEFFB2D94B2}">
      <dgm:prSet/>
      <dgm:spPr/>
      <dgm:t>
        <a:bodyPr/>
        <a:lstStyle/>
        <a:p>
          <a:endParaRPr lang="zh-CN" altLang="en-US"/>
        </a:p>
      </dgm:t>
    </dgm:pt>
    <dgm:pt modelId="{2F1871B2-4DF3-48D7-B832-0EE00B0F9653}" type="sibTrans" cxnId="{9A4DDE12-5C6F-41C0-9E04-4AEFFB2D94B2}">
      <dgm:prSet/>
      <dgm:spPr/>
      <dgm:t>
        <a:bodyPr/>
        <a:lstStyle/>
        <a:p>
          <a:endParaRPr lang="zh-CN" altLang="en-US"/>
        </a:p>
      </dgm:t>
    </dgm:pt>
    <dgm:pt modelId="{56960DDF-2C8B-408B-9833-1FD2361F8FA1}">
      <dgm:prSet phldrT="[文本]" custT="1"/>
      <dgm:spPr>
        <a:solidFill>
          <a:srgbClr val="27408F"/>
        </a:solidFill>
      </dgm:spPr>
      <dgm:t>
        <a:bodyPr/>
        <a:lstStyle/>
        <a:p>
          <a:r>
            <a:rPr lang="zh-CN" altLang="en-US" sz="2800" dirty="0">
              <a:solidFill>
                <a:schemeClr val="bg1"/>
              </a:solidFill>
            </a:rPr>
            <a:t>程序基于</a:t>
          </a:r>
          <a:r>
            <a:rPr lang="en-US" altLang="zh-CN" sz="2800" dirty="0">
              <a:solidFill>
                <a:schemeClr val="bg1"/>
              </a:solidFill>
            </a:rPr>
            <a:t>BOTSORT</a:t>
          </a:r>
          <a:br>
            <a:rPr lang="en-US" altLang="zh-CN" sz="2800" dirty="0">
              <a:solidFill>
                <a:schemeClr val="bg1"/>
              </a:solidFill>
            </a:rPr>
          </a:br>
          <a:r>
            <a:rPr lang="zh-CN" altLang="en-US" sz="2800" dirty="0">
              <a:solidFill>
                <a:schemeClr val="bg1"/>
              </a:solidFill>
            </a:rPr>
            <a:t>的运行逻辑的设计</a:t>
          </a:r>
          <a:endParaRPr lang="en-US" altLang="zh-CN" sz="2800" dirty="0">
            <a:solidFill>
              <a:schemeClr val="bg1"/>
            </a:solidFill>
          </a:endParaRPr>
        </a:p>
      </dgm:t>
    </dgm:pt>
    <dgm:pt modelId="{B7DB0630-623E-49C0-BC43-FA3FEFFBD272}" type="parTrans" cxnId="{E74A904B-6C77-4026-A9E0-E61703D8FA9D}">
      <dgm:prSet/>
      <dgm:spPr/>
      <dgm:t>
        <a:bodyPr/>
        <a:lstStyle/>
        <a:p>
          <a:endParaRPr lang="zh-CN" altLang="en-US"/>
        </a:p>
      </dgm:t>
    </dgm:pt>
    <dgm:pt modelId="{BCFE51F6-B8A0-42D3-9CDF-C2300FEE33AB}" type="sibTrans" cxnId="{E74A904B-6C77-4026-A9E0-E61703D8FA9D}">
      <dgm:prSet/>
      <dgm:spPr/>
      <dgm:t>
        <a:bodyPr/>
        <a:lstStyle/>
        <a:p>
          <a:endParaRPr lang="zh-CN" altLang="en-US"/>
        </a:p>
      </dgm:t>
    </dgm:pt>
    <dgm:pt modelId="{28DB5962-F1B9-4077-83BB-4F52910FE079}">
      <dgm:prSet phldrT="[文本]"/>
      <dgm:spPr>
        <a:solidFill>
          <a:srgbClr val="4A3179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程序运行环境的搭建，如</a:t>
          </a:r>
          <a:r>
            <a:rPr lang="en-US" altLang="zh-CN" dirty="0">
              <a:solidFill>
                <a:schemeClr val="bg1"/>
              </a:solidFill>
            </a:rPr>
            <a:t>BOTSORT</a:t>
          </a:r>
          <a:r>
            <a:rPr lang="zh-CN" altLang="en-US" dirty="0">
              <a:solidFill>
                <a:schemeClr val="bg1"/>
              </a:solidFill>
            </a:rPr>
            <a:t>中使用到的</a:t>
          </a:r>
          <a:r>
            <a:rPr lang="en-US" altLang="zh-CN" dirty="0" err="1">
              <a:solidFill>
                <a:schemeClr val="bg1"/>
              </a:solidFill>
            </a:rPr>
            <a:t>faiss-gpu</a:t>
          </a:r>
          <a:r>
            <a:rPr lang="zh-CN" altLang="en-US" dirty="0">
              <a:solidFill>
                <a:schemeClr val="bg1"/>
              </a:solidFill>
            </a:rPr>
            <a:t>第三方库</a:t>
          </a:r>
          <a:r>
            <a:rPr lang="en-US" altLang="zh-CN" dirty="0">
              <a:solidFill>
                <a:schemeClr val="bg1"/>
              </a:solidFill>
            </a:rPr>
            <a:t>windows</a:t>
          </a:r>
          <a:r>
            <a:rPr lang="zh-CN" altLang="en-US" dirty="0">
              <a:solidFill>
                <a:schemeClr val="bg1"/>
              </a:solidFill>
            </a:rPr>
            <a:t>平台不支持</a:t>
          </a:r>
        </a:p>
      </dgm:t>
    </dgm:pt>
    <dgm:pt modelId="{6AEA00A9-B656-433E-B2BA-71CBC6A7A712}" type="parTrans" cxnId="{8A4FD82C-F81A-469E-B340-A9D64651E474}">
      <dgm:prSet/>
      <dgm:spPr/>
      <dgm:t>
        <a:bodyPr/>
        <a:lstStyle/>
        <a:p>
          <a:endParaRPr lang="zh-CN" altLang="en-US"/>
        </a:p>
      </dgm:t>
    </dgm:pt>
    <dgm:pt modelId="{A0E6000B-12F9-4182-A82F-A53C79CD696D}" type="sibTrans" cxnId="{8A4FD82C-F81A-469E-B340-A9D64651E474}">
      <dgm:prSet/>
      <dgm:spPr/>
      <dgm:t>
        <a:bodyPr/>
        <a:lstStyle/>
        <a:p>
          <a:endParaRPr lang="zh-CN" altLang="en-US"/>
        </a:p>
      </dgm:t>
    </dgm:pt>
    <dgm:pt modelId="{F8909C90-7E2B-4D17-BB9B-131BA63B4AF7}" type="pres">
      <dgm:prSet presAssocID="{9B4B0785-3341-433B-9EA8-7BDE95BBA790}" presName="Name0" presStyleCnt="0">
        <dgm:presLayoutVars>
          <dgm:dir/>
          <dgm:animLvl val="lvl"/>
          <dgm:resizeHandles val="exact"/>
        </dgm:presLayoutVars>
      </dgm:prSet>
      <dgm:spPr/>
    </dgm:pt>
    <dgm:pt modelId="{D6144699-BD5D-4FA5-8E0A-5264EA30B6F0}" type="pres">
      <dgm:prSet presAssocID="{CAF5F91D-D3BA-4623-AB15-5C1A8D51C23F}" presName="Name8" presStyleCnt="0"/>
      <dgm:spPr/>
    </dgm:pt>
    <dgm:pt modelId="{4AAFCAFB-88F7-45D1-B5D3-990882F64546}" type="pres">
      <dgm:prSet presAssocID="{CAF5F91D-D3BA-4623-AB15-5C1A8D51C23F}" presName="level" presStyleLbl="node1" presStyleIdx="0" presStyleCnt="3">
        <dgm:presLayoutVars>
          <dgm:chMax val="1"/>
          <dgm:bulletEnabled val="1"/>
        </dgm:presLayoutVars>
      </dgm:prSet>
      <dgm:spPr/>
    </dgm:pt>
    <dgm:pt modelId="{F648693B-9E5B-4B66-BC72-2DBF7676AEBB}" type="pres">
      <dgm:prSet presAssocID="{CAF5F91D-D3BA-4623-AB15-5C1A8D51C2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3E9420-5469-481A-8568-6B701FF813D5}" type="pres">
      <dgm:prSet presAssocID="{56960DDF-2C8B-408B-9833-1FD2361F8FA1}" presName="Name8" presStyleCnt="0"/>
      <dgm:spPr/>
    </dgm:pt>
    <dgm:pt modelId="{5F05C348-0841-4F95-BA03-4BE2C5F741FE}" type="pres">
      <dgm:prSet presAssocID="{56960DDF-2C8B-408B-9833-1FD2361F8FA1}" presName="level" presStyleLbl="node1" presStyleIdx="1" presStyleCnt="3">
        <dgm:presLayoutVars>
          <dgm:chMax val="1"/>
          <dgm:bulletEnabled val="1"/>
        </dgm:presLayoutVars>
      </dgm:prSet>
      <dgm:spPr/>
    </dgm:pt>
    <dgm:pt modelId="{DB8B860C-46D2-40C7-8583-C64F3862C010}" type="pres">
      <dgm:prSet presAssocID="{56960DDF-2C8B-408B-9833-1FD2361F8F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6A0C7B2-358C-442B-939A-2D976A0C6A14}" type="pres">
      <dgm:prSet presAssocID="{28DB5962-F1B9-4077-83BB-4F52910FE079}" presName="Name8" presStyleCnt="0"/>
      <dgm:spPr/>
    </dgm:pt>
    <dgm:pt modelId="{8D8A5A9C-46DE-45FB-B2EC-4D50F675E329}" type="pres">
      <dgm:prSet presAssocID="{28DB5962-F1B9-4077-83BB-4F52910FE079}" presName="level" presStyleLbl="node1" presStyleIdx="2" presStyleCnt="3">
        <dgm:presLayoutVars>
          <dgm:chMax val="1"/>
          <dgm:bulletEnabled val="1"/>
        </dgm:presLayoutVars>
      </dgm:prSet>
      <dgm:spPr/>
    </dgm:pt>
    <dgm:pt modelId="{B5F906D9-A245-4DEA-967D-53D8350522B2}" type="pres">
      <dgm:prSet presAssocID="{28DB5962-F1B9-4077-83BB-4F52910FE07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A4DDE12-5C6F-41C0-9E04-4AEFFB2D94B2}" srcId="{9B4B0785-3341-433B-9EA8-7BDE95BBA790}" destId="{CAF5F91D-D3BA-4623-AB15-5C1A8D51C23F}" srcOrd="0" destOrd="0" parTransId="{58FDD674-8C6A-4BC3-BBD9-9CDE5B4E29D6}" sibTransId="{2F1871B2-4DF3-48D7-B832-0EE00B0F9653}"/>
    <dgm:cxn modelId="{918C4F14-363F-459B-A448-38E5AFE09D9A}" type="presOf" srcId="{56960DDF-2C8B-408B-9833-1FD2361F8FA1}" destId="{5F05C348-0841-4F95-BA03-4BE2C5F741FE}" srcOrd="0" destOrd="0" presId="urn:microsoft.com/office/officeart/2005/8/layout/pyramid1"/>
    <dgm:cxn modelId="{DFBE091E-41B4-4CB0-A6FB-8DF8F674E3DE}" type="presOf" srcId="{28DB5962-F1B9-4077-83BB-4F52910FE079}" destId="{8D8A5A9C-46DE-45FB-B2EC-4D50F675E329}" srcOrd="0" destOrd="0" presId="urn:microsoft.com/office/officeart/2005/8/layout/pyramid1"/>
    <dgm:cxn modelId="{A36A382A-DD54-4D5F-8E03-22C244C67667}" type="presOf" srcId="{28DB5962-F1B9-4077-83BB-4F52910FE079}" destId="{B5F906D9-A245-4DEA-967D-53D8350522B2}" srcOrd="1" destOrd="0" presId="urn:microsoft.com/office/officeart/2005/8/layout/pyramid1"/>
    <dgm:cxn modelId="{8A4FD82C-F81A-469E-B340-A9D64651E474}" srcId="{9B4B0785-3341-433B-9EA8-7BDE95BBA790}" destId="{28DB5962-F1B9-4077-83BB-4F52910FE079}" srcOrd="2" destOrd="0" parTransId="{6AEA00A9-B656-433E-B2BA-71CBC6A7A712}" sibTransId="{A0E6000B-12F9-4182-A82F-A53C79CD696D}"/>
    <dgm:cxn modelId="{234D1F3A-1584-4A4D-A242-35912301146A}" type="presOf" srcId="{56960DDF-2C8B-408B-9833-1FD2361F8FA1}" destId="{DB8B860C-46D2-40C7-8583-C64F3862C010}" srcOrd="1" destOrd="0" presId="urn:microsoft.com/office/officeart/2005/8/layout/pyramid1"/>
    <dgm:cxn modelId="{98C24F6B-1751-4F7D-8A42-9439C25D5967}" type="presOf" srcId="{CAF5F91D-D3BA-4623-AB15-5C1A8D51C23F}" destId="{4AAFCAFB-88F7-45D1-B5D3-990882F64546}" srcOrd="0" destOrd="0" presId="urn:microsoft.com/office/officeart/2005/8/layout/pyramid1"/>
    <dgm:cxn modelId="{E74A904B-6C77-4026-A9E0-E61703D8FA9D}" srcId="{9B4B0785-3341-433B-9EA8-7BDE95BBA790}" destId="{56960DDF-2C8B-408B-9833-1FD2361F8FA1}" srcOrd="1" destOrd="0" parTransId="{B7DB0630-623E-49C0-BC43-FA3FEFFBD272}" sibTransId="{BCFE51F6-B8A0-42D3-9CDF-C2300FEE33AB}"/>
    <dgm:cxn modelId="{20FC049E-04FE-4F14-BD35-8BC3C8F25CAC}" type="presOf" srcId="{9B4B0785-3341-433B-9EA8-7BDE95BBA790}" destId="{F8909C90-7E2B-4D17-BB9B-131BA63B4AF7}" srcOrd="0" destOrd="0" presId="urn:microsoft.com/office/officeart/2005/8/layout/pyramid1"/>
    <dgm:cxn modelId="{207D5AAD-BCF9-4A12-B705-3798A7724D64}" type="presOf" srcId="{CAF5F91D-D3BA-4623-AB15-5C1A8D51C23F}" destId="{F648693B-9E5B-4B66-BC72-2DBF7676AEBB}" srcOrd="1" destOrd="0" presId="urn:microsoft.com/office/officeart/2005/8/layout/pyramid1"/>
    <dgm:cxn modelId="{42B680EE-82E6-4EF6-ACE9-079C9BF2B435}" type="presParOf" srcId="{F8909C90-7E2B-4D17-BB9B-131BA63B4AF7}" destId="{D6144699-BD5D-4FA5-8E0A-5264EA30B6F0}" srcOrd="0" destOrd="0" presId="urn:microsoft.com/office/officeart/2005/8/layout/pyramid1"/>
    <dgm:cxn modelId="{F3D9889B-295B-46F9-B851-22EC70C5B9EA}" type="presParOf" srcId="{D6144699-BD5D-4FA5-8E0A-5264EA30B6F0}" destId="{4AAFCAFB-88F7-45D1-B5D3-990882F64546}" srcOrd="0" destOrd="0" presId="urn:microsoft.com/office/officeart/2005/8/layout/pyramid1"/>
    <dgm:cxn modelId="{78CB390A-BFD5-4058-8228-E15184E56CCE}" type="presParOf" srcId="{D6144699-BD5D-4FA5-8E0A-5264EA30B6F0}" destId="{F648693B-9E5B-4B66-BC72-2DBF7676AEBB}" srcOrd="1" destOrd="0" presId="urn:microsoft.com/office/officeart/2005/8/layout/pyramid1"/>
    <dgm:cxn modelId="{4EC05D5E-3BBF-4478-B71B-8C8BC010D6B1}" type="presParOf" srcId="{F8909C90-7E2B-4D17-BB9B-131BA63B4AF7}" destId="{F63E9420-5469-481A-8568-6B701FF813D5}" srcOrd="1" destOrd="0" presId="urn:microsoft.com/office/officeart/2005/8/layout/pyramid1"/>
    <dgm:cxn modelId="{56B1629A-B529-4AFE-AD59-8820AD0ED30C}" type="presParOf" srcId="{F63E9420-5469-481A-8568-6B701FF813D5}" destId="{5F05C348-0841-4F95-BA03-4BE2C5F741FE}" srcOrd="0" destOrd="0" presId="urn:microsoft.com/office/officeart/2005/8/layout/pyramid1"/>
    <dgm:cxn modelId="{7CBA187D-F513-4F36-9B8E-7640759E258B}" type="presParOf" srcId="{F63E9420-5469-481A-8568-6B701FF813D5}" destId="{DB8B860C-46D2-40C7-8583-C64F3862C010}" srcOrd="1" destOrd="0" presId="urn:microsoft.com/office/officeart/2005/8/layout/pyramid1"/>
    <dgm:cxn modelId="{2FAE92C4-A90E-4E97-AC54-1C757E012A35}" type="presParOf" srcId="{F8909C90-7E2B-4D17-BB9B-131BA63B4AF7}" destId="{96A0C7B2-358C-442B-939A-2D976A0C6A14}" srcOrd="2" destOrd="0" presId="urn:microsoft.com/office/officeart/2005/8/layout/pyramid1"/>
    <dgm:cxn modelId="{17D7EBF9-E3C6-4B9D-94D2-640763B0E9F9}" type="presParOf" srcId="{96A0C7B2-358C-442B-939A-2D976A0C6A14}" destId="{8D8A5A9C-46DE-45FB-B2EC-4D50F675E329}" srcOrd="0" destOrd="0" presId="urn:microsoft.com/office/officeart/2005/8/layout/pyramid1"/>
    <dgm:cxn modelId="{E8F3A46C-7C64-4C7C-B227-E4EF2A97A1A7}" type="presParOf" srcId="{96A0C7B2-358C-442B-939A-2D976A0C6A14}" destId="{B5F906D9-A245-4DEA-967D-53D8350522B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2A8E58-AE2C-4422-A46B-D1B9BA50716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D8A5EC-8653-4DF8-9A7A-CDB5B93870D3}" type="pres">
      <dgm:prSet presAssocID="{282A8E58-AE2C-4422-A46B-D1B9BA507161}" presName="diagram" presStyleCnt="0">
        <dgm:presLayoutVars>
          <dgm:dir/>
          <dgm:resizeHandles val="exact"/>
        </dgm:presLayoutVars>
      </dgm:prSet>
      <dgm:spPr/>
    </dgm:pt>
  </dgm:ptLst>
  <dgm:cxnLst>
    <dgm:cxn modelId="{CA5EE729-A2F5-4081-A981-FEA157DFD900}" type="presOf" srcId="{282A8E58-AE2C-4422-A46B-D1B9BA507161}" destId="{31D8A5EC-8653-4DF8-9A7A-CDB5B93870D3}" srcOrd="0" destOrd="0" presId="urn:microsoft.com/office/officeart/2005/8/layout/arrow5"/>
  </dgm:cxnLst>
  <dgm:bg>
    <a:solidFill>
      <a:srgbClr val="D9D9D9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4B0785-3341-433B-9EA8-7BDE95BBA79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AF5F91D-D3BA-4623-AB15-5C1A8D51C23F}">
      <dgm:prSet phldrT="[文本]" custT="1"/>
      <dgm:spPr>
        <a:solidFill>
          <a:srgbClr val="D16690"/>
        </a:solidFill>
      </dgm:spPr>
      <dgm:t>
        <a:bodyPr/>
        <a:lstStyle/>
        <a:p>
          <a:br>
            <a:rPr lang="en-US" altLang="zh-CN" sz="1600" dirty="0"/>
          </a:br>
          <a:br>
            <a:rPr lang="en-US" altLang="zh-CN" sz="1600" dirty="0"/>
          </a:br>
          <a:r>
            <a:rPr lang="zh-CN" altLang="en-US" sz="1600" dirty="0"/>
            <a:t>寻找、研究</a:t>
          </a:r>
          <a:br>
            <a:rPr lang="en-US" altLang="zh-CN" sz="1600" dirty="0"/>
          </a:br>
          <a:r>
            <a:rPr lang="zh-CN" altLang="en-US" sz="1600" dirty="0"/>
            <a:t>已有的</a:t>
          </a:r>
          <a:r>
            <a:rPr lang="en-US" altLang="zh-CN" sz="1600" dirty="0"/>
            <a:t>demo</a:t>
          </a:r>
          <a:r>
            <a:rPr lang="zh-CN" altLang="en-US" sz="1600" dirty="0"/>
            <a:t>文件，</a:t>
          </a:r>
          <a:br>
            <a:rPr lang="en-US" altLang="zh-CN" sz="1600" dirty="0"/>
          </a:br>
          <a:r>
            <a:rPr lang="zh-CN" altLang="en-US" sz="1600" dirty="0"/>
            <a:t>根据结果来探索函数作用</a:t>
          </a:r>
        </a:p>
      </dgm:t>
    </dgm:pt>
    <dgm:pt modelId="{58FDD674-8C6A-4BC3-BBD9-9CDE5B4E29D6}" type="parTrans" cxnId="{9A4DDE12-5C6F-41C0-9E04-4AEFFB2D94B2}">
      <dgm:prSet/>
      <dgm:spPr/>
      <dgm:t>
        <a:bodyPr/>
        <a:lstStyle/>
        <a:p>
          <a:endParaRPr lang="zh-CN" altLang="en-US"/>
        </a:p>
      </dgm:t>
    </dgm:pt>
    <dgm:pt modelId="{2F1871B2-4DF3-48D7-B832-0EE00B0F9653}" type="sibTrans" cxnId="{9A4DDE12-5C6F-41C0-9E04-4AEFFB2D94B2}">
      <dgm:prSet/>
      <dgm:spPr/>
      <dgm:t>
        <a:bodyPr/>
        <a:lstStyle/>
        <a:p>
          <a:endParaRPr lang="zh-CN" altLang="en-US"/>
        </a:p>
      </dgm:t>
    </dgm:pt>
    <dgm:pt modelId="{56960DDF-2C8B-408B-9833-1FD2361F8FA1}">
      <dgm:prSet phldrT="[文本]" custT="1"/>
      <dgm:spPr>
        <a:solidFill>
          <a:srgbClr val="D8BF70"/>
        </a:solidFill>
      </dgm:spPr>
      <dgm:t>
        <a:bodyPr/>
        <a:lstStyle/>
        <a:p>
          <a:r>
            <a:rPr lang="zh-CN" altLang="en-US" sz="2400" dirty="0"/>
            <a:t>先自主实现一套</a:t>
          </a:r>
          <a:br>
            <a:rPr lang="en-US" altLang="zh-CN" sz="2400" dirty="0"/>
          </a:br>
          <a:r>
            <a:rPr lang="zh-CN" altLang="en-US" sz="2400" dirty="0"/>
            <a:t>简易的对象识别与追踪</a:t>
          </a:r>
          <a:br>
            <a:rPr lang="en-US" altLang="zh-CN" sz="2400" dirty="0"/>
          </a:br>
          <a:r>
            <a:rPr lang="zh-CN" altLang="en-US" sz="2400" dirty="0"/>
            <a:t>的代码，在将运行逻辑直接移植到</a:t>
          </a:r>
          <a:r>
            <a:rPr lang="en-US" altLang="zh-CN" sz="2400" dirty="0"/>
            <a:t>BOTSORT</a:t>
          </a:r>
        </a:p>
      </dgm:t>
    </dgm:pt>
    <dgm:pt modelId="{B7DB0630-623E-49C0-BC43-FA3FEFFBD272}" type="parTrans" cxnId="{E74A904B-6C77-4026-A9E0-E61703D8FA9D}">
      <dgm:prSet/>
      <dgm:spPr/>
      <dgm:t>
        <a:bodyPr/>
        <a:lstStyle/>
        <a:p>
          <a:endParaRPr lang="zh-CN" altLang="en-US"/>
        </a:p>
      </dgm:t>
    </dgm:pt>
    <dgm:pt modelId="{BCFE51F6-B8A0-42D3-9CDF-C2300FEE33AB}" type="sibTrans" cxnId="{E74A904B-6C77-4026-A9E0-E61703D8FA9D}">
      <dgm:prSet/>
      <dgm:spPr/>
      <dgm:t>
        <a:bodyPr/>
        <a:lstStyle/>
        <a:p>
          <a:endParaRPr lang="zh-CN" altLang="en-US"/>
        </a:p>
      </dgm:t>
    </dgm:pt>
    <dgm:pt modelId="{28DB5962-F1B9-4077-83BB-4F52910FE079}">
      <dgm:prSet phldrT="[文本]"/>
      <dgm:spPr>
        <a:solidFill>
          <a:srgbClr val="B5CE86"/>
        </a:solidFill>
      </dgm:spPr>
      <dgm:t>
        <a:bodyPr/>
        <a:lstStyle/>
        <a:p>
          <a:r>
            <a:rPr lang="zh-CN" altLang="en-US" dirty="0"/>
            <a:t>安装使用</a:t>
          </a:r>
          <a:r>
            <a:rPr lang="en-US" altLang="zh-CN" dirty="0"/>
            <a:t>WSL</a:t>
          </a:r>
          <a:br>
            <a:rPr lang="en-US" altLang="zh-CN" dirty="0"/>
          </a:br>
          <a:r>
            <a:rPr lang="en-US" altLang="zh-CN" dirty="0"/>
            <a:t>(Windows</a:t>
          </a:r>
          <a:r>
            <a:rPr lang="zh-CN" altLang="en-US" dirty="0"/>
            <a:t>的</a:t>
          </a:r>
          <a:r>
            <a:rPr lang="en-US" altLang="zh-CN" dirty="0"/>
            <a:t>Linux</a:t>
          </a:r>
          <a:r>
            <a:rPr lang="zh-CN" altLang="en-US" dirty="0"/>
            <a:t>子系统</a:t>
          </a:r>
          <a:r>
            <a:rPr lang="en-US" altLang="zh-CN" dirty="0"/>
            <a:t>)</a:t>
          </a:r>
          <a:br>
            <a:rPr lang="en-US" altLang="zh-CN" dirty="0"/>
          </a:br>
          <a:r>
            <a:rPr lang="zh-CN" altLang="en-US" dirty="0"/>
            <a:t>来安装、搭建程序运行环境</a:t>
          </a:r>
        </a:p>
      </dgm:t>
    </dgm:pt>
    <dgm:pt modelId="{6AEA00A9-B656-433E-B2BA-71CBC6A7A712}" type="parTrans" cxnId="{8A4FD82C-F81A-469E-B340-A9D64651E474}">
      <dgm:prSet/>
      <dgm:spPr/>
      <dgm:t>
        <a:bodyPr/>
        <a:lstStyle/>
        <a:p>
          <a:endParaRPr lang="zh-CN" altLang="en-US"/>
        </a:p>
      </dgm:t>
    </dgm:pt>
    <dgm:pt modelId="{A0E6000B-12F9-4182-A82F-A53C79CD696D}" type="sibTrans" cxnId="{8A4FD82C-F81A-469E-B340-A9D64651E474}">
      <dgm:prSet/>
      <dgm:spPr/>
      <dgm:t>
        <a:bodyPr/>
        <a:lstStyle/>
        <a:p>
          <a:endParaRPr lang="zh-CN" altLang="en-US"/>
        </a:p>
      </dgm:t>
    </dgm:pt>
    <dgm:pt modelId="{F8909C90-7E2B-4D17-BB9B-131BA63B4AF7}" type="pres">
      <dgm:prSet presAssocID="{9B4B0785-3341-433B-9EA8-7BDE95BBA790}" presName="Name0" presStyleCnt="0">
        <dgm:presLayoutVars>
          <dgm:dir/>
          <dgm:animLvl val="lvl"/>
          <dgm:resizeHandles val="exact"/>
        </dgm:presLayoutVars>
      </dgm:prSet>
      <dgm:spPr/>
    </dgm:pt>
    <dgm:pt modelId="{D6144699-BD5D-4FA5-8E0A-5264EA30B6F0}" type="pres">
      <dgm:prSet presAssocID="{CAF5F91D-D3BA-4623-AB15-5C1A8D51C23F}" presName="Name8" presStyleCnt="0"/>
      <dgm:spPr/>
    </dgm:pt>
    <dgm:pt modelId="{4AAFCAFB-88F7-45D1-B5D3-990882F64546}" type="pres">
      <dgm:prSet presAssocID="{CAF5F91D-D3BA-4623-AB15-5C1A8D51C23F}" presName="level" presStyleLbl="node1" presStyleIdx="0" presStyleCnt="3">
        <dgm:presLayoutVars>
          <dgm:chMax val="1"/>
          <dgm:bulletEnabled val="1"/>
        </dgm:presLayoutVars>
      </dgm:prSet>
      <dgm:spPr/>
    </dgm:pt>
    <dgm:pt modelId="{F648693B-9E5B-4B66-BC72-2DBF7676AEBB}" type="pres">
      <dgm:prSet presAssocID="{CAF5F91D-D3BA-4623-AB15-5C1A8D51C2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3E9420-5469-481A-8568-6B701FF813D5}" type="pres">
      <dgm:prSet presAssocID="{56960DDF-2C8B-408B-9833-1FD2361F8FA1}" presName="Name8" presStyleCnt="0"/>
      <dgm:spPr/>
    </dgm:pt>
    <dgm:pt modelId="{5F05C348-0841-4F95-BA03-4BE2C5F741FE}" type="pres">
      <dgm:prSet presAssocID="{56960DDF-2C8B-408B-9833-1FD2361F8FA1}" presName="level" presStyleLbl="node1" presStyleIdx="1" presStyleCnt="3">
        <dgm:presLayoutVars>
          <dgm:chMax val="1"/>
          <dgm:bulletEnabled val="1"/>
        </dgm:presLayoutVars>
      </dgm:prSet>
      <dgm:spPr/>
    </dgm:pt>
    <dgm:pt modelId="{DB8B860C-46D2-40C7-8583-C64F3862C010}" type="pres">
      <dgm:prSet presAssocID="{56960DDF-2C8B-408B-9833-1FD2361F8F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6A0C7B2-358C-442B-939A-2D976A0C6A14}" type="pres">
      <dgm:prSet presAssocID="{28DB5962-F1B9-4077-83BB-4F52910FE079}" presName="Name8" presStyleCnt="0"/>
      <dgm:spPr/>
    </dgm:pt>
    <dgm:pt modelId="{8D8A5A9C-46DE-45FB-B2EC-4D50F675E329}" type="pres">
      <dgm:prSet presAssocID="{28DB5962-F1B9-4077-83BB-4F52910FE079}" presName="level" presStyleLbl="node1" presStyleIdx="2" presStyleCnt="3">
        <dgm:presLayoutVars>
          <dgm:chMax val="1"/>
          <dgm:bulletEnabled val="1"/>
        </dgm:presLayoutVars>
      </dgm:prSet>
      <dgm:spPr/>
    </dgm:pt>
    <dgm:pt modelId="{B5F906D9-A245-4DEA-967D-53D8350522B2}" type="pres">
      <dgm:prSet presAssocID="{28DB5962-F1B9-4077-83BB-4F52910FE07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A4DDE12-5C6F-41C0-9E04-4AEFFB2D94B2}" srcId="{9B4B0785-3341-433B-9EA8-7BDE95BBA790}" destId="{CAF5F91D-D3BA-4623-AB15-5C1A8D51C23F}" srcOrd="0" destOrd="0" parTransId="{58FDD674-8C6A-4BC3-BBD9-9CDE5B4E29D6}" sibTransId="{2F1871B2-4DF3-48D7-B832-0EE00B0F9653}"/>
    <dgm:cxn modelId="{918C4F14-363F-459B-A448-38E5AFE09D9A}" type="presOf" srcId="{56960DDF-2C8B-408B-9833-1FD2361F8FA1}" destId="{5F05C348-0841-4F95-BA03-4BE2C5F741FE}" srcOrd="0" destOrd="0" presId="urn:microsoft.com/office/officeart/2005/8/layout/pyramid1"/>
    <dgm:cxn modelId="{DFBE091E-41B4-4CB0-A6FB-8DF8F674E3DE}" type="presOf" srcId="{28DB5962-F1B9-4077-83BB-4F52910FE079}" destId="{8D8A5A9C-46DE-45FB-B2EC-4D50F675E329}" srcOrd="0" destOrd="0" presId="urn:microsoft.com/office/officeart/2005/8/layout/pyramid1"/>
    <dgm:cxn modelId="{A36A382A-DD54-4D5F-8E03-22C244C67667}" type="presOf" srcId="{28DB5962-F1B9-4077-83BB-4F52910FE079}" destId="{B5F906D9-A245-4DEA-967D-53D8350522B2}" srcOrd="1" destOrd="0" presId="urn:microsoft.com/office/officeart/2005/8/layout/pyramid1"/>
    <dgm:cxn modelId="{8A4FD82C-F81A-469E-B340-A9D64651E474}" srcId="{9B4B0785-3341-433B-9EA8-7BDE95BBA790}" destId="{28DB5962-F1B9-4077-83BB-4F52910FE079}" srcOrd="2" destOrd="0" parTransId="{6AEA00A9-B656-433E-B2BA-71CBC6A7A712}" sibTransId="{A0E6000B-12F9-4182-A82F-A53C79CD696D}"/>
    <dgm:cxn modelId="{234D1F3A-1584-4A4D-A242-35912301146A}" type="presOf" srcId="{56960DDF-2C8B-408B-9833-1FD2361F8FA1}" destId="{DB8B860C-46D2-40C7-8583-C64F3862C010}" srcOrd="1" destOrd="0" presId="urn:microsoft.com/office/officeart/2005/8/layout/pyramid1"/>
    <dgm:cxn modelId="{98C24F6B-1751-4F7D-8A42-9439C25D5967}" type="presOf" srcId="{CAF5F91D-D3BA-4623-AB15-5C1A8D51C23F}" destId="{4AAFCAFB-88F7-45D1-B5D3-990882F64546}" srcOrd="0" destOrd="0" presId="urn:microsoft.com/office/officeart/2005/8/layout/pyramid1"/>
    <dgm:cxn modelId="{E74A904B-6C77-4026-A9E0-E61703D8FA9D}" srcId="{9B4B0785-3341-433B-9EA8-7BDE95BBA790}" destId="{56960DDF-2C8B-408B-9833-1FD2361F8FA1}" srcOrd="1" destOrd="0" parTransId="{B7DB0630-623E-49C0-BC43-FA3FEFFBD272}" sibTransId="{BCFE51F6-B8A0-42D3-9CDF-C2300FEE33AB}"/>
    <dgm:cxn modelId="{20FC049E-04FE-4F14-BD35-8BC3C8F25CAC}" type="presOf" srcId="{9B4B0785-3341-433B-9EA8-7BDE95BBA790}" destId="{F8909C90-7E2B-4D17-BB9B-131BA63B4AF7}" srcOrd="0" destOrd="0" presId="urn:microsoft.com/office/officeart/2005/8/layout/pyramid1"/>
    <dgm:cxn modelId="{207D5AAD-BCF9-4A12-B705-3798A7724D64}" type="presOf" srcId="{CAF5F91D-D3BA-4623-AB15-5C1A8D51C23F}" destId="{F648693B-9E5B-4B66-BC72-2DBF7676AEBB}" srcOrd="1" destOrd="0" presId="urn:microsoft.com/office/officeart/2005/8/layout/pyramid1"/>
    <dgm:cxn modelId="{42B680EE-82E6-4EF6-ACE9-079C9BF2B435}" type="presParOf" srcId="{F8909C90-7E2B-4D17-BB9B-131BA63B4AF7}" destId="{D6144699-BD5D-4FA5-8E0A-5264EA30B6F0}" srcOrd="0" destOrd="0" presId="urn:microsoft.com/office/officeart/2005/8/layout/pyramid1"/>
    <dgm:cxn modelId="{F3D9889B-295B-46F9-B851-22EC70C5B9EA}" type="presParOf" srcId="{D6144699-BD5D-4FA5-8E0A-5264EA30B6F0}" destId="{4AAFCAFB-88F7-45D1-B5D3-990882F64546}" srcOrd="0" destOrd="0" presId="urn:microsoft.com/office/officeart/2005/8/layout/pyramid1"/>
    <dgm:cxn modelId="{78CB390A-BFD5-4058-8228-E15184E56CCE}" type="presParOf" srcId="{D6144699-BD5D-4FA5-8E0A-5264EA30B6F0}" destId="{F648693B-9E5B-4B66-BC72-2DBF7676AEBB}" srcOrd="1" destOrd="0" presId="urn:microsoft.com/office/officeart/2005/8/layout/pyramid1"/>
    <dgm:cxn modelId="{4EC05D5E-3BBF-4478-B71B-8C8BC010D6B1}" type="presParOf" srcId="{F8909C90-7E2B-4D17-BB9B-131BA63B4AF7}" destId="{F63E9420-5469-481A-8568-6B701FF813D5}" srcOrd="1" destOrd="0" presId="urn:microsoft.com/office/officeart/2005/8/layout/pyramid1"/>
    <dgm:cxn modelId="{56B1629A-B529-4AFE-AD59-8820AD0ED30C}" type="presParOf" srcId="{F63E9420-5469-481A-8568-6B701FF813D5}" destId="{5F05C348-0841-4F95-BA03-4BE2C5F741FE}" srcOrd="0" destOrd="0" presId="urn:microsoft.com/office/officeart/2005/8/layout/pyramid1"/>
    <dgm:cxn modelId="{7CBA187D-F513-4F36-9B8E-7640759E258B}" type="presParOf" srcId="{F63E9420-5469-481A-8568-6B701FF813D5}" destId="{DB8B860C-46D2-40C7-8583-C64F3862C010}" srcOrd="1" destOrd="0" presId="urn:microsoft.com/office/officeart/2005/8/layout/pyramid1"/>
    <dgm:cxn modelId="{2FAE92C4-A90E-4E97-AC54-1C757E012A35}" type="presParOf" srcId="{F8909C90-7E2B-4D17-BB9B-131BA63B4AF7}" destId="{96A0C7B2-358C-442B-939A-2D976A0C6A14}" srcOrd="2" destOrd="0" presId="urn:microsoft.com/office/officeart/2005/8/layout/pyramid1"/>
    <dgm:cxn modelId="{17D7EBF9-E3C6-4B9D-94D2-640763B0E9F9}" type="presParOf" srcId="{96A0C7B2-358C-442B-939A-2D976A0C6A14}" destId="{8D8A5A9C-46DE-45FB-B2EC-4D50F675E329}" srcOrd="0" destOrd="0" presId="urn:microsoft.com/office/officeart/2005/8/layout/pyramid1"/>
    <dgm:cxn modelId="{E8F3A46C-7C64-4C7C-B227-E4EF2A97A1A7}" type="presParOf" srcId="{96A0C7B2-358C-442B-939A-2D976A0C6A14}" destId="{B5F906D9-A245-4DEA-967D-53D8350522B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09D0C-3389-4E5E-AFE3-C2430E83AF4A}">
      <dsp:nvSpPr>
        <dsp:cNvPr id="0" name=""/>
        <dsp:cNvSpPr/>
      </dsp:nvSpPr>
      <dsp:spPr>
        <a:xfrm>
          <a:off x="1609207" y="301176"/>
          <a:ext cx="3892124" cy="3892124"/>
        </a:xfrm>
        <a:prstGeom prst="pie">
          <a:avLst>
            <a:gd name="adj1" fmla="val 16200000"/>
            <a:gd name="adj2" fmla="val 1800000"/>
          </a:avLst>
        </a:prstGeom>
        <a:solidFill>
          <a:srgbClr val="2E99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ts val="18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目标</a:t>
          </a:r>
          <a:endParaRPr lang="en-US" altLang="zh-CN" sz="3200" b="1" kern="1200" dirty="0"/>
        </a:p>
        <a:p>
          <a:pPr marL="0" lvl="0" indent="0" algn="ctr" defTabSz="1422400">
            <a:lnSpc>
              <a:spcPts val="18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追踪</a:t>
          </a:r>
          <a:endParaRPr lang="zh-CN" altLang="en-US" sz="3900" b="1" kern="1200" dirty="0"/>
        </a:p>
      </dsp:txBody>
      <dsp:txXfrm>
        <a:off x="3660450" y="1125936"/>
        <a:ext cx="1390044" cy="1158370"/>
      </dsp:txXfrm>
    </dsp:sp>
    <dsp:sp modelId="{17565EED-740C-4C2E-8B0E-27BFBC6D90AB}">
      <dsp:nvSpPr>
        <dsp:cNvPr id="0" name=""/>
        <dsp:cNvSpPr/>
      </dsp:nvSpPr>
      <dsp:spPr>
        <a:xfrm>
          <a:off x="1529048" y="440180"/>
          <a:ext cx="3892124" cy="3892124"/>
        </a:xfrm>
        <a:prstGeom prst="pie">
          <a:avLst>
            <a:gd name="adj1" fmla="val 1800000"/>
            <a:gd name="adj2" fmla="val 9000000"/>
          </a:avLst>
        </a:prstGeom>
        <a:solidFill>
          <a:srgbClr val="4A31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ts val="18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图像</a:t>
          </a:r>
          <a:endParaRPr lang="en-US" altLang="zh-CN" sz="3200" b="1" kern="1200" dirty="0"/>
        </a:p>
        <a:p>
          <a:pPr marL="0" lvl="0" indent="0" algn="ctr" defTabSz="1422400">
            <a:lnSpc>
              <a:spcPts val="18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更新</a:t>
          </a:r>
          <a:endParaRPr lang="zh-CN" altLang="en-US" sz="3900" b="1" kern="1200" dirty="0"/>
        </a:p>
      </dsp:txBody>
      <dsp:txXfrm>
        <a:off x="2455744" y="2965428"/>
        <a:ext cx="2085066" cy="1019366"/>
      </dsp:txXfrm>
    </dsp:sp>
    <dsp:sp modelId="{20E6C66D-7E49-4FF6-9B79-18A4067BECD7}">
      <dsp:nvSpPr>
        <dsp:cNvPr id="0" name=""/>
        <dsp:cNvSpPr/>
      </dsp:nvSpPr>
      <dsp:spPr>
        <a:xfrm>
          <a:off x="1448889" y="301176"/>
          <a:ext cx="3892124" cy="3892124"/>
        </a:xfrm>
        <a:prstGeom prst="pie">
          <a:avLst>
            <a:gd name="adj1" fmla="val 9000000"/>
            <a:gd name="adj2" fmla="val 16200000"/>
          </a:avLst>
        </a:prstGeom>
        <a:solidFill>
          <a:srgbClr val="424E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ts val="18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对象</a:t>
          </a:r>
          <a:endParaRPr lang="en-US" altLang="zh-CN" sz="3200" b="1" kern="1200" dirty="0"/>
        </a:p>
        <a:p>
          <a:pPr marL="0" lvl="0" indent="0" algn="ctr" defTabSz="1422400">
            <a:lnSpc>
              <a:spcPts val="18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检测</a:t>
          </a:r>
          <a:endParaRPr lang="zh-CN" altLang="en-US" sz="3900" b="1" kern="1200" dirty="0"/>
        </a:p>
      </dsp:txBody>
      <dsp:txXfrm>
        <a:off x="1899727" y="1125936"/>
        <a:ext cx="1390044" cy="1158370"/>
      </dsp:txXfrm>
    </dsp:sp>
    <dsp:sp modelId="{1B7882FE-6C4F-4F0D-9645-9439FC8AC1D5}">
      <dsp:nvSpPr>
        <dsp:cNvPr id="0" name=""/>
        <dsp:cNvSpPr/>
      </dsp:nvSpPr>
      <dsp:spPr>
        <a:xfrm>
          <a:off x="1368587" y="60235"/>
          <a:ext cx="4374007" cy="437400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D687D-873D-4A7A-ADDB-01B50147F202}">
      <dsp:nvSpPr>
        <dsp:cNvPr id="0" name=""/>
        <dsp:cNvSpPr/>
      </dsp:nvSpPr>
      <dsp:spPr>
        <a:xfrm>
          <a:off x="1288107" y="198993"/>
          <a:ext cx="4374007" cy="437400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0C306-7DDD-4B17-AA61-CA1DD378237F}">
      <dsp:nvSpPr>
        <dsp:cNvPr id="0" name=""/>
        <dsp:cNvSpPr/>
      </dsp:nvSpPr>
      <dsp:spPr>
        <a:xfrm>
          <a:off x="1207627" y="60235"/>
          <a:ext cx="4374007" cy="437400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B198-D914-4998-80EA-462E503AF456}">
      <dsp:nvSpPr>
        <dsp:cNvPr id="0" name=""/>
        <dsp:cNvSpPr/>
      </dsp:nvSpPr>
      <dsp:spPr>
        <a:xfrm>
          <a:off x="0" y="8851"/>
          <a:ext cx="2231937" cy="936000"/>
        </a:xfrm>
        <a:prstGeom prst="rightArrow">
          <a:avLst/>
        </a:prstGeom>
        <a:solidFill>
          <a:srgbClr val="E8E8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AB14E-FF8C-47DF-BB04-C15FFA059BED}">
      <dsp:nvSpPr>
        <dsp:cNvPr id="0" name=""/>
        <dsp:cNvSpPr/>
      </dsp:nvSpPr>
      <dsp:spPr>
        <a:xfrm>
          <a:off x="1470920" y="242852"/>
          <a:ext cx="537822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rPr>
            <a:t>滚轮</a:t>
          </a:r>
        </a:p>
      </dsp:txBody>
      <dsp:txXfrm>
        <a:off x="1470920" y="242852"/>
        <a:ext cx="537822" cy="468000"/>
      </dsp:txXfrm>
    </dsp:sp>
    <dsp:sp modelId="{871EA2AE-F2FA-40C4-98CD-8745191ADD18}">
      <dsp:nvSpPr>
        <dsp:cNvPr id="0" name=""/>
        <dsp:cNvSpPr/>
      </dsp:nvSpPr>
      <dsp:spPr>
        <a:xfrm>
          <a:off x="825533" y="242852"/>
          <a:ext cx="537822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rPr>
            <a:t>右键</a:t>
          </a:r>
        </a:p>
      </dsp:txBody>
      <dsp:txXfrm>
        <a:off x="825533" y="242852"/>
        <a:ext cx="537822" cy="468000"/>
      </dsp:txXfrm>
    </dsp:sp>
    <dsp:sp modelId="{272B3403-315A-4DD6-9A3D-BCD05A562AC7}">
      <dsp:nvSpPr>
        <dsp:cNvPr id="0" name=""/>
        <dsp:cNvSpPr/>
      </dsp:nvSpPr>
      <dsp:spPr>
        <a:xfrm>
          <a:off x="180146" y="242852"/>
          <a:ext cx="537822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rPr>
            <a:t>左键</a:t>
          </a:r>
        </a:p>
      </dsp:txBody>
      <dsp:txXfrm>
        <a:off x="180146" y="242852"/>
        <a:ext cx="537822" cy="46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CAFB-88F7-45D1-B5D3-990882F64546}">
      <dsp:nvSpPr>
        <dsp:cNvPr id="0" name=""/>
        <dsp:cNvSpPr/>
      </dsp:nvSpPr>
      <dsp:spPr>
        <a:xfrm>
          <a:off x="2698912" y="0"/>
          <a:ext cx="2698912" cy="1806222"/>
        </a:xfrm>
        <a:prstGeom prst="trapezoid">
          <a:avLst>
            <a:gd name="adj" fmla="val 74712"/>
          </a:avLst>
        </a:prstGeom>
        <a:solidFill>
          <a:srgbClr val="2E99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zh-CN" sz="1600" kern="1200" dirty="0"/>
          </a:br>
          <a:br>
            <a:rPr lang="en-US" altLang="zh-CN" sz="1600" kern="1200" dirty="0"/>
          </a:br>
          <a:r>
            <a:rPr lang="en-US" altLang="zh-CN" sz="1600" kern="1200" dirty="0">
              <a:solidFill>
                <a:schemeClr val="bg1"/>
              </a:solidFill>
            </a:rPr>
            <a:t>BOTSORT</a:t>
          </a:r>
          <a:r>
            <a:rPr lang="zh-CN" altLang="en-US" sz="1600" kern="1200" dirty="0">
              <a:solidFill>
                <a:schemeClr val="bg1"/>
              </a:solidFill>
            </a:rPr>
            <a:t>中</a:t>
          </a:r>
          <a:br>
            <a:rPr lang="en-US" altLang="zh-CN" sz="1600" kern="1200" dirty="0">
              <a:solidFill>
                <a:schemeClr val="bg1"/>
              </a:solidFill>
            </a:rPr>
          </a:br>
          <a:r>
            <a:rPr lang="zh-CN" altLang="en-US" sz="1600" kern="1200" dirty="0">
              <a:solidFill>
                <a:schemeClr val="bg1"/>
              </a:solidFill>
            </a:rPr>
            <a:t>提供的函数，类</a:t>
          </a:r>
          <a:br>
            <a:rPr lang="en-US" altLang="zh-CN" sz="1600" kern="1200" dirty="0">
              <a:solidFill>
                <a:schemeClr val="bg1"/>
              </a:solidFill>
            </a:rPr>
          </a:br>
          <a:r>
            <a:rPr lang="zh-CN" altLang="en-US" sz="1600" kern="1200" dirty="0">
              <a:solidFill>
                <a:schemeClr val="bg1"/>
              </a:solidFill>
            </a:rPr>
            <a:t>不清楚如何使用</a:t>
          </a:r>
        </a:p>
      </dsp:txBody>
      <dsp:txXfrm>
        <a:off x="2698912" y="0"/>
        <a:ext cx="2698912" cy="1806222"/>
      </dsp:txXfrm>
    </dsp:sp>
    <dsp:sp modelId="{5F05C348-0841-4F95-BA03-4BE2C5F741FE}">
      <dsp:nvSpPr>
        <dsp:cNvPr id="0" name=""/>
        <dsp:cNvSpPr/>
      </dsp:nvSpPr>
      <dsp:spPr>
        <a:xfrm>
          <a:off x="1349456" y="1806222"/>
          <a:ext cx="5397825" cy="1806222"/>
        </a:xfrm>
        <a:prstGeom prst="trapezoid">
          <a:avLst>
            <a:gd name="adj" fmla="val 74712"/>
          </a:avLst>
        </a:prstGeom>
        <a:solidFill>
          <a:srgbClr val="2740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</a:rPr>
            <a:t>程序基于</a:t>
          </a:r>
          <a:r>
            <a:rPr lang="en-US" altLang="zh-CN" sz="2800" kern="1200" dirty="0">
              <a:solidFill>
                <a:schemeClr val="bg1"/>
              </a:solidFill>
            </a:rPr>
            <a:t>BOTSORT</a:t>
          </a:r>
          <a:br>
            <a:rPr lang="en-US" altLang="zh-CN" sz="2800" kern="1200" dirty="0">
              <a:solidFill>
                <a:schemeClr val="bg1"/>
              </a:solidFill>
            </a:rPr>
          </a:br>
          <a:r>
            <a:rPr lang="zh-CN" altLang="en-US" sz="2800" kern="1200" dirty="0">
              <a:solidFill>
                <a:schemeClr val="bg1"/>
              </a:solidFill>
            </a:rPr>
            <a:t>的运行逻辑的设计</a:t>
          </a:r>
          <a:endParaRPr lang="en-US" altLang="zh-CN" sz="2800" kern="1200" dirty="0">
            <a:solidFill>
              <a:schemeClr val="bg1"/>
            </a:solidFill>
          </a:endParaRPr>
        </a:p>
      </dsp:txBody>
      <dsp:txXfrm>
        <a:off x="2294075" y="1806222"/>
        <a:ext cx="3508586" cy="1806222"/>
      </dsp:txXfrm>
    </dsp:sp>
    <dsp:sp modelId="{8D8A5A9C-46DE-45FB-B2EC-4D50F675E329}">
      <dsp:nvSpPr>
        <dsp:cNvPr id="0" name=""/>
        <dsp:cNvSpPr/>
      </dsp:nvSpPr>
      <dsp:spPr>
        <a:xfrm>
          <a:off x="0" y="3612444"/>
          <a:ext cx="8096738" cy="1806222"/>
        </a:xfrm>
        <a:prstGeom prst="trapezoid">
          <a:avLst>
            <a:gd name="adj" fmla="val 74712"/>
          </a:avLst>
        </a:prstGeom>
        <a:solidFill>
          <a:srgbClr val="4A31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schemeClr val="bg1"/>
              </a:solidFill>
            </a:rPr>
            <a:t>程序运行环境的搭建，如</a:t>
          </a:r>
          <a:r>
            <a:rPr lang="en-US" altLang="zh-CN" sz="2900" kern="1200" dirty="0">
              <a:solidFill>
                <a:schemeClr val="bg1"/>
              </a:solidFill>
            </a:rPr>
            <a:t>BOTSORT</a:t>
          </a:r>
          <a:r>
            <a:rPr lang="zh-CN" altLang="en-US" sz="2900" kern="1200" dirty="0">
              <a:solidFill>
                <a:schemeClr val="bg1"/>
              </a:solidFill>
            </a:rPr>
            <a:t>中使用到的</a:t>
          </a:r>
          <a:r>
            <a:rPr lang="en-US" altLang="zh-CN" sz="2900" kern="1200" dirty="0" err="1">
              <a:solidFill>
                <a:schemeClr val="bg1"/>
              </a:solidFill>
            </a:rPr>
            <a:t>faiss-gpu</a:t>
          </a:r>
          <a:r>
            <a:rPr lang="zh-CN" altLang="en-US" sz="2900" kern="1200" dirty="0">
              <a:solidFill>
                <a:schemeClr val="bg1"/>
              </a:solidFill>
            </a:rPr>
            <a:t>第三方库</a:t>
          </a:r>
          <a:r>
            <a:rPr lang="en-US" altLang="zh-CN" sz="2900" kern="1200" dirty="0">
              <a:solidFill>
                <a:schemeClr val="bg1"/>
              </a:solidFill>
            </a:rPr>
            <a:t>windows</a:t>
          </a:r>
          <a:r>
            <a:rPr lang="zh-CN" altLang="en-US" sz="2900" kern="1200" dirty="0">
              <a:solidFill>
                <a:schemeClr val="bg1"/>
              </a:solidFill>
            </a:rPr>
            <a:t>平台不支持</a:t>
          </a:r>
        </a:p>
      </dsp:txBody>
      <dsp:txXfrm>
        <a:off x="1416929" y="3612444"/>
        <a:ext cx="5262879" cy="1806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CAFB-88F7-45D1-B5D3-990882F64546}">
      <dsp:nvSpPr>
        <dsp:cNvPr id="0" name=""/>
        <dsp:cNvSpPr/>
      </dsp:nvSpPr>
      <dsp:spPr>
        <a:xfrm>
          <a:off x="2698912" y="0"/>
          <a:ext cx="2698912" cy="1806222"/>
        </a:xfrm>
        <a:prstGeom prst="trapezoid">
          <a:avLst>
            <a:gd name="adj" fmla="val 74712"/>
          </a:avLst>
        </a:prstGeom>
        <a:solidFill>
          <a:srgbClr val="D166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altLang="zh-CN" sz="1600" kern="1200" dirty="0"/>
          </a:br>
          <a:br>
            <a:rPr lang="en-US" altLang="zh-CN" sz="1600" kern="1200" dirty="0"/>
          </a:br>
          <a:r>
            <a:rPr lang="zh-CN" altLang="en-US" sz="1600" kern="1200" dirty="0"/>
            <a:t>寻找、研究</a:t>
          </a:r>
          <a:br>
            <a:rPr lang="en-US" altLang="zh-CN" sz="1600" kern="1200" dirty="0"/>
          </a:br>
          <a:r>
            <a:rPr lang="zh-CN" altLang="en-US" sz="1600" kern="1200" dirty="0"/>
            <a:t>已有的</a:t>
          </a:r>
          <a:r>
            <a:rPr lang="en-US" altLang="zh-CN" sz="1600" kern="1200" dirty="0"/>
            <a:t>demo</a:t>
          </a:r>
          <a:r>
            <a:rPr lang="zh-CN" altLang="en-US" sz="1600" kern="1200" dirty="0"/>
            <a:t>文件，</a:t>
          </a:r>
          <a:br>
            <a:rPr lang="en-US" altLang="zh-CN" sz="1600" kern="1200" dirty="0"/>
          </a:br>
          <a:r>
            <a:rPr lang="zh-CN" altLang="en-US" sz="1600" kern="1200" dirty="0"/>
            <a:t>根据结果来探索函数作用</a:t>
          </a:r>
        </a:p>
      </dsp:txBody>
      <dsp:txXfrm>
        <a:off x="2698912" y="0"/>
        <a:ext cx="2698912" cy="1806222"/>
      </dsp:txXfrm>
    </dsp:sp>
    <dsp:sp modelId="{5F05C348-0841-4F95-BA03-4BE2C5F741FE}">
      <dsp:nvSpPr>
        <dsp:cNvPr id="0" name=""/>
        <dsp:cNvSpPr/>
      </dsp:nvSpPr>
      <dsp:spPr>
        <a:xfrm>
          <a:off x="1349456" y="1806222"/>
          <a:ext cx="5397825" cy="1806222"/>
        </a:xfrm>
        <a:prstGeom prst="trapezoid">
          <a:avLst>
            <a:gd name="adj" fmla="val 74712"/>
          </a:avLst>
        </a:prstGeom>
        <a:solidFill>
          <a:srgbClr val="D8BF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先自主实现一套</a:t>
          </a:r>
          <a:br>
            <a:rPr lang="en-US" altLang="zh-CN" sz="2400" kern="1200" dirty="0"/>
          </a:br>
          <a:r>
            <a:rPr lang="zh-CN" altLang="en-US" sz="2400" kern="1200" dirty="0"/>
            <a:t>简易的对象识别与追踪</a:t>
          </a:r>
          <a:br>
            <a:rPr lang="en-US" altLang="zh-CN" sz="2400" kern="1200" dirty="0"/>
          </a:br>
          <a:r>
            <a:rPr lang="zh-CN" altLang="en-US" sz="2400" kern="1200" dirty="0"/>
            <a:t>的代码，在将运行逻辑直接移植到</a:t>
          </a:r>
          <a:r>
            <a:rPr lang="en-US" altLang="zh-CN" sz="2400" kern="1200" dirty="0"/>
            <a:t>BOTSORT</a:t>
          </a:r>
        </a:p>
      </dsp:txBody>
      <dsp:txXfrm>
        <a:off x="2294075" y="1806222"/>
        <a:ext cx="3508586" cy="1806222"/>
      </dsp:txXfrm>
    </dsp:sp>
    <dsp:sp modelId="{8D8A5A9C-46DE-45FB-B2EC-4D50F675E329}">
      <dsp:nvSpPr>
        <dsp:cNvPr id="0" name=""/>
        <dsp:cNvSpPr/>
      </dsp:nvSpPr>
      <dsp:spPr>
        <a:xfrm>
          <a:off x="0" y="3612444"/>
          <a:ext cx="8096738" cy="1806222"/>
        </a:xfrm>
        <a:prstGeom prst="trapezoid">
          <a:avLst>
            <a:gd name="adj" fmla="val 74712"/>
          </a:avLst>
        </a:prstGeom>
        <a:solidFill>
          <a:srgbClr val="B5CE8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安装使用</a:t>
          </a:r>
          <a:r>
            <a:rPr lang="en-US" altLang="zh-CN" sz="2900" kern="1200" dirty="0"/>
            <a:t>WSL</a:t>
          </a:r>
          <a:br>
            <a:rPr lang="en-US" altLang="zh-CN" sz="2900" kern="1200" dirty="0"/>
          </a:br>
          <a:r>
            <a:rPr lang="en-US" altLang="zh-CN" sz="2900" kern="1200" dirty="0"/>
            <a:t>(Windows</a:t>
          </a:r>
          <a:r>
            <a:rPr lang="zh-CN" altLang="en-US" sz="2900" kern="1200" dirty="0"/>
            <a:t>的</a:t>
          </a:r>
          <a:r>
            <a:rPr lang="en-US" altLang="zh-CN" sz="2900" kern="1200" dirty="0"/>
            <a:t>Linux</a:t>
          </a:r>
          <a:r>
            <a:rPr lang="zh-CN" altLang="en-US" sz="2900" kern="1200" dirty="0"/>
            <a:t>子系统</a:t>
          </a:r>
          <a:r>
            <a:rPr lang="en-US" altLang="zh-CN" sz="2900" kern="1200" dirty="0"/>
            <a:t>)</a:t>
          </a:r>
          <a:br>
            <a:rPr lang="en-US" altLang="zh-CN" sz="2900" kern="1200" dirty="0"/>
          </a:br>
          <a:r>
            <a:rPr lang="zh-CN" altLang="en-US" sz="2900" kern="1200" dirty="0"/>
            <a:t>来安装、搭建程序运行环境</a:t>
          </a:r>
        </a:p>
      </dsp:txBody>
      <dsp:txXfrm>
        <a:off x="1416929" y="3612444"/>
        <a:ext cx="5262879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B17E7-0C6C-4AFF-8FDF-E3006519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73A5D-92E3-4639-BF2F-42D74BF8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7B1DA-7EC1-4441-B94C-00BCBEA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42975-1F02-497F-B6C6-9861B5C5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35B46-0FAD-4488-A411-33F9C21E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C381D-7AAB-4ED1-BC67-1FF63828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A46439-354A-4C71-A089-34A4EF78F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889DAB-83CC-4C03-960B-B742AA29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3E3FE-9477-4981-B16F-80BECEDC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63B13-E62D-405B-BBD6-D47EF737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B68C-E85A-4F7E-AA37-6C2433D2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BBBE5-5574-4C83-85B1-9530AFA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ACE81-9B7F-44F6-A137-B1D29A00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78ADC-9CA4-4C1E-A812-084F7D76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191BF-32F8-4FF4-9EC7-DD8C2C19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F38F0-86B2-4B0A-8E48-2E334DE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029DF-9460-4E6F-A8B8-F27FC0352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966CE-78BC-41F7-91A9-030E6EDA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A3D72-6AC3-49B2-81CE-0D25FDA2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B8A82-7FF2-4B86-98F1-8134A0AA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0048F-6B1E-4B66-B1E3-63F8481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2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19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37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51E7-BC66-4863-B559-531A205B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DF01B-4D5E-476A-992D-2A99618B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65F7-E474-4069-8987-5F4BF3A1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3079D-9AAB-46E2-8B8C-758ACAAE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DE95C-AC85-42BD-9F5A-F879F61F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136E0-5F6C-4785-B9CF-70C53F6E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BC730-CDC0-4AA0-8BC5-EDE177431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E35E9-781B-4753-8031-FCD84230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E733B-F254-4DF0-890F-BA8F6710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44F21-64EA-4EA6-88EA-976A246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E099D-E13D-4B64-B1C7-13379327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A7AF2-36B5-4440-A113-F36A6670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3E2C3-57D6-4D89-AC83-3780B681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2568A-0FAA-47B3-885F-E1996602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4AF60-60EE-40C9-97B9-1CEA767F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A67BD-6949-4D7B-9AF1-0DAE4BA2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7901E-072F-4D55-9925-BAF8F88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6B416-DE39-4552-B60B-5A16E107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15040-9AFE-406D-8042-BE3F50BD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12F479-9A13-437E-82A1-342B70B2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19CF-2454-4042-98E6-9843C35FF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3C34C-8E4D-4BA2-B7A7-1546733A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E490B-80FB-45FC-85D4-A22E2284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4FCDC-9956-4048-AF14-DE6B0160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7901E-072F-4D55-9925-BAF8F88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6B416-DE39-4552-B60B-5A16E107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15040-9AFE-406D-8042-BE3F50BD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12F479-9A13-437E-82A1-342B70B2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19CF-2454-4042-98E6-9843C35FF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3C34C-8E4D-4BA2-B7A7-1546733A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E490B-80FB-45FC-85D4-A22E2284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4FCDC-9956-4048-AF14-DE6B0160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2587" y="672895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174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114-AE87-43F4-8C72-FA06349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4F2D9-70B0-49A4-980E-CB8DCE8E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951A98-300B-4A25-908B-C2AA1EAC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083A-C7B8-449F-A9B8-6B9827CF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F6B770-325E-47E8-AB45-4BB57C5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C8394-995B-4A85-AE7D-305B999C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6BA8AB-2C41-48EE-9359-C95D7114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AE3F-E1BB-489E-BAFB-FD371844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671B6-8401-48C7-BD67-19EA2BE3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66BD2-9B9A-46BF-8FF1-1537949E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881B6-F054-4E0D-8763-488960C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F4467-B5BD-4EDE-B62D-00F4C2F5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543F4-68B2-49C8-BD97-E95C89A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FE10C6-7E6F-4213-86E1-065FC760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CBCCA-17EB-4CBF-B65D-3249CB81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AE91A-8B1B-4FB7-A354-9D95782E7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6F7BCEFD-33B2-4F9C-899B-A2D875787D80}" type="datetimeFigureOut">
              <a:rPr lang="zh-CN" altLang="en-US" smtClean="0"/>
              <a:pPr/>
              <a:t>2023/8/29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689B0-4491-4D6E-A519-2B6E002A3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6CABC-0667-4137-9DC4-CBA1D6178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FBD3808A-D05D-4561-A037-6216794B4F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0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52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diagramData" Target="../diagrams/data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6.sv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E9064AB-19E1-4D9F-8B1B-CDABBF75DE0C}"/>
              </a:ext>
            </a:extLst>
          </p:cNvPr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>
              <a:extLst>
                <a:ext uri="{FF2B5EF4-FFF2-40B4-BE49-F238E27FC236}">
                  <a16:creationId xmlns:a16="http://schemas.microsoft.com/office/drawing/2014/main" id="{01CDA87B-F98E-472C-A6E7-F844676D8017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42">
              <a:extLst>
                <a:ext uri="{FF2B5EF4-FFF2-40B4-BE49-F238E27FC236}">
                  <a16:creationId xmlns:a16="http://schemas.microsoft.com/office/drawing/2014/main" id="{F0FB61A3-C745-4313-8F92-242E67E4A2D9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任意多边形 42">
            <a:extLst>
              <a:ext uri="{FF2B5EF4-FFF2-40B4-BE49-F238E27FC236}">
                <a16:creationId xmlns:a16="http://schemas.microsoft.com/office/drawing/2014/main" id="{55F1A4DE-5434-4A39-A2E4-EDBCBCF1DED6}"/>
              </a:ext>
            </a:extLst>
          </p:cNvPr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任意多边形 42">
            <a:extLst>
              <a:ext uri="{FF2B5EF4-FFF2-40B4-BE49-F238E27FC236}">
                <a16:creationId xmlns:a16="http://schemas.microsoft.com/office/drawing/2014/main" id="{E11EDAAF-05BB-4B20-BE53-53BFF3671055}"/>
              </a:ext>
            </a:extLst>
          </p:cNvPr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57BE02-8364-4EFA-9E66-538D7C2FA575}"/>
              </a:ext>
            </a:extLst>
          </p:cNvPr>
          <p:cNvGrpSpPr/>
          <p:nvPr/>
        </p:nvGrpSpPr>
        <p:grpSpPr>
          <a:xfrm>
            <a:off x="2975811" y="572245"/>
            <a:ext cx="6240379" cy="5713511"/>
            <a:chOff x="3545313" y="1039348"/>
            <a:chExt cx="4908876" cy="4494425"/>
          </a:xfrm>
        </p:grpSpPr>
        <p:sp>
          <p:nvSpPr>
            <p:cNvPr id="24" name="任意多边形 42">
              <a:extLst>
                <a:ext uri="{FF2B5EF4-FFF2-40B4-BE49-F238E27FC236}">
                  <a16:creationId xmlns:a16="http://schemas.microsoft.com/office/drawing/2014/main" id="{A35C1434-83A8-472F-8AE8-1F9EEBF90811}"/>
                </a:ext>
              </a:extLst>
            </p:cNvPr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42">
              <a:extLst>
                <a:ext uri="{FF2B5EF4-FFF2-40B4-BE49-F238E27FC236}">
                  <a16:creationId xmlns:a16="http://schemas.microsoft.com/office/drawing/2014/main" id="{222E751C-987D-4143-B054-AD48B84EADE0}"/>
                </a:ext>
              </a:extLst>
            </p:cNvPr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任意多边形 42">
              <a:extLst>
                <a:ext uri="{FF2B5EF4-FFF2-40B4-BE49-F238E27FC236}">
                  <a16:creationId xmlns:a16="http://schemas.microsoft.com/office/drawing/2014/main" id="{5E6A158F-BB31-4B0C-8D43-654F59F6C6BF}"/>
                </a:ext>
              </a:extLst>
            </p:cNvPr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AD0F927-A1F8-4750-BB15-CF96C671729E}"/>
              </a:ext>
            </a:extLst>
          </p:cNvPr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4238537E-DCFA-41AA-B257-5A830FC995B2}"/>
              </a:ext>
            </a:extLst>
          </p:cNvPr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1DCDD236-A75B-4541-B96F-D7DC0CD402ED}"/>
              </a:ext>
            </a:extLst>
          </p:cNvPr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5109E3B-DC52-484B-BEDF-DC573985242F}"/>
              </a:ext>
            </a:extLst>
          </p:cNvPr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88D97BF-E88F-441F-8CD0-C8C0D7F0C902}"/>
                </a:ext>
              </a:extLst>
            </p:cNvPr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A6013C6-A475-4593-A8D7-6EC199A755D7}"/>
                </a:ext>
              </a:extLst>
            </p:cNvPr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0C0C2AE-0762-49FB-8166-8833B75AEB7B}"/>
                </a:ext>
              </a:extLst>
            </p:cNvPr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ED9A3362-9442-4B12-8215-BD4543ABE920}"/>
              </a:ext>
            </a:extLst>
          </p:cNvPr>
          <p:cNvSpPr txBox="1"/>
          <p:nvPr/>
        </p:nvSpPr>
        <p:spPr>
          <a:xfrm>
            <a:off x="2047620" y="1908196"/>
            <a:ext cx="834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YOLOv7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与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BOTSORT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的人体识别与跟踪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CB59015-E543-4CD5-BBA8-A14F7A6AFBB8}"/>
              </a:ext>
            </a:extLst>
          </p:cNvPr>
          <p:cNvSpPr txBox="1"/>
          <p:nvPr/>
        </p:nvSpPr>
        <p:spPr>
          <a:xfrm>
            <a:off x="3153521" y="3142358"/>
            <a:ext cx="598529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结题答辩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6887081-92A8-4252-B00A-2D2A2061B87F}"/>
              </a:ext>
            </a:extLst>
          </p:cNvPr>
          <p:cNvSpPr/>
          <p:nvPr/>
        </p:nvSpPr>
        <p:spPr>
          <a:xfrm>
            <a:off x="3362831" y="3584967"/>
            <a:ext cx="5711049" cy="1392566"/>
          </a:xfrm>
          <a:prstGeom prst="roundRect">
            <a:avLst>
              <a:gd name="adj" fmla="val 5000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团队成员：刘向前，朱龙天，陈雨奇，刘源浩</a:t>
            </a:r>
            <a:endParaRPr lang="en-US" altLang="zh-CN" sz="20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汇报人：刘向前</a:t>
            </a:r>
            <a:endParaRPr lang="en-US" altLang="zh-CN" sz="20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cs typeface="+mn-ea"/>
                <a:sym typeface="+mn-lt"/>
              </a:rPr>
              <a:t>制作人：刘向前</a:t>
            </a:r>
          </a:p>
        </p:txBody>
      </p:sp>
    </p:spTree>
    <p:extLst>
      <p:ext uri="{BB962C8B-B14F-4D97-AF65-F5344CB8AC3E}">
        <p14:creationId xmlns:p14="http://schemas.microsoft.com/office/powerpoint/2010/main" val="33136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8C2A755-2831-C2EA-1878-ABA67A254190}"/>
              </a:ext>
            </a:extLst>
          </p:cNvPr>
          <p:cNvSpPr/>
          <p:nvPr/>
        </p:nvSpPr>
        <p:spPr>
          <a:xfrm>
            <a:off x="0" y="998162"/>
            <a:ext cx="12191999" cy="5859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导入所需的库和模块。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2.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设置日志记录，用于记录程序运行过程中的信息。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3.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选择运行设备，可以是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或者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GPU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4.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加载模型权重。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5.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检查图像尺寸，确保图像尺寸可以被模型的步长整除。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6.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如果启用了模型追踪，将模型转换为追踪模型。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7.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创建一个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BoTSORT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跟踪器。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8.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打开摄像头，设置摄像头的参数。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9.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创建一个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Tkinter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窗口和标签，用于显示图像。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10.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创建一些按钮，用于用户交互。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绑定鼠标点击事件到画布。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12.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调用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update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函数，首次更新目标检测和跟踪的结果。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13.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启动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Tkinter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窗口的主循环，等待用户的操作和事件。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14.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用户退出或无图像来源时，释放摄像头资源，关闭所有窗口。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9619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重要函数</a:t>
              </a:r>
              <a:r>
                <a:rPr lang="en-US" altLang="zh-CN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——detect()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6A46CC-089B-216A-3D10-9A313F1B6BB1}"/>
              </a:ext>
            </a:extLst>
          </p:cNvPr>
          <p:cNvCxnSpPr>
            <a:cxnSpLocks/>
          </p:cNvCxnSpPr>
          <p:nvPr/>
        </p:nvCxnSpPr>
        <p:spPr>
          <a:xfrm flipV="1">
            <a:off x="4666268" y="298593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57988"/>
      </p:ext>
    </p:extLst>
  </p:cSld>
  <p:clrMapOvr>
    <a:masterClrMapping/>
  </p:clrMapOvr>
  <p:transition spd="slow" advClick="0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8C2A755-2831-C2EA-1878-ABA67A254190}"/>
              </a:ext>
            </a:extLst>
          </p:cNvPr>
          <p:cNvSpPr/>
          <p:nvPr/>
        </p:nvSpPr>
        <p:spPr>
          <a:xfrm>
            <a:off x="0" y="998162"/>
            <a:ext cx="12191999" cy="5859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对一些全局变量进行声明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2.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对计数器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count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进行自增操作，并检查是否达到了每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30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帧打印一次的条件。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3.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读取视频帧，并检查是否成功读取。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4.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如果成功读取到视频帧，进行一系列的图像处理操作，包括尺寸调整、颜色转换和数据类型转换。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5.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使用模型对图像进行推理，得到预测结果。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6.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根据模式的不同，设置目标类别。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7.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对预测结果进行非最大抑制（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NMS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）处理，过滤掉重叠的边界框。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8.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处理检测结果，包括跟踪器的更新、目标的筛选和结果的保存。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9.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根据目标的状态和类别，绘制边界框和标签，并根据目标是否在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tp_ids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列表中，设置不同的颜色。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10.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处理跟踪器中未确认的目标，根据一定的条件将其添加到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tp_ids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列表中或更新其状态。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更新全局变量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boxes_tlwhs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boxes_ids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，以便下一次循环使用。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12.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调用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magnify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函数对图像进行放大处理，并将结果显示在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Tkinter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窗口中。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13.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将图像转换为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Tkinter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可用的格式，并更新窗口中的图像</a:t>
            </a:r>
            <a:r>
              <a:rPr lang="zh-CN" altLang="en-US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微软雅黑" panose="020F0502020204030204"/>
              <a:ea typeface="微软雅黑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9619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重要函数</a:t>
              </a:r>
              <a:r>
                <a:rPr kumimoji="0" lang="en-US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——update()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6A46CC-089B-216A-3D10-9A313F1B6BB1}"/>
              </a:ext>
            </a:extLst>
          </p:cNvPr>
          <p:cNvCxnSpPr>
            <a:cxnSpLocks/>
          </p:cNvCxnSpPr>
          <p:nvPr/>
        </p:nvCxnSpPr>
        <p:spPr>
          <a:xfrm flipV="1">
            <a:off x="4666268" y="298593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46703"/>
      </p:ext>
    </p:extLst>
  </p:cSld>
  <p:clrMapOvr>
    <a:masterClrMapping/>
  </p:clrMapOvr>
  <p:transition spd="slow" advClick="0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965369" y="2598003"/>
            <a:ext cx="403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ym typeface="+mn-lt"/>
              </a:rPr>
              <a:t>难点与解决</a:t>
            </a:r>
            <a:endParaRPr lang="en-US" altLang="zh-CN" dirty="0">
              <a:ln w="0">
                <a:noFill/>
              </a:ln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293900" y="3392530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Difficulties &amp; Ssolutions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105438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FE087AD-5E92-4F4B-457E-30B0E0738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042349"/>
              </p:ext>
            </p:extLst>
          </p:nvPr>
        </p:nvGraphicFramePr>
        <p:xfrm>
          <a:off x="2047631" y="905131"/>
          <a:ext cx="80967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4926303" cy="607595"/>
            <a:chOff x="259101" y="339724"/>
            <a:chExt cx="4926303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2228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主要难点</a:t>
              </a:r>
            </a:p>
          </p:txBody>
        </p: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40C565E-0F56-BAE6-2C54-055418290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463285"/>
              </p:ext>
            </p:extLst>
          </p:nvPr>
        </p:nvGraphicFramePr>
        <p:xfrm>
          <a:off x="2047631" y="947319"/>
          <a:ext cx="80967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15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FE087AD-5E92-4F4B-457E-30B0E07388B5}"/>
              </a:ext>
            </a:extLst>
          </p:cNvPr>
          <p:cNvGraphicFramePr/>
          <p:nvPr/>
        </p:nvGraphicFramePr>
        <p:xfrm>
          <a:off x="2047631" y="905131"/>
          <a:ext cx="80967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4926303" cy="607595"/>
            <a:chOff x="259101" y="339724"/>
            <a:chExt cx="4926303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2228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解决方案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40C565E-0F56-BAE6-2C54-055418290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359002"/>
              </p:ext>
            </p:extLst>
          </p:nvPr>
        </p:nvGraphicFramePr>
        <p:xfrm>
          <a:off x="2047631" y="947319"/>
          <a:ext cx="809673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50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04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261816" y="2598003"/>
            <a:ext cx="582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olidFill>
                  <a:prstClr val="white"/>
                </a:solidFill>
                <a:sym typeface="+mn-lt"/>
              </a:rPr>
              <a:t>成果展示</a:t>
            </a:r>
            <a:endParaRPr lang="en-US" altLang="zh-CN" dirty="0">
              <a:ln w="0">
                <a:noFill/>
              </a:ln>
              <a:solidFill>
                <a:prstClr val="white"/>
              </a:solidFill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487259" y="3366285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Results Showcase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7989393"/>
      </p:ext>
    </p:extLst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05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261816" y="2598003"/>
            <a:ext cx="582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olidFill>
                  <a:prstClr val="white"/>
                </a:solidFill>
                <a:sym typeface="+mn-lt"/>
              </a:rPr>
              <a:t>分工与收获</a:t>
            </a:r>
            <a:endParaRPr lang="en-US" altLang="zh-CN" dirty="0">
              <a:ln w="0">
                <a:noFill/>
              </a:ln>
              <a:solidFill>
                <a:prstClr val="white"/>
              </a:solidFill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487259" y="3366285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Division &amp; Harvesting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403023"/>
      </p:ext>
    </p:extLst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4384018" cy="607595"/>
            <a:chOff x="259101" y="339724"/>
            <a:chExt cx="438401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6" y="381911"/>
              <a:ext cx="3680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分工</a:t>
              </a:r>
              <a:r>
                <a:rPr kumimoji="0" lang="en-US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&amp;</a:t>
              </a: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收获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8316E62-F668-88E7-C28D-E3965A6BB38F}"/>
              </a:ext>
            </a:extLst>
          </p:cNvPr>
          <p:cNvSpPr txBox="1"/>
          <p:nvPr/>
        </p:nvSpPr>
        <p:spPr>
          <a:xfrm>
            <a:off x="962526" y="2339140"/>
            <a:ext cx="4756715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刘向前：主程序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detect</a:t>
            </a:r>
            <a:r>
              <a:rPr lang="en-US" altLang="zh-CN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()</a:t>
            </a:r>
            <a:r>
              <a:rPr lang="zh-CN" altLang="en-US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运行逻辑的设计，代码所需要的各个函数的设计，程序调试。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2.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刘源浩：主循环图像更新函数</a:t>
            </a:r>
            <a:r>
              <a:rPr lang="en-US" altLang="zh-CN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update()</a:t>
            </a:r>
            <a:r>
              <a:rPr lang="zh-CN" altLang="en-US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的实现。</a:t>
            </a:r>
            <a:endParaRPr lang="en-US" altLang="zh-CN" dirty="0">
              <a:solidFill>
                <a:prstClr val="white"/>
              </a:solidFill>
              <a:latin typeface="微软雅黑" panose="020F0502020204030204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3.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朱龙天：图像放大显示函数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magnify</a:t>
            </a:r>
            <a:r>
              <a:rPr lang="en-US" altLang="zh-CN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()</a:t>
            </a:r>
            <a:r>
              <a:rPr lang="zh-CN" altLang="en-US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以及鼠标坐标转换函数的实现。</a:t>
            </a:r>
            <a:endParaRPr lang="en-US" altLang="zh-CN" dirty="0">
              <a:solidFill>
                <a:prstClr val="white"/>
              </a:solidFill>
              <a:latin typeface="微软雅黑" panose="020F0502020204030204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4.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陈雨奇： 选定追踪目标的事件处理函数，</a:t>
            </a:r>
            <a:r>
              <a:rPr lang="zh-CN" altLang="en-US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程序运行状态相关的函数的实现。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0B6A50-0461-6F57-C514-1EC5E1055DA4}"/>
              </a:ext>
            </a:extLst>
          </p:cNvPr>
          <p:cNvSpPr txBox="1"/>
          <p:nvPr/>
        </p:nvSpPr>
        <p:spPr>
          <a:xfrm>
            <a:off x="6178119" y="2339140"/>
            <a:ext cx="5051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对于一些技术的初步了解，学习，与探索，运用。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2.</a:t>
            </a:r>
            <a:r>
              <a:rPr lang="zh-CN" altLang="en-US" sz="2800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利用</a:t>
            </a:r>
            <a:r>
              <a:rPr lang="en-US" altLang="zh-CN" sz="2800" dirty="0" err="1">
                <a:solidFill>
                  <a:prstClr val="white"/>
                </a:solidFill>
                <a:latin typeface="微软雅黑" panose="020F0502020204030204"/>
                <a:ea typeface="微软雅黑"/>
              </a:rPr>
              <a:t>github</a:t>
            </a:r>
            <a:r>
              <a:rPr lang="zh-CN" altLang="en-US" sz="2800" dirty="0">
                <a:solidFill>
                  <a:prstClr val="white"/>
                </a:solidFill>
                <a:latin typeface="微软雅黑" panose="020F0502020204030204"/>
                <a:ea typeface="微软雅黑"/>
              </a:rPr>
              <a:t>进行团队合作开发的经历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9F5EB5-0998-34CE-F286-81837E6FE5F0}"/>
              </a:ext>
            </a:extLst>
          </p:cNvPr>
          <p:cNvSpPr txBox="1"/>
          <p:nvPr/>
        </p:nvSpPr>
        <p:spPr>
          <a:xfrm>
            <a:off x="962526" y="1679974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分工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0A0FFF-A871-F227-2A65-933A8C74FF96}"/>
              </a:ext>
            </a:extLst>
          </p:cNvPr>
          <p:cNvSpPr txBox="1"/>
          <p:nvPr/>
        </p:nvSpPr>
        <p:spPr>
          <a:xfrm>
            <a:off x="6286366" y="1679973"/>
            <a:ext cx="351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收获</a:t>
            </a:r>
          </a:p>
        </p:txBody>
      </p:sp>
    </p:spTree>
    <p:extLst>
      <p:ext uri="{BB962C8B-B14F-4D97-AF65-F5344CB8AC3E}">
        <p14:creationId xmlns:p14="http://schemas.microsoft.com/office/powerpoint/2010/main" val="16223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r" isInverted="1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E9064AB-19E1-4D9F-8B1B-CDABBF75DE0C}"/>
              </a:ext>
            </a:extLst>
          </p:cNvPr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>
              <a:extLst>
                <a:ext uri="{FF2B5EF4-FFF2-40B4-BE49-F238E27FC236}">
                  <a16:creationId xmlns:a16="http://schemas.microsoft.com/office/drawing/2014/main" id="{01CDA87B-F98E-472C-A6E7-F844676D8017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任意多边形 42">
              <a:extLst>
                <a:ext uri="{FF2B5EF4-FFF2-40B4-BE49-F238E27FC236}">
                  <a16:creationId xmlns:a16="http://schemas.microsoft.com/office/drawing/2014/main" id="{F0FB61A3-C745-4313-8F92-242E67E4A2D9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任意多边形 42">
            <a:extLst>
              <a:ext uri="{FF2B5EF4-FFF2-40B4-BE49-F238E27FC236}">
                <a16:creationId xmlns:a16="http://schemas.microsoft.com/office/drawing/2014/main" id="{55F1A4DE-5434-4A39-A2E4-EDBCBCF1DED6}"/>
              </a:ext>
            </a:extLst>
          </p:cNvPr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任意多边形 42">
            <a:extLst>
              <a:ext uri="{FF2B5EF4-FFF2-40B4-BE49-F238E27FC236}">
                <a16:creationId xmlns:a16="http://schemas.microsoft.com/office/drawing/2014/main" id="{E11EDAAF-05BB-4B20-BE53-53BFF3671055}"/>
              </a:ext>
            </a:extLst>
          </p:cNvPr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57BE02-8364-4EFA-9E66-538D7C2FA575}"/>
              </a:ext>
            </a:extLst>
          </p:cNvPr>
          <p:cNvGrpSpPr/>
          <p:nvPr/>
        </p:nvGrpSpPr>
        <p:grpSpPr>
          <a:xfrm>
            <a:off x="2975810" y="572244"/>
            <a:ext cx="6240379" cy="5713511"/>
            <a:chOff x="3545313" y="1039348"/>
            <a:chExt cx="4908876" cy="4494425"/>
          </a:xfrm>
        </p:grpSpPr>
        <p:sp>
          <p:nvSpPr>
            <p:cNvPr id="24" name="任意多边形 42">
              <a:extLst>
                <a:ext uri="{FF2B5EF4-FFF2-40B4-BE49-F238E27FC236}">
                  <a16:creationId xmlns:a16="http://schemas.microsoft.com/office/drawing/2014/main" id="{A35C1434-83A8-472F-8AE8-1F9EEBF90811}"/>
                </a:ext>
              </a:extLst>
            </p:cNvPr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任意多边形 42">
              <a:extLst>
                <a:ext uri="{FF2B5EF4-FFF2-40B4-BE49-F238E27FC236}">
                  <a16:creationId xmlns:a16="http://schemas.microsoft.com/office/drawing/2014/main" id="{222E751C-987D-4143-B054-AD48B84EADE0}"/>
                </a:ext>
              </a:extLst>
            </p:cNvPr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任意多边形 42">
              <a:extLst>
                <a:ext uri="{FF2B5EF4-FFF2-40B4-BE49-F238E27FC236}">
                  <a16:creationId xmlns:a16="http://schemas.microsoft.com/office/drawing/2014/main" id="{5E6A158F-BB31-4B0C-8D43-654F59F6C6BF}"/>
                </a:ext>
              </a:extLst>
            </p:cNvPr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AD0F927-A1F8-4750-BB15-CF96C671729E}"/>
              </a:ext>
            </a:extLst>
          </p:cNvPr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4238537E-DCFA-41AA-B257-5A830FC995B2}"/>
              </a:ext>
            </a:extLst>
          </p:cNvPr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1DCDD236-A75B-4541-B96F-D7DC0CD402ED}"/>
              </a:ext>
            </a:extLst>
          </p:cNvPr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5109E3B-DC52-484B-BEDF-DC573985242F}"/>
              </a:ext>
            </a:extLst>
          </p:cNvPr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88D97BF-E88F-441F-8CD0-C8C0D7F0C902}"/>
                </a:ext>
              </a:extLst>
            </p:cNvPr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A6013C6-A475-4593-A8D7-6EC199A755D7}"/>
                </a:ext>
              </a:extLst>
            </p:cNvPr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0C0C2AE-0762-49FB-8166-8833B75AEB7B}"/>
                </a:ext>
              </a:extLst>
            </p:cNvPr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ED9A3362-9442-4B12-8215-BD4543ABE920}"/>
              </a:ext>
            </a:extLst>
          </p:cNvPr>
          <p:cNvSpPr txBox="1"/>
          <p:nvPr/>
        </p:nvSpPr>
        <p:spPr>
          <a:xfrm>
            <a:off x="3012321" y="2535280"/>
            <a:ext cx="64321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800" b="1" spc="600" dirty="0">
                <a:solidFill>
                  <a:prstClr val="white"/>
                </a:solidFill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022986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42">
            <a:extLst>
              <a:ext uri="{FF2B5EF4-FFF2-40B4-BE49-F238E27FC236}">
                <a16:creationId xmlns:a16="http://schemas.microsoft.com/office/drawing/2014/main" id="{AA04C0ED-C254-4F70-B7C5-91A4B676EB52}"/>
              </a:ext>
            </a:extLst>
          </p:cNvPr>
          <p:cNvSpPr/>
          <p:nvPr/>
        </p:nvSpPr>
        <p:spPr>
          <a:xfrm rot="1304353">
            <a:off x="10677854" y="5396160"/>
            <a:ext cx="923567" cy="51752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C000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7" name="任意多边形 42">
            <a:extLst>
              <a:ext uri="{FF2B5EF4-FFF2-40B4-BE49-F238E27FC236}">
                <a16:creationId xmlns:a16="http://schemas.microsoft.com/office/drawing/2014/main" id="{5ABCA5A3-8C51-4C74-8F31-D344A64DC3B3}"/>
              </a:ext>
            </a:extLst>
          </p:cNvPr>
          <p:cNvSpPr/>
          <p:nvPr/>
        </p:nvSpPr>
        <p:spPr>
          <a:xfrm rot="5400000">
            <a:off x="1977442" y="4300188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ABBCF70-6E53-4239-9517-16485BA79B54}"/>
              </a:ext>
            </a:extLst>
          </p:cNvPr>
          <p:cNvSpPr/>
          <p:nvPr/>
        </p:nvSpPr>
        <p:spPr>
          <a:xfrm>
            <a:off x="10748210" y="288625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C55E607C-9DCE-44C9-B6C9-51BF1FF70839}"/>
              </a:ext>
            </a:extLst>
          </p:cNvPr>
          <p:cNvSpPr/>
          <p:nvPr/>
        </p:nvSpPr>
        <p:spPr>
          <a:xfrm flipV="1">
            <a:off x="513347" y="5758984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A0B73D-0044-4CCE-99E0-3B59F7BBFEA0}"/>
              </a:ext>
            </a:extLst>
          </p:cNvPr>
          <p:cNvGrpSpPr/>
          <p:nvPr/>
        </p:nvGrpSpPr>
        <p:grpSpPr>
          <a:xfrm>
            <a:off x="505327" y="459950"/>
            <a:ext cx="3877989" cy="3550575"/>
            <a:chOff x="505327" y="459950"/>
            <a:chExt cx="3877989" cy="355057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0F4C3A8-C70F-40A5-90B6-624A1E490421}"/>
                </a:ext>
              </a:extLst>
            </p:cNvPr>
            <p:cNvGrpSpPr/>
            <p:nvPr/>
          </p:nvGrpSpPr>
          <p:grpSpPr>
            <a:xfrm flipH="1">
              <a:off x="505327" y="459950"/>
              <a:ext cx="3877989" cy="3550575"/>
              <a:chOff x="2975811" y="572244"/>
              <a:chExt cx="6240379" cy="5713511"/>
            </a:xfrm>
          </p:grpSpPr>
          <p:sp>
            <p:nvSpPr>
              <p:cNvPr id="21" name="任意多边形 42">
                <a:extLst>
                  <a:ext uri="{FF2B5EF4-FFF2-40B4-BE49-F238E27FC236}">
                    <a16:creationId xmlns:a16="http://schemas.microsoft.com/office/drawing/2014/main" id="{8027F0A3-E4AD-4D2A-83AC-C113CB244731}"/>
                  </a:ext>
                </a:extLst>
              </p:cNvPr>
              <p:cNvSpPr/>
              <p:nvPr/>
            </p:nvSpPr>
            <p:spPr>
              <a:xfrm rot="5400000">
                <a:off x="3867269" y="936835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3" name="任意多边形 42">
                <a:extLst>
                  <a:ext uri="{FF2B5EF4-FFF2-40B4-BE49-F238E27FC236}">
                    <a16:creationId xmlns:a16="http://schemas.microsoft.com/office/drawing/2014/main" id="{8839AF2A-92DF-432B-BCEF-842349A1DF02}"/>
                  </a:ext>
                </a:extLst>
              </p:cNvPr>
              <p:cNvSpPr/>
              <p:nvPr/>
            </p:nvSpPr>
            <p:spPr>
              <a:xfrm rot="5400000">
                <a:off x="2649125" y="1377004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F598D65-9EBF-49B6-B10E-89F72F1D9221}"/>
                </a:ext>
              </a:extLst>
            </p:cNvPr>
            <p:cNvGrpSpPr/>
            <p:nvPr/>
          </p:nvGrpSpPr>
          <p:grpSpPr>
            <a:xfrm>
              <a:off x="871204" y="1741082"/>
              <a:ext cx="3384676" cy="1015663"/>
              <a:chOff x="5119611" y="682303"/>
              <a:chExt cx="3384676" cy="1015663"/>
            </a:xfrm>
          </p:grpSpPr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84EB18BF-1D6A-44CD-8EB3-6D90CA6CCB96}"/>
                  </a:ext>
                </a:extLst>
              </p:cNvPr>
              <p:cNvSpPr txBox="1"/>
              <p:nvPr/>
            </p:nvSpPr>
            <p:spPr>
              <a:xfrm>
                <a:off x="5119611" y="682303"/>
                <a:ext cx="1952779" cy="10156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目 录</a:t>
                </a:r>
                <a:endPara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5768A74-C4F8-4AD0-9A36-0047B68D612B}"/>
                  </a:ext>
                </a:extLst>
              </p:cNvPr>
              <p:cNvSpPr/>
              <p:nvPr/>
            </p:nvSpPr>
            <p:spPr>
              <a:xfrm>
                <a:off x="6928215" y="1146084"/>
                <a:ext cx="1576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content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B9C8E6-81D7-43D3-8DC7-9EE3D5968F61}"/>
              </a:ext>
            </a:extLst>
          </p:cNvPr>
          <p:cNvGrpSpPr/>
          <p:nvPr/>
        </p:nvGrpSpPr>
        <p:grpSpPr>
          <a:xfrm>
            <a:off x="6319135" y="1029588"/>
            <a:ext cx="5345284" cy="806087"/>
            <a:chOff x="6395301" y="1223659"/>
            <a:chExt cx="4174688" cy="1254950"/>
          </a:xfrm>
        </p:grpSpPr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C28DED19-9342-4943-93BB-D9BCFFD9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19" y="1280711"/>
              <a:ext cx="3202570" cy="119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目的与意义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Purpose &amp; Significance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8A21DAB-BABD-4807-BB83-79644E9FE751}"/>
                </a:ext>
              </a:extLst>
            </p:cNvPr>
            <p:cNvGrpSpPr/>
            <p:nvPr/>
          </p:nvGrpSpPr>
          <p:grpSpPr>
            <a:xfrm>
              <a:off x="6395301" y="1223659"/>
              <a:ext cx="835967" cy="831412"/>
              <a:chOff x="6395301" y="1204962"/>
              <a:chExt cx="835967" cy="83141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72D5C28-6D75-44EB-82A9-F4272155C03C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75ECB7E-2AD1-4748-8866-193CDD7B69CB}"/>
                  </a:ext>
                </a:extLst>
              </p:cNvPr>
              <p:cNvSpPr txBox="1"/>
              <p:nvPr/>
            </p:nvSpPr>
            <p:spPr>
              <a:xfrm>
                <a:off x="6395301" y="1204962"/>
                <a:ext cx="8359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7C1A18C-2858-4A3F-B3E9-131B65685EC1}"/>
              </a:ext>
            </a:extLst>
          </p:cNvPr>
          <p:cNvGrpSpPr/>
          <p:nvPr/>
        </p:nvGrpSpPr>
        <p:grpSpPr>
          <a:xfrm>
            <a:off x="6231505" y="1859912"/>
            <a:ext cx="4908132" cy="814456"/>
            <a:chOff x="6389019" y="1210629"/>
            <a:chExt cx="3669380" cy="1267979"/>
          </a:xfrm>
        </p:grpSpPr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CD5346F-D62F-4CD5-9B93-6EA61FD05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20" y="1280710"/>
              <a:ext cx="2690979" cy="119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设计与实现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Design &amp; Implementation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CBD66E9-94CF-45B8-A827-BEAE8A7DB4A7}"/>
                </a:ext>
              </a:extLst>
            </p:cNvPr>
            <p:cNvGrpSpPr/>
            <p:nvPr/>
          </p:nvGrpSpPr>
          <p:grpSpPr>
            <a:xfrm>
              <a:off x="6389019" y="1210629"/>
              <a:ext cx="835967" cy="844442"/>
              <a:chOff x="6389019" y="1191932"/>
              <a:chExt cx="835967" cy="844442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51E603F-C83C-4601-A583-E64EADCDD112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43371BB-EAC6-4C11-882B-971C7A6FAEE9}"/>
                  </a:ext>
                </a:extLst>
              </p:cNvPr>
              <p:cNvSpPr txBox="1"/>
              <p:nvPr/>
            </p:nvSpPr>
            <p:spPr>
              <a:xfrm>
                <a:off x="6389019" y="1191932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5AA8189-DE3B-47C1-A2BD-A0E04B09394F}"/>
              </a:ext>
            </a:extLst>
          </p:cNvPr>
          <p:cNvGrpSpPr/>
          <p:nvPr/>
        </p:nvGrpSpPr>
        <p:grpSpPr>
          <a:xfrm>
            <a:off x="6271326" y="2721572"/>
            <a:ext cx="4881901" cy="830336"/>
            <a:chOff x="6408630" y="1185907"/>
            <a:chExt cx="3649769" cy="1292704"/>
          </a:xfrm>
        </p:grpSpPr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E9BC10A6-FE56-4733-A725-30FC0E0C4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难点与解决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Difficulties &amp; Ssolutions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219A7E3-1BA4-4D07-BA3D-43BD3C8C26B2}"/>
                </a:ext>
              </a:extLst>
            </p:cNvPr>
            <p:cNvGrpSpPr/>
            <p:nvPr/>
          </p:nvGrpSpPr>
          <p:grpSpPr>
            <a:xfrm>
              <a:off x="6408630" y="1185907"/>
              <a:ext cx="835967" cy="869164"/>
              <a:chOff x="6408630" y="1167210"/>
              <a:chExt cx="835967" cy="86916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7E80E38B-4EF8-46A8-9868-328277A83165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3B15F88-25D5-4E4A-911B-53A44B1A32BF}"/>
                  </a:ext>
                </a:extLst>
              </p:cNvPr>
              <p:cNvSpPr txBox="1"/>
              <p:nvPr/>
            </p:nvSpPr>
            <p:spPr>
              <a:xfrm>
                <a:off x="6408630" y="1167210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03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E9338A-4BFB-45D4-88F3-F1B1212839F9}"/>
              </a:ext>
            </a:extLst>
          </p:cNvPr>
          <p:cNvGrpSpPr/>
          <p:nvPr/>
        </p:nvGrpSpPr>
        <p:grpSpPr>
          <a:xfrm>
            <a:off x="6247421" y="3699544"/>
            <a:ext cx="4899476" cy="812140"/>
            <a:chOff x="6395490" y="1214236"/>
            <a:chExt cx="3662909" cy="1264379"/>
          </a:xfrm>
        </p:grpSpPr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326810C2-9917-43C7-A57A-AB78B2445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20" y="1280712"/>
              <a:ext cx="2690979" cy="1197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成果展示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Results Showcase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35C5E58-FF55-4601-8FDA-BBE152EA6F9C}"/>
                </a:ext>
              </a:extLst>
            </p:cNvPr>
            <p:cNvGrpSpPr/>
            <p:nvPr/>
          </p:nvGrpSpPr>
          <p:grpSpPr>
            <a:xfrm>
              <a:off x="6395490" y="1214236"/>
              <a:ext cx="835967" cy="840835"/>
              <a:chOff x="6395490" y="1195539"/>
              <a:chExt cx="835967" cy="840835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C0D66DC-C356-4417-9EE4-D0D2F9795CEB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FD80E00-F5EC-40FE-9209-EC6B232485C5}"/>
                  </a:ext>
                </a:extLst>
              </p:cNvPr>
              <p:cNvSpPr txBox="1"/>
              <p:nvPr/>
            </p:nvSpPr>
            <p:spPr>
              <a:xfrm>
                <a:off x="6395490" y="1195539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04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482375-BE46-48E1-4B15-E728F86EC596}"/>
              </a:ext>
            </a:extLst>
          </p:cNvPr>
          <p:cNvGrpSpPr/>
          <p:nvPr/>
        </p:nvGrpSpPr>
        <p:grpSpPr>
          <a:xfrm>
            <a:off x="6220621" y="4629857"/>
            <a:ext cx="4714147" cy="815495"/>
            <a:chOff x="6376631" y="1209012"/>
            <a:chExt cx="3681768" cy="1269600"/>
          </a:xfrm>
        </p:grpSpPr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558C463D-9246-5F47-3954-37A4A6018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分工与收获</a:t>
              </a:r>
              <a:endParaRPr lang="en-US" altLang="zh-CN" sz="2800" b="1" dirty="0">
                <a:ln w="0">
                  <a:noFill/>
                </a:ln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Division &amp; Harvesting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F5179BA-9024-1F13-F2D1-37FBA5B6D0F5}"/>
                </a:ext>
              </a:extLst>
            </p:cNvPr>
            <p:cNvGrpSpPr/>
            <p:nvPr/>
          </p:nvGrpSpPr>
          <p:grpSpPr>
            <a:xfrm>
              <a:off x="6376631" y="1209012"/>
              <a:ext cx="835967" cy="910403"/>
              <a:chOff x="6376631" y="1190315"/>
              <a:chExt cx="835967" cy="910403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12367BE-6065-4F59-CFE2-16BB5BB5425D}"/>
                  </a:ext>
                </a:extLst>
              </p:cNvPr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03ED26-44FB-3C6B-2D45-5635EDAC51D1}"/>
                  </a:ext>
                </a:extLst>
              </p:cNvPr>
              <p:cNvSpPr txBox="1"/>
              <p:nvPr/>
            </p:nvSpPr>
            <p:spPr>
              <a:xfrm>
                <a:off x="6376631" y="1190315"/>
                <a:ext cx="835967" cy="91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05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51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PART/</a:t>
                </a:r>
                <a:r>
                  <a:rPr lang="en-US" altLang="zh-CN" sz="7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6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431537" y="2598003"/>
            <a:ext cx="568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b="1" dirty="0">
                <a:ln w="0">
                  <a:noFill/>
                </a:ln>
                <a:solidFill>
                  <a:prstClr val="white"/>
                </a:solidFill>
                <a:cs typeface="+mn-ea"/>
                <a:sym typeface="+mn-lt"/>
              </a:rPr>
              <a:t>目的与意义</a:t>
            </a:r>
            <a:endParaRPr lang="en-US" altLang="zh-CN" sz="4800" b="1" dirty="0">
              <a:ln w="0">
                <a:noFill/>
              </a:ln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500089" y="3386393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Purpose &amp; Significance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70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4"/>
            <a:ext cx="3334331" cy="607595"/>
            <a:chOff x="259101" y="339724"/>
            <a:chExt cx="3334331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26309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目的与意义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FA22EE95-C434-470A-938E-A64C20B1C55C}"/>
              </a:ext>
            </a:extLst>
          </p:cNvPr>
          <p:cNvSpPr/>
          <p:nvPr/>
        </p:nvSpPr>
        <p:spPr>
          <a:xfrm flipH="1">
            <a:off x="4050505" y="1783626"/>
            <a:ext cx="4948351" cy="3794687"/>
          </a:xfrm>
          <a:prstGeom prst="roundRect">
            <a:avLst>
              <a:gd name="adj" fmla="val 727"/>
            </a:avLst>
          </a:prstGeom>
          <a:solidFill>
            <a:schemeClr val="bg1"/>
          </a:solidFill>
          <a:ln>
            <a:noFill/>
          </a:ln>
          <a:effectLst>
            <a:outerShdw blurRad="1270000" dist="1092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5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1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CAB8F8-F5DE-4DEF-A64D-D7D0FBA408FB}"/>
              </a:ext>
            </a:extLst>
          </p:cNvPr>
          <p:cNvGrpSpPr/>
          <p:nvPr/>
        </p:nvGrpSpPr>
        <p:grpSpPr>
          <a:xfrm>
            <a:off x="4572000" y="2296750"/>
            <a:ext cx="3788787" cy="2205832"/>
            <a:chOff x="8825072" y="2414496"/>
            <a:chExt cx="2511455" cy="2205832"/>
          </a:xfrm>
        </p:grpSpPr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E5C42451-466C-4057-B678-E1E2B50F333F}"/>
                </a:ext>
              </a:extLst>
            </p:cNvPr>
            <p:cNvSpPr txBox="1"/>
            <p:nvPr/>
          </p:nvSpPr>
          <p:spPr>
            <a:xfrm>
              <a:off x="8825072" y="3094141"/>
              <a:ext cx="2511455" cy="1526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找出图像或视频帧中所有的行人或物体，包括位置和大小，并用矩形框与唯一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id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标识出来。可以人为选中跟踪目标作出特别标识，也可以自行更换跟踪模式。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3778C54-F69F-4D97-A6AC-BF476EED0EE5}"/>
                </a:ext>
              </a:extLst>
            </p:cNvPr>
            <p:cNvSpPr/>
            <p:nvPr/>
          </p:nvSpPr>
          <p:spPr>
            <a:xfrm>
              <a:off x="9144799" y="2414496"/>
              <a:ext cx="1872000" cy="432835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主要功能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AD2CE44-FF34-4054-83BE-C78DE20F04DE}"/>
              </a:ext>
            </a:extLst>
          </p:cNvPr>
          <p:cNvGrpSpPr/>
          <p:nvPr/>
        </p:nvGrpSpPr>
        <p:grpSpPr>
          <a:xfrm>
            <a:off x="8967540" y="0"/>
            <a:ext cx="3224460" cy="6858000"/>
            <a:chOff x="8551514" y="117746"/>
            <a:chExt cx="3770488" cy="6858000"/>
          </a:xfrm>
        </p:grpSpPr>
        <p:sp>
          <p:nvSpPr>
            <p:cNvPr id="18" name="Rectangle: Rounded Corners 15">
              <a:extLst>
                <a:ext uri="{FF2B5EF4-FFF2-40B4-BE49-F238E27FC236}">
                  <a16:creationId xmlns:a16="http://schemas.microsoft.com/office/drawing/2014/main" id="{C283E3B7-C07F-4717-BA72-EB34DC493D2A}"/>
                </a:ext>
              </a:extLst>
            </p:cNvPr>
            <p:cNvSpPr/>
            <p:nvPr/>
          </p:nvSpPr>
          <p:spPr>
            <a:xfrm flipH="1">
              <a:off x="8551514" y="117746"/>
              <a:ext cx="3770488" cy="6858000"/>
            </a:xfrm>
            <a:prstGeom prst="roundRect">
              <a:avLst>
                <a:gd name="adj" fmla="val 727"/>
              </a:avLst>
            </a:prstGeom>
            <a:solidFill>
              <a:srgbClr val="4277CE"/>
            </a:solidFill>
            <a:ln>
              <a:noFill/>
            </a:ln>
            <a:effectLst>
              <a:outerShdw blurRad="1270000" dist="1092200" dir="8100000" sx="90000" sy="9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857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1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TextBox 34">
              <a:extLst>
                <a:ext uri="{FF2B5EF4-FFF2-40B4-BE49-F238E27FC236}">
                  <a16:creationId xmlns:a16="http://schemas.microsoft.com/office/drawing/2014/main" id="{BF1EF1A8-C973-4792-8446-F18CBF4551DE}"/>
                </a:ext>
              </a:extLst>
            </p:cNvPr>
            <p:cNvSpPr txBox="1"/>
            <p:nvPr/>
          </p:nvSpPr>
          <p:spPr>
            <a:xfrm>
              <a:off x="9106450" y="3094141"/>
              <a:ext cx="2511454" cy="2634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可以应用于汽车无人驾驶系统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(ADAS)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，智能机器人，智能视频监控，人体行为分析，客流统计系统，智能交通等领域，为各种工作提供便利。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EEB8F76-9987-457B-8DCA-773F2C727747}"/>
                </a:ext>
              </a:extLst>
            </p:cNvPr>
            <p:cNvSpPr/>
            <p:nvPr/>
          </p:nvSpPr>
          <p:spPr>
            <a:xfrm>
              <a:off x="9416346" y="2320228"/>
              <a:ext cx="1872000" cy="432835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价值分析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767094E-144E-0B2E-E5AC-763BDCBA0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" t="3674" r="21385" b="2000"/>
          <a:stretch/>
        </p:blipFill>
        <p:spPr>
          <a:xfrm>
            <a:off x="1" y="1783626"/>
            <a:ext cx="4050504" cy="37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DEC03-0C54-4818-89A0-6908D1E88C84}"/>
              </a:ext>
            </a:extLst>
          </p:cNvPr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>
              <a:extLst>
                <a:ext uri="{FF2B5EF4-FFF2-40B4-BE49-F238E27FC236}">
                  <a16:creationId xmlns:a16="http://schemas.microsoft.com/office/drawing/2014/main" id="{B8C2F373-87B0-4330-B84E-E9DB56397094}"/>
                </a:ext>
              </a:extLst>
            </p:cNvPr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C738EE18-85EE-4C01-9E49-4D26B59BC840}"/>
                </a:ext>
              </a:extLst>
            </p:cNvPr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B6C5B0-2CE0-466B-8519-5B1473B38350}"/>
              </a:ext>
            </a:extLst>
          </p:cNvPr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65DD06-FA81-4B73-A239-5406410B0F65}"/>
                </a:ext>
              </a:extLst>
            </p:cNvPr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46F713-C1F7-45CF-BD44-E978A5AE1AF2}"/>
                  </a:ext>
                </a:extLst>
              </p:cNvPr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>
                  <a:extLst>
                    <a:ext uri="{FF2B5EF4-FFF2-40B4-BE49-F238E27FC236}">
                      <a16:creationId xmlns:a16="http://schemas.microsoft.com/office/drawing/2014/main" id="{1F9EAC97-79A8-4B20-BF3F-F8AC3CB63ADB}"/>
                    </a:ext>
                  </a:extLst>
                </p:cNvPr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>
                  <a:extLst>
                    <a:ext uri="{FF2B5EF4-FFF2-40B4-BE49-F238E27FC236}">
                      <a16:creationId xmlns:a16="http://schemas.microsoft.com/office/drawing/2014/main" id="{723FA8B8-7F01-4BC6-AAA3-7D1A0487EC31}"/>
                    </a:ext>
                  </a:extLst>
                </p:cNvPr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187674-842B-4823-BEE0-8CEB659DB03A}"/>
                  </a:ext>
                </a:extLst>
              </p:cNvPr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>
              <a:extLst>
                <a:ext uri="{FF2B5EF4-FFF2-40B4-BE49-F238E27FC236}">
                  <a16:creationId xmlns:a16="http://schemas.microsoft.com/office/drawing/2014/main" id="{60865455-8270-42B0-AFAD-D3180086EC63}"/>
                </a:ext>
              </a:extLst>
            </p:cNvPr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>
            <a:extLst>
              <a:ext uri="{FF2B5EF4-FFF2-40B4-BE49-F238E27FC236}">
                <a16:creationId xmlns:a16="http://schemas.microsoft.com/office/drawing/2014/main" id="{8865EDAC-1336-42D0-BCD2-EAC6B0C3C9DD}"/>
              </a:ext>
            </a:extLst>
          </p:cNvPr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27C0592-D6EF-4A50-AAE8-2107D7877CB4}"/>
              </a:ext>
            </a:extLst>
          </p:cNvPr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7945AE-E860-4523-A2CC-378DAD7C47E8}"/>
              </a:ext>
            </a:extLst>
          </p:cNvPr>
          <p:cNvSpPr txBox="1"/>
          <p:nvPr/>
        </p:nvSpPr>
        <p:spPr>
          <a:xfrm>
            <a:off x="5965369" y="2598003"/>
            <a:ext cx="403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olidFill>
                  <a:prstClr val="white"/>
                </a:solidFill>
                <a:sym typeface="+mn-lt"/>
              </a:rPr>
              <a:t>设计与实现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C96EC4-3C49-4674-BFBA-DC9433FAA331}"/>
              </a:ext>
            </a:extLst>
          </p:cNvPr>
          <p:cNvSpPr/>
          <p:nvPr/>
        </p:nvSpPr>
        <p:spPr>
          <a:xfrm>
            <a:off x="5293900" y="3392530"/>
            <a:ext cx="53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kern="0" noProof="1">
                <a:solidFill>
                  <a:prstClr val="white"/>
                </a:solidFill>
                <a:cs typeface="+mn-ea"/>
                <a:sym typeface="+mn-lt"/>
              </a:rPr>
              <a:t>Design &amp; Implementation</a:t>
            </a:r>
            <a:endParaRPr lang="zh-CN" altLang="en-US" sz="1400" kern="0" noProof="1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61634"/>
      </p:ext>
    </p:extLst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8C2A755-2831-C2EA-1878-ABA67A254190}"/>
              </a:ext>
            </a:extLst>
          </p:cNvPr>
          <p:cNvSpPr/>
          <p:nvPr/>
        </p:nvSpPr>
        <p:spPr>
          <a:xfrm>
            <a:off x="1335122" y="1238447"/>
            <a:ext cx="9521755" cy="425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9619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基础框架</a:t>
              </a:r>
              <a:r>
                <a:rPr lang="en-US" altLang="zh-CN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——BOTSORT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871" y="650438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http://www.1ppt.com/hangye/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6A46CC-089B-216A-3D10-9A313F1B6BB1}"/>
              </a:ext>
            </a:extLst>
          </p:cNvPr>
          <p:cNvCxnSpPr>
            <a:cxnSpLocks/>
          </p:cNvCxnSpPr>
          <p:nvPr/>
        </p:nvCxnSpPr>
        <p:spPr>
          <a:xfrm flipV="1">
            <a:off x="4666268" y="298593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84F6E9D-2907-FC65-22EE-EF44873C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22" y="1238447"/>
            <a:ext cx="9521755" cy="42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7665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8C2A755-2831-C2EA-1878-ABA67A254190}"/>
              </a:ext>
            </a:extLst>
          </p:cNvPr>
          <p:cNvSpPr/>
          <p:nvPr/>
        </p:nvSpPr>
        <p:spPr>
          <a:xfrm>
            <a:off x="1" y="1238447"/>
            <a:ext cx="12192000" cy="4602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9619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主要运行逻辑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871" y="650438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http://www.1ppt.com/hangye/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6A46CC-089B-216A-3D10-9A313F1B6BB1}"/>
              </a:ext>
            </a:extLst>
          </p:cNvPr>
          <p:cNvCxnSpPr>
            <a:cxnSpLocks/>
          </p:cNvCxnSpPr>
          <p:nvPr/>
        </p:nvCxnSpPr>
        <p:spPr>
          <a:xfrm flipV="1">
            <a:off x="4666268" y="298593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2B1B51D-9537-5D2C-87B9-EBFA93E7F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361507"/>
              </p:ext>
            </p:extLst>
          </p:nvPr>
        </p:nvGraphicFramePr>
        <p:xfrm>
          <a:off x="-13698" y="1216713"/>
          <a:ext cx="6950222" cy="463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97AB4AC-3481-0B77-E753-1F3086A44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426472"/>
              </p:ext>
            </p:extLst>
          </p:nvPr>
        </p:nvGraphicFramePr>
        <p:xfrm>
          <a:off x="5798250" y="3188676"/>
          <a:ext cx="2231937" cy="95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D6D44DC-809F-31B3-C5ED-716698D6D8E9}"/>
              </a:ext>
            </a:extLst>
          </p:cNvPr>
          <p:cNvSpPr/>
          <p:nvPr/>
        </p:nvSpPr>
        <p:spPr>
          <a:xfrm>
            <a:off x="8415957" y="2283212"/>
            <a:ext cx="2371997" cy="741249"/>
          </a:xfrm>
          <a:custGeom>
            <a:avLst/>
            <a:gdLst>
              <a:gd name="connsiteX0" fmla="*/ 0 w 2371997"/>
              <a:gd name="connsiteY0" fmla="*/ 0 h 741249"/>
              <a:gd name="connsiteX1" fmla="*/ 2371997 w 2371997"/>
              <a:gd name="connsiteY1" fmla="*/ 0 h 741249"/>
              <a:gd name="connsiteX2" fmla="*/ 2371997 w 2371997"/>
              <a:gd name="connsiteY2" fmla="*/ 741249 h 741249"/>
              <a:gd name="connsiteX3" fmla="*/ 0 w 2371997"/>
              <a:gd name="connsiteY3" fmla="*/ 741249 h 741249"/>
              <a:gd name="connsiteX4" fmla="*/ 0 w 2371997"/>
              <a:gd name="connsiteY4" fmla="*/ 0 h 74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1997" h="741249">
                <a:moveTo>
                  <a:pt x="0" y="0"/>
                </a:moveTo>
                <a:lnTo>
                  <a:pt x="2371997" y="0"/>
                </a:lnTo>
                <a:lnTo>
                  <a:pt x="2371997" y="741249"/>
                </a:lnTo>
                <a:lnTo>
                  <a:pt x="0" y="7412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2073" tIns="49530" rIns="49530" bIns="49530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300" kern="1200" dirty="0"/>
              <a:t>左键点击添加追踪对象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E91047-5B3A-F52D-F416-43EB752A492A}"/>
              </a:ext>
            </a:extLst>
          </p:cNvPr>
          <p:cNvSpPr/>
          <p:nvPr/>
        </p:nvSpPr>
        <p:spPr>
          <a:xfrm>
            <a:off x="8317124" y="2176143"/>
            <a:ext cx="518874" cy="778311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E7509B5-4103-F627-7939-1C415AF83FE7}"/>
              </a:ext>
            </a:extLst>
          </p:cNvPr>
          <p:cNvSpPr/>
          <p:nvPr/>
        </p:nvSpPr>
        <p:spPr>
          <a:xfrm>
            <a:off x="8415957" y="3216363"/>
            <a:ext cx="2371997" cy="741249"/>
          </a:xfrm>
          <a:custGeom>
            <a:avLst/>
            <a:gdLst>
              <a:gd name="connsiteX0" fmla="*/ 0 w 2371997"/>
              <a:gd name="connsiteY0" fmla="*/ 0 h 741249"/>
              <a:gd name="connsiteX1" fmla="*/ 2371997 w 2371997"/>
              <a:gd name="connsiteY1" fmla="*/ 0 h 741249"/>
              <a:gd name="connsiteX2" fmla="*/ 2371997 w 2371997"/>
              <a:gd name="connsiteY2" fmla="*/ 741249 h 741249"/>
              <a:gd name="connsiteX3" fmla="*/ 0 w 2371997"/>
              <a:gd name="connsiteY3" fmla="*/ 741249 h 741249"/>
              <a:gd name="connsiteX4" fmla="*/ 0 w 2371997"/>
              <a:gd name="connsiteY4" fmla="*/ 0 h 74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1997" h="741249">
                <a:moveTo>
                  <a:pt x="0" y="0"/>
                </a:moveTo>
                <a:lnTo>
                  <a:pt x="2371997" y="0"/>
                </a:lnTo>
                <a:lnTo>
                  <a:pt x="2371997" y="741249"/>
                </a:lnTo>
                <a:lnTo>
                  <a:pt x="0" y="7412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2073" tIns="49530" rIns="49530" bIns="49530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300" kern="1200" dirty="0"/>
              <a:t>右键点击取消追踪对象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A160DE-F7D0-657D-87C3-39E6DB9E1D66}"/>
              </a:ext>
            </a:extLst>
          </p:cNvPr>
          <p:cNvSpPr/>
          <p:nvPr/>
        </p:nvSpPr>
        <p:spPr>
          <a:xfrm>
            <a:off x="8317124" y="3109294"/>
            <a:ext cx="518874" cy="778311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52300473-A1E2-D923-683E-54A6A396C511}"/>
              </a:ext>
            </a:extLst>
          </p:cNvPr>
          <p:cNvSpPr/>
          <p:nvPr/>
        </p:nvSpPr>
        <p:spPr>
          <a:xfrm>
            <a:off x="8415957" y="4149514"/>
            <a:ext cx="2371997" cy="741249"/>
          </a:xfrm>
          <a:custGeom>
            <a:avLst/>
            <a:gdLst>
              <a:gd name="connsiteX0" fmla="*/ 0 w 2371997"/>
              <a:gd name="connsiteY0" fmla="*/ 0 h 741249"/>
              <a:gd name="connsiteX1" fmla="*/ 2371997 w 2371997"/>
              <a:gd name="connsiteY1" fmla="*/ 0 h 741249"/>
              <a:gd name="connsiteX2" fmla="*/ 2371997 w 2371997"/>
              <a:gd name="connsiteY2" fmla="*/ 741249 h 741249"/>
              <a:gd name="connsiteX3" fmla="*/ 0 w 2371997"/>
              <a:gd name="connsiteY3" fmla="*/ 741249 h 741249"/>
              <a:gd name="connsiteX4" fmla="*/ 0 w 2371997"/>
              <a:gd name="connsiteY4" fmla="*/ 0 h 74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1997" h="741249">
                <a:moveTo>
                  <a:pt x="0" y="0"/>
                </a:moveTo>
                <a:lnTo>
                  <a:pt x="2371997" y="0"/>
                </a:lnTo>
                <a:lnTo>
                  <a:pt x="2371997" y="741249"/>
                </a:lnTo>
                <a:lnTo>
                  <a:pt x="0" y="7412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2073" tIns="49530" rIns="49530" bIns="49530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300" kern="1200" dirty="0"/>
              <a:t>向上滚动取消所有</a:t>
            </a:r>
            <a:endParaRPr lang="en-US" altLang="zh-CN" sz="1300" kern="1200" dirty="0"/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300" kern="1200" dirty="0"/>
              <a:t>向下滚动追踪所有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2F1D4C-E6CA-D186-D6EF-7A6CB23A9A9A}"/>
              </a:ext>
            </a:extLst>
          </p:cNvPr>
          <p:cNvSpPr/>
          <p:nvPr/>
        </p:nvSpPr>
        <p:spPr>
          <a:xfrm>
            <a:off x="8317124" y="4042444"/>
            <a:ext cx="518874" cy="778311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8E68E359-BF31-00BC-2BD3-1FE72BD10A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6431" y="4142380"/>
            <a:ext cx="689554" cy="689554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EF0F7780-2A1A-2057-80CE-60B8C44A2D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26431" y="3188676"/>
            <a:ext cx="689554" cy="689554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17DD3618-54E9-93A2-4E96-D923DAB07A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26431" y="2234972"/>
            <a:ext cx="689554" cy="6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7151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6" grpId="1">
        <p:bldAsOne/>
      </p:bldGraphic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0" grpId="1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8C2A755-2831-C2EA-1878-ABA67A254190}"/>
              </a:ext>
            </a:extLst>
          </p:cNvPr>
          <p:cNvSpPr/>
          <p:nvPr/>
        </p:nvSpPr>
        <p:spPr>
          <a:xfrm>
            <a:off x="0" y="998162"/>
            <a:ext cx="12191999" cy="5859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1. magnify(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boxes_ids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boxes_tlwhs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tp_ids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Label,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这个函数用于放大图像中的目标对象。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2.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Mouse_Coordinate_Conversion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(x, y):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这个函数用于将鼠标点击的坐标转换为放大后图像中的坐标。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3. update(opt, model, cap, device, half, tracker,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imgsz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stride, count, names, colors, window, Label):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更新目标检测和跟踪的结果。它首先读取摄像头的图像，然后使用目标检测模型进行推理，得到检测结果。接着，它使用目标跟踪算法对检测结果进行跟踪，得到跟踪结果。最后，它根据跟踪结果，绘制边界框和标签，并将结果显示在窗口中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4.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on_click_left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(event):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这个函数用于处理鼠标左键点击事件。当用户点击图像中的目标对象时，它将该目标对象添加到跟踪列表中。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5.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on_click_right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(event):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这个函数用于处理鼠标右键点击事件。当用户点击图像中的目标对象时，它将该目标对象从跟踪列表中移除。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6.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track_all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这个函数用于将所有目标对象添加到跟踪列表中。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7.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cancel_tracking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这个函数用于清空跟踪列表，取消所有目标对象的跟踪。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8.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cancel_zoom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这个函数用于取消图像的放大模式。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9. zoom():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这个函数用于开启图像的放大模式。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10.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track_human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这个函数用于设置只跟踪人类目标对象。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11.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track_everything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这个函数用于设置跟踪所有类型的目标对象。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12. detect(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save_img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=False):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这个函数是程序的主函数，用于初始化模型和设备，创建窗口和标签，启动摄像头，以及启动程序的主循环。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9619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主要自定义函数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6A46CC-089B-216A-3D10-9A313F1B6BB1}"/>
              </a:ext>
            </a:extLst>
          </p:cNvPr>
          <p:cNvCxnSpPr>
            <a:cxnSpLocks/>
          </p:cNvCxnSpPr>
          <p:nvPr/>
        </p:nvCxnSpPr>
        <p:spPr>
          <a:xfrm flipV="1">
            <a:off x="4666268" y="298593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82023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8C2A755-2831-C2EA-1878-ABA67A254190}"/>
              </a:ext>
            </a:extLst>
          </p:cNvPr>
          <p:cNvSpPr/>
          <p:nvPr/>
        </p:nvSpPr>
        <p:spPr>
          <a:xfrm>
            <a:off x="0" y="998162"/>
            <a:ext cx="12191999" cy="5859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set_logging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设置日志记录，用于记录程序运行过程中的信息。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2.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select_device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opt.device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选择运行设备，可以是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或者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GPU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3.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attempt_load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(weights,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map_location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=device):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尝试加载模型权重。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4.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check_img_size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imgsz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s=stride):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检查图像尺寸，确保图像尺寸可以被模型的步长整除。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5.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TracedModel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(model, device,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opt.img_size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如果启用了模型追踪，将模型转换为追踪模型。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6.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BoTSORT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(opt,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frame_rate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=60.0):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创建一个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BoTSORT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跟踪器。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8.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window.mainloop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启动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Tkinter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窗口的主循环。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9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cap.read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从摄像头读取一帧图像。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 letterbox(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new_shape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imgsz,stride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=stride):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对图像进行尺寸调整和填充，以适应模型的输入尺寸。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11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torch.from_numpy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).to(device):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numpy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数组转换为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PyTorch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张量，并将其移动到指定的设备上（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GPU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）。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12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 model(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augment=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opt.augment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使用模型对图像进行推理。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13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non_max_suppression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(pred,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opt.conf_thres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opt.iou_thres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classes=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opt.classes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agnostic=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opt.agnostic_nms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对推理结果进行非最大抑制处理，去除重叠的边界框。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14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tracker.update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(detections, im0):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使用跟踪器对检测结果进行跟踪。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15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plot_one_box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tlbr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, im0, label=label, color=(0,255,0),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line_thickness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=2):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在图像上绘制一个边界框。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16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 magnify(boxes_ids,boxes_tlwhs,tp_ids,Label,im0):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根据目标对象的位置和状态，对图像进行放大显示。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F0502020204030204"/>
                <a:ea typeface="微软雅黑"/>
              </a:rPr>
              <a:t>17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. cv2.cvtColor(im0, cv2.COLOR_BGR2RGBA):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将图像从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BGR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颜色空间转换为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RGBA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颜色空间。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18.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Image.fromarray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(im0):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numpy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数组转换为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PIL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图像。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19.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ImageTk.PhotoImage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(image=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PIL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图像转换为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Tkinter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PhotoImage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130892-1473-4D3D-B6AF-AFF0F4075915}"/>
              </a:ext>
            </a:extLst>
          </p:cNvPr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46F713-C1F7-45CF-BD44-E978A5AE1AF2}"/>
                </a:ext>
              </a:extLst>
            </p:cNvPr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>
                <a:extLst>
                  <a:ext uri="{FF2B5EF4-FFF2-40B4-BE49-F238E27FC236}">
                    <a16:creationId xmlns:a16="http://schemas.microsoft.com/office/drawing/2014/main" id="{1F9EAC97-79A8-4B20-BF3F-F8AC3CB63ADB}"/>
                  </a:ext>
                </a:extLst>
              </p:cNvPr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>
                <a:extLst>
                  <a:ext uri="{FF2B5EF4-FFF2-40B4-BE49-F238E27FC236}">
                    <a16:creationId xmlns:a16="http://schemas.microsoft.com/office/drawing/2014/main" id="{723FA8B8-7F01-4BC6-AAA3-7D1A0487EC31}"/>
                  </a:ext>
                </a:extLst>
              </p:cNvPr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1C94A-A2A2-4E1B-B485-7EE8F18DE013}"/>
                </a:ext>
              </a:extLst>
            </p:cNvPr>
            <p:cNvSpPr txBox="1"/>
            <p:nvPr/>
          </p:nvSpPr>
          <p:spPr>
            <a:xfrm>
              <a:off x="962527" y="381911"/>
              <a:ext cx="49619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主要非自定义函数</a:t>
              </a: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6A46CC-089B-216A-3D10-9A313F1B6BB1}"/>
              </a:ext>
            </a:extLst>
          </p:cNvPr>
          <p:cNvCxnSpPr>
            <a:cxnSpLocks/>
          </p:cNvCxnSpPr>
          <p:nvPr/>
        </p:nvCxnSpPr>
        <p:spPr>
          <a:xfrm flipV="1">
            <a:off x="4666268" y="2985939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86775"/>
      </p:ext>
    </p:extLst>
  </p:cSld>
  <p:clrMapOvr>
    <a:masterClrMapping/>
  </p:clrMapOvr>
  <p:transition spd="slow" advClick="0" advTm="0">
    <p:push dir="u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5z45yr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1743</Words>
  <Application>Microsoft Office PowerPoint</Application>
  <PresentationFormat>宽屏</PresentationFormat>
  <Paragraphs>139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思源宋体 CN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向前 刘</cp:lastModifiedBy>
  <cp:revision>136</cp:revision>
  <dcterms:created xsi:type="dcterms:W3CDTF">2021-06-06T04:28:33Z</dcterms:created>
  <dcterms:modified xsi:type="dcterms:W3CDTF">2023-08-29T10:54:43Z</dcterms:modified>
</cp:coreProperties>
</file>