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2.xml" ContentType="application/vnd.openxmlformats-officedocument.presentationml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85" r:id="rId4"/>
    <p:sldId id="260" r:id="rId5"/>
    <p:sldId id="286" r:id="rId6"/>
    <p:sldId id="264" r:id="rId7"/>
    <p:sldId id="284" r:id="rId8"/>
    <p:sldId id="294" r:id="rId9"/>
    <p:sldId id="295" r:id="rId10"/>
    <p:sldId id="296" r:id="rId11"/>
    <p:sldId id="297" r:id="rId12"/>
    <p:sldId id="263" r:id="rId13"/>
    <p:sldId id="283" r:id="rId14"/>
    <p:sldId id="293" r:id="rId15"/>
    <p:sldId id="28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远哲" initials="周" lastIdx="3" clrIdx="0">
    <p:extLst>
      <p:ext uri="{19B8F6BF-5375-455C-9EA6-DF929625EA0E}">
        <p15:presenceInfo xmlns:p15="http://schemas.microsoft.com/office/powerpoint/2012/main" userId="407766c8518846ac" providerId="Windows Live"/>
      </p:ext>
    </p:extLst>
  </p:cmAuthor>
  <p:cmAuthor id="2" name="向前 刘" initials="向刘" lastIdx="1" clrIdx="1">
    <p:extLst>
      <p:ext uri="{19B8F6BF-5375-455C-9EA6-DF929625EA0E}">
        <p15:presenceInfo xmlns:p15="http://schemas.microsoft.com/office/powerpoint/2012/main" userId="f1e650d84a82c5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F80AD"/>
    <a:srgbClr val="70AD47"/>
    <a:srgbClr val="48BB4F"/>
    <a:srgbClr val="4DC58D"/>
    <a:srgbClr val="54CCCD"/>
    <a:srgbClr val="5B9BD5"/>
    <a:srgbClr val="29DBA0"/>
    <a:srgbClr val="D81E06"/>
    <a:srgbClr val="4A31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7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77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27T14:51:50.257" idx="3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03-28T18:00:13.71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8A0B57-6F8B-405C-8845-BB9161E095E9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BE27AA44-422D-4A8A-974D-1141E7E1A549}">
      <dgm:prSet phldrT="[文本]" custT="1"/>
      <dgm:spPr>
        <a:solidFill>
          <a:srgbClr val="2E9970"/>
        </a:solidFill>
      </dgm:spPr>
      <dgm:t>
        <a:bodyPr/>
        <a:lstStyle/>
        <a:p>
          <a:pPr algn="ctr">
            <a:lnSpc>
              <a:spcPct val="75000"/>
            </a:lnSpc>
            <a:spcAft>
              <a:spcPts val="0"/>
            </a:spcAft>
          </a:pPr>
          <a:r>
            <a:rPr lang="zh-CN" altLang="en-US" sz="3200" b="1" dirty="0"/>
            <a:t>图像</a:t>
          </a:r>
          <a:br>
            <a:rPr lang="en-US" altLang="zh-CN" sz="3200" b="1" dirty="0"/>
          </a:br>
          <a:r>
            <a:rPr lang="zh-CN" altLang="en-US" sz="3200" b="1" dirty="0"/>
            <a:t>处理</a:t>
          </a:r>
          <a:endParaRPr lang="en-US" altLang="zh-CN" sz="3200" b="1" dirty="0"/>
        </a:p>
      </dgm:t>
    </dgm:pt>
    <dgm:pt modelId="{BF1DA8AD-959E-4959-A94F-BDA4906372CE}" type="parTrans" cxnId="{C54CA1CC-89B2-4464-B9D9-4DB765A407C1}">
      <dgm:prSet/>
      <dgm:spPr/>
      <dgm:t>
        <a:bodyPr/>
        <a:lstStyle/>
        <a:p>
          <a:endParaRPr lang="zh-CN" altLang="en-US"/>
        </a:p>
      </dgm:t>
    </dgm:pt>
    <dgm:pt modelId="{5605F1B9-E6A9-4BA8-B169-9362BDABA854}" type="sibTrans" cxnId="{C54CA1CC-89B2-4464-B9D9-4DB765A407C1}">
      <dgm:prSet/>
      <dgm:spPr/>
      <dgm:t>
        <a:bodyPr/>
        <a:lstStyle/>
        <a:p>
          <a:endParaRPr lang="zh-CN" altLang="en-US"/>
        </a:p>
      </dgm:t>
    </dgm:pt>
    <dgm:pt modelId="{6D171A49-478B-4D17-90BC-A1E228562531}">
      <dgm:prSet phldrT="[文本]" custT="1"/>
      <dgm:spPr>
        <a:solidFill>
          <a:srgbClr val="4A3179"/>
        </a:solidFill>
      </dgm:spPr>
      <dgm:t>
        <a:bodyPr/>
        <a:lstStyle/>
        <a:p>
          <a:pPr>
            <a:lnSpc>
              <a:spcPct val="75000"/>
            </a:lnSpc>
            <a:spcAft>
              <a:spcPts val="0"/>
            </a:spcAft>
          </a:pPr>
          <a:r>
            <a:rPr lang="zh-CN" altLang="en-US" sz="3200" b="1" dirty="0"/>
            <a:t>移动</a:t>
          </a:r>
          <a:br>
            <a:rPr lang="en-US" altLang="zh-CN" sz="3200" b="1" dirty="0"/>
          </a:br>
          <a:r>
            <a:rPr lang="zh-CN" altLang="en-US" sz="3200" b="1" dirty="0"/>
            <a:t>追踪</a:t>
          </a:r>
        </a:p>
      </dgm:t>
    </dgm:pt>
    <dgm:pt modelId="{9CA04A4F-34CC-4C13-9A06-7D815ECB9E6E}" type="parTrans" cxnId="{C0ABD3E3-4BAA-4396-9653-E6C2F5E980CD}">
      <dgm:prSet/>
      <dgm:spPr/>
      <dgm:t>
        <a:bodyPr/>
        <a:lstStyle/>
        <a:p>
          <a:endParaRPr lang="zh-CN" altLang="en-US"/>
        </a:p>
      </dgm:t>
    </dgm:pt>
    <dgm:pt modelId="{843B9DF5-C67D-4B76-9F64-29C426C01476}" type="sibTrans" cxnId="{C0ABD3E3-4BAA-4396-9653-E6C2F5E980CD}">
      <dgm:prSet/>
      <dgm:spPr/>
      <dgm:t>
        <a:bodyPr/>
        <a:lstStyle/>
        <a:p>
          <a:endParaRPr lang="zh-CN" altLang="en-US"/>
        </a:p>
      </dgm:t>
    </dgm:pt>
    <dgm:pt modelId="{06637CA4-3F6F-4127-B0B1-AF5113E51862}">
      <dgm:prSet phldrT="[文本]" custT="1"/>
      <dgm:spPr>
        <a:solidFill>
          <a:srgbClr val="424E91"/>
        </a:solidFill>
      </dgm:spPr>
      <dgm:t>
        <a:bodyPr/>
        <a:lstStyle/>
        <a:p>
          <a:pPr>
            <a:lnSpc>
              <a:spcPct val="75000"/>
            </a:lnSpc>
            <a:spcAft>
              <a:spcPts val="0"/>
            </a:spcAft>
          </a:pPr>
          <a:r>
            <a:rPr lang="zh-CN" altLang="en-US" sz="3200" b="1" dirty="0"/>
            <a:t>图像</a:t>
          </a:r>
          <a:br>
            <a:rPr lang="en-US" altLang="zh-CN" sz="3200" b="1" dirty="0"/>
          </a:br>
          <a:r>
            <a:rPr lang="zh-CN" altLang="en-US" sz="3200" b="1" dirty="0"/>
            <a:t>拉取</a:t>
          </a:r>
          <a:endParaRPr lang="en-US" altLang="zh-CN" sz="3200" b="1" dirty="0"/>
        </a:p>
      </dgm:t>
    </dgm:pt>
    <dgm:pt modelId="{6630B812-C258-4E5F-B2DE-E993FCE22EC4}" type="parTrans" cxnId="{ADAFEC5F-C8C6-42FA-A7E9-F1B05438997D}">
      <dgm:prSet/>
      <dgm:spPr/>
      <dgm:t>
        <a:bodyPr/>
        <a:lstStyle/>
        <a:p>
          <a:endParaRPr lang="zh-CN" altLang="en-US"/>
        </a:p>
      </dgm:t>
    </dgm:pt>
    <dgm:pt modelId="{4FDBEAE3-8A16-4B42-9D1F-4421A7E01161}" type="sibTrans" cxnId="{ADAFEC5F-C8C6-42FA-A7E9-F1B05438997D}">
      <dgm:prSet/>
      <dgm:spPr/>
      <dgm:t>
        <a:bodyPr/>
        <a:lstStyle/>
        <a:p>
          <a:endParaRPr lang="zh-CN" altLang="en-US"/>
        </a:p>
      </dgm:t>
    </dgm:pt>
    <dgm:pt modelId="{449B2383-C9F2-4491-BFED-0373F320E856}">
      <dgm:prSet phldrT="[文本]" custT="1"/>
      <dgm:spPr>
        <a:solidFill>
          <a:srgbClr val="D8BF70"/>
        </a:solidFill>
      </dgm:spPr>
      <dgm:t>
        <a:bodyPr/>
        <a:lstStyle/>
        <a:p>
          <a:pPr>
            <a:lnSpc>
              <a:spcPct val="75000"/>
            </a:lnSpc>
            <a:spcAft>
              <a:spcPts val="0"/>
            </a:spcAft>
          </a:pPr>
          <a:r>
            <a:rPr lang="zh-CN" altLang="en-US" sz="3200" b="1" dirty="0"/>
            <a:t>信息</a:t>
          </a:r>
          <a:br>
            <a:rPr lang="en-US" altLang="zh-CN" sz="3200" b="1" dirty="0"/>
          </a:br>
          <a:r>
            <a:rPr lang="zh-CN" altLang="en-US" sz="3200" b="1" dirty="0"/>
            <a:t>呈现</a:t>
          </a:r>
          <a:endParaRPr lang="en-US" altLang="zh-CN" sz="3200" b="1" dirty="0"/>
        </a:p>
      </dgm:t>
    </dgm:pt>
    <dgm:pt modelId="{02805F5A-B32A-4F5D-88EB-39232B26B27B}" type="parTrans" cxnId="{0B07C76D-431D-4789-9DA4-1571BF96154E}">
      <dgm:prSet/>
      <dgm:spPr/>
      <dgm:t>
        <a:bodyPr/>
        <a:lstStyle/>
        <a:p>
          <a:endParaRPr lang="zh-CN" altLang="en-US"/>
        </a:p>
      </dgm:t>
    </dgm:pt>
    <dgm:pt modelId="{6F6A3C79-26D2-42E4-A54C-F3FD832044C3}" type="sibTrans" cxnId="{0B07C76D-431D-4789-9DA4-1571BF96154E}">
      <dgm:prSet/>
      <dgm:spPr/>
      <dgm:t>
        <a:bodyPr/>
        <a:lstStyle/>
        <a:p>
          <a:endParaRPr lang="zh-CN" altLang="en-US"/>
        </a:p>
      </dgm:t>
    </dgm:pt>
    <dgm:pt modelId="{F57B6C6E-849A-435C-BFB6-E77E5D185AF1}" type="pres">
      <dgm:prSet presAssocID="{158A0B57-6F8B-405C-8845-BB9161E095E9}" presName="compositeShape" presStyleCnt="0">
        <dgm:presLayoutVars>
          <dgm:chMax val="7"/>
          <dgm:dir/>
          <dgm:resizeHandles val="exact"/>
        </dgm:presLayoutVars>
      </dgm:prSet>
      <dgm:spPr/>
    </dgm:pt>
    <dgm:pt modelId="{AC211E5D-9B47-4999-B935-BAF40BE4291A}" type="pres">
      <dgm:prSet presAssocID="{158A0B57-6F8B-405C-8845-BB9161E095E9}" presName="wedge1" presStyleLbl="node1" presStyleIdx="0" presStyleCnt="4"/>
      <dgm:spPr/>
    </dgm:pt>
    <dgm:pt modelId="{A5A089EF-BD9B-4D03-BB56-DAABF5228F2C}" type="pres">
      <dgm:prSet presAssocID="{158A0B57-6F8B-405C-8845-BB9161E095E9}" presName="dummy1a" presStyleCnt="0"/>
      <dgm:spPr/>
    </dgm:pt>
    <dgm:pt modelId="{1C074BF5-C7A0-4B14-83E0-06DEFCB9D0C6}" type="pres">
      <dgm:prSet presAssocID="{158A0B57-6F8B-405C-8845-BB9161E095E9}" presName="dummy1b" presStyleCnt="0"/>
      <dgm:spPr/>
    </dgm:pt>
    <dgm:pt modelId="{41EFBB81-E866-4349-86AA-10ED9A11D36E}" type="pres">
      <dgm:prSet presAssocID="{158A0B57-6F8B-405C-8845-BB9161E095E9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55EBD15-DA11-4FD3-98B1-69F74371A084}" type="pres">
      <dgm:prSet presAssocID="{158A0B57-6F8B-405C-8845-BB9161E095E9}" presName="wedge2" presStyleLbl="node1" presStyleIdx="1" presStyleCnt="4"/>
      <dgm:spPr/>
    </dgm:pt>
    <dgm:pt modelId="{16282FE1-1079-49B6-92C1-915A3B3E5D8A}" type="pres">
      <dgm:prSet presAssocID="{158A0B57-6F8B-405C-8845-BB9161E095E9}" presName="dummy2a" presStyleCnt="0"/>
      <dgm:spPr/>
    </dgm:pt>
    <dgm:pt modelId="{3C179B49-1A81-43A7-B17F-9BD2CD919BC1}" type="pres">
      <dgm:prSet presAssocID="{158A0B57-6F8B-405C-8845-BB9161E095E9}" presName="dummy2b" presStyleCnt="0"/>
      <dgm:spPr/>
    </dgm:pt>
    <dgm:pt modelId="{794C72FB-AEF2-496E-A262-9AE075CD01E5}" type="pres">
      <dgm:prSet presAssocID="{158A0B57-6F8B-405C-8845-BB9161E095E9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FD99069-BABD-42DD-ACD5-F41F3BEEFFC9}" type="pres">
      <dgm:prSet presAssocID="{158A0B57-6F8B-405C-8845-BB9161E095E9}" presName="wedge3" presStyleLbl="node1" presStyleIdx="2" presStyleCnt="4"/>
      <dgm:spPr/>
    </dgm:pt>
    <dgm:pt modelId="{4AF430F6-1A5E-4003-ABB4-65953870B6EB}" type="pres">
      <dgm:prSet presAssocID="{158A0B57-6F8B-405C-8845-BB9161E095E9}" presName="dummy3a" presStyleCnt="0"/>
      <dgm:spPr/>
    </dgm:pt>
    <dgm:pt modelId="{63E1D292-CA5E-4A09-85A4-4E10E2B1FFD3}" type="pres">
      <dgm:prSet presAssocID="{158A0B57-6F8B-405C-8845-BB9161E095E9}" presName="dummy3b" presStyleCnt="0"/>
      <dgm:spPr/>
    </dgm:pt>
    <dgm:pt modelId="{24877CBF-2BDE-4DD7-842E-79C330C646AF}" type="pres">
      <dgm:prSet presAssocID="{158A0B57-6F8B-405C-8845-BB9161E095E9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6F76C1A-F81D-4F0F-8151-7FEC8053DA76}" type="pres">
      <dgm:prSet presAssocID="{158A0B57-6F8B-405C-8845-BB9161E095E9}" presName="wedge4" presStyleLbl="node1" presStyleIdx="3" presStyleCnt="4"/>
      <dgm:spPr/>
    </dgm:pt>
    <dgm:pt modelId="{2E755954-9753-4A3D-8C39-F2DBCA69B4A1}" type="pres">
      <dgm:prSet presAssocID="{158A0B57-6F8B-405C-8845-BB9161E095E9}" presName="dummy4a" presStyleCnt="0"/>
      <dgm:spPr/>
    </dgm:pt>
    <dgm:pt modelId="{B0CFD81B-5922-4B7D-A0C0-0C60FE301C8D}" type="pres">
      <dgm:prSet presAssocID="{158A0B57-6F8B-405C-8845-BB9161E095E9}" presName="dummy4b" presStyleCnt="0"/>
      <dgm:spPr/>
    </dgm:pt>
    <dgm:pt modelId="{D63B47DC-D32E-4256-9391-D38053897A0E}" type="pres">
      <dgm:prSet presAssocID="{158A0B57-6F8B-405C-8845-BB9161E095E9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93F53BB-36A9-4F92-8107-82AE267A06A5}" type="pres">
      <dgm:prSet presAssocID="{5605F1B9-E6A9-4BA8-B169-9362BDABA854}" presName="arrowWedge1" presStyleLbl="fgSibTrans2D1" presStyleIdx="0" presStyleCnt="4"/>
      <dgm:spPr/>
    </dgm:pt>
    <dgm:pt modelId="{B5BAE885-9DD5-41D2-A2D3-CB4CAC5488BE}" type="pres">
      <dgm:prSet presAssocID="{6F6A3C79-26D2-42E4-A54C-F3FD832044C3}" presName="arrowWedge2" presStyleLbl="fgSibTrans2D1" presStyleIdx="1" presStyleCnt="4"/>
      <dgm:spPr/>
    </dgm:pt>
    <dgm:pt modelId="{B124FEEB-C079-46C4-8108-82090FF07B4C}" type="pres">
      <dgm:prSet presAssocID="{843B9DF5-C67D-4B76-9F64-29C426C01476}" presName="arrowWedge3" presStyleLbl="fgSibTrans2D1" presStyleIdx="2" presStyleCnt="4"/>
      <dgm:spPr/>
    </dgm:pt>
    <dgm:pt modelId="{050DA9F2-3F6E-4DB4-BC9F-081050FAFC3E}" type="pres">
      <dgm:prSet presAssocID="{4FDBEAE3-8A16-4B42-9D1F-4421A7E01161}" presName="arrowWedge4" presStyleLbl="fgSibTrans2D1" presStyleIdx="3" presStyleCnt="4"/>
      <dgm:spPr/>
    </dgm:pt>
  </dgm:ptLst>
  <dgm:cxnLst>
    <dgm:cxn modelId="{FEB19637-246C-459D-8B54-04677BD07D56}" type="presOf" srcId="{06637CA4-3F6F-4127-B0B1-AF5113E51862}" destId="{D63B47DC-D32E-4256-9391-D38053897A0E}" srcOrd="1" destOrd="0" presId="urn:microsoft.com/office/officeart/2005/8/layout/cycle8"/>
    <dgm:cxn modelId="{D2548839-079C-4B9E-9DF1-2ADF7FF973A1}" type="presOf" srcId="{BE27AA44-422D-4A8A-974D-1141E7E1A549}" destId="{AC211E5D-9B47-4999-B935-BAF40BE4291A}" srcOrd="0" destOrd="0" presId="urn:microsoft.com/office/officeart/2005/8/layout/cycle8"/>
    <dgm:cxn modelId="{ADAFEC5F-C8C6-42FA-A7E9-F1B05438997D}" srcId="{158A0B57-6F8B-405C-8845-BB9161E095E9}" destId="{06637CA4-3F6F-4127-B0B1-AF5113E51862}" srcOrd="3" destOrd="0" parTransId="{6630B812-C258-4E5F-B2DE-E993FCE22EC4}" sibTransId="{4FDBEAE3-8A16-4B42-9D1F-4421A7E01161}"/>
    <dgm:cxn modelId="{63A9E263-8168-4D93-9D61-259701444338}" type="presOf" srcId="{158A0B57-6F8B-405C-8845-BB9161E095E9}" destId="{F57B6C6E-849A-435C-BFB6-E77E5D185AF1}" srcOrd="0" destOrd="0" presId="urn:microsoft.com/office/officeart/2005/8/layout/cycle8"/>
    <dgm:cxn modelId="{0B07C76D-431D-4789-9DA4-1571BF96154E}" srcId="{158A0B57-6F8B-405C-8845-BB9161E095E9}" destId="{449B2383-C9F2-4491-BFED-0373F320E856}" srcOrd="1" destOrd="0" parTransId="{02805F5A-B32A-4F5D-88EB-39232B26B27B}" sibTransId="{6F6A3C79-26D2-42E4-A54C-F3FD832044C3}"/>
    <dgm:cxn modelId="{B0E38584-9CFA-4EF9-9BE5-465BCEB4CC6C}" type="presOf" srcId="{6D171A49-478B-4D17-90BC-A1E228562531}" destId="{24877CBF-2BDE-4DD7-842E-79C330C646AF}" srcOrd="1" destOrd="0" presId="urn:microsoft.com/office/officeart/2005/8/layout/cycle8"/>
    <dgm:cxn modelId="{BB256390-819A-40E5-86B0-137DF23FE4B1}" type="presOf" srcId="{449B2383-C9F2-4491-BFED-0373F320E856}" destId="{F55EBD15-DA11-4FD3-98B1-69F74371A084}" srcOrd="0" destOrd="0" presId="urn:microsoft.com/office/officeart/2005/8/layout/cycle8"/>
    <dgm:cxn modelId="{BAAD35A6-0557-49D1-882B-B9B53B6F9F73}" type="presOf" srcId="{BE27AA44-422D-4A8A-974D-1141E7E1A549}" destId="{41EFBB81-E866-4349-86AA-10ED9A11D36E}" srcOrd="1" destOrd="0" presId="urn:microsoft.com/office/officeart/2005/8/layout/cycle8"/>
    <dgm:cxn modelId="{D65DBAA6-5D57-4A3A-A3BF-600DAF0613D5}" type="presOf" srcId="{6D171A49-478B-4D17-90BC-A1E228562531}" destId="{2FD99069-BABD-42DD-ACD5-F41F3BEEFFC9}" srcOrd="0" destOrd="0" presId="urn:microsoft.com/office/officeart/2005/8/layout/cycle8"/>
    <dgm:cxn modelId="{FB8F26A7-7705-4E08-9C7C-570EA1D02AE9}" type="presOf" srcId="{449B2383-C9F2-4491-BFED-0373F320E856}" destId="{794C72FB-AEF2-496E-A262-9AE075CD01E5}" srcOrd="1" destOrd="0" presId="urn:microsoft.com/office/officeart/2005/8/layout/cycle8"/>
    <dgm:cxn modelId="{C54CA1CC-89B2-4464-B9D9-4DB765A407C1}" srcId="{158A0B57-6F8B-405C-8845-BB9161E095E9}" destId="{BE27AA44-422D-4A8A-974D-1141E7E1A549}" srcOrd="0" destOrd="0" parTransId="{BF1DA8AD-959E-4959-A94F-BDA4906372CE}" sibTransId="{5605F1B9-E6A9-4BA8-B169-9362BDABA854}"/>
    <dgm:cxn modelId="{3F2728D2-682C-4978-96EC-9C05BEC9E470}" type="presOf" srcId="{06637CA4-3F6F-4127-B0B1-AF5113E51862}" destId="{C6F76C1A-F81D-4F0F-8151-7FEC8053DA76}" srcOrd="0" destOrd="0" presId="urn:microsoft.com/office/officeart/2005/8/layout/cycle8"/>
    <dgm:cxn modelId="{C0ABD3E3-4BAA-4396-9653-E6C2F5E980CD}" srcId="{158A0B57-6F8B-405C-8845-BB9161E095E9}" destId="{6D171A49-478B-4D17-90BC-A1E228562531}" srcOrd="2" destOrd="0" parTransId="{9CA04A4F-34CC-4C13-9A06-7D815ECB9E6E}" sibTransId="{843B9DF5-C67D-4B76-9F64-29C426C01476}"/>
    <dgm:cxn modelId="{9CA1A1D1-C3E9-4DC1-B3E1-AEE770A0F4A4}" type="presParOf" srcId="{F57B6C6E-849A-435C-BFB6-E77E5D185AF1}" destId="{AC211E5D-9B47-4999-B935-BAF40BE4291A}" srcOrd="0" destOrd="0" presId="urn:microsoft.com/office/officeart/2005/8/layout/cycle8"/>
    <dgm:cxn modelId="{AE6D3CE0-5581-4067-A071-E3E24CC9B4DB}" type="presParOf" srcId="{F57B6C6E-849A-435C-BFB6-E77E5D185AF1}" destId="{A5A089EF-BD9B-4D03-BB56-DAABF5228F2C}" srcOrd="1" destOrd="0" presId="urn:microsoft.com/office/officeart/2005/8/layout/cycle8"/>
    <dgm:cxn modelId="{3575FAC3-D227-410C-AA77-E29C69328353}" type="presParOf" srcId="{F57B6C6E-849A-435C-BFB6-E77E5D185AF1}" destId="{1C074BF5-C7A0-4B14-83E0-06DEFCB9D0C6}" srcOrd="2" destOrd="0" presId="urn:microsoft.com/office/officeart/2005/8/layout/cycle8"/>
    <dgm:cxn modelId="{DF745607-8646-4DFD-91B3-A095686E3CAD}" type="presParOf" srcId="{F57B6C6E-849A-435C-BFB6-E77E5D185AF1}" destId="{41EFBB81-E866-4349-86AA-10ED9A11D36E}" srcOrd="3" destOrd="0" presId="urn:microsoft.com/office/officeart/2005/8/layout/cycle8"/>
    <dgm:cxn modelId="{682CD128-731E-453A-A52E-7E26BC3A9A6D}" type="presParOf" srcId="{F57B6C6E-849A-435C-BFB6-E77E5D185AF1}" destId="{F55EBD15-DA11-4FD3-98B1-69F74371A084}" srcOrd="4" destOrd="0" presId="urn:microsoft.com/office/officeart/2005/8/layout/cycle8"/>
    <dgm:cxn modelId="{FB9D7034-54FF-4F27-AB79-35DE2DAF0AD7}" type="presParOf" srcId="{F57B6C6E-849A-435C-BFB6-E77E5D185AF1}" destId="{16282FE1-1079-49B6-92C1-915A3B3E5D8A}" srcOrd="5" destOrd="0" presId="urn:microsoft.com/office/officeart/2005/8/layout/cycle8"/>
    <dgm:cxn modelId="{2051A9D3-9EB2-429A-B6B4-40D329A6F156}" type="presParOf" srcId="{F57B6C6E-849A-435C-BFB6-E77E5D185AF1}" destId="{3C179B49-1A81-43A7-B17F-9BD2CD919BC1}" srcOrd="6" destOrd="0" presId="urn:microsoft.com/office/officeart/2005/8/layout/cycle8"/>
    <dgm:cxn modelId="{9EB57DD1-3B94-477E-ADA4-3B736ADACF44}" type="presParOf" srcId="{F57B6C6E-849A-435C-BFB6-E77E5D185AF1}" destId="{794C72FB-AEF2-496E-A262-9AE075CD01E5}" srcOrd="7" destOrd="0" presId="urn:microsoft.com/office/officeart/2005/8/layout/cycle8"/>
    <dgm:cxn modelId="{3377B571-95D0-42F8-909F-55F348A7471B}" type="presParOf" srcId="{F57B6C6E-849A-435C-BFB6-E77E5D185AF1}" destId="{2FD99069-BABD-42DD-ACD5-F41F3BEEFFC9}" srcOrd="8" destOrd="0" presId="urn:microsoft.com/office/officeart/2005/8/layout/cycle8"/>
    <dgm:cxn modelId="{7037F36B-220B-4F6F-95CD-9470F5A814F5}" type="presParOf" srcId="{F57B6C6E-849A-435C-BFB6-E77E5D185AF1}" destId="{4AF430F6-1A5E-4003-ABB4-65953870B6EB}" srcOrd="9" destOrd="0" presId="urn:microsoft.com/office/officeart/2005/8/layout/cycle8"/>
    <dgm:cxn modelId="{174E000A-7C19-4681-9022-114DE3F5CBA8}" type="presParOf" srcId="{F57B6C6E-849A-435C-BFB6-E77E5D185AF1}" destId="{63E1D292-CA5E-4A09-85A4-4E10E2B1FFD3}" srcOrd="10" destOrd="0" presId="urn:microsoft.com/office/officeart/2005/8/layout/cycle8"/>
    <dgm:cxn modelId="{008B8CE4-5211-4803-A010-DA14D8483BC4}" type="presParOf" srcId="{F57B6C6E-849A-435C-BFB6-E77E5D185AF1}" destId="{24877CBF-2BDE-4DD7-842E-79C330C646AF}" srcOrd="11" destOrd="0" presId="urn:microsoft.com/office/officeart/2005/8/layout/cycle8"/>
    <dgm:cxn modelId="{1F076FFE-9E73-46E9-9005-95FB37A677A9}" type="presParOf" srcId="{F57B6C6E-849A-435C-BFB6-E77E5D185AF1}" destId="{C6F76C1A-F81D-4F0F-8151-7FEC8053DA76}" srcOrd="12" destOrd="0" presId="urn:microsoft.com/office/officeart/2005/8/layout/cycle8"/>
    <dgm:cxn modelId="{2AA34E41-ED8C-492D-9C8C-6A598B0B27BE}" type="presParOf" srcId="{F57B6C6E-849A-435C-BFB6-E77E5D185AF1}" destId="{2E755954-9753-4A3D-8C39-F2DBCA69B4A1}" srcOrd="13" destOrd="0" presId="urn:microsoft.com/office/officeart/2005/8/layout/cycle8"/>
    <dgm:cxn modelId="{FEE3F053-9D81-4132-95C5-0E7CA47AEDCE}" type="presParOf" srcId="{F57B6C6E-849A-435C-BFB6-E77E5D185AF1}" destId="{B0CFD81B-5922-4B7D-A0C0-0C60FE301C8D}" srcOrd="14" destOrd="0" presId="urn:microsoft.com/office/officeart/2005/8/layout/cycle8"/>
    <dgm:cxn modelId="{A5F3192B-63D9-4FD7-AFFA-070D38D4DE20}" type="presParOf" srcId="{F57B6C6E-849A-435C-BFB6-E77E5D185AF1}" destId="{D63B47DC-D32E-4256-9391-D38053897A0E}" srcOrd="15" destOrd="0" presId="urn:microsoft.com/office/officeart/2005/8/layout/cycle8"/>
    <dgm:cxn modelId="{90A2564B-2A79-4B0F-9349-9D9DC38D2617}" type="presParOf" srcId="{F57B6C6E-849A-435C-BFB6-E77E5D185AF1}" destId="{E93F53BB-36A9-4F92-8107-82AE267A06A5}" srcOrd="16" destOrd="0" presId="urn:microsoft.com/office/officeart/2005/8/layout/cycle8"/>
    <dgm:cxn modelId="{BBCD8839-E327-443A-AC1D-37583ACD255E}" type="presParOf" srcId="{F57B6C6E-849A-435C-BFB6-E77E5D185AF1}" destId="{B5BAE885-9DD5-41D2-A2D3-CB4CAC5488BE}" srcOrd="17" destOrd="0" presId="urn:microsoft.com/office/officeart/2005/8/layout/cycle8"/>
    <dgm:cxn modelId="{0B3F9E89-C04B-414E-9C0F-E64E247C51C7}" type="presParOf" srcId="{F57B6C6E-849A-435C-BFB6-E77E5D185AF1}" destId="{B124FEEB-C079-46C4-8108-82090FF07B4C}" srcOrd="18" destOrd="0" presId="urn:microsoft.com/office/officeart/2005/8/layout/cycle8"/>
    <dgm:cxn modelId="{93B78C2F-B1F6-43D5-80F7-6EF58242CAA0}" type="presParOf" srcId="{F57B6C6E-849A-435C-BFB6-E77E5D185AF1}" destId="{050DA9F2-3F6E-4DB4-BC9F-081050FAFC3E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9FFFEB-8693-437B-8C4D-FCF59A1EBF58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3EE5225D-312B-4C6D-B414-87DF1980F32A}">
      <dgm:prSet phldrT="[文本]"/>
      <dgm:spPr/>
      <dgm:t>
        <a:bodyPr/>
        <a:lstStyle/>
        <a:p>
          <a:r>
            <a:rPr lang="zh-CN" altLang="en-US" dirty="0"/>
            <a:t>获取图像</a:t>
          </a:r>
        </a:p>
      </dgm:t>
    </dgm:pt>
    <dgm:pt modelId="{D38B4E5D-ABF0-470F-9A33-5161E9974D67}" type="parTrans" cxnId="{CFD561B5-12BD-4CD3-9FA7-9322834C8EBC}">
      <dgm:prSet/>
      <dgm:spPr/>
      <dgm:t>
        <a:bodyPr/>
        <a:lstStyle/>
        <a:p>
          <a:endParaRPr lang="zh-CN" altLang="en-US"/>
        </a:p>
      </dgm:t>
    </dgm:pt>
    <dgm:pt modelId="{F72D7F0A-8777-4F0F-A018-7FD15359DF4B}" type="sibTrans" cxnId="{CFD561B5-12BD-4CD3-9FA7-9322834C8EBC}">
      <dgm:prSet/>
      <dgm:spPr/>
      <dgm:t>
        <a:bodyPr/>
        <a:lstStyle/>
        <a:p>
          <a:endParaRPr lang="zh-CN" altLang="en-US"/>
        </a:p>
      </dgm:t>
    </dgm:pt>
    <dgm:pt modelId="{697D954C-2B72-402F-99B7-9597E5D848C4}">
      <dgm:prSet phldrT="[文本]"/>
      <dgm:spPr/>
      <dgm:t>
        <a:bodyPr/>
        <a:lstStyle/>
        <a:p>
          <a:r>
            <a:rPr lang="zh-CN" altLang="en-US" dirty="0"/>
            <a:t>物体识别</a:t>
          </a:r>
        </a:p>
      </dgm:t>
    </dgm:pt>
    <dgm:pt modelId="{27519AB3-1B29-4060-AB3F-89CA1F7CA323}" type="parTrans" cxnId="{E944FD99-31ED-4B6C-AF7C-BDF83E3E676D}">
      <dgm:prSet/>
      <dgm:spPr/>
      <dgm:t>
        <a:bodyPr/>
        <a:lstStyle/>
        <a:p>
          <a:endParaRPr lang="zh-CN" altLang="en-US"/>
        </a:p>
      </dgm:t>
    </dgm:pt>
    <dgm:pt modelId="{D8E42945-36CA-459A-B636-8F605ECFF14B}" type="sibTrans" cxnId="{E944FD99-31ED-4B6C-AF7C-BDF83E3E676D}">
      <dgm:prSet/>
      <dgm:spPr/>
      <dgm:t>
        <a:bodyPr/>
        <a:lstStyle/>
        <a:p>
          <a:endParaRPr lang="zh-CN" altLang="en-US"/>
        </a:p>
      </dgm:t>
    </dgm:pt>
    <dgm:pt modelId="{3A230771-A0FB-481C-84F2-A20E84AE99AE}">
      <dgm:prSet phldrT="[文本]"/>
      <dgm:spPr/>
      <dgm:t>
        <a:bodyPr/>
        <a:lstStyle/>
        <a:p>
          <a:r>
            <a:rPr lang="zh-CN" altLang="en-US" dirty="0"/>
            <a:t>结果筛选</a:t>
          </a:r>
        </a:p>
      </dgm:t>
    </dgm:pt>
    <dgm:pt modelId="{7FADCC23-6715-4B4F-9537-F6237D5CF435}" type="parTrans" cxnId="{24DC4595-ABD5-4DB3-9734-81065F8C320B}">
      <dgm:prSet/>
      <dgm:spPr/>
      <dgm:t>
        <a:bodyPr/>
        <a:lstStyle/>
        <a:p>
          <a:endParaRPr lang="zh-CN" altLang="en-US"/>
        </a:p>
      </dgm:t>
    </dgm:pt>
    <dgm:pt modelId="{9BC9F2A9-8D4C-4088-80AB-041A8CBB9F5F}" type="sibTrans" cxnId="{24DC4595-ABD5-4DB3-9734-81065F8C320B}">
      <dgm:prSet/>
      <dgm:spPr/>
      <dgm:t>
        <a:bodyPr/>
        <a:lstStyle/>
        <a:p>
          <a:endParaRPr lang="zh-CN" altLang="en-US"/>
        </a:p>
      </dgm:t>
    </dgm:pt>
    <dgm:pt modelId="{2008C6E2-73A5-414E-9D11-7AA2B9952213}">
      <dgm:prSet phldrT="[文本]"/>
      <dgm:spPr/>
      <dgm:t>
        <a:bodyPr/>
        <a:lstStyle/>
        <a:p>
          <a:r>
            <a:rPr lang="zh-CN" altLang="en-US" dirty="0"/>
            <a:t>目标匹配</a:t>
          </a:r>
        </a:p>
      </dgm:t>
    </dgm:pt>
    <dgm:pt modelId="{A940D53B-7DFB-4928-9210-75576517B422}" type="parTrans" cxnId="{32A7442D-5484-48C9-85CA-5CC155802371}">
      <dgm:prSet/>
      <dgm:spPr/>
      <dgm:t>
        <a:bodyPr/>
        <a:lstStyle/>
        <a:p>
          <a:endParaRPr lang="zh-CN" altLang="en-US"/>
        </a:p>
      </dgm:t>
    </dgm:pt>
    <dgm:pt modelId="{1DEBE8C2-E72A-48B4-B72B-9C294C8A4691}" type="sibTrans" cxnId="{32A7442D-5484-48C9-85CA-5CC155802371}">
      <dgm:prSet/>
      <dgm:spPr/>
      <dgm:t>
        <a:bodyPr/>
        <a:lstStyle/>
        <a:p>
          <a:endParaRPr lang="zh-CN" altLang="en-US"/>
        </a:p>
      </dgm:t>
    </dgm:pt>
    <dgm:pt modelId="{3C9DC8FC-53C8-44A4-BF99-0AA08CD1A72F}">
      <dgm:prSet phldrT="[文本]"/>
      <dgm:spPr/>
      <dgm:t>
        <a:bodyPr/>
        <a:lstStyle/>
        <a:p>
          <a:r>
            <a:rPr lang="zh-CN" altLang="en-US" dirty="0"/>
            <a:t>人体标注</a:t>
          </a:r>
        </a:p>
      </dgm:t>
    </dgm:pt>
    <dgm:pt modelId="{37985C4F-99FC-4DBC-BA73-0CFA3660F68A}" type="parTrans" cxnId="{E8BEFBC6-D853-417F-9C46-5FD8C65C389A}">
      <dgm:prSet/>
      <dgm:spPr/>
      <dgm:t>
        <a:bodyPr/>
        <a:lstStyle/>
        <a:p>
          <a:endParaRPr lang="zh-CN" altLang="en-US"/>
        </a:p>
      </dgm:t>
    </dgm:pt>
    <dgm:pt modelId="{2D7FA954-3923-486D-8193-E8A11B56661B}" type="sibTrans" cxnId="{E8BEFBC6-D853-417F-9C46-5FD8C65C389A}">
      <dgm:prSet/>
      <dgm:spPr/>
      <dgm:t>
        <a:bodyPr/>
        <a:lstStyle/>
        <a:p>
          <a:endParaRPr lang="zh-CN" altLang="en-US"/>
        </a:p>
      </dgm:t>
    </dgm:pt>
    <dgm:pt modelId="{647D9AC0-C1E2-4B25-8B22-D891CAA4C826}" type="pres">
      <dgm:prSet presAssocID="{1C9FFFEB-8693-437B-8C4D-FCF59A1EBF58}" presName="Name0" presStyleCnt="0">
        <dgm:presLayoutVars>
          <dgm:dir/>
          <dgm:animLvl val="lvl"/>
          <dgm:resizeHandles val="exact"/>
        </dgm:presLayoutVars>
      </dgm:prSet>
      <dgm:spPr/>
    </dgm:pt>
    <dgm:pt modelId="{B63EE82C-C92A-41C1-9FE7-3CD93CAF8A13}" type="pres">
      <dgm:prSet presAssocID="{3EE5225D-312B-4C6D-B414-87DF1980F32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66CC3D3-71FB-4DE2-BC3C-B6EB3FBB76EB}" type="pres">
      <dgm:prSet presAssocID="{F72D7F0A-8777-4F0F-A018-7FD15359DF4B}" presName="parTxOnlySpace" presStyleCnt="0"/>
      <dgm:spPr/>
    </dgm:pt>
    <dgm:pt modelId="{781DFD9C-A5C1-4E39-85F6-9A8968CDEDAA}" type="pres">
      <dgm:prSet presAssocID="{697D954C-2B72-402F-99B7-9597E5D848C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A6D10FB-E841-44DC-90CC-D43AEF28631D}" type="pres">
      <dgm:prSet presAssocID="{D8E42945-36CA-459A-B636-8F605ECFF14B}" presName="parTxOnlySpace" presStyleCnt="0"/>
      <dgm:spPr/>
    </dgm:pt>
    <dgm:pt modelId="{2C9A8FF1-2120-4F67-A029-987339564E1C}" type="pres">
      <dgm:prSet presAssocID="{3A230771-A0FB-481C-84F2-A20E84AE99A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9EA5FE0-C18C-4058-B660-99899B3C133C}" type="pres">
      <dgm:prSet presAssocID="{9BC9F2A9-8D4C-4088-80AB-041A8CBB9F5F}" presName="parTxOnlySpace" presStyleCnt="0"/>
      <dgm:spPr/>
    </dgm:pt>
    <dgm:pt modelId="{76648A83-8B86-4B05-B539-4E62A94D3DDC}" type="pres">
      <dgm:prSet presAssocID="{2008C6E2-73A5-414E-9D11-7AA2B995221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44294FE-923C-4B61-BD74-0BAA5C617275}" type="pres">
      <dgm:prSet presAssocID="{1DEBE8C2-E72A-48B4-B72B-9C294C8A4691}" presName="parTxOnlySpace" presStyleCnt="0"/>
      <dgm:spPr/>
    </dgm:pt>
    <dgm:pt modelId="{BC3135F8-49F4-4489-8235-0CA4964B617D}" type="pres">
      <dgm:prSet presAssocID="{3C9DC8FC-53C8-44A4-BF99-0AA08CD1A72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4D23009-8FEE-4647-BDEC-748C4FF9D36E}" type="presOf" srcId="{3A230771-A0FB-481C-84F2-A20E84AE99AE}" destId="{2C9A8FF1-2120-4F67-A029-987339564E1C}" srcOrd="0" destOrd="0" presId="urn:microsoft.com/office/officeart/2005/8/layout/chevron1"/>
    <dgm:cxn modelId="{B539CE19-52DD-44A5-8C89-C1869F9D5473}" type="presOf" srcId="{3C9DC8FC-53C8-44A4-BF99-0AA08CD1A72F}" destId="{BC3135F8-49F4-4489-8235-0CA4964B617D}" srcOrd="0" destOrd="0" presId="urn:microsoft.com/office/officeart/2005/8/layout/chevron1"/>
    <dgm:cxn modelId="{32A7442D-5484-48C9-85CA-5CC155802371}" srcId="{1C9FFFEB-8693-437B-8C4D-FCF59A1EBF58}" destId="{2008C6E2-73A5-414E-9D11-7AA2B9952213}" srcOrd="3" destOrd="0" parTransId="{A940D53B-7DFB-4928-9210-75576517B422}" sibTransId="{1DEBE8C2-E72A-48B4-B72B-9C294C8A4691}"/>
    <dgm:cxn modelId="{5F92165C-11C8-40D7-A53C-A09186AE6CBA}" type="presOf" srcId="{2008C6E2-73A5-414E-9D11-7AA2B9952213}" destId="{76648A83-8B86-4B05-B539-4E62A94D3DDC}" srcOrd="0" destOrd="0" presId="urn:microsoft.com/office/officeart/2005/8/layout/chevron1"/>
    <dgm:cxn modelId="{96174C51-11CB-46FA-8484-974939475136}" type="presOf" srcId="{697D954C-2B72-402F-99B7-9597E5D848C4}" destId="{781DFD9C-A5C1-4E39-85F6-9A8968CDEDAA}" srcOrd="0" destOrd="0" presId="urn:microsoft.com/office/officeart/2005/8/layout/chevron1"/>
    <dgm:cxn modelId="{6C640E92-140C-4A42-BD5C-6F1841E08EEE}" type="presOf" srcId="{1C9FFFEB-8693-437B-8C4D-FCF59A1EBF58}" destId="{647D9AC0-C1E2-4B25-8B22-D891CAA4C826}" srcOrd="0" destOrd="0" presId="urn:microsoft.com/office/officeart/2005/8/layout/chevron1"/>
    <dgm:cxn modelId="{24DC4595-ABD5-4DB3-9734-81065F8C320B}" srcId="{1C9FFFEB-8693-437B-8C4D-FCF59A1EBF58}" destId="{3A230771-A0FB-481C-84F2-A20E84AE99AE}" srcOrd="2" destOrd="0" parTransId="{7FADCC23-6715-4B4F-9537-F6237D5CF435}" sibTransId="{9BC9F2A9-8D4C-4088-80AB-041A8CBB9F5F}"/>
    <dgm:cxn modelId="{E944FD99-31ED-4B6C-AF7C-BDF83E3E676D}" srcId="{1C9FFFEB-8693-437B-8C4D-FCF59A1EBF58}" destId="{697D954C-2B72-402F-99B7-9597E5D848C4}" srcOrd="1" destOrd="0" parTransId="{27519AB3-1B29-4060-AB3F-89CA1F7CA323}" sibTransId="{D8E42945-36CA-459A-B636-8F605ECFF14B}"/>
    <dgm:cxn modelId="{CFD561B5-12BD-4CD3-9FA7-9322834C8EBC}" srcId="{1C9FFFEB-8693-437B-8C4D-FCF59A1EBF58}" destId="{3EE5225D-312B-4C6D-B414-87DF1980F32A}" srcOrd="0" destOrd="0" parTransId="{D38B4E5D-ABF0-470F-9A33-5161E9974D67}" sibTransId="{F72D7F0A-8777-4F0F-A018-7FD15359DF4B}"/>
    <dgm:cxn modelId="{9165ACBB-5181-4119-B41B-FF40D3317CEF}" type="presOf" srcId="{3EE5225D-312B-4C6D-B414-87DF1980F32A}" destId="{B63EE82C-C92A-41C1-9FE7-3CD93CAF8A13}" srcOrd="0" destOrd="0" presId="urn:microsoft.com/office/officeart/2005/8/layout/chevron1"/>
    <dgm:cxn modelId="{E8BEFBC6-D853-417F-9C46-5FD8C65C389A}" srcId="{1C9FFFEB-8693-437B-8C4D-FCF59A1EBF58}" destId="{3C9DC8FC-53C8-44A4-BF99-0AA08CD1A72F}" srcOrd="4" destOrd="0" parTransId="{37985C4F-99FC-4DBC-BA73-0CFA3660F68A}" sibTransId="{2D7FA954-3923-486D-8193-E8A11B56661B}"/>
    <dgm:cxn modelId="{D749D44E-F661-47F3-803A-7D230D391A90}" type="presParOf" srcId="{647D9AC0-C1E2-4B25-8B22-D891CAA4C826}" destId="{B63EE82C-C92A-41C1-9FE7-3CD93CAF8A13}" srcOrd="0" destOrd="0" presId="urn:microsoft.com/office/officeart/2005/8/layout/chevron1"/>
    <dgm:cxn modelId="{D11C56BA-7739-4B3E-A4DE-2724E61D782F}" type="presParOf" srcId="{647D9AC0-C1E2-4B25-8B22-D891CAA4C826}" destId="{366CC3D3-71FB-4DE2-BC3C-B6EB3FBB76EB}" srcOrd="1" destOrd="0" presId="urn:microsoft.com/office/officeart/2005/8/layout/chevron1"/>
    <dgm:cxn modelId="{8ACAFEAB-ECE0-46FD-A608-1FB09B136CF1}" type="presParOf" srcId="{647D9AC0-C1E2-4B25-8B22-D891CAA4C826}" destId="{781DFD9C-A5C1-4E39-85F6-9A8968CDEDAA}" srcOrd="2" destOrd="0" presId="urn:microsoft.com/office/officeart/2005/8/layout/chevron1"/>
    <dgm:cxn modelId="{A10F9691-5267-453F-A9ED-A48BCD04F53E}" type="presParOf" srcId="{647D9AC0-C1E2-4B25-8B22-D891CAA4C826}" destId="{3A6D10FB-E841-44DC-90CC-D43AEF28631D}" srcOrd="3" destOrd="0" presId="urn:microsoft.com/office/officeart/2005/8/layout/chevron1"/>
    <dgm:cxn modelId="{D2A4D2F8-E076-4DB1-B946-E5073FF7EFDA}" type="presParOf" srcId="{647D9AC0-C1E2-4B25-8B22-D891CAA4C826}" destId="{2C9A8FF1-2120-4F67-A029-987339564E1C}" srcOrd="4" destOrd="0" presId="urn:microsoft.com/office/officeart/2005/8/layout/chevron1"/>
    <dgm:cxn modelId="{ED85B074-AFBC-4DC9-AE2A-50BC93551A05}" type="presParOf" srcId="{647D9AC0-C1E2-4B25-8B22-D891CAA4C826}" destId="{D9EA5FE0-C18C-4058-B660-99899B3C133C}" srcOrd="5" destOrd="0" presId="urn:microsoft.com/office/officeart/2005/8/layout/chevron1"/>
    <dgm:cxn modelId="{FE740BF8-DE07-4338-B8FF-A1456BB0B14E}" type="presParOf" srcId="{647D9AC0-C1E2-4B25-8B22-D891CAA4C826}" destId="{76648A83-8B86-4B05-B539-4E62A94D3DDC}" srcOrd="6" destOrd="0" presId="urn:microsoft.com/office/officeart/2005/8/layout/chevron1"/>
    <dgm:cxn modelId="{B2FC294E-836E-48C6-9F38-08F42DE95BF1}" type="presParOf" srcId="{647D9AC0-C1E2-4B25-8B22-D891CAA4C826}" destId="{A44294FE-923C-4B61-BD74-0BAA5C617275}" srcOrd="7" destOrd="0" presId="urn:microsoft.com/office/officeart/2005/8/layout/chevron1"/>
    <dgm:cxn modelId="{B7C1654E-F6BE-4049-9FCA-796C4A5C9ED0}" type="presParOf" srcId="{647D9AC0-C1E2-4B25-8B22-D891CAA4C826}" destId="{BC3135F8-49F4-4489-8235-0CA4964B617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0BBE7D-6051-46DB-8445-38826CB66CA0}" type="doc">
      <dgm:prSet loTypeId="urn:microsoft.com/office/officeart/2005/8/layout/radial6" loCatId="cycle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zh-CN" altLang="en-US"/>
        </a:p>
      </dgm:t>
    </dgm:pt>
    <dgm:pt modelId="{5CB25501-B7BE-42CE-83E5-EF5803F0E4D7}">
      <dgm:prSet phldrT="[文本]"/>
      <dgm:spPr/>
      <dgm:t>
        <a:bodyPr/>
        <a:lstStyle/>
        <a:p>
          <a:r>
            <a:rPr lang="en-US" altLang="zh-CN" dirty="0"/>
            <a:t>UI</a:t>
          </a:r>
          <a:r>
            <a:rPr lang="zh-CN" altLang="en-US" dirty="0"/>
            <a:t>界面</a:t>
          </a:r>
        </a:p>
      </dgm:t>
    </dgm:pt>
    <dgm:pt modelId="{262A9059-CD39-4146-AE68-A4B63881006D}" type="parTrans" cxnId="{14421669-7168-45AD-84E0-B5A07DBCF36F}">
      <dgm:prSet/>
      <dgm:spPr/>
      <dgm:t>
        <a:bodyPr/>
        <a:lstStyle/>
        <a:p>
          <a:endParaRPr lang="zh-CN" altLang="en-US"/>
        </a:p>
      </dgm:t>
    </dgm:pt>
    <dgm:pt modelId="{A56948A5-BDCF-4255-9EB2-9CD6631A62C8}" type="sibTrans" cxnId="{14421669-7168-45AD-84E0-B5A07DBCF36F}">
      <dgm:prSet/>
      <dgm:spPr/>
      <dgm:t>
        <a:bodyPr/>
        <a:lstStyle/>
        <a:p>
          <a:endParaRPr lang="zh-CN" altLang="en-US"/>
        </a:p>
      </dgm:t>
    </dgm:pt>
    <dgm:pt modelId="{7448570B-50BF-4B43-B283-DDE510784767}">
      <dgm:prSet phldrT="[文本]"/>
      <dgm:spPr/>
      <dgm:t>
        <a:bodyPr/>
        <a:lstStyle/>
        <a:p>
          <a:r>
            <a:rPr lang="zh-CN" altLang="en-US" dirty="0"/>
            <a:t>处理结果显示</a:t>
          </a:r>
        </a:p>
      </dgm:t>
    </dgm:pt>
    <dgm:pt modelId="{E16CEE45-072D-4D93-A3E8-F938576A07FE}" type="parTrans" cxnId="{5A27F5EF-68E0-401A-94E8-D683E06B7BF4}">
      <dgm:prSet/>
      <dgm:spPr/>
      <dgm:t>
        <a:bodyPr/>
        <a:lstStyle/>
        <a:p>
          <a:endParaRPr lang="zh-CN" altLang="en-US"/>
        </a:p>
      </dgm:t>
    </dgm:pt>
    <dgm:pt modelId="{10BC8043-B8C8-46B7-AC58-CA91F7B16EF0}" type="sibTrans" cxnId="{5A27F5EF-68E0-401A-94E8-D683E06B7BF4}">
      <dgm:prSet/>
      <dgm:spPr/>
      <dgm:t>
        <a:bodyPr/>
        <a:lstStyle/>
        <a:p>
          <a:endParaRPr lang="zh-CN" altLang="en-US"/>
        </a:p>
      </dgm:t>
    </dgm:pt>
    <dgm:pt modelId="{93E2BAE8-91E9-4849-8B2F-970EB66FBD21}">
      <dgm:prSet phldrT="[文本]" custT="1"/>
      <dgm:spPr/>
      <dgm:t>
        <a:bodyPr/>
        <a:lstStyle/>
        <a:p>
          <a:r>
            <a:rPr lang="zh-CN" altLang="en-US" sz="2400" dirty="0"/>
            <a:t>云台控制</a:t>
          </a:r>
        </a:p>
      </dgm:t>
    </dgm:pt>
    <dgm:pt modelId="{B90DE8CD-E9E2-43CD-B5CF-7C699E3AC444}" type="parTrans" cxnId="{04CD1303-3650-466E-9A90-4FFEAB91F4CA}">
      <dgm:prSet/>
      <dgm:spPr/>
      <dgm:t>
        <a:bodyPr/>
        <a:lstStyle/>
        <a:p>
          <a:endParaRPr lang="zh-CN" altLang="en-US"/>
        </a:p>
      </dgm:t>
    </dgm:pt>
    <dgm:pt modelId="{78F76FC9-0570-4406-A5A4-97F503C89922}" type="sibTrans" cxnId="{04CD1303-3650-466E-9A90-4FFEAB91F4CA}">
      <dgm:prSet/>
      <dgm:spPr/>
      <dgm:t>
        <a:bodyPr/>
        <a:lstStyle/>
        <a:p>
          <a:endParaRPr lang="zh-CN" altLang="en-US"/>
        </a:p>
      </dgm:t>
    </dgm:pt>
    <dgm:pt modelId="{CBDC334C-48A8-4F19-86F6-6236D6730E1B}">
      <dgm:prSet phldrT="[文本]"/>
      <dgm:spPr/>
      <dgm:t>
        <a:bodyPr/>
        <a:lstStyle/>
        <a:p>
          <a:r>
            <a:rPr lang="zh-CN" altLang="en-US" dirty="0"/>
            <a:t>追踪目标选取</a:t>
          </a:r>
        </a:p>
      </dgm:t>
    </dgm:pt>
    <dgm:pt modelId="{F5AFAF97-7ADB-4D67-BC2D-45AD4C353B14}" type="parTrans" cxnId="{EBEE20ED-2E2E-4AB3-98C0-2CDCC26405B3}">
      <dgm:prSet/>
      <dgm:spPr/>
      <dgm:t>
        <a:bodyPr/>
        <a:lstStyle/>
        <a:p>
          <a:endParaRPr lang="zh-CN" altLang="en-US"/>
        </a:p>
      </dgm:t>
    </dgm:pt>
    <dgm:pt modelId="{029147C2-B28F-4E6A-814C-38D54F54F3AB}" type="sibTrans" cxnId="{EBEE20ED-2E2E-4AB3-98C0-2CDCC26405B3}">
      <dgm:prSet/>
      <dgm:spPr/>
      <dgm:t>
        <a:bodyPr/>
        <a:lstStyle/>
        <a:p>
          <a:endParaRPr lang="zh-CN" altLang="en-US"/>
        </a:p>
      </dgm:t>
    </dgm:pt>
    <dgm:pt modelId="{8D59D4D8-88FA-4920-A730-DEE699DD44CA}">
      <dgm:prSet phldrT="[文本]" custT="1"/>
      <dgm:spPr/>
      <dgm:t>
        <a:bodyPr/>
        <a:lstStyle/>
        <a:p>
          <a:r>
            <a:rPr lang="zh-CN" altLang="en-US" sz="2400" dirty="0"/>
            <a:t>功能选择</a:t>
          </a:r>
        </a:p>
      </dgm:t>
    </dgm:pt>
    <dgm:pt modelId="{2B5A4B31-6D57-4E2B-9022-A28A7C02490E}" type="parTrans" cxnId="{AABEF71A-8B52-4B8B-99AF-03A814B425FC}">
      <dgm:prSet/>
      <dgm:spPr/>
      <dgm:t>
        <a:bodyPr/>
        <a:lstStyle/>
        <a:p>
          <a:endParaRPr lang="zh-CN" altLang="en-US"/>
        </a:p>
      </dgm:t>
    </dgm:pt>
    <dgm:pt modelId="{E153A5C6-CC28-4BFC-8E81-F1391FEC211C}" type="sibTrans" cxnId="{AABEF71A-8B52-4B8B-99AF-03A814B425FC}">
      <dgm:prSet/>
      <dgm:spPr/>
      <dgm:t>
        <a:bodyPr/>
        <a:lstStyle/>
        <a:p>
          <a:endParaRPr lang="zh-CN" altLang="en-US"/>
        </a:p>
      </dgm:t>
    </dgm:pt>
    <dgm:pt modelId="{7DB778BC-429C-4418-B86F-CD613DC23B56}" type="pres">
      <dgm:prSet presAssocID="{EB0BBE7D-6051-46DB-8445-38826CB66CA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E2F070B-FD4B-473B-9164-7C6CAA5BD8C4}" type="pres">
      <dgm:prSet presAssocID="{5CB25501-B7BE-42CE-83E5-EF5803F0E4D7}" presName="centerShape" presStyleLbl="node0" presStyleIdx="0" presStyleCnt="1"/>
      <dgm:spPr/>
    </dgm:pt>
    <dgm:pt modelId="{5AC4A866-6694-4840-80A1-9C553E6D7083}" type="pres">
      <dgm:prSet presAssocID="{7448570B-50BF-4B43-B283-DDE510784767}" presName="node" presStyleLbl="node1" presStyleIdx="0" presStyleCnt="4">
        <dgm:presLayoutVars>
          <dgm:bulletEnabled val="1"/>
        </dgm:presLayoutVars>
      </dgm:prSet>
      <dgm:spPr/>
    </dgm:pt>
    <dgm:pt modelId="{B8AFD097-5FA5-40C9-B618-F899DA19C4C9}" type="pres">
      <dgm:prSet presAssocID="{7448570B-50BF-4B43-B283-DDE510784767}" presName="dummy" presStyleCnt="0"/>
      <dgm:spPr/>
    </dgm:pt>
    <dgm:pt modelId="{5991C2A1-C212-4E2B-AF31-577F943718E1}" type="pres">
      <dgm:prSet presAssocID="{10BC8043-B8C8-46B7-AC58-CA91F7B16EF0}" presName="sibTrans" presStyleLbl="sibTrans2D1" presStyleIdx="0" presStyleCnt="4"/>
      <dgm:spPr/>
    </dgm:pt>
    <dgm:pt modelId="{C38CBBF6-28D5-40AB-8B3D-53B430A1CA8F}" type="pres">
      <dgm:prSet presAssocID="{93E2BAE8-91E9-4849-8B2F-970EB66FBD21}" presName="node" presStyleLbl="node1" presStyleIdx="1" presStyleCnt="4">
        <dgm:presLayoutVars>
          <dgm:bulletEnabled val="1"/>
        </dgm:presLayoutVars>
      </dgm:prSet>
      <dgm:spPr/>
    </dgm:pt>
    <dgm:pt modelId="{61E94AEB-2463-420E-817F-D90704FD32C2}" type="pres">
      <dgm:prSet presAssocID="{93E2BAE8-91E9-4849-8B2F-970EB66FBD21}" presName="dummy" presStyleCnt="0"/>
      <dgm:spPr/>
    </dgm:pt>
    <dgm:pt modelId="{6ED2489A-86CE-4E87-9264-02E115E77D56}" type="pres">
      <dgm:prSet presAssocID="{78F76FC9-0570-4406-A5A4-97F503C89922}" presName="sibTrans" presStyleLbl="sibTrans2D1" presStyleIdx="1" presStyleCnt="4"/>
      <dgm:spPr/>
    </dgm:pt>
    <dgm:pt modelId="{C1A16C59-C0D8-4864-80A8-8673E59F5069}" type="pres">
      <dgm:prSet presAssocID="{CBDC334C-48A8-4F19-86F6-6236D6730E1B}" presName="node" presStyleLbl="node1" presStyleIdx="2" presStyleCnt="4">
        <dgm:presLayoutVars>
          <dgm:bulletEnabled val="1"/>
        </dgm:presLayoutVars>
      </dgm:prSet>
      <dgm:spPr/>
    </dgm:pt>
    <dgm:pt modelId="{F153128E-B304-4EFD-8DCB-68F1C911224F}" type="pres">
      <dgm:prSet presAssocID="{CBDC334C-48A8-4F19-86F6-6236D6730E1B}" presName="dummy" presStyleCnt="0"/>
      <dgm:spPr/>
    </dgm:pt>
    <dgm:pt modelId="{31D64F8A-DD6F-487F-98FD-2ECB3DDC5E29}" type="pres">
      <dgm:prSet presAssocID="{029147C2-B28F-4E6A-814C-38D54F54F3AB}" presName="sibTrans" presStyleLbl="sibTrans2D1" presStyleIdx="2" presStyleCnt="4"/>
      <dgm:spPr/>
    </dgm:pt>
    <dgm:pt modelId="{E16A060E-BA8B-4EB9-96D6-4B9D380A9944}" type="pres">
      <dgm:prSet presAssocID="{8D59D4D8-88FA-4920-A730-DEE699DD44CA}" presName="node" presStyleLbl="node1" presStyleIdx="3" presStyleCnt="4">
        <dgm:presLayoutVars>
          <dgm:bulletEnabled val="1"/>
        </dgm:presLayoutVars>
      </dgm:prSet>
      <dgm:spPr/>
    </dgm:pt>
    <dgm:pt modelId="{3FED750B-AEA7-420A-B4BD-15629AC905D3}" type="pres">
      <dgm:prSet presAssocID="{8D59D4D8-88FA-4920-A730-DEE699DD44CA}" presName="dummy" presStyleCnt="0"/>
      <dgm:spPr/>
    </dgm:pt>
    <dgm:pt modelId="{785EBA38-AD0A-47C5-9C8E-92DC9D04E8F0}" type="pres">
      <dgm:prSet presAssocID="{E153A5C6-CC28-4BFC-8E81-F1391FEC211C}" presName="sibTrans" presStyleLbl="sibTrans2D1" presStyleIdx="3" presStyleCnt="4"/>
      <dgm:spPr/>
    </dgm:pt>
  </dgm:ptLst>
  <dgm:cxnLst>
    <dgm:cxn modelId="{04CD1303-3650-466E-9A90-4FFEAB91F4CA}" srcId="{5CB25501-B7BE-42CE-83E5-EF5803F0E4D7}" destId="{93E2BAE8-91E9-4849-8B2F-970EB66FBD21}" srcOrd="1" destOrd="0" parTransId="{B90DE8CD-E9E2-43CD-B5CF-7C699E3AC444}" sibTransId="{78F76FC9-0570-4406-A5A4-97F503C89922}"/>
    <dgm:cxn modelId="{4422C108-3B14-4D66-9F86-4B312334C411}" type="presOf" srcId="{CBDC334C-48A8-4F19-86F6-6236D6730E1B}" destId="{C1A16C59-C0D8-4864-80A8-8673E59F5069}" srcOrd="0" destOrd="0" presId="urn:microsoft.com/office/officeart/2005/8/layout/radial6"/>
    <dgm:cxn modelId="{AABEF71A-8B52-4B8B-99AF-03A814B425FC}" srcId="{5CB25501-B7BE-42CE-83E5-EF5803F0E4D7}" destId="{8D59D4D8-88FA-4920-A730-DEE699DD44CA}" srcOrd="3" destOrd="0" parTransId="{2B5A4B31-6D57-4E2B-9022-A28A7C02490E}" sibTransId="{E153A5C6-CC28-4BFC-8E81-F1391FEC211C}"/>
    <dgm:cxn modelId="{14421669-7168-45AD-84E0-B5A07DBCF36F}" srcId="{EB0BBE7D-6051-46DB-8445-38826CB66CA0}" destId="{5CB25501-B7BE-42CE-83E5-EF5803F0E4D7}" srcOrd="0" destOrd="0" parTransId="{262A9059-CD39-4146-AE68-A4B63881006D}" sibTransId="{A56948A5-BDCF-4255-9EB2-9CD6631A62C8}"/>
    <dgm:cxn modelId="{84AFEC49-94FB-4616-8422-711912CA5EB1}" type="presOf" srcId="{029147C2-B28F-4E6A-814C-38D54F54F3AB}" destId="{31D64F8A-DD6F-487F-98FD-2ECB3DDC5E29}" srcOrd="0" destOrd="0" presId="urn:microsoft.com/office/officeart/2005/8/layout/radial6"/>
    <dgm:cxn modelId="{38FE2A70-343E-4375-844B-C58BD0236649}" type="presOf" srcId="{EB0BBE7D-6051-46DB-8445-38826CB66CA0}" destId="{7DB778BC-429C-4418-B86F-CD613DC23B56}" srcOrd="0" destOrd="0" presId="urn:microsoft.com/office/officeart/2005/8/layout/radial6"/>
    <dgm:cxn modelId="{93ACB175-B77B-4730-A8C4-C985129F59BF}" type="presOf" srcId="{8D59D4D8-88FA-4920-A730-DEE699DD44CA}" destId="{E16A060E-BA8B-4EB9-96D6-4B9D380A9944}" srcOrd="0" destOrd="0" presId="urn:microsoft.com/office/officeart/2005/8/layout/radial6"/>
    <dgm:cxn modelId="{5822727D-66F0-4A82-A42B-A0369CE3A275}" type="presOf" srcId="{E153A5C6-CC28-4BFC-8E81-F1391FEC211C}" destId="{785EBA38-AD0A-47C5-9C8E-92DC9D04E8F0}" srcOrd="0" destOrd="0" presId="urn:microsoft.com/office/officeart/2005/8/layout/radial6"/>
    <dgm:cxn modelId="{5DF8A19D-4AE8-40EB-A12B-2013EC08FE1D}" type="presOf" srcId="{93E2BAE8-91E9-4849-8B2F-970EB66FBD21}" destId="{C38CBBF6-28D5-40AB-8B3D-53B430A1CA8F}" srcOrd="0" destOrd="0" presId="urn:microsoft.com/office/officeart/2005/8/layout/radial6"/>
    <dgm:cxn modelId="{4A3BEBA6-6BE2-4C02-A1A3-D56AFA7EE593}" type="presOf" srcId="{78F76FC9-0570-4406-A5A4-97F503C89922}" destId="{6ED2489A-86CE-4E87-9264-02E115E77D56}" srcOrd="0" destOrd="0" presId="urn:microsoft.com/office/officeart/2005/8/layout/radial6"/>
    <dgm:cxn modelId="{DFEFE5B4-E035-43E8-9E0E-86710F7F160F}" type="presOf" srcId="{5CB25501-B7BE-42CE-83E5-EF5803F0E4D7}" destId="{4E2F070B-FD4B-473B-9164-7C6CAA5BD8C4}" srcOrd="0" destOrd="0" presId="urn:microsoft.com/office/officeart/2005/8/layout/radial6"/>
    <dgm:cxn modelId="{A2C38ACB-11ED-4685-84B6-4C5C9B1D37B3}" type="presOf" srcId="{10BC8043-B8C8-46B7-AC58-CA91F7B16EF0}" destId="{5991C2A1-C212-4E2B-AF31-577F943718E1}" srcOrd="0" destOrd="0" presId="urn:microsoft.com/office/officeart/2005/8/layout/radial6"/>
    <dgm:cxn modelId="{E68294E2-A29C-4E17-A8F6-2FA2C49AC81F}" type="presOf" srcId="{7448570B-50BF-4B43-B283-DDE510784767}" destId="{5AC4A866-6694-4840-80A1-9C553E6D7083}" srcOrd="0" destOrd="0" presId="urn:microsoft.com/office/officeart/2005/8/layout/radial6"/>
    <dgm:cxn modelId="{EBEE20ED-2E2E-4AB3-98C0-2CDCC26405B3}" srcId="{5CB25501-B7BE-42CE-83E5-EF5803F0E4D7}" destId="{CBDC334C-48A8-4F19-86F6-6236D6730E1B}" srcOrd="2" destOrd="0" parTransId="{F5AFAF97-7ADB-4D67-BC2D-45AD4C353B14}" sibTransId="{029147C2-B28F-4E6A-814C-38D54F54F3AB}"/>
    <dgm:cxn modelId="{5A27F5EF-68E0-401A-94E8-D683E06B7BF4}" srcId="{5CB25501-B7BE-42CE-83E5-EF5803F0E4D7}" destId="{7448570B-50BF-4B43-B283-DDE510784767}" srcOrd="0" destOrd="0" parTransId="{E16CEE45-072D-4D93-A3E8-F938576A07FE}" sibTransId="{10BC8043-B8C8-46B7-AC58-CA91F7B16EF0}"/>
    <dgm:cxn modelId="{7085FDCE-9772-4DE0-8A56-293DF3D6E07F}" type="presParOf" srcId="{7DB778BC-429C-4418-B86F-CD613DC23B56}" destId="{4E2F070B-FD4B-473B-9164-7C6CAA5BD8C4}" srcOrd="0" destOrd="0" presId="urn:microsoft.com/office/officeart/2005/8/layout/radial6"/>
    <dgm:cxn modelId="{DF30F6C0-F24C-4167-B6DF-B06C18227409}" type="presParOf" srcId="{7DB778BC-429C-4418-B86F-CD613DC23B56}" destId="{5AC4A866-6694-4840-80A1-9C553E6D7083}" srcOrd="1" destOrd="0" presId="urn:microsoft.com/office/officeart/2005/8/layout/radial6"/>
    <dgm:cxn modelId="{2340A527-1530-4F37-A0A4-924EE243FA7A}" type="presParOf" srcId="{7DB778BC-429C-4418-B86F-CD613DC23B56}" destId="{B8AFD097-5FA5-40C9-B618-F899DA19C4C9}" srcOrd="2" destOrd="0" presId="urn:microsoft.com/office/officeart/2005/8/layout/radial6"/>
    <dgm:cxn modelId="{8555BE2D-3772-4982-ACBB-05CD4FDEF9E9}" type="presParOf" srcId="{7DB778BC-429C-4418-B86F-CD613DC23B56}" destId="{5991C2A1-C212-4E2B-AF31-577F943718E1}" srcOrd="3" destOrd="0" presId="urn:microsoft.com/office/officeart/2005/8/layout/radial6"/>
    <dgm:cxn modelId="{E9454E03-B886-48B8-ABA6-F2A427124C9F}" type="presParOf" srcId="{7DB778BC-429C-4418-B86F-CD613DC23B56}" destId="{C38CBBF6-28D5-40AB-8B3D-53B430A1CA8F}" srcOrd="4" destOrd="0" presId="urn:microsoft.com/office/officeart/2005/8/layout/radial6"/>
    <dgm:cxn modelId="{479019F1-4445-41CD-B2D9-4A0FADCD9492}" type="presParOf" srcId="{7DB778BC-429C-4418-B86F-CD613DC23B56}" destId="{61E94AEB-2463-420E-817F-D90704FD32C2}" srcOrd="5" destOrd="0" presId="urn:microsoft.com/office/officeart/2005/8/layout/radial6"/>
    <dgm:cxn modelId="{772D6212-E6D9-4042-B66F-F1E79BE7718D}" type="presParOf" srcId="{7DB778BC-429C-4418-B86F-CD613DC23B56}" destId="{6ED2489A-86CE-4E87-9264-02E115E77D56}" srcOrd="6" destOrd="0" presId="urn:microsoft.com/office/officeart/2005/8/layout/radial6"/>
    <dgm:cxn modelId="{83630036-7C4C-4564-B4BA-8C1DAC213F8E}" type="presParOf" srcId="{7DB778BC-429C-4418-B86F-CD613DC23B56}" destId="{C1A16C59-C0D8-4864-80A8-8673E59F5069}" srcOrd="7" destOrd="0" presId="urn:microsoft.com/office/officeart/2005/8/layout/radial6"/>
    <dgm:cxn modelId="{0A31870C-F457-4507-84C2-FF2716D91321}" type="presParOf" srcId="{7DB778BC-429C-4418-B86F-CD613DC23B56}" destId="{F153128E-B304-4EFD-8DCB-68F1C911224F}" srcOrd="8" destOrd="0" presId="urn:microsoft.com/office/officeart/2005/8/layout/radial6"/>
    <dgm:cxn modelId="{812D0B8B-704D-4FC2-BA35-B235497F672A}" type="presParOf" srcId="{7DB778BC-429C-4418-B86F-CD613DC23B56}" destId="{31D64F8A-DD6F-487F-98FD-2ECB3DDC5E29}" srcOrd="9" destOrd="0" presId="urn:microsoft.com/office/officeart/2005/8/layout/radial6"/>
    <dgm:cxn modelId="{1837CCE1-77D2-45E5-A12E-D1B07AEE0CCF}" type="presParOf" srcId="{7DB778BC-429C-4418-B86F-CD613DC23B56}" destId="{E16A060E-BA8B-4EB9-96D6-4B9D380A9944}" srcOrd="10" destOrd="0" presId="urn:microsoft.com/office/officeart/2005/8/layout/radial6"/>
    <dgm:cxn modelId="{8C44E9F2-F70C-4F7D-A0D2-9EEE2F9007A9}" type="presParOf" srcId="{7DB778BC-429C-4418-B86F-CD613DC23B56}" destId="{3FED750B-AEA7-420A-B4BD-15629AC905D3}" srcOrd="11" destOrd="0" presId="urn:microsoft.com/office/officeart/2005/8/layout/radial6"/>
    <dgm:cxn modelId="{4FCEE3EB-BE8F-413C-A2C2-EA2ADD1E8B2D}" type="presParOf" srcId="{7DB778BC-429C-4418-B86F-CD613DC23B56}" destId="{785EBA38-AD0A-47C5-9C8E-92DC9D04E8F0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BFFA6D-BB69-4497-AD05-CDBBDC82BCD0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EFFF6E-ABCA-4416-A625-ADEFC5A2F9AA}">
      <dgm:prSet phldrT="[文本]"/>
      <dgm:spPr>
        <a:solidFill>
          <a:srgbClr val="262626"/>
        </a:solidFill>
      </dgm:spPr>
      <dgm:t>
        <a:bodyPr/>
        <a:lstStyle/>
        <a:p>
          <a:r>
            <a:rPr lang="zh-CN" altLang="en-US" dirty="0"/>
            <a:t>移动</a:t>
          </a:r>
        </a:p>
      </dgm:t>
    </dgm:pt>
    <dgm:pt modelId="{A05234F0-2C6F-462E-B737-FAD592D0E42B}" type="parTrans" cxnId="{07BCFFC5-2B0D-44AD-A773-F7ABF530937F}">
      <dgm:prSet/>
      <dgm:spPr/>
      <dgm:t>
        <a:bodyPr/>
        <a:lstStyle/>
        <a:p>
          <a:endParaRPr lang="zh-CN" altLang="en-US"/>
        </a:p>
      </dgm:t>
    </dgm:pt>
    <dgm:pt modelId="{775D107F-DDCB-4DF0-9047-02EB621EA457}" type="sibTrans" cxnId="{07BCFFC5-2B0D-44AD-A773-F7ABF530937F}">
      <dgm:prSet/>
      <dgm:spPr/>
      <dgm:t>
        <a:bodyPr/>
        <a:lstStyle/>
        <a:p>
          <a:endParaRPr lang="zh-CN" altLang="en-US"/>
        </a:p>
      </dgm:t>
    </dgm:pt>
    <dgm:pt modelId="{58355F14-1554-4AC4-8F54-863DE40EF9D0}">
      <dgm:prSet phldrT="[文本]" custT="1"/>
      <dgm:spPr/>
      <dgm:t>
        <a:bodyPr/>
        <a:lstStyle/>
        <a:p>
          <a:r>
            <a:rPr lang="zh-CN" altLang="en-US" sz="2400" dirty="0">
              <a:solidFill>
                <a:schemeClr val="bg1">
                  <a:lumMod val="95000"/>
                </a:schemeClr>
              </a:solidFill>
            </a:rPr>
            <a:t>功能封装</a:t>
          </a:r>
          <a:br>
            <a:rPr lang="en-US" altLang="zh-CN" sz="1500" dirty="0">
              <a:solidFill>
                <a:schemeClr val="bg1">
                  <a:lumMod val="95000"/>
                </a:schemeClr>
              </a:solidFill>
            </a:rPr>
          </a:br>
          <a:r>
            <a:rPr lang="zh-CN" altLang="en-US" sz="1500" dirty="0">
              <a:solidFill>
                <a:schemeClr val="bg1">
                  <a:lumMod val="95000"/>
                </a:schemeClr>
              </a:solidFill>
            </a:rPr>
            <a:t>将控制云台移动的</a:t>
          </a:r>
          <a:r>
            <a:rPr lang="en-US" altLang="zh-CN" sz="1500" dirty="0">
              <a:solidFill>
                <a:schemeClr val="bg1">
                  <a:lumMod val="95000"/>
                </a:schemeClr>
              </a:solidFill>
            </a:rPr>
            <a:t>PELCOD</a:t>
          </a:r>
          <a:r>
            <a:rPr lang="zh-CN" altLang="en-US" sz="1500" dirty="0">
              <a:solidFill>
                <a:schemeClr val="bg1">
                  <a:lumMod val="95000"/>
                </a:schemeClr>
              </a:solidFill>
            </a:rPr>
            <a:t>协议编码封装为特定函数供其它功能调用</a:t>
          </a:r>
        </a:p>
      </dgm:t>
    </dgm:pt>
    <dgm:pt modelId="{BD57B8F9-B1B7-4103-99BE-B1FB4E4764F7}" type="parTrans" cxnId="{B7178AA9-A89E-49F4-B721-33AF9B213E6B}">
      <dgm:prSet/>
      <dgm:spPr/>
      <dgm:t>
        <a:bodyPr/>
        <a:lstStyle/>
        <a:p>
          <a:endParaRPr lang="zh-CN" altLang="en-US"/>
        </a:p>
      </dgm:t>
    </dgm:pt>
    <dgm:pt modelId="{D5BDBB98-F4CD-4CA6-8C5D-3AB13C7A0C09}" type="sibTrans" cxnId="{B7178AA9-A89E-49F4-B721-33AF9B213E6B}">
      <dgm:prSet/>
      <dgm:spPr/>
      <dgm:t>
        <a:bodyPr/>
        <a:lstStyle/>
        <a:p>
          <a:endParaRPr lang="zh-CN" altLang="en-US"/>
        </a:p>
      </dgm:t>
    </dgm:pt>
    <dgm:pt modelId="{455908BD-6BC4-4B36-91E0-633AF9D2B5BB}">
      <dgm:prSet phldrT="[文本]"/>
      <dgm:spPr>
        <a:solidFill>
          <a:srgbClr val="262626"/>
        </a:solidFill>
      </dgm:spPr>
      <dgm:t>
        <a:bodyPr/>
        <a:lstStyle/>
        <a:p>
          <a:r>
            <a:rPr lang="zh-CN" altLang="en-US" dirty="0"/>
            <a:t>追踪</a:t>
          </a:r>
        </a:p>
      </dgm:t>
    </dgm:pt>
    <dgm:pt modelId="{7CFC5C8A-FA3B-40EE-9ADD-C74FC5742F13}" type="parTrans" cxnId="{29C0206B-35C1-49C5-8A23-BBFBDE1E1EEF}">
      <dgm:prSet/>
      <dgm:spPr/>
      <dgm:t>
        <a:bodyPr/>
        <a:lstStyle/>
        <a:p>
          <a:endParaRPr lang="zh-CN" altLang="en-US"/>
        </a:p>
      </dgm:t>
    </dgm:pt>
    <dgm:pt modelId="{50E74E07-51FA-49DA-A4F0-FC0D6FBF665C}" type="sibTrans" cxnId="{29C0206B-35C1-49C5-8A23-BBFBDE1E1EEF}">
      <dgm:prSet/>
      <dgm:spPr/>
      <dgm:t>
        <a:bodyPr/>
        <a:lstStyle/>
        <a:p>
          <a:endParaRPr lang="zh-CN" altLang="en-US"/>
        </a:p>
      </dgm:t>
    </dgm:pt>
    <dgm:pt modelId="{0FB6BC00-8CFB-4A8F-9324-9093100CB96A}">
      <dgm:prSet phldrT="[文本]" custT="1"/>
      <dgm:spPr/>
      <dgm:t>
        <a:bodyPr/>
        <a:lstStyle/>
        <a:p>
          <a:r>
            <a:rPr lang="en-US" altLang="zh-CN" sz="2400" kern="1200" dirty="0">
              <a:solidFill>
                <a:prstClr val="white">
                  <a:lumMod val="95000"/>
                </a:prstClr>
              </a:solidFill>
              <a:latin typeface="微软雅黑" panose="020F0502020204030204"/>
              <a:ea typeface="微软雅黑"/>
              <a:cs typeface="+mn-cs"/>
            </a:rPr>
            <a:t>PID</a:t>
          </a:r>
          <a:r>
            <a:rPr lang="zh-CN" altLang="en-US" sz="2400" kern="1200" dirty="0">
              <a:solidFill>
                <a:prstClr val="white">
                  <a:lumMod val="95000"/>
                </a:prstClr>
              </a:solidFill>
              <a:latin typeface="微软雅黑" panose="020F0502020204030204"/>
              <a:ea typeface="微软雅黑"/>
              <a:cs typeface="+mn-cs"/>
            </a:rPr>
            <a:t>控制</a:t>
          </a:r>
          <a:br>
            <a:rPr lang="en-US" altLang="zh-CN" sz="2400" kern="1200" dirty="0">
              <a:solidFill>
                <a:prstClr val="white">
                  <a:lumMod val="95000"/>
                </a:prstClr>
              </a:solidFill>
              <a:latin typeface="微软雅黑" panose="020F0502020204030204"/>
              <a:ea typeface="微软雅黑"/>
              <a:cs typeface="+mn-cs"/>
            </a:rPr>
          </a:br>
          <a:r>
            <a:rPr lang="zh-CN" altLang="en-US" sz="1500" kern="1200" dirty="0">
              <a:solidFill>
                <a:prstClr val="white">
                  <a:lumMod val="95000"/>
                </a:prstClr>
              </a:solidFill>
              <a:latin typeface="微软雅黑" panose="020F0502020204030204"/>
              <a:ea typeface="微软雅黑"/>
              <a:cs typeface="+mn-cs"/>
            </a:rPr>
            <a:t>引入比例环节提高追踪速度，引入积分环节消除追踪误差，引入微分环节降低波动程度</a:t>
          </a:r>
        </a:p>
      </dgm:t>
    </dgm:pt>
    <dgm:pt modelId="{337E30C6-1800-4AB5-BE1B-D94D3EA620B6}" type="parTrans" cxnId="{8A442B13-D3CE-4EE9-92B3-B4CF63E2A0B7}">
      <dgm:prSet/>
      <dgm:spPr/>
      <dgm:t>
        <a:bodyPr/>
        <a:lstStyle/>
        <a:p>
          <a:endParaRPr lang="zh-CN" altLang="en-US"/>
        </a:p>
      </dgm:t>
    </dgm:pt>
    <dgm:pt modelId="{C9A5660E-1EE5-4423-A323-91204DE3F0BA}" type="sibTrans" cxnId="{8A442B13-D3CE-4EE9-92B3-B4CF63E2A0B7}">
      <dgm:prSet/>
      <dgm:spPr/>
      <dgm:t>
        <a:bodyPr/>
        <a:lstStyle/>
        <a:p>
          <a:endParaRPr lang="zh-CN" altLang="en-US"/>
        </a:p>
      </dgm:t>
    </dgm:pt>
    <dgm:pt modelId="{6E6DD564-4B26-44F9-8C02-8245FFBC0218}">
      <dgm:prSet phldrT="[文本]"/>
      <dgm:spPr>
        <a:solidFill>
          <a:srgbClr val="262626"/>
        </a:solidFill>
      </dgm:spPr>
      <dgm:t>
        <a:bodyPr/>
        <a:lstStyle/>
        <a:p>
          <a:r>
            <a:rPr lang="zh-CN" altLang="en-US" dirty="0"/>
            <a:t>变焦</a:t>
          </a:r>
        </a:p>
      </dgm:t>
    </dgm:pt>
    <dgm:pt modelId="{637E6C00-3A87-4861-99C9-28BD8FEABF1E}" type="parTrans" cxnId="{745BC531-7BEB-417C-80F4-55ACC8D892B0}">
      <dgm:prSet/>
      <dgm:spPr/>
      <dgm:t>
        <a:bodyPr/>
        <a:lstStyle/>
        <a:p>
          <a:endParaRPr lang="zh-CN" altLang="en-US"/>
        </a:p>
      </dgm:t>
    </dgm:pt>
    <dgm:pt modelId="{77BD7A54-DDD8-45BF-ADCE-0BE1119856AC}" type="sibTrans" cxnId="{745BC531-7BEB-417C-80F4-55ACC8D892B0}">
      <dgm:prSet/>
      <dgm:spPr/>
      <dgm:t>
        <a:bodyPr/>
        <a:lstStyle/>
        <a:p>
          <a:endParaRPr lang="zh-CN" altLang="en-US"/>
        </a:p>
      </dgm:t>
    </dgm:pt>
    <dgm:pt modelId="{F8A21DB3-6526-40C7-93B7-C1CB1EBA3A4C}">
      <dgm:prSet phldrT="[文本]" custT="1"/>
      <dgm:spPr/>
      <dgm:t>
        <a:bodyPr/>
        <a:lstStyle/>
        <a:p>
          <a:r>
            <a:rPr lang="zh-CN" altLang="en-US" sz="2400" kern="1200" dirty="0">
              <a:solidFill>
                <a:prstClr val="white">
                  <a:lumMod val="95000"/>
                </a:prstClr>
              </a:solidFill>
              <a:latin typeface="微软雅黑" panose="020F0502020204030204"/>
              <a:ea typeface="微软雅黑"/>
              <a:cs typeface="+mn-cs"/>
            </a:rPr>
            <a:t>设定比例</a:t>
          </a:r>
          <a:br>
            <a:rPr lang="en-US" altLang="zh-CN" sz="2400" kern="1200" dirty="0">
              <a:solidFill>
                <a:prstClr val="white">
                  <a:lumMod val="95000"/>
                </a:prstClr>
              </a:solidFill>
              <a:latin typeface="微软雅黑" panose="020F0502020204030204"/>
              <a:ea typeface="微软雅黑"/>
              <a:cs typeface="+mn-cs"/>
            </a:rPr>
          </a:br>
          <a:r>
            <a:rPr lang="zh-CN" altLang="en-US" sz="1500" kern="1200" dirty="0">
              <a:solidFill>
                <a:prstClr val="white">
                  <a:lumMod val="95000"/>
                </a:prstClr>
              </a:solidFill>
              <a:latin typeface="微软雅黑" panose="020F0502020204030204"/>
              <a:ea typeface="微软雅黑"/>
              <a:cs typeface="+mn-cs"/>
            </a:rPr>
            <a:t>设定目标框最长边占屏幕</a:t>
          </a:r>
          <a:r>
            <a:rPr lang="en-US" altLang="zh-CN" sz="1500" kern="1200" dirty="0">
              <a:solidFill>
                <a:prstClr val="white">
                  <a:lumMod val="95000"/>
                </a:prstClr>
              </a:solidFill>
              <a:latin typeface="微软雅黑" panose="020F0502020204030204"/>
              <a:ea typeface="微软雅黑"/>
              <a:cs typeface="+mn-cs"/>
            </a:rPr>
            <a:t>80%</a:t>
          </a:r>
          <a:r>
            <a:rPr lang="zh-CN" altLang="en-US" sz="1500" kern="1200" dirty="0">
              <a:solidFill>
                <a:prstClr val="white">
                  <a:lumMod val="95000"/>
                </a:prstClr>
              </a:solidFill>
              <a:latin typeface="微软雅黑" panose="020F0502020204030204"/>
              <a:ea typeface="微软雅黑"/>
              <a:cs typeface="+mn-cs"/>
            </a:rPr>
            <a:t>，实现云台自动变焦，显示完整目标</a:t>
          </a:r>
        </a:p>
      </dgm:t>
    </dgm:pt>
    <dgm:pt modelId="{AF29C2A0-599B-4260-96CE-2973B46FF172}" type="parTrans" cxnId="{158601FA-5407-4C68-9D0D-C2F510BA4D4C}">
      <dgm:prSet/>
      <dgm:spPr/>
      <dgm:t>
        <a:bodyPr/>
        <a:lstStyle/>
        <a:p>
          <a:endParaRPr lang="zh-CN" altLang="en-US"/>
        </a:p>
      </dgm:t>
    </dgm:pt>
    <dgm:pt modelId="{33F9342A-8F60-4404-AD71-2A59D90E2B3C}" type="sibTrans" cxnId="{158601FA-5407-4C68-9D0D-C2F510BA4D4C}">
      <dgm:prSet/>
      <dgm:spPr/>
      <dgm:t>
        <a:bodyPr/>
        <a:lstStyle/>
        <a:p>
          <a:endParaRPr lang="zh-CN" altLang="en-US"/>
        </a:p>
      </dgm:t>
    </dgm:pt>
    <dgm:pt modelId="{2550FF5F-3FE3-4984-BF9F-B49E6ED8F99B}" type="pres">
      <dgm:prSet presAssocID="{4DBFFA6D-BB69-4497-AD05-CDBBDC82BCD0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FEA6FEF-DDF8-4569-943D-D458A5F38D87}" type="pres">
      <dgm:prSet presAssocID="{4DBFFA6D-BB69-4497-AD05-CDBBDC82BCD0}" presName="cycle" presStyleCnt="0"/>
      <dgm:spPr/>
    </dgm:pt>
    <dgm:pt modelId="{CAFD25AC-9B2C-4CE0-93D3-EE4D0A4F42D7}" type="pres">
      <dgm:prSet presAssocID="{4DBFFA6D-BB69-4497-AD05-CDBBDC82BCD0}" presName="centerShape" presStyleCnt="0"/>
      <dgm:spPr/>
    </dgm:pt>
    <dgm:pt modelId="{A93D2AE0-9E55-494F-BC0A-580651DD4429}" type="pres">
      <dgm:prSet presAssocID="{4DBFFA6D-BB69-4497-AD05-CDBBDC82BCD0}" presName="connSite" presStyleLbl="node1" presStyleIdx="0" presStyleCnt="4"/>
      <dgm:spPr/>
    </dgm:pt>
    <dgm:pt modelId="{B51D9FDE-8641-4370-83B4-E86E31E02962}" type="pres">
      <dgm:prSet presAssocID="{4DBFFA6D-BB69-4497-AD05-CDBBDC82BCD0}" presName="visible" presStyleLbl="node1" presStyleIdx="0" presStyleCnt="4"/>
      <dgm:spPr>
        <a:blipFill dpi="0" rotWithShape="1">
          <a:blip xmlns:r="http://schemas.openxmlformats.org/officeDocument/2006/relationships" r:embed="rId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10000" t="10000" r="10000" b="10000"/>
          </a:stretch>
        </a:blipFill>
      </dgm:spPr>
    </dgm:pt>
    <dgm:pt modelId="{D93FDE56-1FFD-481F-88DB-920BA24CFA12}" type="pres">
      <dgm:prSet presAssocID="{A05234F0-2C6F-462E-B737-FAD592D0E42B}" presName="Name25" presStyleLbl="parChTrans1D1" presStyleIdx="0" presStyleCnt="3"/>
      <dgm:spPr/>
    </dgm:pt>
    <dgm:pt modelId="{A2BCB533-E6D8-4FDE-BB1F-24EDC3277F1E}" type="pres">
      <dgm:prSet presAssocID="{CDEFFF6E-ABCA-4416-A625-ADEFC5A2F9AA}" presName="node" presStyleCnt="0"/>
      <dgm:spPr/>
    </dgm:pt>
    <dgm:pt modelId="{49A5D5FA-64B4-44FF-8DCF-FCFCB6FB6139}" type="pres">
      <dgm:prSet presAssocID="{CDEFFF6E-ABCA-4416-A625-ADEFC5A2F9AA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1A6A2D8A-61EE-4469-93D3-DDA36FBCF960}" type="pres">
      <dgm:prSet presAssocID="{CDEFFF6E-ABCA-4416-A625-ADEFC5A2F9AA}" presName="childNode" presStyleLbl="revTx" presStyleIdx="0" presStyleCnt="3">
        <dgm:presLayoutVars>
          <dgm:bulletEnabled val="1"/>
        </dgm:presLayoutVars>
      </dgm:prSet>
      <dgm:spPr/>
    </dgm:pt>
    <dgm:pt modelId="{AFC08597-989A-4061-8B46-670B9ACFF696}" type="pres">
      <dgm:prSet presAssocID="{7CFC5C8A-FA3B-40EE-9ADD-C74FC5742F13}" presName="Name25" presStyleLbl="parChTrans1D1" presStyleIdx="1" presStyleCnt="3"/>
      <dgm:spPr/>
    </dgm:pt>
    <dgm:pt modelId="{0E9EC09C-17A7-4BD5-8119-762C89D192ED}" type="pres">
      <dgm:prSet presAssocID="{455908BD-6BC4-4B36-91E0-633AF9D2B5BB}" presName="node" presStyleCnt="0"/>
      <dgm:spPr/>
    </dgm:pt>
    <dgm:pt modelId="{1945E6F1-C219-43A0-BE8B-453E4BC8972E}" type="pres">
      <dgm:prSet presAssocID="{455908BD-6BC4-4B36-91E0-633AF9D2B5BB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9B9CE5D6-85AE-4782-99A6-F9AE4F75EF17}" type="pres">
      <dgm:prSet presAssocID="{455908BD-6BC4-4B36-91E0-633AF9D2B5BB}" presName="childNode" presStyleLbl="revTx" presStyleIdx="1" presStyleCnt="3">
        <dgm:presLayoutVars>
          <dgm:bulletEnabled val="1"/>
        </dgm:presLayoutVars>
      </dgm:prSet>
      <dgm:spPr/>
    </dgm:pt>
    <dgm:pt modelId="{6246341F-53FA-43B6-9E15-8BD6E3949B7C}" type="pres">
      <dgm:prSet presAssocID="{637E6C00-3A87-4861-99C9-28BD8FEABF1E}" presName="Name25" presStyleLbl="parChTrans1D1" presStyleIdx="2" presStyleCnt="3"/>
      <dgm:spPr/>
    </dgm:pt>
    <dgm:pt modelId="{05BCDD09-7170-47BD-B9BF-64C196907133}" type="pres">
      <dgm:prSet presAssocID="{6E6DD564-4B26-44F9-8C02-8245FFBC0218}" presName="node" presStyleCnt="0"/>
      <dgm:spPr/>
    </dgm:pt>
    <dgm:pt modelId="{DF23D3F6-16B7-4E6D-8235-6723AAFBA1FF}" type="pres">
      <dgm:prSet presAssocID="{6E6DD564-4B26-44F9-8C02-8245FFBC0218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017886A4-0FA3-4510-B5F6-F3E51BF15128}" type="pres">
      <dgm:prSet presAssocID="{6E6DD564-4B26-44F9-8C02-8245FFBC0218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AD4AB70B-E4E2-4469-9739-77B06CA09F3A}" type="presOf" srcId="{58355F14-1554-4AC4-8F54-863DE40EF9D0}" destId="{1A6A2D8A-61EE-4469-93D3-DDA36FBCF960}" srcOrd="0" destOrd="0" presId="urn:microsoft.com/office/officeart/2005/8/layout/radial2"/>
    <dgm:cxn modelId="{8A442B13-D3CE-4EE9-92B3-B4CF63E2A0B7}" srcId="{455908BD-6BC4-4B36-91E0-633AF9D2B5BB}" destId="{0FB6BC00-8CFB-4A8F-9324-9093100CB96A}" srcOrd="0" destOrd="0" parTransId="{337E30C6-1800-4AB5-BE1B-D94D3EA620B6}" sibTransId="{C9A5660E-1EE5-4423-A323-91204DE3F0BA}"/>
    <dgm:cxn modelId="{0DEBC42D-C9F1-4AD1-82E6-D12EB54D71BC}" type="presOf" srcId="{0FB6BC00-8CFB-4A8F-9324-9093100CB96A}" destId="{9B9CE5D6-85AE-4782-99A6-F9AE4F75EF17}" srcOrd="0" destOrd="0" presId="urn:microsoft.com/office/officeart/2005/8/layout/radial2"/>
    <dgm:cxn modelId="{745BC531-7BEB-417C-80F4-55ACC8D892B0}" srcId="{4DBFFA6D-BB69-4497-AD05-CDBBDC82BCD0}" destId="{6E6DD564-4B26-44F9-8C02-8245FFBC0218}" srcOrd="2" destOrd="0" parTransId="{637E6C00-3A87-4861-99C9-28BD8FEABF1E}" sibTransId="{77BD7A54-DDD8-45BF-ADCE-0BE1119856AC}"/>
    <dgm:cxn modelId="{264BFD67-76FF-4AEA-8182-A20F6CEF0588}" type="presOf" srcId="{6E6DD564-4B26-44F9-8C02-8245FFBC0218}" destId="{DF23D3F6-16B7-4E6D-8235-6723AAFBA1FF}" srcOrd="0" destOrd="0" presId="urn:microsoft.com/office/officeart/2005/8/layout/radial2"/>
    <dgm:cxn modelId="{29C0206B-35C1-49C5-8A23-BBFBDE1E1EEF}" srcId="{4DBFFA6D-BB69-4497-AD05-CDBBDC82BCD0}" destId="{455908BD-6BC4-4B36-91E0-633AF9D2B5BB}" srcOrd="1" destOrd="0" parTransId="{7CFC5C8A-FA3B-40EE-9ADD-C74FC5742F13}" sibTransId="{50E74E07-51FA-49DA-A4F0-FC0D6FBF665C}"/>
    <dgm:cxn modelId="{DF33BD4E-2141-4A2F-825A-9B822203A39A}" type="presOf" srcId="{F8A21DB3-6526-40C7-93B7-C1CB1EBA3A4C}" destId="{017886A4-0FA3-4510-B5F6-F3E51BF15128}" srcOrd="0" destOrd="0" presId="urn:microsoft.com/office/officeart/2005/8/layout/radial2"/>
    <dgm:cxn modelId="{11AFAC9C-CC5E-4B88-80A3-8A16FD31367B}" type="presOf" srcId="{7CFC5C8A-FA3B-40EE-9ADD-C74FC5742F13}" destId="{AFC08597-989A-4061-8B46-670B9ACFF696}" srcOrd="0" destOrd="0" presId="urn:microsoft.com/office/officeart/2005/8/layout/radial2"/>
    <dgm:cxn modelId="{3AC04BA1-7DEE-4107-89AB-9E2A3A848F15}" type="presOf" srcId="{A05234F0-2C6F-462E-B737-FAD592D0E42B}" destId="{D93FDE56-1FFD-481F-88DB-920BA24CFA12}" srcOrd="0" destOrd="0" presId="urn:microsoft.com/office/officeart/2005/8/layout/radial2"/>
    <dgm:cxn modelId="{091C1EA3-AC17-4564-B02E-1D163A210C47}" type="presOf" srcId="{455908BD-6BC4-4B36-91E0-633AF9D2B5BB}" destId="{1945E6F1-C219-43A0-BE8B-453E4BC8972E}" srcOrd="0" destOrd="0" presId="urn:microsoft.com/office/officeart/2005/8/layout/radial2"/>
    <dgm:cxn modelId="{B7178AA9-A89E-49F4-B721-33AF9B213E6B}" srcId="{CDEFFF6E-ABCA-4416-A625-ADEFC5A2F9AA}" destId="{58355F14-1554-4AC4-8F54-863DE40EF9D0}" srcOrd="0" destOrd="0" parTransId="{BD57B8F9-B1B7-4103-99BE-B1FB4E4764F7}" sibTransId="{D5BDBB98-F4CD-4CA6-8C5D-3AB13C7A0C09}"/>
    <dgm:cxn modelId="{2D39F0C5-D7D6-4BE1-B075-B8A8D79E1B12}" type="presOf" srcId="{637E6C00-3A87-4861-99C9-28BD8FEABF1E}" destId="{6246341F-53FA-43B6-9E15-8BD6E3949B7C}" srcOrd="0" destOrd="0" presId="urn:microsoft.com/office/officeart/2005/8/layout/radial2"/>
    <dgm:cxn modelId="{07BCFFC5-2B0D-44AD-A773-F7ABF530937F}" srcId="{4DBFFA6D-BB69-4497-AD05-CDBBDC82BCD0}" destId="{CDEFFF6E-ABCA-4416-A625-ADEFC5A2F9AA}" srcOrd="0" destOrd="0" parTransId="{A05234F0-2C6F-462E-B737-FAD592D0E42B}" sibTransId="{775D107F-DDCB-4DF0-9047-02EB621EA457}"/>
    <dgm:cxn modelId="{F08B5DCC-32B0-4A06-AA95-EE1731AE3F57}" type="presOf" srcId="{4DBFFA6D-BB69-4497-AD05-CDBBDC82BCD0}" destId="{2550FF5F-3FE3-4984-BF9F-B49E6ED8F99B}" srcOrd="0" destOrd="0" presId="urn:microsoft.com/office/officeart/2005/8/layout/radial2"/>
    <dgm:cxn modelId="{D81219D7-7BE5-4132-82EC-118B4595749E}" type="presOf" srcId="{CDEFFF6E-ABCA-4416-A625-ADEFC5A2F9AA}" destId="{49A5D5FA-64B4-44FF-8DCF-FCFCB6FB6139}" srcOrd="0" destOrd="0" presId="urn:microsoft.com/office/officeart/2005/8/layout/radial2"/>
    <dgm:cxn modelId="{158601FA-5407-4C68-9D0D-C2F510BA4D4C}" srcId="{6E6DD564-4B26-44F9-8C02-8245FFBC0218}" destId="{F8A21DB3-6526-40C7-93B7-C1CB1EBA3A4C}" srcOrd="0" destOrd="0" parTransId="{AF29C2A0-599B-4260-96CE-2973B46FF172}" sibTransId="{33F9342A-8F60-4404-AD71-2A59D90E2B3C}"/>
    <dgm:cxn modelId="{F5608098-5A4D-490A-BF66-B0569FA32240}" type="presParOf" srcId="{2550FF5F-3FE3-4984-BF9F-B49E6ED8F99B}" destId="{DFEA6FEF-DDF8-4569-943D-D458A5F38D87}" srcOrd="0" destOrd="0" presId="urn:microsoft.com/office/officeart/2005/8/layout/radial2"/>
    <dgm:cxn modelId="{1C4EFF86-DC10-4C56-B521-1704E223FF10}" type="presParOf" srcId="{DFEA6FEF-DDF8-4569-943D-D458A5F38D87}" destId="{CAFD25AC-9B2C-4CE0-93D3-EE4D0A4F42D7}" srcOrd="0" destOrd="0" presId="urn:microsoft.com/office/officeart/2005/8/layout/radial2"/>
    <dgm:cxn modelId="{B1E6710E-83F9-4A3C-B4B5-F6B06B4E7C77}" type="presParOf" srcId="{CAFD25AC-9B2C-4CE0-93D3-EE4D0A4F42D7}" destId="{A93D2AE0-9E55-494F-BC0A-580651DD4429}" srcOrd="0" destOrd="0" presId="urn:microsoft.com/office/officeart/2005/8/layout/radial2"/>
    <dgm:cxn modelId="{96CB9209-B375-4072-BDEB-EC14E513BD87}" type="presParOf" srcId="{CAFD25AC-9B2C-4CE0-93D3-EE4D0A4F42D7}" destId="{B51D9FDE-8641-4370-83B4-E86E31E02962}" srcOrd="1" destOrd="0" presId="urn:microsoft.com/office/officeart/2005/8/layout/radial2"/>
    <dgm:cxn modelId="{5E07F8E4-18C4-4724-866C-E610E839BA7F}" type="presParOf" srcId="{DFEA6FEF-DDF8-4569-943D-D458A5F38D87}" destId="{D93FDE56-1FFD-481F-88DB-920BA24CFA12}" srcOrd="1" destOrd="0" presId="urn:microsoft.com/office/officeart/2005/8/layout/radial2"/>
    <dgm:cxn modelId="{C35520A6-726F-4AB6-A76F-CB23CEDF69A2}" type="presParOf" srcId="{DFEA6FEF-DDF8-4569-943D-D458A5F38D87}" destId="{A2BCB533-E6D8-4FDE-BB1F-24EDC3277F1E}" srcOrd="2" destOrd="0" presId="urn:microsoft.com/office/officeart/2005/8/layout/radial2"/>
    <dgm:cxn modelId="{D6227F37-9448-4857-BF43-4EB194144FA1}" type="presParOf" srcId="{A2BCB533-E6D8-4FDE-BB1F-24EDC3277F1E}" destId="{49A5D5FA-64B4-44FF-8DCF-FCFCB6FB6139}" srcOrd="0" destOrd="0" presId="urn:microsoft.com/office/officeart/2005/8/layout/radial2"/>
    <dgm:cxn modelId="{91D19569-1B21-45A5-BECE-3437497B2ACD}" type="presParOf" srcId="{A2BCB533-E6D8-4FDE-BB1F-24EDC3277F1E}" destId="{1A6A2D8A-61EE-4469-93D3-DDA36FBCF960}" srcOrd="1" destOrd="0" presId="urn:microsoft.com/office/officeart/2005/8/layout/radial2"/>
    <dgm:cxn modelId="{6739A2B4-FC91-4C43-8FCE-50D2D715C186}" type="presParOf" srcId="{DFEA6FEF-DDF8-4569-943D-D458A5F38D87}" destId="{AFC08597-989A-4061-8B46-670B9ACFF696}" srcOrd="3" destOrd="0" presId="urn:microsoft.com/office/officeart/2005/8/layout/radial2"/>
    <dgm:cxn modelId="{3AD741B5-2A2F-42C5-BCAF-57505015F9EF}" type="presParOf" srcId="{DFEA6FEF-DDF8-4569-943D-D458A5F38D87}" destId="{0E9EC09C-17A7-4BD5-8119-762C89D192ED}" srcOrd="4" destOrd="0" presId="urn:microsoft.com/office/officeart/2005/8/layout/radial2"/>
    <dgm:cxn modelId="{3F2D3163-7FA4-4B62-81ED-0767AAC00D90}" type="presParOf" srcId="{0E9EC09C-17A7-4BD5-8119-762C89D192ED}" destId="{1945E6F1-C219-43A0-BE8B-453E4BC8972E}" srcOrd="0" destOrd="0" presId="urn:microsoft.com/office/officeart/2005/8/layout/radial2"/>
    <dgm:cxn modelId="{2D1D487C-C6FA-40A2-ACF2-F728905BB3A1}" type="presParOf" srcId="{0E9EC09C-17A7-4BD5-8119-762C89D192ED}" destId="{9B9CE5D6-85AE-4782-99A6-F9AE4F75EF17}" srcOrd="1" destOrd="0" presId="urn:microsoft.com/office/officeart/2005/8/layout/radial2"/>
    <dgm:cxn modelId="{085D73FE-DE64-48D6-990B-1590AE862CE8}" type="presParOf" srcId="{DFEA6FEF-DDF8-4569-943D-D458A5F38D87}" destId="{6246341F-53FA-43B6-9E15-8BD6E3949B7C}" srcOrd="5" destOrd="0" presId="urn:microsoft.com/office/officeart/2005/8/layout/radial2"/>
    <dgm:cxn modelId="{278A9447-C513-45BC-856C-E7BCC2704E93}" type="presParOf" srcId="{DFEA6FEF-DDF8-4569-943D-D458A5F38D87}" destId="{05BCDD09-7170-47BD-B9BF-64C196907133}" srcOrd="6" destOrd="0" presId="urn:microsoft.com/office/officeart/2005/8/layout/radial2"/>
    <dgm:cxn modelId="{772EE9B2-DE21-4E6E-9242-58DA9563675F}" type="presParOf" srcId="{05BCDD09-7170-47BD-B9BF-64C196907133}" destId="{DF23D3F6-16B7-4E6D-8235-6723AAFBA1FF}" srcOrd="0" destOrd="0" presId="urn:microsoft.com/office/officeart/2005/8/layout/radial2"/>
    <dgm:cxn modelId="{D9FF96FD-A4D9-4910-BCA0-D1C7A79FC444}" type="presParOf" srcId="{05BCDD09-7170-47BD-B9BF-64C196907133}" destId="{017886A4-0FA3-4510-B5F6-F3E51BF1512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11E5D-9B47-4999-B935-BAF40BE4291A}">
      <dsp:nvSpPr>
        <dsp:cNvPr id="0" name=""/>
        <dsp:cNvSpPr/>
      </dsp:nvSpPr>
      <dsp:spPr>
        <a:xfrm>
          <a:off x="1158243" y="287346"/>
          <a:ext cx="3892124" cy="3892124"/>
        </a:xfrm>
        <a:prstGeom prst="pie">
          <a:avLst>
            <a:gd name="adj1" fmla="val 16200000"/>
            <a:gd name="adj2" fmla="val 0"/>
          </a:avLst>
        </a:prstGeom>
        <a:solidFill>
          <a:srgbClr val="2E997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75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3200" b="1" kern="1200" dirty="0"/>
            <a:t>图像</a:t>
          </a:r>
          <a:br>
            <a:rPr lang="en-US" altLang="zh-CN" sz="3200" b="1" kern="1200" dirty="0"/>
          </a:br>
          <a:r>
            <a:rPr lang="zh-CN" altLang="en-US" sz="3200" b="1" kern="1200" dirty="0"/>
            <a:t>处理</a:t>
          </a:r>
          <a:endParaRPr lang="en-US" altLang="zh-CN" sz="3200" b="1" kern="1200" dirty="0"/>
        </a:p>
      </dsp:txBody>
      <dsp:txXfrm>
        <a:off x="3224313" y="1094035"/>
        <a:ext cx="1436379" cy="1065700"/>
      </dsp:txXfrm>
    </dsp:sp>
    <dsp:sp modelId="{F55EBD15-DA11-4FD3-98B1-69F74371A084}">
      <dsp:nvSpPr>
        <dsp:cNvPr id="0" name=""/>
        <dsp:cNvSpPr/>
      </dsp:nvSpPr>
      <dsp:spPr>
        <a:xfrm>
          <a:off x="1158243" y="418010"/>
          <a:ext cx="3892124" cy="3892124"/>
        </a:xfrm>
        <a:prstGeom prst="pie">
          <a:avLst>
            <a:gd name="adj1" fmla="val 0"/>
            <a:gd name="adj2" fmla="val 5400000"/>
          </a:avLst>
        </a:prstGeom>
        <a:solidFill>
          <a:srgbClr val="D8BF7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75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3200" b="1" kern="1200" dirty="0"/>
            <a:t>信息</a:t>
          </a:r>
          <a:br>
            <a:rPr lang="en-US" altLang="zh-CN" sz="3200" b="1" kern="1200" dirty="0"/>
          </a:br>
          <a:r>
            <a:rPr lang="zh-CN" altLang="en-US" sz="3200" b="1" kern="1200" dirty="0"/>
            <a:t>呈现</a:t>
          </a:r>
          <a:endParaRPr lang="en-US" altLang="zh-CN" sz="3200" b="1" kern="1200" dirty="0"/>
        </a:p>
      </dsp:txBody>
      <dsp:txXfrm>
        <a:off x="3224313" y="2437745"/>
        <a:ext cx="1436379" cy="1065700"/>
      </dsp:txXfrm>
    </dsp:sp>
    <dsp:sp modelId="{2FD99069-BABD-42DD-ACD5-F41F3BEEFFC9}">
      <dsp:nvSpPr>
        <dsp:cNvPr id="0" name=""/>
        <dsp:cNvSpPr/>
      </dsp:nvSpPr>
      <dsp:spPr>
        <a:xfrm>
          <a:off x="1027579" y="418010"/>
          <a:ext cx="3892124" cy="3892124"/>
        </a:xfrm>
        <a:prstGeom prst="pie">
          <a:avLst>
            <a:gd name="adj1" fmla="val 5400000"/>
            <a:gd name="adj2" fmla="val 10800000"/>
          </a:avLst>
        </a:prstGeom>
        <a:solidFill>
          <a:srgbClr val="4A31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75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3200" b="1" kern="1200" dirty="0"/>
            <a:t>移动</a:t>
          </a:r>
          <a:br>
            <a:rPr lang="en-US" altLang="zh-CN" sz="3200" b="1" kern="1200" dirty="0"/>
          </a:br>
          <a:r>
            <a:rPr lang="zh-CN" altLang="en-US" sz="3200" b="1" kern="1200" dirty="0"/>
            <a:t>追踪</a:t>
          </a:r>
        </a:p>
      </dsp:txBody>
      <dsp:txXfrm>
        <a:off x="1417255" y="2437745"/>
        <a:ext cx="1436379" cy="1065700"/>
      </dsp:txXfrm>
    </dsp:sp>
    <dsp:sp modelId="{C6F76C1A-F81D-4F0F-8151-7FEC8053DA76}">
      <dsp:nvSpPr>
        <dsp:cNvPr id="0" name=""/>
        <dsp:cNvSpPr/>
      </dsp:nvSpPr>
      <dsp:spPr>
        <a:xfrm>
          <a:off x="1027579" y="287346"/>
          <a:ext cx="3892124" cy="3892124"/>
        </a:xfrm>
        <a:prstGeom prst="pie">
          <a:avLst>
            <a:gd name="adj1" fmla="val 10800000"/>
            <a:gd name="adj2" fmla="val 16200000"/>
          </a:avLst>
        </a:prstGeom>
        <a:solidFill>
          <a:srgbClr val="424E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75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3200" b="1" kern="1200" dirty="0"/>
            <a:t>图像</a:t>
          </a:r>
          <a:br>
            <a:rPr lang="en-US" altLang="zh-CN" sz="3200" b="1" kern="1200" dirty="0"/>
          </a:br>
          <a:r>
            <a:rPr lang="zh-CN" altLang="en-US" sz="3200" b="1" kern="1200" dirty="0"/>
            <a:t>拉取</a:t>
          </a:r>
          <a:endParaRPr lang="en-US" altLang="zh-CN" sz="3200" b="1" kern="1200" dirty="0"/>
        </a:p>
      </dsp:txBody>
      <dsp:txXfrm>
        <a:off x="1417255" y="1094035"/>
        <a:ext cx="1436379" cy="1065700"/>
      </dsp:txXfrm>
    </dsp:sp>
    <dsp:sp modelId="{E93F53BB-36A9-4F92-8107-82AE267A06A5}">
      <dsp:nvSpPr>
        <dsp:cNvPr id="0" name=""/>
        <dsp:cNvSpPr/>
      </dsp:nvSpPr>
      <dsp:spPr>
        <a:xfrm>
          <a:off x="917302" y="46405"/>
          <a:ext cx="4374007" cy="4374007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AE885-9DD5-41D2-A2D3-CB4CAC5488BE}">
      <dsp:nvSpPr>
        <dsp:cNvPr id="0" name=""/>
        <dsp:cNvSpPr/>
      </dsp:nvSpPr>
      <dsp:spPr>
        <a:xfrm>
          <a:off x="917302" y="177069"/>
          <a:ext cx="4374007" cy="4374007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4FEEB-C079-46C4-8108-82090FF07B4C}">
      <dsp:nvSpPr>
        <dsp:cNvPr id="0" name=""/>
        <dsp:cNvSpPr/>
      </dsp:nvSpPr>
      <dsp:spPr>
        <a:xfrm>
          <a:off x="786638" y="177069"/>
          <a:ext cx="4374007" cy="4374007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DA9F2-3F6E-4DB4-BC9F-081050FAFC3E}">
      <dsp:nvSpPr>
        <dsp:cNvPr id="0" name=""/>
        <dsp:cNvSpPr/>
      </dsp:nvSpPr>
      <dsp:spPr>
        <a:xfrm>
          <a:off x="786638" y="46405"/>
          <a:ext cx="4374007" cy="4374007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EE82C-C92A-41C1-9FE7-3CD93CAF8A13}">
      <dsp:nvSpPr>
        <dsp:cNvPr id="0" name=""/>
        <dsp:cNvSpPr/>
      </dsp:nvSpPr>
      <dsp:spPr>
        <a:xfrm>
          <a:off x="1984" y="2356114"/>
          <a:ext cx="1766093" cy="70643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获取图像</a:t>
          </a:r>
        </a:p>
      </dsp:txBody>
      <dsp:txXfrm>
        <a:off x="355203" y="2356114"/>
        <a:ext cx="1059656" cy="706437"/>
      </dsp:txXfrm>
    </dsp:sp>
    <dsp:sp modelId="{781DFD9C-A5C1-4E39-85F6-9A8968CDEDAA}">
      <dsp:nvSpPr>
        <dsp:cNvPr id="0" name=""/>
        <dsp:cNvSpPr/>
      </dsp:nvSpPr>
      <dsp:spPr>
        <a:xfrm>
          <a:off x="1591468" y="2356114"/>
          <a:ext cx="1766093" cy="706437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物体识别</a:t>
          </a:r>
        </a:p>
      </dsp:txBody>
      <dsp:txXfrm>
        <a:off x="1944687" y="2356114"/>
        <a:ext cx="1059656" cy="706437"/>
      </dsp:txXfrm>
    </dsp:sp>
    <dsp:sp modelId="{2C9A8FF1-2120-4F67-A029-987339564E1C}">
      <dsp:nvSpPr>
        <dsp:cNvPr id="0" name=""/>
        <dsp:cNvSpPr/>
      </dsp:nvSpPr>
      <dsp:spPr>
        <a:xfrm>
          <a:off x="3180953" y="2356114"/>
          <a:ext cx="1766093" cy="706437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结果筛选</a:t>
          </a:r>
        </a:p>
      </dsp:txBody>
      <dsp:txXfrm>
        <a:off x="3534172" y="2356114"/>
        <a:ext cx="1059656" cy="706437"/>
      </dsp:txXfrm>
    </dsp:sp>
    <dsp:sp modelId="{76648A83-8B86-4B05-B539-4E62A94D3DDC}">
      <dsp:nvSpPr>
        <dsp:cNvPr id="0" name=""/>
        <dsp:cNvSpPr/>
      </dsp:nvSpPr>
      <dsp:spPr>
        <a:xfrm>
          <a:off x="4770437" y="2356114"/>
          <a:ext cx="1766093" cy="706437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目标匹配</a:t>
          </a:r>
        </a:p>
      </dsp:txBody>
      <dsp:txXfrm>
        <a:off x="5123656" y="2356114"/>
        <a:ext cx="1059656" cy="706437"/>
      </dsp:txXfrm>
    </dsp:sp>
    <dsp:sp modelId="{BC3135F8-49F4-4489-8235-0CA4964B617D}">
      <dsp:nvSpPr>
        <dsp:cNvPr id="0" name=""/>
        <dsp:cNvSpPr/>
      </dsp:nvSpPr>
      <dsp:spPr>
        <a:xfrm>
          <a:off x="6359921" y="2356114"/>
          <a:ext cx="1766093" cy="706437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人体标注</a:t>
          </a:r>
        </a:p>
      </dsp:txBody>
      <dsp:txXfrm>
        <a:off x="6713140" y="2356114"/>
        <a:ext cx="1059656" cy="7064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BA38-AD0A-47C5-9C8E-92DC9D04E8F0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5">
            <a:shade val="90000"/>
            <a:hueOff val="350915"/>
            <a:satOff val="-3215"/>
            <a:lumOff val="277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64F8A-DD6F-487F-98FD-2ECB3DDC5E29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5">
            <a:shade val="90000"/>
            <a:hueOff val="233943"/>
            <a:satOff val="-2143"/>
            <a:lumOff val="185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2489A-86CE-4E87-9264-02E115E77D56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5">
            <a:shade val="90000"/>
            <a:hueOff val="116972"/>
            <a:satOff val="-1072"/>
            <a:lumOff val="92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1C2A1-C212-4E2B-AF31-577F943718E1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F070B-FD4B-473B-9164-7C6CAA5BD8C4}">
      <dsp:nvSpPr>
        <dsp:cNvPr id="0" name=""/>
        <dsp:cNvSpPr/>
      </dsp:nvSpPr>
      <dsp:spPr>
        <a:xfrm>
          <a:off x="3104554" y="1749888"/>
          <a:ext cx="1918890" cy="1918890"/>
        </a:xfrm>
        <a:prstGeom prst="ellipse">
          <a:avLst/>
        </a:prstGeom>
        <a:solidFill>
          <a:schemeClr val="accent5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UI</a:t>
          </a:r>
          <a:r>
            <a:rPr lang="zh-CN" altLang="en-US" sz="3200" kern="1200" dirty="0"/>
            <a:t>界面</a:t>
          </a:r>
        </a:p>
      </dsp:txBody>
      <dsp:txXfrm>
        <a:off x="3385569" y="2030903"/>
        <a:ext cx="1356860" cy="1356860"/>
      </dsp:txXfrm>
    </dsp:sp>
    <dsp:sp modelId="{5AC4A866-6694-4840-80A1-9C553E6D7083}">
      <dsp:nvSpPr>
        <dsp:cNvPr id="0" name=""/>
        <dsp:cNvSpPr/>
      </dsp:nvSpPr>
      <dsp:spPr>
        <a:xfrm>
          <a:off x="3392388" y="2458"/>
          <a:ext cx="1343223" cy="134322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处理结果显示</a:t>
          </a:r>
        </a:p>
      </dsp:txBody>
      <dsp:txXfrm>
        <a:off x="3589098" y="199168"/>
        <a:ext cx="949803" cy="949803"/>
      </dsp:txXfrm>
    </dsp:sp>
    <dsp:sp modelId="{C38CBBF6-28D5-40AB-8B3D-53B430A1CA8F}">
      <dsp:nvSpPr>
        <dsp:cNvPr id="0" name=""/>
        <dsp:cNvSpPr/>
      </dsp:nvSpPr>
      <dsp:spPr>
        <a:xfrm>
          <a:off x="5427651" y="2037721"/>
          <a:ext cx="1343223" cy="134322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云台控制</a:t>
          </a:r>
        </a:p>
      </dsp:txBody>
      <dsp:txXfrm>
        <a:off x="5624361" y="2234431"/>
        <a:ext cx="949803" cy="949803"/>
      </dsp:txXfrm>
    </dsp:sp>
    <dsp:sp modelId="{C1A16C59-C0D8-4864-80A8-8673E59F5069}">
      <dsp:nvSpPr>
        <dsp:cNvPr id="0" name=""/>
        <dsp:cNvSpPr/>
      </dsp:nvSpPr>
      <dsp:spPr>
        <a:xfrm>
          <a:off x="3392388" y="4072985"/>
          <a:ext cx="1343223" cy="134322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追踪目标选取</a:t>
          </a:r>
        </a:p>
      </dsp:txBody>
      <dsp:txXfrm>
        <a:off x="3589098" y="4269695"/>
        <a:ext cx="949803" cy="949803"/>
      </dsp:txXfrm>
    </dsp:sp>
    <dsp:sp modelId="{E16A060E-BA8B-4EB9-96D6-4B9D380A9944}">
      <dsp:nvSpPr>
        <dsp:cNvPr id="0" name=""/>
        <dsp:cNvSpPr/>
      </dsp:nvSpPr>
      <dsp:spPr>
        <a:xfrm>
          <a:off x="1357124" y="2037721"/>
          <a:ext cx="1343223" cy="134322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功能选择</a:t>
          </a:r>
        </a:p>
      </dsp:txBody>
      <dsp:txXfrm>
        <a:off x="1553834" y="2234431"/>
        <a:ext cx="949803" cy="949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6341F-53FA-43B6-9E15-8BD6E3949B7C}">
      <dsp:nvSpPr>
        <dsp:cNvPr id="0" name=""/>
        <dsp:cNvSpPr/>
      </dsp:nvSpPr>
      <dsp:spPr>
        <a:xfrm rot="2561600">
          <a:off x="2573511" y="3800128"/>
          <a:ext cx="822815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822815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08597-989A-4061-8B46-670B9ACFF696}">
      <dsp:nvSpPr>
        <dsp:cNvPr id="0" name=""/>
        <dsp:cNvSpPr/>
      </dsp:nvSpPr>
      <dsp:spPr>
        <a:xfrm>
          <a:off x="2682537" y="2680505"/>
          <a:ext cx="914439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914439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FDE56-1FFD-481F-88DB-920BA24CFA12}">
      <dsp:nvSpPr>
        <dsp:cNvPr id="0" name=""/>
        <dsp:cNvSpPr/>
      </dsp:nvSpPr>
      <dsp:spPr>
        <a:xfrm rot="19038400">
          <a:off x="2573511" y="1560882"/>
          <a:ext cx="822815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822815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D9FDE-8641-4370-83B4-E86E31E02962}">
      <dsp:nvSpPr>
        <dsp:cNvPr id="0" name=""/>
        <dsp:cNvSpPr/>
      </dsp:nvSpPr>
      <dsp:spPr>
        <a:xfrm>
          <a:off x="469562" y="1407583"/>
          <a:ext cx="2603499" cy="2603499"/>
        </a:xfrm>
        <a:prstGeom prst="ellipse">
          <a:avLst/>
        </a:prstGeom>
        <a:blipFill dpi="0" rotWithShape="1">
          <a:blip xmlns:r="http://schemas.openxmlformats.org/officeDocument/2006/relationships" r:embed="rId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10000" t="10000" r="10000" b="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5D5FA-64B4-44FF-8DCF-FCFCB6FB6139}">
      <dsp:nvSpPr>
        <dsp:cNvPr id="0" name=""/>
        <dsp:cNvSpPr/>
      </dsp:nvSpPr>
      <dsp:spPr>
        <a:xfrm>
          <a:off x="3080318" y="86"/>
          <a:ext cx="1562100" cy="1562100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移动</a:t>
          </a:r>
        </a:p>
      </dsp:txBody>
      <dsp:txXfrm>
        <a:off x="3309082" y="228850"/>
        <a:ext cx="1104572" cy="1104572"/>
      </dsp:txXfrm>
    </dsp:sp>
    <dsp:sp modelId="{1A6A2D8A-61EE-4469-93D3-DDA36FBCF960}">
      <dsp:nvSpPr>
        <dsp:cNvPr id="0" name=""/>
        <dsp:cNvSpPr/>
      </dsp:nvSpPr>
      <dsp:spPr>
        <a:xfrm>
          <a:off x="4798628" y="86"/>
          <a:ext cx="2343150" cy="156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solidFill>
                <a:schemeClr val="bg1">
                  <a:lumMod val="95000"/>
                </a:schemeClr>
              </a:solidFill>
            </a:rPr>
            <a:t>功能封装</a:t>
          </a:r>
          <a:br>
            <a:rPr lang="en-US" altLang="zh-CN" sz="1500" kern="1200" dirty="0">
              <a:solidFill>
                <a:schemeClr val="bg1">
                  <a:lumMod val="95000"/>
                </a:schemeClr>
              </a:solidFill>
            </a:rPr>
          </a:br>
          <a:r>
            <a:rPr lang="zh-CN" altLang="en-US" sz="1500" kern="1200" dirty="0">
              <a:solidFill>
                <a:schemeClr val="bg1">
                  <a:lumMod val="95000"/>
                </a:schemeClr>
              </a:solidFill>
            </a:rPr>
            <a:t>将控制云台移动的</a:t>
          </a:r>
          <a:r>
            <a:rPr lang="en-US" altLang="zh-CN" sz="1500" kern="1200" dirty="0">
              <a:solidFill>
                <a:schemeClr val="bg1">
                  <a:lumMod val="95000"/>
                </a:schemeClr>
              </a:solidFill>
            </a:rPr>
            <a:t>PELCOD</a:t>
          </a:r>
          <a:r>
            <a:rPr lang="zh-CN" altLang="en-US" sz="1500" kern="1200" dirty="0">
              <a:solidFill>
                <a:schemeClr val="bg1">
                  <a:lumMod val="95000"/>
                </a:schemeClr>
              </a:solidFill>
            </a:rPr>
            <a:t>协议编码封装为特定函数供其它功能调用</a:t>
          </a:r>
        </a:p>
      </dsp:txBody>
      <dsp:txXfrm>
        <a:off x="4798628" y="86"/>
        <a:ext cx="2343150" cy="1562100"/>
      </dsp:txXfrm>
    </dsp:sp>
    <dsp:sp modelId="{1945E6F1-C219-43A0-BE8B-453E4BC8972E}">
      <dsp:nvSpPr>
        <dsp:cNvPr id="0" name=""/>
        <dsp:cNvSpPr/>
      </dsp:nvSpPr>
      <dsp:spPr>
        <a:xfrm>
          <a:off x="3596977" y="1928283"/>
          <a:ext cx="1562100" cy="1562100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追踪</a:t>
          </a:r>
        </a:p>
      </dsp:txBody>
      <dsp:txXfrm>
        <a:off x="3825741" y="2157047"/>
        <a:ext cx="1104572" cy="1104572"/>
      </dsp:txXfrm>
    </dsp:sp>
    <dsp:sp modelId="{9B9CE5D6-85AE-4782-99A6-F9AE4F75EF17}">
      <dsp:nvSpPr>
        <dsp:cNvPr id="0" name=""/>
        <dsp:cNvSpPr/>
      </dsp:nvSpPr>
      <dsp:spPr>
        <a:xfrm>
          <a:off x="5315287" y="1928283"/>
          <a:ext cx="2343150" cy="156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>
              <a:solidFill>
                <a:prstClr val="white">
                  <a:lumMod val="95000"/>
                </a:prstClr>
              </a:solidFill>
              <a:latin typeface="微软雅黑" panose="020F0502020204030204"/>
              <a:ea typeface="微软雅黑"/>
              <a:cs typeface="+mn-cs"/>
            </a:rPr>
            <a:t>PID</a:t>
          </a:r>
          <a:r>
            <a:rPr lang="zh-CN" altLang="en-US" sz="2400" kern="1200" dirty="0">
              <a:solidFill>
                <a:prstClr val="white">
                  <a:lumMod val="95000"/>
                </a:prstClr>
              </a:solidFill>
              <a:latin typeface="微软雅黑" panose="020F0502020204030204"/>
              <a:ea typeface="微软雅黑"/>
              <a:cs typeface="+mn-cs"/>
            </a:rPr>
            <a:t>控制</a:t>
          </a:r>
          <a:br>
            <a:rPr lang="en-US" altLang="zh-CN" sz="2400" kern="1200" dirty="0">
              <a:solidFill>
                <a:prstClr val="white">
                  <a:lumMod val="95000"/>
                </a:prstClr>
              </a:solidFill>
              <a:latin typeface="微软雅黑" panose="020F0502020204030204"/>
              <a:ea typeface="微软雅黑"/>
              <a:cs typeface="+mn-cs"/>
            </a:rPr>
          </a:br>
          <a:r>
            <a:rPr lang="zh-CN" altLang="en-US" sz="1500" kern="1200" dirty="0">
              <a:solidFill>
                <a:prstClr val="white">
                  <a:lumMod val="95000"/>
                </a:prstClr>
              </a:solidFill>
              <a:latin typeface="微软雅黑" panose="020F0502020204030204"/>
              <a:ea typeface="微软雅黑"/>
              <a:cs typeface="+mn-cs"/>
            </a:rPr>
            <a:t>引入比例环节提高追踪速度，引入积分环节消除追踪误差，引入微分环节降低波动程度</a:t>
          </a:r>
        </a:p>
      </dsp:txBody>
      <dsp:txXfrm>
        <a:off x="5315287" y="1928283"/>
        <a:ext cx="2343150" cy="1562100"/>
      </dsp:txXfrm>
    </dsp:sp>
    <dsp:sp modelId="{DF23D3F6-16B7-4E6D-8235-6723AAFBA1FF}">
      <dsp:nvSpPr>
        <dsp:cNvPr id="0" name=""/>
        <dsp:cNvSpPr/>
      </dsp:nvSpPr>
      <dsp:spPr>
        <a:xfrm>
          <a:off x="3080318" y="3856480"/>
          <a:ext cx="1562100" cy="1562100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变焦</a:t>
          </a:r>
        </a:p>
      </dsp:txBody>
      <dsp:txXfrm>
        <a:off x="3309082" y="4085244"/>
        <a:ext cx="1104572" cy="1104572"/>
      </dsp:txXfrm>
    </dsp:sp>
    <dsp:sp modelId="{017886A4-0FA3-4510-B5F6-F3E51BF15128}">
      <dsp:nvSpPr>
        <dsp:cNvPr id="0" name=""/>
        <dsp:cNvSpPr/>
      </dsp:nvSpPr>
      <dsp:spPr>
        <a:xfrm>
          <a:off x="4798628" y="3856480"/>
          <a:ext cx="2343150" cy="156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solidFill>
                <a:prstClr val="white">
                  <a:lumMod val="95000"/>
                </a:prstClr>
              </a:solidFill>
              <a:latin typeface="微软雅黑" panose="020F0502020204030204"/>
              <a:ea typeface="微软雅黑"/>
              <a:cs typeface="+mn-cs"/>
            </a:rPr>
            <a:t>设定比例</a:t>
          </a:r>
          <a:br>
            <a:rPr lang="en-US" altLang="zh-CN" sz="2400" kern="1200" dirty="0">
              <a:solidFill>
                <a:prstClr val="white">
                  <a:lumMod val="95000"/>
                </a:prstClr>
              </a:solidFill>
              <a:latin typeface="微软雅黑" panose="020F0502020204030204"/>
              <a:ea typeface="微软雅黑"/>
              <a:cs typeface="+mn-cs"/>
            </a:rPr>
          </a:br>
          <a:r>
            <a:rPr lang="zh-CN" altLang="en-US" sz="1500" kern="1200" dirty="0">
              <a:solidFill>
                <a:prstClr val="white">
                  <a:lumMod val="95000"/>
                </a:prstClr>
              </a:solidFill>
              <a:latin typeface="微软雅黑" panose="020F0502020204030204"/>
              <a:ea typeface="微软雅黑"/>
              <a:cs typeface="+mn-cs"/>
            </a:rPr>
            <a:t>设定目标框最长边占屏幕</a:t>
          </a:r>
          <a:r>
            <a:rPr lang="en-US" altLang="zh-CN" sz="1500" kern="1200" dirty="0">
              <a:solidFill>
                <a:prstClr val="white">
                  <a:lumMod val="95000"/>
                </a:prstClr>
              </a:solidFill>
              <a:latin typeface="微软雅黑" panose="020F0502020204030204"/>
              <a:ea typeface="微软雅黑"/>
              <a:cs typeface="+mn-cs"/>
            </a:rPr>
            <a:t>80%</a:t>
          </a:r>
          <a:r>
            <a:rPr lang="zh-CN" altLang="en-US" sz="1500" kern="1200" dirty="0">
              <a:solidFill>
                <a:prstClr val="white">
                  <a:lumMod val="95000"/>
                </a:prstClr>
              </a:solidFill>
              <a:latin typeface="微软雅黑" panose="020F0502020204030204"/>
              <a:ea typeface="微软雅黑"/>
              <a:cs typeface="+mn-cs"/>
            </a:rPr>
            <a:t>，实现云台自动变焦，显示完整目标</a:t>
          </a:r>
        </a:p>
      </dsp:txBody>
      <dsp:txXfrm>
        <a:off x="4798628" y="3856480"/>
        <a:ext cx="2343150" cy="1562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B17E7-0C6C-4AFF-8FDF-E30065190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D73A5D-92E3-4639-BF2F-42D74BF87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7B1DA-7EC1-4441-B94C-00BCBEAD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B42975-1F02-497F-B6C6-9861B5C5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35B46-0FAD-4488-A411-33F9C21E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62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C381D-7AAB-4ED1-BC67-1FF63828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A46439-354A-4C71-A089-34A4EF78F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889DAB-83CC-4C03-960B-B742AA299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63E3FE-9477-4981-B16F-80BECEDC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D63B13-E62D-405B-BBD6-D47EF737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49B68C-E85A-4F7E-AA37-6C2433D2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0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BBBE5-5574-4C83-85B1-9530AFA5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4ACE81-9B7F-44F6-A137-B1D29A00D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78ADC-9CA4-4C1E-A812-084F7D76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191BF-32F8-4FF4-9EC7-DD8C2C19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F38F0-86B2-4B0A-8E48-2E334DE9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78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F029DF-9460-4E6F-A8B8-F27FC0352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4966CE-78BC-41F7-91A9-030E6EDAD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A3D72-6AC3-49B2-81CE-0D25FDA2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B8A82-7FF2-4B86-98F1-8134A0AA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0048F-6B1E-4B66-B1E3-63F84810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49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2024/3/28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420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2024/3/28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019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37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C51E7-BC66-4863-B559-531A205B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DF01B-4D5E-476A-992D-2A99618B9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C65F7-E474-4069-8987-5F4BF3A1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3079D-9AAB-46E2-8B8C-758ACAAE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DE95C-AC85-42BD-9F5A-F879F61F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4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136E0-5F6C-4785-B9CF-70C53F6E0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7BC730-CDC0-4AA0-8BC5-EDE177431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E35E9-781B-4753-8031-FCD84230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E733B-F254-4DF0-890F-BA8F6710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A44F21-64EA-4EA6-88EA-976A246A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1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E099D-E13D-4B64-B1C7-13379327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A7AF2-36B5-4440-A113-F36A6670F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13E2C3-57D6-4D89-AC83-3780B681B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12568A-0FAA-47B3-885F-E1996602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14AF60-60EE-40C9-97B9-1CEA767F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A67BD-6949-4D7B-9AF1-0DAE4BA2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9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7901E-072F-4D55-9925-BAF8F88E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86B416-DE39-4552-B60B-5A16E1077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015040-9AFE-406D-8042-BE3F50BD5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12F479-9A13-437E-82A1-342B70B26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3419CF-2454-4042-98E6-9843C35FF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D3C34C-8E4D-4BA2-B7A7-1546733A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BE490B-80FB-45FC-85D4-A22E2284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24FCDC-9956-4048-AF14-DE6B0160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57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7901E-072F-4D55-9925-BAF8F88E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86B416-DE39-4552-B60B-5A16E1077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015040-9AFE-406D-8042-BE3F50BD5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12F479-9A13-437E-82A1-342B70B26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3419CF-2454-4042-98E6-9843C35FF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D3C34C-8E4D-4BA2-B7A7-1546733A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BE490B-80FB-45FC-85D4-A22E2284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24FCDC-9956-4048-AF14-DE6B0160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72587" y="6728952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411748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EA114-AE87-43F4-8C72-FA063495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B4F2D9-70B0-49A4-980E-CB8DCE8E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951A98-300B-4A25-908B-C2AA1EAC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083A-C7B8-449F-A9B8-6B9827CF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3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F6B770-325E-47E8-AB45-4BB57C52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5C8394-995B-4A85-AE7D-305B999C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6BA8AB-2C41-48EE-9359-C95D7114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5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1AE3F-E1BB-489E-BAFB-FD371844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671B6-8401-48C7-BD67-19EA2BE39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766BD2-9B9A-46BF-8FF1-1537949E2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E881B6-F054-4E0D-8763-488960C9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4F4467-B5BD-4EDE-B62D-00F4C2F5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0543F4-68B2-49C8-BD97-E95C89A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08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FE10C6-7E6F-4213-86E1-065FC760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2CBCCA-17EB-4CBF-B65D-3249CB81D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AE91A-8B1B-4FB7-A354-9D95782E7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6F7BCEFD-33B2-4F9C-899B-A2D875787D80}" type="datetimeFigureOut">
              <a:rPr lang="zh-CN" altLang="en-US" smtClean="0"/>
              <a:pPr/>
              <a:t>2024/3/28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689B0-4491-4D6E-A519-2B6E002A3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6CABC-0667-4137-9DC4-CBA1D6178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FBD3808A-D05D-4561-A037-6216794B4F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02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52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6.svg"/><Relationship Id="rId7" Type="http://schemas.openxmlformats.org/officeDocument/2006/relationships/diagramLayout" Target="../diagrams/layou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2.xml"/><Relationship Id="rId5" Type="http://schemas.openxmlformats.org/officeDocument/2006/relationships/image" Target="../media/image8.svg"/><Relationship Id="rId10" Type="http://schemas.microsoft.com/office/2007/relationships/diagramDrawing" Target="../diagrams/drawing2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E9064AB-19E1-4D9F-8B1B-CDABBF75DE0C}"/>
              </a:ext>
            </a:extLst>
          </p:cNvPr>
          <p:cNvGrpSpPr/>
          <p:nvPr/>
        </p:nvGrpSpPr>
        <p:grpSpPr>
          <a:xfrm>
            <a:off x="9529009" y="3778431"/>
            <a:ext cx="1864249" cy="1603698"/>
            <a:chOff x="9625262" y="3826557"/>
            <a:chExt cx="1864249" cy="1603698"/>
          </a:xfrm>
        </p:grpSpPr>
        <p:sp>
          <p:nvSpPr>
            <p:cNvPr id="18" name="任意多边形 42">
              <a:extLst>
                <a:ext uri="{FF2B5EF4-FFF2-40B4-BE49-F238E27FC236}">
                  <a16:creationId xmlns:a16="http://schemas.microsoft.com/office/drawing/2014/main" id="{01CDA87B-F98E-472C-A6E7-F844676D8017}"/>
                </a:ext>
              </a:extLst>
            </p:cNvPr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9" name="任意多边形 42">
              <a:extLst>
                <a:ext uri="{FF2B5EF4-FFF2-40B4-BE49-F238E27FC236}">
                  <a16:creationId xmlns:a16="http://schemas.microsoft.com/office/drawing/2014/main" id="{F0FB61A3-C745-4313-8F92-242E67E4A2D9}"/>
                </a:ext>
              </a:extLst>
            </p:cNvPr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任意多边形 42">
            <a:extLst>
              <a:ext uri="{FF2B5EF4-FFF2-40B4-BE49-F238E27FC236}">
                <a16:creationId xmlns:a16="http://schemas.microsoft.com/office/drawing/2014/main" id="{55F1A4DE-5434-4A39-A2E4-EDBCBCF1DED6}"/>
              </a:ext>
            </a:extLst>
          </p:cNvPr>
          <p:cNvSpPr/>
          <p:nvPr/>
        </p:nvSpPr>
        <p:spPr>
          <a:xfrm rot="5400000">
            <a:off x="1246358" y="3769633"/>
            <a:ext cx="831359" cy="725258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noFill/>
          <a:ln w="63500" cap="flat" cmpd="sng" algn="ctr">
            <a:solidFill>
              <a:srgbClr val="07F35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任意多边形 42">
            <a:extLst>
              <a:ext uri="{FF2B5EF4-FFF2-40B4-BE49-F238E27FC236}">
                <a16:creationId xmlns:a16="http://schemas.microsoft.com/office/drawing/2014/main" id="{E11EDAAF-05BB-4B20-BE53-53BFF3671055}"/>
              </a:ext>
            </a:extLst>
          </p:cNvPr>
          <p:cNvSpPr/>
          <p:nvPr/>
        </p:nvSpPr>
        <p:spPr>
          <a:xfrm rot="5400000">
            <a:off x="2185989" y="2776187"/>
            <a:ext cx="435994" cy="38035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solidFill>
            <a:srgbClr val="FF0066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B57BE02-8364-4EFA-9E66-538D7C2FA575}"/>
              </a:ext>
            </a:extLst>
          </p:cNvPr>
          <p:cNvGrpSpPr/>
          <p:nvPr/>
        </p:nvGrpSpPr>
        <p:grpSpPr>
          <a:xfrm>
            <a:off x="2975811" y="572245"/>
            <a:ext cx="6240379" cy="5713511"/>
            <a:chOff x="3545313" y="1039348"/>
            <a:chExt cx="4908876" cy="4494425"/>
          </a:xfrm>
        </p:grpSpPr>
        <p:sp>
          <p:nvSpPr>
            <p:cNvPr id="24" name="任意多边形 42">
              <a:extLst>
                <a:ext uri="{FF2B5EF4-FFF2-40B4-BE49-F238E27FC236}">
                  <a16:creationId xmlns:a16="http://schemas.microsoft.com/office/drawing/2014/main" id="{A35C1434-83A8-472F-8AE8-1F9EEBF90811}"/>
                </a:ext>
              </a:extLst>
            </p:cNvPr>
            <p:cNvSpPr/>
            <p:nvPr/>
          </p:nvSpPr>
          <p:spPr>
            <a:xfrm rot="5400000">
              <a:off x="5925605" y="2753928"/>
              <a:ext cx="2670258" cy="232946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1270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任意多边形 42">
              <a:extLst>
                <a:ext uri="{FF2B5EF4-FFF2-40B4-BE49-F238E27FC236}">
                  <a16:creationId xmlns:a16="http://schemas.microsoft.com/office/drawing/2014/main" id="{222E751C-987D-4143-B054-AD48B84EADE0}"/>
                </a:ext>
              </a:extLst>
            </p:cNvPr>
            <p:cNvSpPr/>
            <p:nvPr/>
          </p:nvSpPr>
          <p:spPr>
            <a:xfrm rot="5400000">
              <a:off x="4246562" y="1326146"/>
              <a:ext cx="4494425" cy="392082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7F757">
                    <a:alpha val="93725"/>
                  </a:srgbClr>
                </a:gs>
                <a:gs pos="100000">
                  <a:srgbClr val="36DEA6">
                    <a:alpha val="51000"/>
                  </a:srgbClr>
                </a:gs>
              </a:gsLst>
              <a:lin ang="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任意多边形 42">
              <a:extLst>
                <a:ext uri="{FF2B5EF4-FFF2-40B4-BE49-F238E27FC236}">
                  <a16:creationId xmlns:a16="http://schemas.microsoft.com/office/drawing/2014/main" id="{5E6A158F-BB31-4B0C-8D43-654F59F6C6BF}"/>
                </a:ext>
              </a:extLst>
            </p:cNvPr>
            <p:cNvSpPr/>
            <p:nvPr/>
          </p:nvSpPr>
          <p:spPr>
            <a:xfrm rot="5400000">
              <a:off x="3288332" y="1672396"/>
              <a:ext cx="4027172" cy="351320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7408F"/>
                </a:gs>
                <a:gs pos="100000">
                  <a:srgbClr val="7030A0">
                    <a:alpha val="58000"/>
                  </a:srgbClr>
                </a:gs>
              </a:gsLst>
              <a:lin ang="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DAD0F927-A1F8-4750-BB15-CF96C671729E}"/>
              </a:ext>
            </a:extLst>
          </p:cNvPr>
          <p:cNvSpPr/>
          <p:nvPr/>
        </p:nvSpPr>
        <p:spPr>
          <a:xfrm>
            <a:off x="10411326" y="641552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07F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4238537E-DCFA-41AA-B257-5A830FC995B2}"/>
              </a:ext>
            </a:extLst>
          </p:cNvPr>
          <p:cNvSpPr/>
          <p:nvPr/>
        </p:nvSpPr>
        <p:spPr>
          <a:xfrm flipV="1">
            <a:off x="834189" y="2005131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1DCDD236-A75B-4541-B96F-D7DC0CD402ED}"/>
              </a:ext>
            </a:extLst>
          </p:cNvPr>
          <p:cNvSpPr/>
          <p:nvPr/>
        </p:nvSpPr>
        <p:spPr>
          <a:xfrm flipV="1">
            <a:off x="8357936" y="5422100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5109E3B-DC52-484B-BEDF-DC573985242F}"/>
              </a:ext>
            </a:extLst>
          </p:cNvPr>
          <p:cNvGrpSpPr/>
          <p:nvPr/>
        </p:nvGrpSpPr>
        <p:grpSpPr>
          <a:xfrm>
            <a:off x="240631" y="224589"/>
            <a:ext cx="176464" cy="625642"/>
            <a:chOff x="160421" y="224589"/>
            <a:chExt cx="176464" cy="625642"/>
          </a:xfrm>
          <a:solidFill>
            <a:schemeClr val="bg1">
              <a:alpha val="70000"/>
            </a:schemeClr>
          </a:solidFill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88D97BF-E88F-441F-8CD0-C8C0D7F0C902}"/>
                </a:ext>
              </a:extLst>
            </p:cNvPr>
            <p:cNvSpPr/>
            <p:nvPr/>
          </p:nvSpPr>
          <p:spPr>
            <a:xfrm>
              <a:off x="160421" y="224589"/>
              <a:ext cx="176464" cy="1764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A6013C6-A475-4593-A8D7-6EC199A755D7}"/>
                </a:ext>
              </a:extLst>
            </p:cNvPr>
            <p:cNvSpPr/>
            <p:nvPr/>
          </p:nvSpPr>
          <p:spPr>
            <a:xfrm>
              <a:off x="160421" y="449178"/>
              <a:ext cx="176464" cy="1764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0C0C2AE-0762-49FB-8166-8833B75AEB7B}"/>
                </a:ext>
              </a:extLst>
            </p:cNvPr>
            <p:cNvSpPr/>
            <p:nvPr/>
          </p:nvSpPr>
          <p:spPr>
            <a:xfrm>
              <a:off x="160421" y="673767"/>
              <a:ext cx="176464" cy="1764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ED9A3362-9442-4B12-8215-BD4543ABE920}"/>
              </a:ext>
            </a:extLst>
          </p:cNvPr>
          <p:cNvSpPr txBox="1"/>
          <p:nvPr/>
        </p:nvSpPr>
        <p:spPr>
          <a:xfrm>
            <a:off x="2047620" y="1908196"/>
            <a:ext cx="8341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基于</a:t>
            </a:r>
            <a:r>
              <a:rPr lang="en-US" altLang="zh-CN" sz="2800" b="1" dirty="0" err="1">
                <a:solidFill>
                  <a:schemeClr val="bg1"/>
                </a:solidFill>
                <a:cs typeface="+mn-ea"/>
                <a:sym typeface="+mn-lt"/>
              </a:rPr>
              <a:t>yoloX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和</a:t>
            </a:r>
            <a:r>
              <a:rPr lang="en-US" altLang="zh-CN" sz="2800" b="1" dirty="0" err="1">
                <a:solidFill>
                  <a:schemeClr val="bg1"/>
                </a:solidFill>
                <a:cs typeface="+mn-ea"/>
                <a:sym typeface="+mn-lt"/>
              </a:rPr>
              <a:t>ByteTrack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的人体识别与追踪</a:t>
            </a:r>
            <a:endParaRPr lang="zh-CN" altLang="en-US" sz="7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CB59015-E543-4CD5-BBA8-A14F7A6AFBB8}"/>
              </a:ext>
            </a:extLst>
          </p:cNvPr>
          <p:cNvSpPr txBox="1"/>
          <p:nvPr/>
        </p:nvSpPr>
        <p:spPr>
          <a:xfrm>
            <a:off x="3153521" y="3142358"/>
            <a:ext cx="598529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25000"/>
              </a:lnSpc>
              <a:spcAft>
                <a:spcPts val="80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结题答辩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76887081-92A8-4252-B00A-2D2A2061B87F}"/>
              </a:ext>
            </a:extLst>
          </p:cNvPr>
          <p:cNvSpPr/>
          <p:nvPr/>
        </p:nvSpPr>
        <p:spPr>
          <a:xfrm>
            <a:off x="3362831" y="3584967"/>
            <a:ext cx="5711049" cy="1392566"/>
          </a:xfrm>
          <a:prstGeom prst="roundRect">
            <a:avLst>
              <a:gd name="adj" fmla="val 50000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2000" kern="0" dirty="0">
                <a:solidFill>
                  <a:schemeClr val="bg1"/>
                </a:solidFill>
                <a:cs typeface="+mn-ea"/>
                <a:sym typeface="+mn-lt"/>
              </a:rPr>
              <a:t>团队成员：刘向前，陆奕丞 ，陈庭柱 </a:t>
            </a:r>
            <a:endParaRPr lang="en-US" altLang="zh-CN" sz="2000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2000" kern="0" dirty="0">
                <a:solidFill>
                  <a:schemeClr val="bg1"/>
                </a:solidFill>
                <a:cs typeface="+mn-ea"/>
                <a:sym typeface="+mn-lt"/>
              </a:rPr>
              <a:t>汇报人：刘向前</a:t>
            </a:r>
            <a:endParaRPr lang="en-US" altLang="zh-CN" sz="2000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2000" kern="0" dirty="0">
                <a:solidFill>
                  <a:schemeClr val="bg1"/>
                </a:solidFill>
                <a:cs typeface="+mn-ea"/>
                <a:sym typeface="+mn-lt"/>
              </a:rPr>
              <a:t>制作人：刘向前</a:t>
            </a:r>
          </a:p>
        </p:txBody>
      </p:sp>
    </p:spTree>
    <p:extLst>
      <p:ext uri="{BB962C8B-B14F-4D97-AF65-F5344CB8AC3E}">
        <p14:creationId xmlns:p14="http://schemas.microsoft.com/office/powerpoint/2010/main" val="331367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3130892-1473-4D3D-B6AF-AFF0F4075915}"/>
              </a:ext>
            </a:extLst>
          </p:cNvPr>
          <p:cNvGrpSpPr/>
          <p:nvPr/>
        </p:nvGrpSpPr>
        <p:grpSpPr>
          <a:xfrm>
            <a:off x="259101" y="339724"/>
            <a:ext cx="4892019" cy="607595"/>
            <a:chOff x="259101" y="339724"/>
            <a:chExt cx="4892019" cy="60759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746F713-C1F7-45CF-BD44-E978A5AE1AF2}"/>
                </a:ext>
              </a:extLst>
            </p:cNvPr>
            <p:cNvGrpSpPr/>
            <p:nvPr/>
          </p:nvGrpSpPr>
          <p:grpSpPr>
            <a:xfrm>
              <a:off x="259101" y="339724"/>
              <a:ext cx="663624" cy="607595"/>
              <a:chOff x="681790" y="556202"/>
              <a:chExt cx="6240379" cy="5713511"/>
            </a:xfrm>
          </p:grpSpPr>
          <p:sp>
            <p:nvSpPr>
              <p:cNvPr id="2" name="任意多边形 42">
                <a:extLst>
                  <a:ext uri="{FF2B5EF4-FFF2-40B4-BE49-F238E27FC236}">
                    <a16:creationId xmlns:a16="http://schemas.microsoft.com/office/drawing/2014/main" id="{1F9EAC97-79A8-4B20-BF3F-F8AC3CB63ADB}"/>
                  </a:ext>
                </a:extLst>
              </p:cNvPr>
              <p:cNvSpPr/>
              <p:nvPr/>
            </p:nvSpPr>
            <p:spPr>
              <a:xfrm rot="5400000">
                <a:off x="1573248" y="920793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>
                <a:extLst>
                  <a:ext uri="{FF2B5EF4-FFF2-40B4-BE49-F238E27FC236}">
                    <a16:creationId xmlns:a16="http://schemas.microsoft.com/office/drawing/2014/main" id="{723FA8B8-7F01-4BC6-AAA3-7D1A0487EC31}"/>
                  </a:ext>
                </a:extLst>
              </p:cNvPr>
              <p:cNvSpPr/>
              <p:nvPr/>
            </p:nvSpPr>
            <p:spPr>
              <a:xfrm rot="5400000">
                <a:off x="355104" y="1360962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D51C94A-A2A2-4E1B-B485-7EE8F18DE013}"/>
                </a:ext>
              </a:extLst>
            </p:cNvPr>
            <p:cNvSpPr txBox="1"/>
            <p:nvPr/>
          </p:nvSpPr>
          <p:spPr>
            <a:xfrm>
              <a:off x="962527" y="381911"/>
              <a:ext cx="418859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ln w="0">
                    <a:noFill/>
                  </a:ln>
                  <a:solidFill>
                    <a:prstClr val="white"/>
                  </a:solidFill>
                  <a:latin typeface="微软雅黑" panose="020F0502020204030204"/>
                  <a:ea typeface="微软雅黑"/>
                  <a:cs typeface="+mn-ea"/>
                  <a:sym typeface="+mn-lt"/>
                </a:rPr>
                <a:t>设计与实现</a:t>
              </a:r>
              <a:r>
                <a:rPr lang="en-US" altLang="zh-CN" sz="2800" b="1" dirty="0">
                  <a:ln w="0">
                    <a:noFill/>
                  </a:ln>
                  <a:solidFill>
                    <a:prstClr val="white"/>
                  </a:solidFill>
                  <a:latin typeface="微软雅黑" panose="020F0502020204030204"/>
                  <a:ea typeface="微软雅黑"/>
                  <a:cs typeface="+mn-ea"/>
                  <a:sym typeface="+mn-lt"/>
                </a:rPr>
                <a:t>—</a:t>
              </a:r>
              <a:r>
                <a:rPr lang="zh-CN" altLang="en-US" sz="2800" b="1" dirty="0">
                  <a:ln w="0">
                    <a:noFill/>
                  </a:ln>
                  <a:solidFill>
                    <a:prstClr val="white"/>
                  </a:solidFill>
                  <a:latin typeface="微软雅黑" panose="020F0502020204030204"/>
                  <a:ea typeface="微软雅黑"/>
                  <a:cs typeface="+mn-ea"/>
                  <a:sym typeface="+mn-lt"/>
                </a:rPr>
                <a:t>移动追踪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2B32B7BF-A45A-B520-5565-F85DB819B8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548331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3187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CDBDEC03-0C54-4818-89A0-6908D1E88C84}"/>
              </a:ext>
            </a:extLst>
          </p:cNvPr>
          <p:cNvGrpSpPr/>
          <p:nvPr/>
        </p:nvGrpSpPr>
        <p:grpSpPr>
          <a:xfrm>
            <a:off x="9833809" y="4740958"/>
            <a:ext cx="1864249" cy="1603698"/>
            <a:chOff x="9625262" y="3826557"/>
            <a:chExt cx="1864249" cy="1603698"/>
          </a:xfrm>
        </p:grpSpPr>
        <p:sp>
          <p:nvSpPr>
            <p:cNvPr id="12" name="任意多边形 42">
              <a:extLst>
                <a:ext uri="{FF2B5EF4-FFF2-40B4-BE49-F238E27FC236}">
                  <a16:creationId xmlns:a16="http://schemas.microsoft.com/office/drawing/2014/main" id="{B8C2F373-87B0-4330-B84E-E9DB56397094}"/>
                </a:ext>
              </a:extLst>
            </p:cNvPr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3" name="任意多边形 42">
              <a:extLst>
                <a:ext uri="{FF2B5EF4-FFF2-40B4-BE49-F238E27FC236}">
                  <a16:creationId xmlns:a16="http://schemas.microsoft.com/office/drawing/2014/main" id="{C738EE18-85EE-4C01-9E49-4D26B59BC840}"/>
                </a:ext>
              </a:extLst>
            </p:cNvPr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2B6C5B0-2CE0-466B-8519-5B1473B38350}"/>
              </a:ext>
            </a:extLst>
          </p:cNvPr>
          <p:cNvGrpSpPr/>
          <p:nvPr/>
        </p:nvGrpSpPr>
        <p:grpSpPr>
          <a:xfrm>
            <a:off x="852658" y="1445794"/>
            <a:ext cx="4332171" cy="3966411"/>
            <a:chOff x="852658" y="1445794"/>
            <a:chExt cx="4332171" cy="396641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265DD06-FA81-4B73-A239-5406410B0F65}"/>
                </a:ext>
              </a:extLst>
            </p:cNvPr>
            <p:cNvGrpSpPr/>
            <p:nvPr/>
          </p:nvGrpSpPr>
          <p:grpSpPr>
            <a:xfrm>
              <a:off x="852658" y="1445794"/>
              <a:ext cx="4332171" cy="3966411"/>
              <a:chOff x="852658" y="1445794"/>
              <a:chExt cx="4332171" cy="3966411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6746F713-C1F7-45CF-BD44-E978A5AE1AF2}"/>
                  </a:ext>
                </a:extLst>
              </p:cNvPr>
              <p:cNvGrpSpPr/>
              <p:nvPr/>
            </p:nvGrpSpPr>
            <p:grpSpPr>
              <a:xfrm>
                <a:off x="852658" y="1445794"/>
                <a:ext cx="4332171" cy="3966411"/>
                <a:chOff x="681790" y="556202"/>
                <a:chExt cx="6240379" cy="5713511"/>
              </a:xfrm>
            </p:grpSpPr>
            <p:sp>
              <p:nvSpPr>
                <p:cNvPr id="2" name="任意多边形 42">
                  <a:extLst>
                    <a:ext uri="{FF2B5EF4-FFF2-40B4-BE49-F238E27FC236}">
                      <a16:creationId xmlns:a16="http://schemas.microsoft.com/office/drawing/2014/main" id="{1F9EAC97-79A8-4B20-BF3F-F8AC3CB63ADB}"/>
                    </a:ext>
                  </a:extLst>
                </p:cNvPr>
                <p:cNvSpPr/>
                <p:nvPr/>
              </p:nvSpPr>
              <p:spPr>
                <a:xfrm rot="5400000">
                  <a:off x="1573248" y="920793"/>
                  <a:ext cx="5713511" cy="4984330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7F757">
                        <a:alpha val="93725"/>
                      </a:srgbClr>
                    </a:gs>
                    <a:gs pos="100000">
                      <a:srgbClr val="36DEA6">
                        <a:alpha val="51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" name="任意多边形 42">
                  <a:extLst>
                    <a:ext uri="{FF2B5EF4-FFF2-40B4-BE49-F238E27FC236}">
                      <a16:creationId xmlns:a16="http://schemas.microsoft.com/office/drawing/2014/main" id="{723FA8B8-7F01-4BC6-AAA3-7D1A0487EC31}"/>
                    </a:ext>
                  </a:extLst>
                </p:cNvPr>
                <p:cNvSpPr/>
                <p:nvPr/>
              </p:nvSpPr>
              <p:spPr>
                <a:xfrm rot="5400000">
                  <a:off x="355104" y="1360962"/>
                  <a:ext cx="5119518" cy="4466146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1000">
                      <a:srgbClr val="27408F"/>
                    </a:gs>
                    <a:gs pos="100000">
                      <a:srgbClr val="7030A0">
                        <a:alpha val="58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E187674-842B-4823-BEE0-8CEB659DB03A}"/>
                  </a:ext>
                </a:extLst>
              </p:cNvPr>
              <p:cNvSpPr txBox="1"/>
              <p:nvPr/>
            </p:nvSpPr>
            <p:spPr>
              <a:xfrm>
                <a:off x="1739942" y="2828835"/>
                <a:ext cx="30072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PART/</a:t>
                </a:r>
                <a:r>
                  <a:rPr kumimoji="0" lang="en-US" altLang="zh-CN" sz="7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03</a:t>
                </a:r>
                <a:endParaRPr kumimoji="0" lang="zh-CN" alt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 42">
              <a:extLst>
                <a:ext uri="{FF2B5EF4-FFF2-40B4-BE49-F238E27FC236}">
                  <a16:creationId xmlns:a16="http://schemas.microsoft.com/office/drawing/2014/main" id="{60865455-8270-42B0-AFAD-D3180086EC63}"/>
                </a:ext>
              </a:extLst>
            </p:cNvPr>
            <p:cNvSpPr/>
            <p:nvPr/>
          </p:nvSpPr>
          <p:spPr>
            <a:xfrm rot="5400000">
              <a:off x="1246358" y="3769633"/>
              <a:ext cx="831359" cy="72525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07F3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5" name="任意多边形 42">
            <a:extLst>
              <a:ext uri="{FF2B5EF4-FFF2-40B4-BE49-F238E27FC236}">
                <a16:creationId xmlns:a16="http://schemas.microsoft.com/office/drawing/2014/main" id="{8865EDAC-1336-42D0-BCD2-EAC6B0C3C9DD}"/>
              </a:ext>
            </a:extLst>
          </p:cNvPr>
          <p:cNvSpPr/>
          <p:nvPr/>
        </p:nvSpPr>
        <p:spPr>
          <a:xfrm rot="10219290">
            <a:off x="11063952" y="1357712"/>
            <a:ext cx="913632" cy="79703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gradFill>
            <a:gsLst>
              <a:gs pos="0">
                <a:srgbClr val="07F757">
                  <a:alpha val="93725"/>
                </a:srgbClr>
              </a:gs>
              <a:gs pos="100000">
                <a:srgbClr val="36DEA6">
                  <a:alpha val="51000"/>
                </a:srgbClr>
              </a:gs>
            </a:gsLst>
            <a:lin ang="0" scaled="0"/>
          </a:gra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27C0592-D6EF-4A50-AAE8-2107D7877CB4}"/>
              </a:ext>
            </a:extLst>
          </p:cNvPr>
          <p:cNvSpPr/>
          <p:nvPr/>
        </p:nvSpPr>
        <p:spPr>
          <a:xfrm flipV="1">
            <a:off x="513349" y="6160036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7945AE-E860-4523-A2CC-378DAD7C47E8}"/>
              </a:ext>
            </a:extLst>
          </p:cNvPr>
          <p:cNvSpPr txBox="1"/>
          <p:nvPr/>
        </p:nvSpPr>
        <p:spPr>
          <a:xfrm>
            <a:off x="5261816" y="2598003"/>
            <a:ext cx="5828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 b="1">
                <a:solidFill>
                  <a:schemeClr val="bg1"/>
                </a:solidFill>
                <a:cs typeface="+mn-ea"/>
              </a:defRPr>
            </a:lvl1pPr>
          </a:lstStyle>
          <a:p>
            <a:pPr lvl="0">
              <a:defRPr/>
            </a:pPr>
            <a:r>
              <a:rPr lang="zh-CN" altLang="en-US" dirty="0">
                <a:ln w="0">
                  <a:noFill/>
                </a:ln>
                <a:solidFill>
                  <a:prstClr val="white"/>
                </a:solidFill>
                <a:sym typeface="+mn-lt"/>
              </a:rPr>
              <a:t>成果展示</a:t>
            </a:r>
            <a:endParaRPr lang="en-US" altLang="zh-CN" dirty="0">
              <a:ln w="0">
                <a:noFill/>
              </a:ln>
              <a:solidFill>
                <a:prstClr val="white"/>
              </a:solidFill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2C96EC4-3C49-4674-BFBA-DC9433FAA331}"/>
              </a:ext>
            </a:extLst>
          </p:cNvPr>
          <p:cNvSpPr/>
          <p:nvPr/>
        </p:nvSpPr>
        <p:spPr>
          <a:xfrm>
            <a:off x="5487259" y="3366285"/>
            <a:ext cx="53775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1400" kern="0" noProof="1">
                <a:solidFill>
                  <a:prstClr val="white"/>
                </a:solidFill>
                <a:cs typeface="+mn-ea"/>
                <a:sym typeface="+mn-lt"/>
              </a:rPr>
              <a:t>Results Showcase</a:t>
            </a:r>
            <a:endParaRPr lang="zh-CN" altLang="en-US" sz="1400" kern="0" noProof="1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7989393"/>
      </p:ext>
    </p:extLst>
  </p:cSld>
  <p:clrMapOvr>
    <a:masterClrMapping/>
  </p:clrMapOvr>
  <p:transition spd="slow" advClick="0" advTm="0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CDBDEC03-0C54-4818-89A0-6908D1E88C84}"/>
              </a:ext>
            </a:extLst>
          </p:cNvPr>
          <p:cNvGrpSpPr/>
          <p:nvPr/>
        </p:nvGrpSpPr>
        <p:grpSpPr>
          <a:xfrm>
            <a:off x="9833809" y="4740958"/>
            <a:ext cx="1864249" cy="1603698"/>
            <a:chOff x="9625262" y="3826557"/>
            <a:chExt cx="1864249" cy="1603698"/>
          </a:xfrm>
        </p:grpSpPr>
        <p:sp>
          <p:nvSpPr>
            <p:cNvPr id="12" name="任意多边形 42">
              <a:extLst>
                <a:ext uri="{FF2B5EF4-FFF2-40B4-BE49-F238E27FC236}">
                  <a16:creationId xmlns:a16="http://schemas.microsoft.com/office/drawing/2014/main" id="{B8C2F373-87B0-4330-B84E-E9DB56397094}"/>
                </a:ext>
              </a:extLst>
            </p:cNvPr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3" name="任意多边形 42">
              <a:extLst>
                <a:ext uri="{FF2B5EF4-FFF2-40B4-BE49-F238E27FC236}">
                  <a16:creationId xmlns:a16="http://schemas.microsoft.com/office/drawing/2014/main" id="{C738EE18-85EE-4C01-9E49-4D26B59BC840}"/>
                </a:ext>
              </a:extLst>
            </p:cNvPr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2B6C5B0-2CE0-466B-8519-5B1473B38350}"/>
              </a:ext>
            </a:extLst>
          </p:cNvPr>
          <p:cNvGrpSpPr/>
          <p:nvPr/>
        </p:nvGrpSpPr>
        <p:grpSpPr>
          <a:xfrm>
            <a:off x="852658" y="1445794"/>
            <a:ext cx="4332171" cy="3966411"/>
            <a:chOff x="852658" y="1445794"/>
            <a:chExt cx="4332171" cy="396641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265DD06-FA81-4B73-A239-5406410B0F65}"/>
                </a:ext>
              </a:extLst>
            </p:cNvPr>
            <p:cNvGrpSpPr/>
            <p:nvPr/>
          </p:nvGrpSpPr>
          <p:grpSpPr>
            <a:xfrm>
              <a:off x="852658" y="1445794"/>
              <a:ext cx="4332171" cy="3966411"/>
              <a:chOff x="852658" y="1445794"/>
              <a:chExt cx="4332171" cy="3966411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6746F713-C1F7-45CF-BD44-E978A5AE1AF2}"/>
                  </a:ext>
                </a:extLst>
              </p:cNvPr>
              <p:cNvGrpSpPr/>
              <p:nvPr/>
            </p:nvGrpSpPr>
            <p:grpSpPr>
              <a:xfrm>
                <a:off x="852658" y="1445794"/>
                <a:ext cx="4332171" cy="3966411"/>
                <a:chOff x="681790" y="556202"/>
                <a:chExt cx="6240379" cy="5713511"/>
              </a:xfrm>
            </p:grpSpPr>
            <p:sp>
              <p:nvSpPr>
                <p:cNvPr id="2" name="任意多边形 42">
                  <a:extLst>
                    <a:ext uri="{FF2B5EF4-FFF2-40B4-BE49-F238E27FC236}">
                      <a16:creationId xmlns:a16="http://schemas.microsoft.com/office/drawing/2014/main" id="{1F9EAC97-79A8-4B20-BF3F-F8AC3CB63ADB}"/>
                    </a:ext>
                  </a:extLst>
                </p:cNvPr>
                <p:cNvSpPr/>
                <p:nvPr/>
              </p:nvSpPr>
              <p:spPr>
                <a:xfrm rot="5400000">
                  <a:off x="1573248" y="920793"/>
                  <a:ext cx="5713511" cy="4984330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7F757">
                        <a:alpha val="93725"/>
                      </a:srgbClr>
                    </a:gs>
                    <a:gs pos="100000">
                      <a:srgbClr val="36DEA6">
                        <a:alpha val="51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" name="任意多边形 42">
                  <a:extLst>
                    <a:ext uri="{FF2B5EF4-FFF2-40B4-BE49-F238E27FC236}">
                      <a16:creationId xmlns:a16="http://schemas.microsoft.com/office/drawing/2014/main" id="{723FA8B8-7F01-4BC6-AAA3-7D1A0487EC31}"/>
                    </a:ext>
                  </a:extLst>
                </p:cNvPr>
                <p:cNvSpPr/>
                <p:nvPr/>
              </p:nvSpPr>
              <p:spPr>
                <a:xfrm rot="5400000">
                  <a:off x="355104" y="1360962"/>
                  <a:ext cx="5119518" cy="4466146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1000">
                      <a:srgbClr val="27408F"/>
                    </a:gs>
                    <a:gs pos="100000">
                      <a:srgbClr val="7030A0">
                        <a:alpha val="58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E187674-842B-4823-BEE0-8CEB659DB03A}"/>
                  </a:ext>
                </a:extLst>
              </p:cNvPr>
              <p:cNvSpPr txBox="1"/>
              <p:nvPr/>
            </p:nvSpPr>
            <p:spPr>
              <a:xfrm>
                <a:off x="1739942" y="2828835"/>
                <a:ext cx="30072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PART/</a:t>
                </a:r>
                <a:r>
                  <a:rPr kumimoji="0" lang="en-US" altLang="zh-CN" sz="7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04</a:t>
                </a:r>
                <a:endParaRPr kumimoji="0" lang="zh-CN" alt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 42">
              <a:extLst>
                <a:ext uri="{FF2B5EF4-FFF2-40B4-BE49-F238E27FC236}">
                  <a16:creationId xmlns:a16="http://schemas.microsoft.com/office/drawing/2014/main" id="{60865455-8270-42B0-AFAD-D3180086EC63}"/>
                </a:ext>
              </a:extLst>
            </p:cNvPr>
            <p:cNvSpPr/>
            <p:nvPr/>
          </p:nvSpPr>
          <p:spPr>
            <a:xfrm rot="5400000">
              <a:off x="1246358" y="3769633"/>
              <a:ext cx="831359" cy="72525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07F3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5" name="任意多边形 42">
            <a:extLst>
              <a:ext uri="{FF2B5EF4-FFF2-40B4-BE49-F238E27FC236}">
                <a16:creationId xmlns:a16="http://schemas.microsoft.com/office/drawing/2014/main" id="{8865EDAC-1336-42D0-BCD2-EAC6B0C3C9DD}"/>
              </a:ext>
            </a:extLst>
          </p:cNvPr>
          <p:cNvSpPr/>
          <p:nvPr/>
        </p:nvSpPr>
        <p:spPr>
          <a:xfrm rot="10219290">
            <a:off x="11063952" y="1357712"/>
            <a:ext cx="913632" cy="79703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gradFill>
            <a:gsLst>
              <a:gs pos="0">
                <a:srgbClr val="07F757">
                  <a:alpha val="93725"/>
                </a:srgbClr>
              </a:gs>
              <a:gs pos="100000">
                <a:srgbClr val="36DEA6">
                  <a:alpha val="51000"/>
                </a:srgbClr>
              </a:gs>
            </a:gsLst>
            <a:lin ang="0" scaled="0"/>
          </a:gra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27C0592-D6EF-4A50-AAE8-2107D7877CB4}"/>
              </a:ext>
            </a:extLst>
          </p:cNvPr>
          <p:cNvSpPr/>
          <p:nvPr/>
        </p:nvSpPr>
        <p:spPr>
          <a:xfrm flipV="1">
            <a:off x="513349" y="6160036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7945AE-E860-4523-A2CC-378DAD7C47E8}"/>
              </a:ext>
            </a:extLst>
          </p:cNvPr>
          <p:cNvSpPr txBox="1"/>
          <p:nvPr/>
        </p:nvSpPr>
        <p:spPr>
          <a:xfrm>
            <a:off x="5261816" y="2598003"/>
            <a:ext cx="5828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 b="1">
                <a:solidFill>
                  <a:schemeClr val="bg1"/>
                </a:solidFill>
                <a:cs typeface="+mn-ea"/>
              </a:defRPr>
            </a:lvl1pPr>
          </a:lstStyle>
          <a:p>
            <a:pPr lvl="0">
              <a:defRPr/>
            </a:pPr>
            <a:r>
              <a:rPr lang="zh-CN" altLang="en-US" dirty="0">
                <a:ln w="0">
                  <a:noFill/>
                </a:ln>
                <a:solidFill>
                  <a:prstClr val="white"/>
                </a:solidFill>
                <a:sym typeface="+mn-lt"/>
              </a:rPr>
              <a:t>分工与收获</a:t>
            </a:r>
            <a:endParaRPr lang="en-US" altLang="zh-CN" dirty="0">
              <a:ln w="0">
                <a:noFill/>
              </a:ln>
              <a:solidFill>
                <a:prstClr val="white"/>
              </a:solidFill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2C96EC4-3C49-4674-BFBA-DC9433FAA331}"/>
              </a:ext>
            </a:extLst>
          </p:cNvPr>
          <p:cNvSpPr/>
          <p:nvPr/>
        </p:nvSpPr>
        <p:spPr>
          <a:xfrm>
            <a:off x="5487259" y="3366285"/>
            <a:ext cx="53775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1400" kern="0" noProof="1">
                <a:solidFill>
                  <a:prstClr val="white"/>
                </a:solidFill>
                <a:cs typeface="+mn-ea"/>
                <a:sym typeface="+mn-lt"/>
              </a:rPr>
              <a:t>Division &amp; Harvesting</a:t>
            </a:r>
            <a:endParaRPr lang="zh-CN" altLang="en-US" sz="1400" kern="0" noProof="1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7403023"/>
      </p:ext>
    </p:extLst>
  </p:cSld>
  <p:clrMapOvr>
    <a:masterClrMapping/>
  </p:clrMapOvr>
  <p:transition spd="slow" advClick="0" advTm="0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3130892-1473-4D3D-B6AF-AFF0F4075915}"/>
              </a:ext>
            </a:extLst>
          </p:cNvPr>
          <p:cNvGrpSpPr/>
          <p:nvPr/>
        </p:nvGrpSpPr>
        <p:grpSpPr>
          <a:xfrm>
            <a:off x="259101" y="339724"/>
            <a:ext cx="4384018" cy="607595"/>
            <a:chOff x="259101" y="339724"/>
            <a:chExt cx="4384018" cy="60759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746F713-C1F7-45CF-BD44-E978A5AE1AF2}"/>
                </a:ext>
              </a:extLst>
            </p:cNvPr>
            <p:cNvGrpSpPr/>
            <p:nvPr/>
          </p:nvGrpSpPr>
          <p:grpSpPr>
            <a:xfrm>
              <a:off x="259101" y="339724"/>
              <a:ext cx="663624" cy="607595"/>
              <a:chOff x="681790" y="556202"/>
              <a:chExt cx="6240379" cy="5713511"/>
            </a:xfrm>
          </p:grpSpPr>
          <p:sp>
            <p:nvSpPr>
              <p:cNvPr id="2" name="任意多边形 42">
                <a:extLst>
                  <a:ext uri="{FF2B5EF4-FFF2-40B4-BE49-F238E27FC236}">
                    <a16:creationId xmlns:a16="http://schemas.microsoft.com/office/drawing/2014/main" id="{1F9EAC97-79A8-4B20-BF3F-F8AC3CB63ADB}"/>
                  </a:ext>
                </a:extLst>
              </p:cNvPr>
              <p:cNvSpPr/>
              <p:nvPr/>
            </p:nvSpPr>
            <p:spPr>
              <a:xfrm rot="5400000">
                <a:off x="1573248" y="920793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>
                <a:extLst>
                  <a:ext uri="{FF2B5EF4-FFF2-40B4-BE49-F238E27FC236}">
                    <a16:creationId xmlns:a16="http://schemas.microsoft.com/office/drawing/2014/main" id="{723FA8B8-7F01-4BC6-AAA3-7D1A0487EC31}"/>
                  </a:ext>
                </a:extLst>
              </p:cNvPr>
              <p:cNvSpPr/>
              <p:nvPr/>
            </p:nvSpPr>
            <p:spPr>
              <a:xfrm rot="5400000">
                <a:off x="355104" y="1360962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D51C94A-A2A2-4E1B-B485-7EE8F18DE013}"/>
                </a:ext>
              </a:extLst>
            </p:cNvPr>
            <p:cNvSpPr txBox="1"/>
            <p:nvPr/>
          </p:nvSpPr>
          <p:spPr>
            <a:xfrm>
              <a:off x="962526" y="381911"/>
              <a:ext cx="368059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分工</a:t>
              </a:r>
              <a:r>
                <a:rPr kumimoji="0" lang="en-US" altLang="zh-CN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&amp;</a:t>
              </a: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收获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C8316E62-F668-88E7-C28D-E3965A6BB38F}"/>
              </a:ext>
            </a:extLst>
          </p:cNvPr>
          <p:cNvSpPr txBox="1"/>
          <p:nvPr/>
        </p:nvSpPr>
        <p:spPr>
          <a:xfrm>
            <a:off x="962526" y="2339140"/>
            <a:ext cx="4756715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1.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刘向前：图像处理、信息呈现部分</a:t>
            </a:r>
            <a:r>
              <a:rPr lang="zh-CN" altLang="en-US" sz="2000" dirty="0">
                <a:solidFill>
                  <a:prstClr val="white"/>
                </a:solidFill>
                <a:latin typeface="微软雅黑" panose="020F0502020204030204"/>
                <a:ea typeface="微软雅黑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2.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陆奕丞：追踪控制部分</a:t>
            </a:r>
            <a:r>
              <a:rPr lang="zh-CN" altLang="en-US" sz="2000" dirty="0">
                <a:solidFill>
                  <a:prstClr val="white"/>
                </a:solidFill>
                <a:latin typeface="微软雅黑" panose="020F0502020204030204"/>
                <a:ea typeface="微软雅黑"/>
              </a:rPr>
              <a:t>。</a:t>
            </a:r>
            <a:endParaRPr lang="en-US" altLang="zh-CN" sz="2000" dirty="0">
              <a:solidFill>
                <a:prstClr val="white"/>
              </a:solidFill>
              <a:latin typeface="微软雅黑" panose="020F0502020204030204"/>
              <a:ea typeface="微软雅黑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3.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陈庭柱：图像拉取部分</a:t>
            </a:r>
            <a:r>
              <a:rPr lang="zh-CN" altLang="en-US" sz="2000" dirty="0">
                <a:solidFill>
                  <a:prstClr val="white"/>
                </a:solidFill>
                <a:latin typeface="微软雅黑" panose="020F0502020204030204"/>
                <a:ea typeface="微软雅黑"/>
              </a:rPr>
              <a:t>。</a:t>
            </a:r>
            <a:endParaRPr lang="en-US" altLang="zh-CN" sz="2000" dirty="0">
              <a:solidFill>
                <a:prstClr val="white"/>
              </a:solidFill>
              <a:latin typeface="微软雅黑" panose="020F0502020204030204"/>
              <a:ea typeface="微软雅黑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0B6A50-0461-6F57-C514-1EC5E1055DA4}"/>
              </a:ext>
            </a:extLst>
          </p:cNvPr>
          <p:cNvSpPr txBox="1"/>
          <p:nvPr/>
        </p:nvSpPr>
        <p:spPr>
          <a:xfrm>
            <a:off x="6178119" y="2339140"/>
            <a:ext cx="5051355" cy="419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1.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 技术层面，我们对于一些比较有用的技术有了初步了解，学习，与探索，运用。在一定程度上跳出了之前的舒适圈。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2.</a:t>
            </a:r>
            <a:r>
              <a:rPr lang="zh-CN" altLang="en-US" sz="2000" dirty="0">
                <a:solidFill>
                  <a:prstClr val="white"/>
                </a:solidFill>
                <a:latin typeface="微软雅黑" panose="020F0502020204030204"/>
                <a:ea typeface="微软雅黑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团队合作层面，通过此次的分工合作，提高了任务分配的能力，强化了责任意识，同时增进了同学之间的友谊。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white"/>
                </a:solidFill>
                <a:latin typeface="微软雅黑" panose="020F0502020204030204"/>
                <a:ea typeface="微软雅黑"/>
              </a:rPr>
              <a:t>3. </a:t>
            </a:r>
            <a:r>
              <a:rPr lang="zh-CN" altLang="en-US" sz="2000" dirty="0">
                <a:solidFill>
                  <a:prstClr val="white"/>
                </a:solidFill>
                <a:latin typeface="微软雅黑" panose="020F0502020204030204"/>
                <a:ea typeface="微软雅黑"/>
              </a:rPr>
              <a:t>问题分析层面，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提高了分解复杂问题为单一目标的能力，以及将零散部分综合为复杂目标的能力。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9F5EB5-0998-34CE-F286-81837E6FE5F0}"/>
              </a:ext>
            </a:extLst>
          </p:cNvPr>
          <p:cNvSpPr txBox="1"/>
          <p:nvPr/>
        </p:nvSpPr>
        <p:spPr>
          <a:xfrm>
            <a:off x="962526" y="1679974"/>
            <a:ext cx="3515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分工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0A0FFF-A871-F227-2A65-933A8C74FF96}"/>
              </a:ext>
            </a:extLst>
          </p:cNvPr>
          <p:cNvSpPr txBox="1"/>
          <p:nvPr/>
        </p:nvSpPr>
        <p:spPr>
          <a:xfrm>
            <a:off x="6286366" y="1679973"/>
            <a:ext cx="3515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收获</a:t>
            </a:r>
          </a:p>
        </p:txBody>
      </p:sp>
    </p:spTree>
    <p:extLst>
      <p:ext uri="{BB962C8B-B14F-4D97-AF65-F5344CB8AC3E}">
        <p14:creationId xmlns:p14="http://schemas.microsoft.com/office/powerpoint/2010/main" val="162231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dir="r" isInverted="1"/>
      </p:transition>
    </mc:Choice>
    <mc:Fallback xmlns=""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E9064AB-19E1-4D9F-8B1B-CDABBF75DE0C}"/>
              </a:ext>
            </a:extLst>
          </p:cNvPr>
          <p:cNvGrpSpPr/>
          <p:nvPr/>
        </p:nvGrpSpPr>
        <p:grpSpPr>
          <a:xfrm>
            <a:off x="9529009" y="3778431"/>
            <a:ext cx="1864249" cy="1603698"/>
            <a:chOff x="9625262" y="3826557"/>
            <a:chExt cx="1864249" cy="1603698"/>
          </a:xfrm>
        </p:grpSpPr>
        <p:sp>
          <p:nvSpPr>
            <p:cNvPr id="18" name="任意多边形 42">
              <a:extLst>
                <a:ext uri="{FF2B5EF4-FFF2-40B4-BE49-F238E27FC236}">
                  <a16:creationId xmlns:a16="http://schemas.microsoft.com/office/drawing/2014/main" id="{01CDA87B-F98E-472C-A6E7-F844676D8017}"/>
                </a:ext>
              </a:extLst>
            </p:cNvPr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任意多边形 42">
              <a:extLst>
                <a:ext uri="{FF2B5EF4-FFF2-40B4-BE49-F238E27FC236}">
                  <a16:creationId xmlns:a16="http://schemas.microsoft.com/office/drawing/2014/main" id="{F0FB61A3-C745-4313-8F92-242E67E4A2D9}"/>
                </a:ext>
              </a:extLst>
            </p:cNvPr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2" name="任意多边形 42">
            <a:extLst>
              <a:ext uri="{FF2B5EF4-FFF2-40B4-BE49-F238E27FC236}">
                <a16:creationId xmlns:a16="http://schemas.microsoft.com/office/drawing/2014/main" id="{55F1A4DE-5434-4A39-A2E4-EDBCBCF1DED6}"/>
              </a:ext>
            </a:extLst>
          </p:cNvPr>
          <p:cNvSpPr/>
          <p:nvPr/>
        </p:nvSpPr>
        <p:spPr>
          <a:xfrm rot="5400000">
            <a:off x="1246358" y="3769633"/>
            <a:ext cx="831359" cy="725258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noFill/>
          <a:ln w="63500" cap="flat" cmpd="sng" algn="ctr">
            <a:solidFill>
              <a:srgbClr val="07F35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任意多边形 42">
            <a:extLst>
              <a:ext uri="{FF2B5EF4-FFF2-40B4-BE49-F238E27FC236}">
                <a16:creationId xmlns:a16="http://schemas.microsoft.com/office/drawing/2014/main" id="{E11EDAAF-05BB-4B20-BE53-53BFF3671055}"/>
              </a:ext>
            </a:extLst>
          </p:cNvPr>
          <p:cNvSpPr/>
          <p:nvPr/>
        </p:nvSpPr>
        <p:spPr>
          <a:xfrm rot="5400000">
            <a:off x="2185989" y="2776187"/>
            <a:ext cx="435994" cy="38035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solidFill>
            <a:srgbClr val="FF0066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B57BE02-8364-4EFA-9E66-538D7C2FA575}"/>
              </a:ext>
            </a:extLst>
          </p:cNvPr>
          <p:cNvGrpSpPr/>
          <p:nvPr/>
        </p:nvGrpSpPr>
        <p:grpSpPr>
          <a:xfrm>
            <a:off x="2975810" y="572244"/>
            <a:ext cx="6240379" cy="5713511"/>
            <a:chOff x="3545313" y="1039348"/>
            <a:chExt cx="4908876" cy="4494425"/>
          </a:xfrm>
        </p:grpSpPr>
        <p:sp>
          <p:nvSpPr>
            <p:cNvPr id="24" name="任意多边形 42">
              <a:extLst>
                <a:ext uri="{FF2B5EF4-FFF2-40B4-BE49-F238E27FC236}">
                  <a16:creationId xmlns:a16="http://schemas.microsoft.com/office/drawing/2014/main" id="{A35C1434-83A8-472F-8AE8-1F9EEBF90811}"/>
                </a:ext>
              </a:extLst>
            </p:cNvPr>
            <p:cNvSpPr/>
            <p:nvPr/>
          </p:nvSpPr>
          <p:spPr>
            <a:xfrm rot="5400000">
              <a:off x="5925605" y="2753928"/>
              <a:ext cx="2670258" cy="232946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1270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任意多边形 42">
              <a:extLst>
                <a:ext uri="{FF2B5EF4-FFF2-40B4-BE49-F238E27FC236}">
                  <a16:creationId xmlns:a16="http://schemas.microsoft.com/office/drawing/2014/main" id="{222E751C-987D-4143-B054-AD48B84EADE0}"/>
                </a:ext>
              </a:extLst>
            </p:cNvPr>
            <p:cNvSpPr/>
            <p:nvPr/>
          </p:nvSpPr>
          <p:spPr>
            <a:xfrm rot="5400000">
              <a:off x="4246562" y="1326146"/>
              <a:ext cx="4494425" cy="392082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7F757">
                    <a:alpha val="93725"/>
                  </a:srgbClr>
                </a:gs>
                <a:gs pos="100000">
                  <a:srgbClr val="36DEA6">
                    <a:alpha val="51000"/>
                  </a:srgbClr>
                </a:gs>
              </a:gsLst>
              <a:lin ang="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任意多边形 42">
              <a:extLst>
                <a:ext uri="{FF2B5EF4-FFF2-40B4-BE49-F238E27FC236}">
                  <a16:creationId xmlns:a16="http://schemas.microsoft.com/office/drawing/2014/main" id="{5E6A158F-BB31-4B0C-8D43-654F59F6C6BF}"/>
                </a:ext>
              </a:extLst>
            </p:cNvPr>
            <p:cNvSpPr/>
            <p:nvPr/>
          </p:nvSpPr>
          <p:spPr>
            <a:xfrm rot="5400000">
              <a:off x="3288332" y="1672396"/>
              <a:ext cx="4027172" cy="351320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7408F"/>
                </a:gs>
                <a:gs pos="100000">
                  <a:srgbClr val="7030A0">
                    <a:alpha val="58000"/>
                  </a:srgbClr>
                </a:gs>
              </a:gsLst>
              <a:lin ang="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DAD0F927-A1F8-4750-BB15-CF96C671729E}"/>
              </a:ext>
            </a:extLst>
          </p:cNvPr>
          <p:cNvSpPr/>
          <p:nvPr/>
        </p:nvSpPr>
        <p:spPr>
          <a:xfrm>
            <a:off x="10411326" y="641552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07F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4238537E-DCFA-41AA-B257-5A830FC995B2}"/>
              </a:ext>
            </a:extLst>
          </p:cNvPr>
          <p:cNvSpPr/>
          <p:nvPr/>
        </p:nvSpPr>
        <p:spPr>
          <a:xfrm flipV="1">
            <a:off x="834189" y="2005131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1DCDD236-A75B-4541-B96F-D7DC0CD402ED}"/>
              </a:ext>
            </a:extLst>
          </p:cNvPr>
          <p:cNvSpPr/>
          <p:nvPr/>
        </p:nvSpPr>
        <p:spPr>
          <a:xfrm flipV="1">
            <a:off x="8357936" y="5422100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5109E3B-DC52-484B-BEDF-DC573985242F}"/>
              </a:ext>
            </a:extLst>
          </p:cNvPr>
          <p:cNvGrpSpPr/>
          <p:nvPr/>
        </p:nvGrpSpPr>
        <p:grpSpPr>
          <a:xfrm>
            <a:off x="240631" y="224589"/>
            <a:ext cx="176464" cy="625642"/>
            <a:chOff x="160421" y="224589"/>
            <a:chExt cx="176464" cy="625642"/>
          </a:xfrm>
          <a:solidFill>
            <a:schemeClr val="bg1">
              <a:alpha val="70000"/>
            </a:schemeClr>
          </a:solidFill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88D97BF-E88F-441F-8CD0-C8C0D7F0C902}"/>
                </a:ext>
              </a:extLst>
            </p:cNvPr>
            <p:cNvSpPr/>
            <p:nvPr/>
          </p:nvSpPr>
          <p:spPr>
            <a:xfrm>
              <a:off x="160421" y="224589"/>
              <a:ext cx="176464" cy="1764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A6013C6-A475-4593-A8D7-6EC199A755D7}"/>
                </a:ext>
              </a:extLst>
            </p:cNvPr>
            <p:cNvSpPr/>
            <p:nvPr/>
          </p:nvSpPr>
          <p:spPr>
            <a:xfrm>
              <a:off x="160421" y="449178"/>
              <a:ext cx="176464" cy="1764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0C0C2AE-0762-49FB-8166-8833B75AEB7B}"/>
                </a:ext>
              </a:extLst>
            </p:cNvPr>
            <p:cNvSpPr/>
            <p:nvPr/>
          </p:nvSpPr>
          <p:spPr>
            <a:xfrm>
              <a:off x="160421" y="673767"/>
              <a:ext cx="176464" cy="1764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ED9A3362-9442-4B12-8215-BD4543ABE920}"/>
              </a:ext>
            </a:extLst>
          </p:cNvPr>
          <p:cNvSpPr txBox="1"/>
          <p:nvPr/>
        </p:nvSpPr>
        <p:spPr>
          <a:xfrm>
            <a:off x="3012321" y="2535280"/>
            <a:ext cx="64321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8800" b="1" spc="600" dirty="0">
                <a:solidFill>
                  <a:prstClr val="white"/>
                </a:solidFill>
                <a:cs typeface="+mn-ea"/>
                <a:sym typeface="+mn-lt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4022986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 42">
            <a:extLst>
              <a:ext uri="{FF2B5EF4-FFF2-40B4-BE49-F238E27FC236}">
                <a16:creationId xmlns:a16="http://schemas.microsoft.com/office/drawing/2014/main" id="{AA04C0ED-C254-4F70-B7C5-91A4B676EB52}"/>
              </a:ext>
            </a:extLst>
          </p:cNvPr>
          <p:cNvSpPr/>
          <p:nvPr/>
        </p:nvSpPr>
        <p:spPr>
          <a:xfrm rot="1304353">
            <a:off x="10677854" y="5396160"/>
            <a:ext cx="923567" cy="51752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solidFill>
            <a:srgbClr val="FFC000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7" name="任意多边形 42">
            <a:extLst>
              <a:ext uri="{FF2B5EF4-FFF2-40B4-BE49-F238E27FC236}">
                <a16:creationId xmlns:a16="http://schemas.microsoft.com/office/drawing/2014/main" id="{5ABCA5A3-8C51-4C74-8F31-D344A64DC3B3}"/>
              </a:ext>
            </a:extLst>
          </p:cNvPr>
          <p:cNvSpPr/>
          <p:nvPr/>
        </p:nvSpPr>
        <p:spPr>
          <a:xfrm rot="5400000">
            <a:off x="1977442" y="4300188"/>
            <a:ext cx="435994" cy="38035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solidFill>
            <a:srgbClr val="FF0066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AABBCF70-6E53-4239-9517-16485BA79B54}"/>
              </a:ext>
            </a:extLst>
          </p:cNvPr>
          <p:cNvSpPr/>
          <p:nvPr/>
        </p:nvSpPr>
        <p:spPr>
          <a:xfrm>
            <a:off x="10748210" y="288625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07F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C55E607C-9DCE-44C9-B6C9-51BF1FF70839}"/>
              </a:ext>
            </a:extLst>
          </p:cNvPr>
          <p:cNvSpPr/>
          <p:nvPr/>
        </p:nvSpPr>
        <p:spPr>
          <a:xfrm flipV="1">
            <a:off x="513347" y="5758984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DA0B73D-0044-4CCE-99E0-3B59F7BBFEA0}"/>
              </a:ext>
            </a:extLst>
          </p:cNvPr>
          <p:cNvGrpSpPr/>
          <p:nvPr/>
        </p:nvGrpSpPr>
        <p:grpSpPr>
          <a:xfrm>
            <a:off x="505327" y="459950"/>
            <a:ext cx="3877989" cy="3550575"/>
            <a:chOff x="505327" y="459950"/>
            <a:chExt cx="3877989" cy="355057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00F4C3A8-C70F-40A5-90B6-624A1E490421}"/>
                </a:ext>
              </a:extLst>
            </p:cNvPr>
            <p:cNvGrpSpPr/>
            <p:nvPr/>
          </p:nvGrpSpPr>
          <p:grpSpPr>
            <a:xfrm flipH="1">
              <a:off x="505327" y="459950"/>
              <a:ext cx="3877989" cy="3550575"/>
              <a:chOff x="2975811" y="572244"/>
              <a:chExt cx="6240379" cy="5713511"/>
            </a:xfrm>
          </p:grpSpPr>
          <p:sp>
            <p:nvSpPr>
              <p:cNvPr id="21" name="任意多边形 42">
                <a:extLst>
                  <a:ext uri="{FF2B5EF4-FFF2-40B4-BE49-F238E27FC236}">
                    <a16:creationId xmlns:a16="http://schemas.microsoft.com/office/drawing/2014/main" id="{8027F0A3-E4AD-4D2A-83AC-C113CB244731}"/>
                  </a:ext>
                </a:extLst>
              </p:cNvPr>
              <p:cNvSpPr/>
              <p:nvPr/>
            </p:nvSpPr>
            <p:spPr>
              <a:xfrm rot="5400000">
                <a:off x="3867269" y="936835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3" name="任意多边形 42">
                <a:extLst>
                  <a:ext uri="{FF2B5EF4-FFF2-40B4-BE49-F238E27FC236}">
                    <a16:creationId xmlns:a16="http://schemas.microsoft.com/office/drawing/2014/main" id="{8839AF2A-92DF-432B-BCEF-842349A1DF02}"/>
                  </a:ext>
                </a:extLst>
              </p:cNvPr>
              <p:cNvSpPr/>
              <p:nvPr/>
            </p:nvSpPr>
            <p:spPr>
              <a:xfrm rot="5400000">
                <a:off x="2649125" y="1377004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AF598D65-9EBF-49B6-B10E-89F72F1D9221}"/>
                </a:ext>
              </a:extLst>
            </p:cNvPr>
            <p:cNvGrpSpPr/>
            <p:nvPr/>
          </p:nvGrpSpPr>
          <p:grpSpPr>
            <a:xfrm>
              <a:off x="871204" y="1741082"/>
              <a:ext cx="3384676" cy="1015663"/>
              <a:chOff x="5119611" y="682303"/>
              <a:chExt cx="3384676" cy="1015663"/>
            </a:xfrm>
          </p:grpSpPr>
          <p:sp>
            <p:nvSpPr>
              <p:cNvPr id="38" name="TextBox 19">
                <a:extLst>
                  <a:ext uri="{FF2B5EF4-FFF2-40B4-BE49-F238E27FC236}">
                    <a16:creationId xmlns:a16="http://schemas.microsoft.com/office/drawing/2014/main" id="{84EB18BF-1D6A-44CD-8EB3-6D90CA6CCB96}"/>
                  </a:ext>
                </a:extLst>
              </p:cNvPr>
              <p:cNvSpPr txBox="1"/>
              <p:nvPr/>
            </p:nvSpPr>
            <p:spPr>
              <a:xfrm>
                <a:off x="5119611" y="682303"/>
                <a:ext cx="1952779" cy="10156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目 录</a:t>
                </a:r>
                <a:endParaRPr kumimoji="0" lang="en-US" altLang="zh-CN" sz="6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85768A74-C4F8-4AD0-9A36-0047B68D612B}"/>
                  </a:ext>
                </a:extLst>
              </p:cNvPr>
              <p:cNvSpPr/>
              <p:nvPr/>
            </p:nvSpPr>
            <p:spPr>
              <a:xfrm>
                <a:off x="6928215" y="1146084"/>
                <a:ext cx="1576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content</a:t>
                </a:r>
                <a:endPara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CB9C8E6-81D7-43D3-8DC7-9EE3D5968F61}"/>
              </a:ext>
            </a:extLst>
          </p:cNvPr>
          <p:cNvGrpSpPr/>
          <p:nvPr/>
        </p:nvGrpSpPr>
        <p:grpSpPr>
          <a:xfrm>
            <a:off x="6319135" y="1397336"/>
            <a:ext cx="5345284" cy="806087"/>
            <a:chOff x="6395301" y="1223659"/>
            <a:chExt cx="4174688" cy="1254950"/>
          </a:xfrm>
        </p:grpSpPr>
        <p:sp>
          <p:nvSpPr>
            <p:cNvPr id="47" name="Rectangle 11">
              <a:extLst>
                <a:ext uri="{FF2B5EF4-FFF2-40B4-BE49-F238E27FC236}">
                  <a16:creationId xmlns:a16="http://schemas.microsoft.com/office/drawing/2014/main" id="{C28DED19-9342-4943-93BB-D9BCFFD98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7419" y="1280711"/>
              <a:ext cx="3202570" cy="1197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目的与意义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Purpose &amp; Significance</a:t>
              </a:r>
              <a:endParaRPr kumimoji="0" lang="zh-CN" altLang="en-US" sz="16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8A21DAB-BABD-4807-BB83-79644E9FE751}"/>
                </a:ext>
              </a:extLst>
            </p:cNvPr>
            <p:cNvGrpSpPr/>
            <p:nvPr/>
          </p:nvGrpSpPr>
          <p:grpSpPr>
            <a:xfrm>
              <a:off x="6395301" y="1223659"/>
              <a:ext cx="835967" cy="831412"/>
              <a:chOff x="6395301" y="1204962"/>
              <a:chExt cx="835967" cy="831412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C72D5C28-6D75-44EB-82A9-F4272155C03C}"/>
                  </a:ext>
                </a:extLst>
              </p:cNvPr>
              <p:cNvSpPr/>
              <p:nvPr/>
            </p:nvSpPr>
            <p:spPr>
              <a:xfrm rot="2700000">
                <a:off x="6409225" y="1257094"/>
                <a:ext cx="779280" cy="779280"/>
              </a:xfrm>
              <a:prstGeom prst="ellipse">
                <a:avLst/>
              </a:prstGeom>
              <a:solidFill>
                <a:srgbClr val="4277C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75ECB7E-2AD1-4748-8866-193CDD7B69CB}"/>
                  </a:ext>
                </a:extLst>
              </p:cNvPr>
              <p:cNvSpPr txBox="1"/>
              <p:nvPr/>
            </p:nvSpPr>
            <p:spPr>
              <a:xfrm>
                <a:off x="6395301" y="1204962"/>
                <a:ext cx="8359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01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7C1A18C-2858-4A3F-B3E9-131B65685EC1}"/>
              </a:ext>
            </a:extLst>
          </p:cNvPr>
          <p:cNvGrpSpPr/>
          <p:nvPr/>
        </p:nvGrpSpPr>
        <p:grpSpPr>
          <a:xfrm>
            <a:off x="6231505" y="2227660"/>
            <a:ext cx="4908132" cy="814456"/>
            <a:chOff x="6389019" y="1210629"/>
            <a:chExt cx="3669380" cy="1267979"/>
          </a:xfrm>
        </p:grpSpPr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ECD5346F-D62F-4CD5-9B93-6EA61FD05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7420" y="1280710"/>
              <a:ext cx="2690979" cy="1197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设计与实现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Design &amp; Implementation</a:t>
              </a:r>
              <a:endParaRPr kumimoji="0" lang="zh-CN" altLang="en-US" sz="16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ACBD66E9-94CF-45B8-A827-BEAE8A7DB4A7}"/>
                </a:ext>
              </a:extLst>
            </p:cNvPr>
            <p:cNvGrpSpPr/>
            <p:nvPr/>
          </p:nvGrpSpPr>
          <p:grpSpPr>
            <a:xfrm>
              <a:off x="6389019" y="1210629"/>
              <a:ext cx="835967" cy="844442"/>
              <a:chOff x="6389019" y="1191932"/>
              <a:chExt cx="835967" cy="844442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951E603F-C83C-4601-A583-E64EADCDD112}"/>
                  </a:ext>
                </a:extLst>
              </p:cNvPr>
              <p:cNvSpPr/>
              <p:nvPr/>
            </p:nvSpPr>
            <p:spPr>
              <a:xfrm rot="2700000">
                <a:off x="6409225" y="1257094"/>
                <a:ext cx="779280" cy="779280"/>
              </a:xfrm>
              <a:prstGeom prst="ellipse">
                <a:avLst/>
              </a:prstGeom>
              <a:solidFill>
                <a:srgbClr val="29DBA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43371BB-EAC6-4C11-882B-971C7A6FAEE9}"/>
                  </a:ext>
                </a:extLst>
              </p:cNvPr>
              <p:cNvSpPr txBox="1"/>
              <p:nvPr/>
            </p:nvSpPr>
            <p:spPr>
              <a:xfrm>
                <a:off x="6389019" y="1191932"/>
                <a:ext cx="83596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02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5AA8189-DE3B-47C1-A2BD-A0E04B09394F}"/>
              </a:ext>
            </a:extLst>
          </p:cNvPr>
          <p:cNvGrpSpPr/>
          <p:nvPr/>
        </p:nvGrpSpPr>
        <p:grpSpPr>
          <a:xfrm>
            <a:off x="6271326" y="3089320"/>
            <a:ext cx="4881901" cy="830336"/>
            <a:chOff x="6408630" y="1185907"/>
            <a:chExt cx="3649769" cy="1292703"/>
          </a:xfrm>
        </p:grpSpPr>
        <p:sp>
          <p:nvSpPr>
            <p:cNvPr id="55" name="Rectangle 11">
              <a:extLst>
                <a:ext uri="{FF2B5EF4-FFF2-40B4-BE49-F238E27FC236}">
                  <a16:creationId xmlns:a16="http://schemas.microsoft.com/office/drawing/2014/main" id="{E9BC10A6-FE56-4733-A725-30FC0E0C4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7420" y="1280711"/>
              <a:ext cx="2690979" cy="1197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800" b="1" dirty="0">
                  <a:ln w="0">
                    <a:noFill/>
                  </a:ln>
                  <a:solidFill>
                    <a:prstClr val="white"/>
                  </a:solidFill>
                  <a:latin typeface="微软雅黑" panose="020F0502020204030204"/>
                  <a:ea typeface="微软雅黑"/>
                  <a:cs typeface="+mn-ea"/>
                  <a:sym typeface="+mn-lt"/>
                </a:rPr>
                <a:t>成果展示</a:t>
              </a:r>
            </a:p>
            <a:p>
              <a:pPr>
                <a:defRPr/>
              </a:pPr>
              <a:r>
                <a:rPr lang="en-US" altLang="zh-CN" sz="1600" b="1" dirty="0">
                  <a:ln w="0">
                    <a:noFill/>
                  </a:ln>
                  <a:solidFill>
                    <a:prstClr val="white"/>
                  </a:solidFill>
                  <a:latin typeface="微软雅黑" panose="020F0502020204030204"/>
                  <a:ea typeface="微软雅黑"/>
                  <a:cs typeface="+mn-ea"/>
                  <a:sym typeface="+mn-lt"/>
                </a:rPr>
                <a:t>Results Showcase</a:t>
              </a: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4219A7E3-1BA4-4D07-BA3D-43BD3C8C26B2}"/>
                </a:ext>
              </a:extLst>
            </p:cNvPr>
            <p:cNvGrpSpPr/>
            <p:nvPr/>
          </p:nvGrpSpPr>
          <p:grpSpPr>
            <a:xfrm>
              <a:off x="6408630" y="1185907"/>
              <a:ext cx="835967" cy="869164"/>
              <a:chOff x="6408630" y="1167210"/>
              <a:chExt cx="835967" cy="869164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7E80E38B-4EF8-46A8-9868-328277A83165}"/>
                  </a:ext>
                </a:extLst>
              </p:cNvPr>
              <p:cNvSpPr/>
              <p:nvPr/>
            </p:nvSpPr>
            <p:spPr>
              <a:xfrm rot="2700000">
                <a:off x="6409225" y="1257094"/>
                <a:ext cx="779280" cy="779280"/>
              </a:xfrm>
              <a:prstGeom prst="ellipse">
                <a:avLst/>
              </a:prstGeom>
              <a:solidFill>
                <a:srgbClr val="4277C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3B15F88-25D5-4E4A-911B-53A44B1A32BF}"/>
                  </a:ext>
                </a:extLst>
              </p:cNvPr>
              <p:cNvSpPr txBox="1"/>
              <p:nvPr/>
            </p:nvSpPr>
            <p:spPr>
              <a:xfrm>
                <a:off x="6408630" y="1167210"/>
                <a:ext cx="83596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03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0E9338A-4BFB-45D4-88F3-F1B1212839F9}"/>
              </a:ext>
            </a:extLst>
          </p:cNvPr>
          <p:cNvGrpSpPr/>
          <p:nvPr/>
        </p:nvGrpSpPr>
        <p:grpSpPr>
          <a:xfrm>
            <a:off x="6247421" y="4067292"/>
            <a:ext cx="4899476" cy="812140"/>
            <a:chOff x="6395490" y="1214236"/>
            <a:chExt cx="3662909" cy="1264379"/>
          </a:xfrm>
        </p:grpSpPr>
        <p:sp>
          <p:nvSpPr>
            <p:cNvPr id="60" name="Rectangle 11">
              <a:extLst>
                <a:ext uri="{FF2B5EF4-FFF2-40B4-BE49-F238E27FC236}">
                  <a16:creationId xmlns:a16="http://schemas.microsoft.com/office/drawing/2014/main" id="{326810C2-9917-43C7-A57A-AB78B2445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7420" y="1280712"/>
              <a:ext cx="2690979" cy="1197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分工与收获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Division &amp; Harvesting</a:t>
              </a:r>
              <a:endParaRPr kumimoji="0" lang="zh-CN" altLang="en-US" sz="16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335C5E58-FF55-4601-8FDA-BBE152EA6F9C}"/>
                </a:ext>
              </a:extLst>
            </p:cNvPr>
            <p:cNvGrpSpPr/>
            <p:nvPr/>
          </p:nvGrpSpPr>
          <p:grpSpPr>
            <a:xfrm>
              <a:off x="6395490" y="1214236"/>
              <a:ext cx="835967" cy="840835"/>
              <a:chOff x="6395490" y="1195539"/>
              <a:chExt cx="835967" cy="840835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4C0D66DC-C356-4417-9EE4-D0D2F9795CEB}"/>
                  </a:ext>
                </a:extLst>
              </p:cNvPr>
              <p:cNvSpPr/>
              <p:nvPr/>
            </p:nvSpPr>
            <p:spPr>
              <a:xfrm rot="2700000">
                <a:off x="6409225" y="1257094"/>
                <a:ext cx="779280" cy="779280"/>
              </a:xfrm>
              <a:prstGeom prst="ellipse">
                <a:avLst/>
              </a:prstGeom>
              <a:solidFill>
                <a:srgbClr val="29DBA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FD80E00-F5EC-40FE-9209-EC6B232485C5}"/>
                  </a:ext>
                </a:extLst>
              </p:cNvPr>
              <p:cNvSpPr txBox="1"/>
              <p:nvPr/>
            </p:nvSpPr>
            <p:spPr>
              <a:xfrm>
                <a:off x="6395490" y="1195539"/>
                <a:ext cx="83596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04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51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CDBDEC03-0C54-4818-89A0-6908D1E88C84}"/>
              </a:ext>
            </a:extLst>
          </p:cNvPr>
          <p:cNvGrpSpPr/>
          <p:nvPr/>
        </p:nvGrpSpPr>
        <p:grpSpPr>
          <a:xfrm>
            <a:off x="9833809" y="4740958"/>
            <a:ext cx="1864249" cy="1603698"/>
            <a:chOff x="9625262" y="3826557"/>
            <a:chExt cx="1864249" cy="1603698"/>
          </a:xfrm>
        </p:grpSpPr>
        <p:sp>
          <p:nvSpPr>
            <p:cNvPr id="12" name="任意多边形 42">
              <a:extLst>
                <a:ext uri="{FF2B5EF4-FFF2-40B4-BE49-F238E27FC236}">
                  <a16:creationId xmlns:a16="http://schemas.microsoft.com/office/drawing/2014/main" id="{B8C2F373-87B0-4330-B84E-E9DB56397094}"/>
                </a:ext>
              </a:extLst>
            </p:cNvPr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任意多边形 42">
              <a:extLst>
                <a:ext uri="{FF2B5EF4-FFF2-40B4-BE49-F238E27FC236}">
                  <a16:creationId xmlns:a16="http://schemas.microsoft.com/office/drawing/2014/main" id="{C738EE18-85EE-4C01-9E49-4D26B59BC840}"/>
                </a:ext>
              </a:extLst>
            </p:cNvPr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2B6C5B0-2CE0-466B-8519-5B1473B38350}"/>
              </a:ext>
            </a:extLst>
          </p:cNvPr>
          <p:cNvGrpSpPr/>
          <p:nvPr/>
        </p:nvGrpSpPr>
        <p:grpSpPr>
          <a:xfrm>
            <a:off x="852658" y="1445794"/>
            <a:ext cx="4332171" cy="3966411"/>
            <a:chOff x="852658" y="1445794"/>
            <a:chExt cx="4332171" cy="396641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265DD06-FA81-4B73-A239-5406410B0F65}"/>
                </a:ext>
              </a:extLst>
            </p:cNvPr>
            <p:cNvGrpSpPr/>
            <p:nvPr/>
          </p:nvGrpSpPr>
          <p:grpSpPr>
            <a:xfrm>
              <a:off x="852658" y="1445794"/>
              <a:ext cx="4332171" cy="3966411"/>
              <a:chOff x="852658" y="1445794"/>
              <a:chExt cx="4332171" cy="3966411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6746F713-C1F7-45CF-BD44-E978A5AE1AF2}"/>
                  </a:ext>
                </a:extLst>
              </p:cNvPr>
              <p:cNvGrpSpPr/>
              <p:nvPr/>
            </p:nvGrpSpPr>
            <p:grpSpPr>
              <a:xfrm>
                <a:off x="852658" y="1445794"/>
                <a:ext cx="4332171" cy="3966411"/>
                <a:chOff x="681790" y="556202"/>
                <a:chExt cx="6240379" cy="5713511"/>
              </a:xfrm>
            </p:grpSpPr>
            <p:sp>
              <p:nvSpPr>
                <p:cNvPr id="2" name="任意多边形 42">
                  <a:extLst>
                    <a:ext uri="{FF2B5EF4-FFF2-40B4-BE49-F238E27FC236}">
                      <a16:creationId xmlns:a16="http://schemas.microsoft.com/office/drawing/2014/main" id="{1F9EAC97-79A8-4B20-BF3F-F8AC3CB63ADB}"/>
                    </a:ext>
                  </a:extLst>
                </p:cNvPr>
                <p:cNvSpPr/>
                <p:nvPr/>
              </p:nvSpPr>
              <p:spPr>
                <a:xfrm rot="5400000">
                  <a:off x="1573248" y="920793"/>
                  <a:ext cx="5713511" cy="4984330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7F757">
                        <a:alpha val="93725"/>
                      </a:srgbClr>
                    </a:gs>
                    <a:gs pos="100000">
                      <a:srgbClr val="36DEA6">
                        <a:alpha val="51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kern="0" dirty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" name="任意多边形 42">
                  <a:extLst>
                    <a:ext uri="{FF2B5EF4-FFF2-40B4-BE49-F238E27FC236}">
                      <a16:creationId xmlns:a16="http://schemas.microsoft.com/office/drawing/2014/main" id="{723FA8B8-7F01-4BC6-AAA3-7D1A0487EC31}"/>
                    </a:ext>
                  </a:extLst>
                </p:cNvPr>
                <p:cNvSpPr/>
                <p:nvPr/>
              </p:nvSpPr>
              <p:spPr>
                <a:xfrm rot="5400000">
                  <a:off x="355104" y="1360962"/>
                  <a:ext cx="5119518" cy="4466146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1000">
                      <a:srgbClr val="27408F"/>
                    </a:gs>
                    <a:gs pos="100000">
                      <a:srgbClr val="7030A0">
                        <a:alpha val="58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kern="0" dirty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E187674-842B-4823-BEE0-8CEB659DB03A}"/>
                  </a:ext>
                </a:extLst>
              </p:cNvPr>
              <p:cNvSpPr txBox="1"/>
              <p:nvPr/>
            </p:nvSpPr>
            <p:spPr>
              <a:xfrm>
                <a:off x="1739942" y="2828835"/>
                <a:ext cx="30072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PART/</a:t>
                </a:r>
                <a:r>
                  <a:rPr lang="en-US" altLang="zh-CN" sz="7200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  <a:endParaRPr lang="zh-CN" altLang="en-US" sz="6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 42">
              <a:extLst>
                <a:ext uri="{FF2B5EF4-FFF2-40B4-BE49-F238E27FC236}">
                  <a16:creationId xmlns:a16="http://schemas.microsoft.com/office/drawing/2014/main" id="{60865455-8270-42B0-AFAD-D3180086EC63}"/>
                </a:ext>
              </a:extLst>
            </p:cNvPr>
            <p:cNvSpPr/>
            <p:nvPr/>
          </p:nvSpPr>
          <p:spPr>
            <a:xfrm rot="5400000">
              <a:off x="1246358" y="3769633"/>
              <a:ext cx="831359" cy="72525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07F3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任意多边形 42">
            <a:extLst>
              <a:ext uri="{FF2B5EF4-FFF2-40B4-BE49-F238E27FC236}">
                <a16:creationId xmlns:a16="http://schemas.microsoft.com/office/drawing/2014/main" id="{8865EDAC-1336-42D0-BCD2-EAC6B0C3C9DD}"/>
              </a:ext>
            </a:extLst>
          </p:cNvPr>
          <p:cNvSpPr/>
          <p:nvPr/>
        </p:nvSpPr>
        <p:spPr>
          <a:xfrm rot="10219290">
            <a:off x="11063952" y="1357712"/>
            <a:ext cx="913632" cy="79703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gradFill>
            <a:gsLst>
              <a:gs pos="0">
                <a:srgbClr val="07F757">
                  <a:alpha val="93725"/>
                </a:srgbClr>
              </a:gs>
              <a:gs pos="100000">
                <a:srgbClr val="36DEA6">
                  <a:alpha val="51000"/>
                </a:srgbClr>
              </a:gs>
            </a:gsLst>
            <a:lin ang="0" scaled="0"/>
          </a:gra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27C0592-D6EF-4A50-AAE8-2107D7877CB4}"/>
              </a:ext>
            </a:extLst>
          </p:cNvPr>
          <p:cNvSpPr/>
          <p:nvPr/>
        </p:nvSpPr>
        <p:spPr>
          <a:xfrm flipV="1">
            <a:off x="513349" y="6160036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7945AE-E860-4523-A2CC-378DAD7C47E8}"/>
              </a:ext>
            </a:extLst>
          </p:cNvPr>
          <p:cNvSpPr txBox="1"/>
          <p:nvPr/>
        </p:nvSpPr>
        <p:spPr>
          <a:xfrm>
            <a:off x="5431537" y="2598003"/>
            <a:ext cx="5687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800" b="1" dirty="0">
                <a:ln w="0">
                  <a:noFill/>
                </a:ln>
                <a:solidFill>
                  <a:prstClr val="white"/>
                </a:solidFill>
                <a:cs typeface="+mn-ea"/>
                <a:sym typeface="+mn-lt"/>
              </a:rPr>
              <a:t>目的与意义</a:t>
            </a:r>
            <a:endParaRPr lang="en-US" altLang="zh-CN" sz="4800" b="1" dirty="0">
              <a:ln w="0">
                <a:noFill/>
              </a:ln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2C96EC4-3C49-4674-BFBA-DC9433FAA331}"/>
              </a:ext>
            </a:extLst>
          </p:cNvPr>
          <p:cNvSpPr/>
          <p:nvPr/>
        </p:nvSpPr>
        <p:spPr>
          <a:xfrm>
            <a:off x="5500089" y="3386393"/>
            <a:ext cx="53775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1400" kern="0" noProof="1">
                <a:solidFill>
                  <a:prstClr val="white"/>
                </a:solidFill>
                <a:cs typeface="+mn-ea"/>
                <a:sym typeface="+mn-lt"/>
              </a:rPr>
              <a:t>Purpose &amp; Significance</a:t>
            </a:r>
            <a:endParaRPr lang="zh-CN" altLang="en-US" sz="1400" kern="0" noProof="1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70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3130892-1473-4D3D-B6AF-AFF0F4075915}"/>
              </a:ext>
            </a:extLst>
          </p:cNvPr>
          <p:cNvGrpSpPr/>
          <p:nvPr/>
        </p:nvGrpSpPr>
        <p:grpSpPr>
          <a:xfrm>
            <a:off x="259101" y="339724"/>
            <a:ext cx="3334331" cy="607595"/>
            <a:chOff x="259101" y="339724"/>
            <a:chExt cx="3334331" cy="60759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746F713-C1F7-45CF-BD44-E978A5AE1AF2}"/>
                </a:ext>
              </a:extLst>
            </p:cNvPr>
            <p:cNvGrpSpPr/>
            <p:nvPr/>
          </p:nvGrpSpPr>
          <p:grpSpPr>
            <a:xfrm>
              <a:off x="259101" y="339724"/>
              <a:ext cx="663624" cy="607595"/>
              <a:chOff x="681790" y="556202"/>
              <a:chExt cx="6240379" cy="5713511"/>
            </a:xfrm>
          </p:grpSpPr>
          <p:sp>
            <p:nvSpPr>
              <p:cNvPr id="2" name="任意多边形 42">
                <a:extLst>
                  <a:ext uri="{FF2B5EF4-FFF2-40B4-BE49-F238E27FC236}">
                    <a16:creationId xmlns:a16="http://schemas.microsoft.com/office/drawing/2014/main" id="{1F9EAC97-79A8-4B20-BF3F-F8AC3CB63ADB}"/>
                  </a:ext>
                </a:extLst>
              </p:cNvPr>
              <p:cNvSpPr/>
              <p:nvPr/>
            </p:nvSpPr>
            <p:spPr>
              <a:xfrm rot="5400000">
                <a:off x="1573248" y="920793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>
                <a:extLst>
                  <a:ext uri="{FF2B5EF4-FFF2-40B4-BE49-F238E27FC236}">
                    <a16:creationId xmlns:a16="http://schemas.microsoft.com/office/drawing/2014/main" id="{723FA8B8-7F01-4BC6-AAA3-7D1A0487EC31}"/>
                  </a:ext>
                </a:extLst>
              </p:cNvPr>
              <p:cNvSpPr/>
              <p:nvPr/>
            </p:nvSpPr>
            <p:spPr>
              <a:xfrm rot="5400000">
                <a:off x="355104" y="1360962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D51C94A-A2A2-4E1B-B485-7EE8F18DE013}"/>
                </a:ext>
              </a:extLst>
            </p:cNvPr>
            <p:cNvSpPr txBox="1"/>
            <p:nvPr/>
          </p:nvSpPr>
          <p:spPr>
            <a:xfrm>
              <a:off x="962527" y="381911"/>
              <a:ext cx="263090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ln w="0">
                    <a:noFill/>
                  </a:ln>
                  <a:solidFill>
                    <a:prstClr val="white"/>
                  </a:solidFill>
                  <a:latin typeface="微软雅黑" panose="020F0502020204030204"/>
                  <a:ea typeface="微软雅黑"/>
                  <a:cs typeface="+mn-ea"/>
                  <a:sym typeface="+mn-lt"/>
                </a:rPr>
                <a:t>目的与意义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0" name="Rectangle: Rounded Corners 15">
            <a:extLst>
              <a:ext uri="{FF2B5EF4-FFF2-40B4-BE49-F238E27FC236}">
                <a16:creationId xmlns:a16="http://schemas.microsoft.com/office/drawing/2014/main" id="{FA22EE95-C434-470A-938E-A64C20B1C55C}"/>
              </a:ext>
            </a:extLst>
          </p:cNvPr>
          <p:cNvSpPr/>
          <p:nvPr/>
        </p:nvSpPr>
        <p:spPr>
          <a:xfrm flipH="1">
            <a:off x="4050505" y="1783626"/>
            <a:ext cx="4948351" cy="3794687"/>
          </a:xfrm>
          <a:prstGeom prst="roundRect">
            <a:avLst>
              <a:gd name="adj" fmla="val 727"/>
            </a:avLst>
          </a:prstGeom>
          <a:solidFill>
            <a:schemeClr val="bg1"/>
          </a:solidFill>
          <a:ln>
            <a:noFill/>
          </a:ln>
          <a:effectLst>
            <a:outerShdw blurRad="1270000" dist="1092200" dir="8100000" sx="90000" sy="9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85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1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DCAB8F8-F5DE-4DEF-A64D-D7D0FBA408FB}"/>
              </a:ext>
            </a:extLst>
          </p:cNvPr>
          <p:cNvGrpSpPr/>
          <p:nvPr/>
        </p:nvGrpSpPr>
        <p:grpSpPr>
          <a:xfrm>
            <a:off x="4572000" y="2296750"/>
            <a:ext cx="3788787" cy="2205832"/>
            <a:chOff x="8825072" y="2414496"/>
            <a:chExt cx="2511455" cy="2205832"/>
          </a:xfrm>
        </p:grpSpPr>
        <p:sp>
          <p:nvSpPr>
            <p:cNvPr id="15" name="TextBox 34">
              <a:extLst>
                <a:ext uri="{FF2B5EF4-FFF2-40B4-BE49-F238E27FC236}">
                  <a16:creationId xmlns:a16="http://schemas.microsoft.com/office/drawing/2014/main" id="{E5C42451-466C-4057-B678-E1E2B50F333F}"/>
                </a:ext>
              </a:extLst>
            </p:cNvPr>
            <p:cNvSpPr txBox="1"/>
            <p:nvPr/>
          </p:nvSpPr>
          <p:spPr>
            <a:xfrm>
              <a:off x="8825072" y="3094141"/>
              <a:ext cx="2511455" cy="15261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找出图像或视频帧中所有的行人或物体，包括位置和大小，并用矩形框与唯一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id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标识出来。可以人为选中跟踪目标作出特别标识，也可以自行更换跟踪模式。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83778C54-F69F-4D97-A6AC-BF476EED0EE5}"/>
                </a:ext>
              </a:extLst>
            </p:cNvPr>
            <p:cNvSpPr/>
            <p:nvPr/>
          </p:nvSpPr>
          <p:spPr>
            <a:xfrm>
              <a:off x="9144799" y="2414496"/>
              <a:ext cx="1872000" cy="432835"/>
            </a:xfrm>
            <a:prstGeom prst="roundRect">
              <a:avLst>
                <a:gd name="adj" fmla="val 50000"/>
              </a:avLst>
            </a:prstGeom>
            <a:solidFill>
              <a:srgbClr val="29DB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主要功能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AD2CE44-FF34-4054-83BE-C78DE20F04DE}"/>
              </a:ext>
            </a:extLst>
          </p:cNvPr>
          <p:cNvGrpSpPr/>
          <p:nvPr/>
        </p:nvGrpSpPr>
        <p:grpSpPr>
          <a:xfrm>
            <a:off x="8967540" y="0"/>
            <a:ext cx="3224460" cy="6858000"/>
            <a:chOff x="8551514" y="117746"/>
            <a:chExt cx="3770488" cy="6858000"/>
          </a:xfrm>
        </p:grpSpPr>
        <p:sp>
          <p:nvSpPr>
            <p:cNvPr id="18" name="Rectangle: Rounded Corners 15">
              <a:extLst>
                <a:ext uri="{FF2B5EF4-FFF2-40B4-BE49-F238E27FC236}">
                  <a16:creationId xmlns:a16="http://schemas.microsoft.com/office/drawing/2014/main" id="{C283E3B7-C07F-4717-BA72-EB34DC493D2A}"/>
                </a:ext>
              </a:extLst>
            </p:cNvPr>
            <p:cNvSpPr/>
            <p:nvPr/>
          </p:nvSpPr>
          <p:spPr>
            <a:xfrm flipH="1">
              <a:off x="8551514" y="117746"/>
              <a:ext cx="3770488" cy="6858000"/>
            </a:xfrm>
            <a:prstGeom prst="roundRect">
              <a:avLst>
                <a:gd name="adj" fmla="val 727"/>
              </a:avLst>
            </a:prstGeom>
            <a:solidFill>
              <a:srgbClr val="4277CE"/>
            </a:solidFill>
            <a:ln>
              <a:noFill/>
            </a:ln>
            <a:effectLst>
              <a:outerShdw blurRad="1270000" dist="1092200" dir="8100000" sx="90000" sy="9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857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1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9" name="TextBox 34">
              <a:extLst>
                <a:ext uri="{FF2B5EF4-FFF2-40B4-BE49-F238E27FC236}">
                  <a16:creationId xmlns:a16="http://schemas.microsoft.com/office/drawing/2014/main" id="{BF1EF1A8-C973-4792-8446-F18CBF4551DE}"/>
                </a:ext>
              </a:extLst>
            </p:cNvPr>
            <p:cNvSpPr txBox="1"/>
            <p:nvPr/>
          </p:nvSpPr>
          <p:spPr>
            <a:xfrm>
              <a:off x="9106450" y="3094141"/>
              <a:ext cx="2511454" cy="26341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可以应用于汽车无人驾驶系统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(ADAS)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，智能机器人，智能视频监控，人体行为分析，客流统计系统，智能交通等领域，为各种工作提供便利。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1EEB8F76-9987-457B-8DCA-773F2C727747}"/>
                </a:ext>
              </a:extLst>
            </p:cNvPr>
            <p:cNvSpPr/>
            <p:nvPr/>
          </p:nvSpPr>
          <p:spPr>
            <a:xfrm>
              <a:off x="9416346" y="2320228"/>
              <a:ext cx="1872000" cy="432835"/>
            </a:xfrm>
            <a:prstGeom prst="roundRect">
              <a:avLst>
                <a:gd name="adj" fmla="val 50000"/>
              </a:avLst>
            </a:prstGeom>
            <a:solidFill>
              <a:srgbClr val="29DB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价值分析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B767094E-144E-0B2E-E5AC-763BDCBA08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4" t="3674" r="21385" b="2000"/>
          <a:stretch/>
        </p:blipFill>
        <p:spPr>
          <a:xfrm>
            <a:off x="1" y="1783626"/>
            <a:ext cx="4050504" cy="378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7000" decel="7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7000" decel="7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CDBDEC03-0C54-4818-89A0-6908D1E88C84}"/>
              </a:ext>
            </a:extLst>
          </p:cNvPr>
          <p:cNvGrpSpPr/>
          <p:nvPr/>
        </p:nvGrpSpPr>
        <p:grpSpPr>
          <a:xfrm>
            <a:off x="9833809" y="4740958"/>
            <a:ext cx="1864249" cy="1603698"/>
            <a:chOff x="9625262" y="3826557"/>
            <a:chExt cx="1864249" cy="1603698"/>
          </a:xfrm>
        </p:grpSpPr>
        <p:sp>
          <p:nvSpPr>
            <p:cNvPr id="12" name="任意多边形 42">
              <a:extLst>
                <a:ext uri="{FF2B5EF4-FFF2-40B4-BE49-F238E27FC236}">
                  <a16:creationId xmlns:a16="http://schemas.microsoft.com/office/drawing/2014/main" id="{B8C2F373-87B0-4330-B84E-E9DB56397094}"/>
                </a:ext>
              </a:extLst>
            </p:cNvPr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任意多边形 42">
              <a:extLst>
                <a:ext uri="{FF2B5EF4-FFF2-40B4-BE49-F238E27FC236}">
                  <a16:creationId xmlns:a16="http://schemas.microsoft.com/office/drawing/2014/main" id="{C738EE18-85EE-4C01-9E49-4D26B59BC840}"/>
                </a:ext>
              </a:extLst>
            </p:cNvPr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2B6C5B0-2CE0-466B-8519-5B1473B38350}"/>
              </a:ext>
            </a:extLst>
          </p:cNvPr>
          <p:cNvGrpSpPr/>
          <p:nvPr/>
        </p:nvGrpSpPr>
        <p:grpSpPr>
          <a:xfrm>
            <a:off x="852658" y="1445794"/>
            <a:ext cx="4332171" cy="3966411"/>
            <a:chOff x="852658" y="1445794"/>
            <a:chExt cx="4332171" cy="396641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265DD06-FA81-4B73-A239-5406410B0F65}"/>
                </a:ext>
              </a:extLst>
            </p:cNvPr>
            <p:cNvGrpSpPr/>
            <p:nvPr/>
          </p:nvGrpSpPr>
          <p:grpSpPr>
            <a:xfrm>
              <a:off x="852658" y="1445794"/>
              <a:ext cx="4332171" cy="3966411"/>
              <a:chOff x="852658" y="1445794"/>
              <a:chExt cx="4332171" cy="3966411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6746F713-C1F7-45CF-BD44-E978A5AE1AF2}"/>
                  </a:ext>
                </a:extLst>
              </p:cNvPr>
              <p:cNvGrpSpPr/>
              <p:nvPr/>
            </p:nvGrpSpPr>
            <p:grpSpPr>
              <a:xfrm>
                <a:off x="852658" y="1445794"/>
                <a:ext cx="4332171" cy="3966411"/>
                <a:chOff x="681790" y="556202"/>
                <a:chExt cx="6240379" cy="5713511"/>
              </a:xfrm>
            </p:grpSpPr>
            <p:sp>
              <p:nvSpPr>
                <p:cNvPr id="2" name="任意多边形 42">
                  <a:extLst>
                    <a:ext uri="{FF2B5EF4-FFF2-40B4-BE49-F238E27FC236}">
                      <a16:creationId xmlns:a16="http://schemas.microsoft.com/office/drawing/2014/main" id="{1F9EAC97-79A8-4B20-BF3F-F8AC3CB63ADB}"/>
                    </a:ext>
                  </a:extLst>
                </p:cNvPr>
                <p:cNvSpPr/>
                <p:nvPr/>
              </p:nvSpPr>
              <p:spPr>
                <a:xfrm rot="5400000">
                  <a:off x="1573248" y="920793"/>
                  <a:ext cx="5713511" cy="4984330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7F757">
                        <a:alpha val="93725"/>
                      </a:srgbClr>
                    </a:gs>
                    <a:gs pos="100000">
                      <a:srgbClr val="36DEA6">
                        <a:alpha val="51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" name="任意多边形 42">
                  <a:extLst>
                    <a:ext uri="{FF2B5EF4-FFF2-40B4-BE49-F238E27FC236}">
                      <a16:creationId xmlns:a16="http://schemas.microsoft.com/office/drawing/2014/main" id="{723FA8B8-7F01-4BC6-AAA3-7D1A0487EC31}"/>
                    </a:ext>
                  </a:extLst>
                </p:cNvPr>
                <p:cNvSpPr/>
                <p:nvPr/>
              </p:nvSpPr>
              <p:spPr>
                <a:xfrm rot="5400000">
                  <a:off x="355104" y="1360962"/>
                  <a:ext cx="5119518" cy="4466146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1000">
                      <a:srgbClr val="27408F"/>
                    </a:gs>
                    <a:gs pos="100000">
                      <a:srgbClr val="7030A0">
                        <a:alpha val="58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E187674-842B-4823-BEE0-8CEB659DB03A}"/>
                  </a:ext>
                </a:extLst>
              </p:cNvPr>
              <p:cNvSpPr txBox="1"/>
              <p:nvPr/>
            </p:nvSpPr>
            <p:spPr>
              <a:xfrm>
                <a:off x="1739942" y="2828835"/>
                <a:ext cx="30072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PART/</a:t>
                </a:r>
                <a:r>
                  <a:rPr kumimoji="0" lang="en-US" altLang="zh-CN" sz="7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02</a:t>
                </a:r>
                <a:endParaRPr kumimoji="0" lang="zh-CN" alt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 42">
              <a:extLst>
                <a:ext uri="{FF2B5EF4-FFF2-40B4-BE49-F238E27FC236}">
                  <a16:creationId xmlns:a16="http://schemas.microsoft.com/office/drawing/2014/main" id="{60865455-8270-42B0-AFAD-D3180086EC63}"/>
                </a:ext>
              </a:extLst>
            </p:cNvPr>
            <p:cNvSpPr/>
            <p:nvPr/>
          </p:nvSpPr>
          <p:spPr>
            <a:xfrm rot="5400000">
              <a:off x="1246358" y="3769633"/>
              <a:ext cx="831359" cy="72525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07F3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5" name="任意多边形 42">
            <a:extLst>
              <a:ext uri="{FF2B5EF4-FFF2-40B4-BE49-F238E27FC236}">
                <a16:creationId xmlns:a16="http://schemas.microsoft.com/office/drawing/2014/main" id="{8865EDAC-1336-42D0-BCD2-EAC6B0C3C9DD}"/>
              </a:ext>
            </a:extLst>
          </p:cNvPr>
          <p:cNvSpPr/>
          <p:nvPr/>
        </p:nvSpPr>
        <p:spPr>
          <a:xfrm rot="10219290">
            <a:off x="11063952" y="1357712"/>
            <a:ext cx="913632" cy="79703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gradFill>
            <a:gsLst>
              <a:gs pos="0">
                <a:srgbClr val="07F757">
                  <a:alpha val="93725"/>
                </a:srgbClr>
              </a:gs>
              <a:gs pos="100000">
                <a:srgbClr val="36DEA6">
                  <a:alpha val="51000"/>
                </a:srgbClr>
              </a:gs>
            </a:gsLst>
            <a:lin ang="0" scaled="0"/>
          </a:gra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27C0592-D6EF-4A50-AAE8-2107D7877CB4}"/>
              </a:ext>
            </a:extLst>
          </p:cNvPr>
          <p:cNvSpPr/>
          <p:nvPr/>
        </p:nvSpPr>
        <p:spPr>
          <a:xfrm flipV="1">
            <a:off x="513349" y="6160036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7945AE-E860-4523-A2CC-378DAD7C47E8}"/>
              </a:ext>
            </a:extLst>
          </p:cNvPr>
          <p:cNvSpPr txBox="1"/>
          <p:nvPr/>
        </p:nvSpPr>
        <p:spPr>
          <a:xfrm>
            <a:off x="5965369" y="2598003"/>
            <a:ext cx="4034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 b="1">
                <a:solidFill>
                  <a:schemeClr val="bg1"/>
                </a:solidFill>
                <a:cs typeface="+mn-ea"/>
              </a:defRPr>
            </a:lvl1pPr>
          </a:lstStyle>
          <a:p>
            <a:pPr lvl="0">
              <a:defRPr/>
            </a:pPr>
            <a:r>
              <a:rPr lang="zh-CN" altLang="en-US" dirty="0">
                <a:ln w="0">
                  <a:noFill/>
                </a:ln>
                <a:solidFill>
                  <a:prstClr val="white"/>
                </a:solidFill>
                <a:sym typeface="+mn-lt"/>
              </a:rPr>
              <a:t>设计与实现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2C96EC4-3C49-4674-BFBA-DC9433FAA331}"/>
              </a:ext>
            </a:extLst>
          </p:cNvPr>
          <p:cNvSpPr/>
          <p:nvPr/>
        </p:nvSpPr>
        <p:spPr>
          <a:xfrm>
            <a:off x="5293900" y="3392530"/>
            <a:ext cx="53775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1400" kern="0" noProof="1">
                <a:solidFill>
                  <a:prstClr val="white"/>
                </a:solidFill>
                <a:cs typeface="+mn-ea"/>
                <a:sym typeface="+mn-lt"/>
              </a:rPr>
              <a:t>Design &amp; Implementation</a:t>
            </a:r>
            <a:endParaRPr lang="zh-CN" altLang="en-US" sz="1400" kern="0" noProof="1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661634"/>
      </p:ext>
    </p:extLst>
  </p:cSld>
  <p:clrMapOvr>
    <a:masterClrMapping/>
  </p:clrMapOvr>
  <p:transition spd="slow" advClick="0" advTm="0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3130892-1473-4D3D-B6AF-AFF0F4075915}"/>
              </a:ext>
            </a:extLst>
          </p:cNvPr>
          <p:cNvGrpSpPr/>
          <p:nvPr/>
        </p:nvGrpSpPr>
        <p:grpSpPr>
          <a:xfrm>
            <a:off x="259101" y="339725"/>
            <a:ext cx="6980685" cy="607595"/>
            <a:chOff x="259101" y="339725"/>
            <a:chExt cx="5665378" cy="60759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746F713-C1F7-45CF-BD44-E978A5AE1AF2}"/>
                </a:ext>
              </a:extLst>
            </p:cNvPr>
            <p:cNvGrpSpPr/>
            <p:nvPr/>
          </p:nvGrpSpPr>
          <p:grpSpPr>
            <a:xfrm>
              <a:off x="259101" y="339725"/>
              <a:ext cx="570885" cy="607595"/>
              <a:chOff x="681790" y="556207"/>
              <a:chExt cx="5368312" cy="5713511"/>
            </a:xfrm>
          </p:grpSpPr>
          <p:sp>
            <p:nvSpPr>
              <p:cNvPr id="2" name="任意多边形 42">
                <a:extLst>
                  <a:ext uri="{FF2B5EF4-FFF2-40B4-BE49-F238E27FC236}">
                    <a16:creationId xmlns:a16="http://schemas.microsoft.com/office/drawing/2014/main" id="{1F9EAC97-79A8-4B20-BF3F-F8AC3CB63ADB}"/>
                  </a:ext>
                </a:extLst>
              </p:cNvPr>
              <p:cNvSpPr/>
              <p:nvPr/>
            </p:nvSpPr>
            <p:spPr>
              <a:xfrm rot="5400000">
                <a:off x="1137214" y="1356830"/>
                <a:ext cx="5713511" cy="4112265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>
                <a:extLst>
                  <a:ext uri="{FF2B5EF4-FFF2-40B4-BE49-F238E27FC236}">
                    <a16:creationId xmlns:a16="http://schemas.microsoft.com/office/drawing/2014/main" id="{723FA8B8-7F01-4BC6-AAA3-7D1A0487EC31}"/>
                  </a:ext>
                </a:extLst>
              </p:cNvPr>
              <p:cNvSpPr/>
              <p:nvPr/>
            </p:nvSpPr>
            <p:spPr>
              <a:xfrm rot="5400000">
                <a:off x="178171" y="1537899"/>
                <a:ext cx="5119521" cy="4112283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D51C94A-A2A2-4E1B-B485-7EE8F18DE013}"/>
                </a:ext>
              </a:extLst>
            </p:cNvPr>
            <p:cNvSpPr txBox="1"/>
            <p:nvPr/>
          </p:nvSpPr>
          <p:spPr>
            <a:xfrm>
              <a:off x="962527" y="381911"/>
              <a:ext cx="496195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ln w="0">
                    <a:noFill/>
                  </a:ln>
                  <a:solidFill>
                    <a:prstClr val="white"/>
                  </a:solidFill>
                  <a:latin typeface="微软雅黑" panose="020F0502020204030204"/>
                  <a:ea typeface="微软雅黑"/>
                  <a:cs typeface="+mn-ea"/>
                  <a:sym typeface="+mn-lt"/>
                </a:rPr>
                <a:t>任务划分与</a:t>
              </a: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运行逻辑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0871" y="6504388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http://www.1ppt.com/hangye/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06A46CC-089B-216A-3D10-9A313F1B6BB1}"/>
              </a:ext>
            </a:extLst>
          </p:cNvPr>
          <p:cNvCxnSpPr>
            <a:cxnSpLocks/>
          </p:cNvCxnSpPr>
          <p:nvPr/>
        </p:nvCxnSpPr>
        <p:spPr>
          <a:xfrm flipV="1">
            <a:off x="4666268" y="2985939"/>
            <a:ext cx="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92B1B51D-9537-5D2C-87B9-EBFA93E7F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1643370"/>
              </p:ext>
            </p:extLst>
          </p:nvPr>
        </p:nvGraphicFramePr>
        <p:xfrm>
          <a:off x="2620888" y="1222946"/>
          <a:ext cx="6113948" cy="463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C238034E-E3F2-AEAC-2257-7E4EFB01F689}"/>
              </a:ext>
            </a:extLst>
          </p:cNvPr>
          <p:cNvSpPr/>
          <p:nvPr/>
        </p:nvSpPr>
        <p:spPr>
          <a:xfrm>
            <a:off x="613148" y="1507096"/>
            <a:ext cx="2357120" cy="1249680"/>
          </a:xfrm>
          <a:prstGeom prst="wedgeRoundRectCallout">
            <a:avLst>
              <a:gd name="adj1" fmla="val 85201"/>
              <a:gd name="adj2" fmla="val 49492"/>
              <a:gd name="adj3" fmla="val 16667"/>
            </a:avLst>
          </a:prstGeom>
          <a:solidFill>
            <a:srgbClr val="424E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利用相关网络协议拉取云台视频数据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CFF7187E-031F-E6C4-03A5-FEFD781F366B}"/>
              </a:ext>
            </a:extLst>
          </p:cNvPr>
          <p:cNvSpPr/>
          <p:nvPr/>
        </p:nvSpPr>
        <p:spPr>
          <a:xfrm>
            <a:off x="613148" y="4101225"/>
            <a:ext cx="2357120" cy="1249680"/>
          </a:xfrm>
          <a:prstGeom prst="wedgeRoundRectCallout">
            <a:avLst>
              <a:gd name="adj1" fmla="val 86495"/>
              <a:gd name="adj2" fmla="val -35874"/>
              <a:gd name="adj3" fmla="val 16667"/>
            </a:avLst>
          </a:prstGeom>
          <a:solidFill>
            <a:srgbClr val="4A31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计算当前聚焦中心与追踪目标的偏差，进行矫正</a:t>
            </a: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F6B8C49E-D4B3-75E6-DB79-EE307039D5EA}"/>
              </a:ext>
            </a:extLst>
          </p:cNvPr>
          <p:cNvSpPr/>
          <p:nvPr/>
        </p:nvSpPr>
        <p:spPr>
          <a:xfrm>
            <a:off x="8392552" y="4101225"/>
            <a:ext cx="2631048" cy="1249680"/>
          </a:xfrm>
          <a:prstGeom prst="wedgeRoundRectCallout">
            <a:avLst>
              <a:gd name="adj1" fmla="val -85919"/>
              <a:gd name="adj2" fmla="val -35874"/>
              <a:gd name="adj3" fmla="val 16667"/>
            </a:avLst>
          </a:prstGeom>
          <a:solidFill>
            <a:srgbClr val="E1CC1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提供</a:t>
            </a:r>
            <a:r>
              <a:rPr lang="en-US" altLang="zh-CN" dirty="0"/>
              <a:t>UI</a:t>
            </a:r>
            <a:r>
              <a:rPr lang="zh-CN" altLang="en-US" dirty="0"/>
              <a:t>界面，呈现相关信息，提供一系列相关操作</a:t>
            </a: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D1503AD8-8F90-EDD5-3B4C-68A3712782A9}"/>
              </a:ext>
            </a:extLst>
          </p:cNvPr>
          <p:cNvSpPr/>
          <p:nvPr/>
        </p:nvSpPr>
        <p:spPr>
          <a:xfrm>
            <a:off x="8392552" y="1507096"/>
            <a:ext cx="2783448" cy="1249680"/>
          </a:xfrm>
          <a:prstGeom prst="wedgeRoundRectCallout">
            <a:avLst>
              <a:gd name="adj1" fmla="val -88936"/>
              <a:gd name="adj2" fmla="val 51118"/>
              <a:gd name="adj3" fmla="val 16667"/>
            </a:avLst>
          </a:prstGeom>
          <a:solidFill>
            <a:srgbClr val="2E99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利用</a:t>
            </a:r>
            <a:r>
              <a:rPr lang="en-US" altLang="zh-CN" dirty="0" err="1"/>
              <a:t>yoloX</a:t>
            </a:r>
            <a:r>
              <a:rPr lang="zh-CN" altLang="en-US" dirty="0"/>
              <a:t>和</a:t>
            </a:r>
            <a:r>
              <a:rPr lang="en-US" altLang="zh-CN" dirty="0" err="1"/>
              <a:t>ByteTrack</a:t>
            </a:r>
            <a:r>
              <a:rPr lang="zh-CN" altLang="en-US" dirty="0"/>
              <a:t>识别、标注目标</a:t>
            </a:r>
          </a:p>
        </p:txBody>
      </p:sp>
    </p:spTree>
    <p:extLst>
      <p:ext uri="{BB962C8B-B14F-4D97-AF65-F5344CB8AC3E}">
        <p14:creationId xmlns:p14="http://schemas.microsoft.com/office/powerpoint/2010/main" val="1942571510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3130892-1473-4D3D-B6AF-AFF0F4075915}"/>
              </a:ext>
            </a:extLst>
          </p:cNvPr>
          <p:cNvGrpSpPr/>
          <p:nvPr/>
        </p:nvGrpSpPr>
        <p:grpSpPr>
          <a:xfrm>
            <a:off x="259101" y="339724"/>
            <a:ext cx="4892019" cy="607595"/>
            <a:chOff x="259101" y="339724"/>
            <a:chExt cx="4892019" cy="60759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746F713-C1F7-45CF-BD44-E978A5AE1AF2}"/>
                </a:ext>
              </a:extLst>
            </p:cNvPr>
            <p:cNvGrpSpPr/>
            <p:nvPr/>
          </p:nvGrpSpPr>
          <p:grpSpPr>
            <a:xfrm>
              <a:off x="259101" y="339724"/>
              <a:ext cx="663624" cy="607595"/>
              <a:chOff x="681790" y="556202"/>
              <a:chExt cx="6240379" cy="5713511"/>
            </a:xfrm>
          </p:grpSpPr>
          <p:sp>
            <p:nvSpPr>
              <p:cNvPr id="2" name="任意多边形 42">
                <a:extLst>
                  <a:ext uri="{FF2B5EF4-FFF2-40B4-BE49-F238E27FC236}">
                    <a16:creationId xmlns:a16="http://schemas.microsoft.com/office/drawing/2014/main" id="{1F9EAC97-79A8-4B20-BF3F-F8AC3CB63ADB}"/>
                  </a:ext>
                </a:extLst>
              </p:cNvPr>
              <p:cNvSpPr/>
              <p:nvPr/>
            </p:nvSpPr>
            <p:spPr>
              <a:xfrm rot="5400000">
                <a:off x="1573248" y="920793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>
                <a:extLst>
                  <a:ext uri="{FF2B5EF4-FFF2-40B4-BE49-F238E27FC236}">
                    <a16:creationId xmlns:a16="http://schemas.microsoft.com/office/drawing/2014/main" id="{723FA8B8-7F01-4BC6-AAA3-7D1A0487EC31}"/>
                  </a:ext>
                </a:extLst>
              </p:cNvPr>
              <p:cNvSpPr/>
              <p:nvPr/>
            </p:nvSpPr>
            <p:spPr>
              <a:xfrm rot="5400000">
                <a:off x="355104" y="1360962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D51C94A-A2A2-4E1B-B485-7EE8F18DE013}"/>
                </a:ext>
              </a:extLst>
            </p:cNvPr>
            <p:cNvSpPr txBox="1"/>
            <p:nvPr/>
          </p:nvSpPr>
          <p:spPr>
            <a:xfrm>
              <a:off x="962527" y="381911"/>
              <a:ext cx="418859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ln w="0">
                    <a:noFill/>
                  </a:ln>
                  <a:solidFill>
                    <a:prstClr val="white"/>
                  </a:solidFill>
                  <a:latin typeface="微软雅黑" panose="020F0502020204030204"/>
                  <a:ea typeface="微软雅黑"/>
                  <a:cs typeface="+mn-ea"/>
                  <a:sym typeface="+mn-lt"/>
                </a:rPr>
                <a:t>设计与实现</a:t>
              </a:r>
              <a:r>
                <a:rPr lang="en-US" altLang="zh-CN" sz="2800" b="1" dirty="0">
                  <a:ln w="0">
                    <a:noFill/>
                  </a:ln>
                  <a:solidFill>
                    <a:prstClr val="white"/>
                  </a:solidFill>
                  <a:latin typeface="微软雅黑" panose="020F0502020204030204"/>
                  <a:ea typeface="微软雅黑"/>
                  <a:cs typeface="+mn-ea"/>
                  <a:sym typeface="+mn-lt"/>
                </a:rPr>
                <a:t>—</a:t>
              </a:r>
              <a:r>
                <a:rPr lang="zh-CN" altLang="en-US" sz="2800" b="1" dirty="0">
                  <a:ln w="0">
                    <a:noFill/>
                  </a:ln>
                  <a:solidFill>
                    <a:prstClr val="white"/>
                  </a:solidFill>
                  <a:latin typeface="微软雅黑" panose="020F0502020204030204"/>
                  <a:ea typeface="微软雅黑"/>
                  <a:cs typeface="+mn-ea"/>
                  <a:sym typeface="+mn-lt"/>
                </a:rPr>
                <a:t>图像拉取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80" name="Oval 25">
            <a:extLst>
              <a:ext uri="{FF2B5EF4-FFF2-40B4-BE49-F238E27FC236}">
                <a16:creationId xmlns:a16="http://schemas.microsoft.com/office/drawing/2014/main" id="{2FD93F22-1561-F5DD-72A4-CCDF7104CE53}"/>
              </a:ext>
            </a:extLst>
          </p:cNvPr>
          <p:cNvSpPr/>
          <p:nvPr/>
        </p:nvSpPr>
        <p:spPr>
          <a:xfrm>
            <a:off x="2883213" y="1138545"/>
            <a:ext cx="723775" cy="7237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id="{8CD987AB-C4AC-8789-0B19-6BB313252D85}"/>
              </a:ext>
            </a:extLst>
          </p:cNvPr>
          <p:cNvSpPr/>
          <p:nvPr/>
        </p:nvSpPr>
        <p:spPr>
          <a:xfrm>
            <a:off x="8585012" y="1138544"/>
            <a:ext cx="723775" cy="723775"/>
          </a:xfrm>
          <a:prstGeom prst="ellipse">
            <a:avLst/>
          </a:prstGeom>
          <a:solidFill>
            <a:srgbClr val="29D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88FDE62-13B0-2679-B471-A316973D23FB}"/>
              </a:ext>
            </a:extLst>
          </p:cNvPr>
          <p:cNvGrpSpPr/>
          <p:nvPr/>
        </p:nvGrpSpPr>
        <p:grpSpPr>
          <a:xfrm>
            <a:off x="8718299" y="1274324"/>
            <a:ext cx="457200" cy="457200"/>
            <a:chOff x="1231361" y="1035856"/>
            <a:chExt cx="457200" cy="457200"/>
          </a:xfrm>
        </p:grpSpPr>
        <p:sp>
          <p:nvSpPr>
            <p:cNvPr id="12" name="Freeform 124">
              <a:extLst>
                <a:ext uri="{FF2B5EF4-FFF2-40B4-BE49-F238E27FC236}">
                  <a16:creationId xmlns:a16="http://schemas.microsoft.com/office/drawing/2014/main" id="{B84D5A62-08DF-F7FE-279C-90905013AD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1361" y="1035856"/>
              <a:ext cx="457200" cy="457200"/>
            </a:xfrm>
            <a:custGeom>
              <a:avLst/>
              <a:gdLst>
                <a:gd name="T0" fmla="*/ 924 w 1152"/>
                <a:gd name="T1" fmla="*/ 677 h 1152"/>
                <a:gd name="T2" fmla="*/ 896 w 1152"/>
                <a:gd name="T3" fmla="*/ 742 h 1152"/>
                <a:gd name="T4" fmla="*/ 905 w 1152"/>
                <a:gd name="T5" fmla="*/ 804 h 1152"/>
                <a:gd name="T6" fmla="*/ 765 w 1152"/>
                <a:gd name="T7" fmla="*/ 893 h 1152"/>
                <a:gd name="T8" fmla="*/ 704 w 1152"/>
                <a:gd name="T9" fmla="*/ 912 h 1152"/>
                <a:gd name="T10" fmla="*/ 653 w 1152"/>
                <a:gd name="T11" fmla="*/ 952 h 1152"/>
                <a:gd name="T12" fmla="*/ 499 w 1152"/>
                <a:gd name="T13" fmla="*/ 952 h 1152"/>
                <a:gd name="T14" fmla="*/ 448 w 1152"/>
                <a:gd name="T15" fmla="*/ 912 h 1152"/>
                <a:gd name="T16" fmla="*/ 388 w 1152"/>
                <a:gd name="T17" fmla="*/ 893 h 1152"/>
                <a:gd name="T18" fmla="*/ 247 w 1152"/>
                <a:gd name="T19" fmla="*/ 804 h 1152"/>
                <a:gd name="T20" fmla="*/ 256 w 1152"/>
                <a:gd name="T21" fmla="*/ 742 h 1152"/>
                <a:gd name="T22" fmla="*/ 228 w 1152"/>
                <a:gd name="T23" fmla="*/ 677 h 1152"/>
                <a:gd name="T24" fmla="*/ 72 w 1152"/>
                <a:gd name="T25" fmla="*/ 625 h 1152"/>
                <a:gd name="T26" fmla="*/ 222 w 1152"/>
                <a:gd name="T27" fmla="*/ 482 h 1152"/>
                <a:gd name="T28" fmla="*/ 253 w 1152"/>
                <a:gd name="T29" fmla="*/ 420 h 1152"/>
                <a:gd name="T30" fmla="*/ 253 w 1152"/>
                <a:gd name="T31" fmla="*/ 356 h 1152"/>
                <a:gd name="T32" fmla="*/ 378 w 1152"/>
                <a:gd name="T33" fmla="*/ 259 h 1152"/>
                <a:gd name="T34" fmla="*/ 438 w 1152"/>
                <a:gd name="T35" fmla="*/ 244 h 1152"/>
                <a:gd name="T36" fmla="*/ 495 w 1152"/>
                <a:gd name="T37" fmla="*/ 208 h 1152"/>
                <a:gd name="T38" fmla="*/ 649 w 1152"/>
                <a:gd name="T39" fmla="*/ 192 h 1152"/>
                <a:gd name="T40" fmla="*/ 694 w 1152"/>
                <a:gd name="T41" fmla="*/ 236 h 1152"/>
                <a:gd name="T42" fmla="*/ 756 w 1152"/>
                <a:gd name="T43" fmla="*/ 259 h 1152"/>
                <a:gd name="T44" fmla="*/ 967 w 1152"/>
                <a:gd name="T45" fmla="*/ 255 h 1152"/>
                <a:gd name="T46" fmla="*/ 894 w 1152"/>
                <a:gd name="T47" fmla="*/ 401 h 1152"/>
                <a:gd name="T48" fmla="*/ 919 w 1152"/>
                <a:gd name="T49" fmla="*/ 466 h 1152"/>
                <a:gd name="T50" fmla="*/ 970 w 1152"/>
                <a:gd name="T51" fmla="*/ 505 h 1152"/>
                <a:gd name="T52" fmla="*/ 975 w 1152"/>
                <a:gd name="T53" fmla="*/ 411 h 1152"/>
                <a:gd name="T54" fmla="*/ 1037 w 1152"/>
                <a:gd name="T55" fmla="*/ 272 h 1152"/>
                <a:gd name="T56" fmla="*/ 1023 w 1152"/>
                <a:gd name="T57" fmla="*/ 208 h 1152"/>
                <a:gd name="T58" fmla="*/ 918 w 1152"/>
                <a:gd name="T59" fmla="*/ 116 h 1152"/>
                <a:gd name="T60" fmla="*/ 857 w 1152"/>
                <a:gd name="T61" fmla="*/ 125 h 1152"/>
                <a:gd name="T62" fmla="*/ 694 w 1152"/>
                <a:gd name="T63" fmla="*/ 51 h 1152"/>
                <a:gd name="T64" fmla="*/ 649 w 1152"/>
                <a:gd name="T65" fmla="*/ 4 h 1152"/>
                <a:gd name="T66" fmla="*/ 514 w 1152"/>
                <a:gd name="T67" fmla="*/ 1 h 1152"/>
                <a:gd name="T68" fmla="*/ 462 w 1152"/>
                <a:gd name="T69" fmla="*/ 40 h 1152"/>
                <a:gd name="T70" fmla="*/ 400 w 1152"/>
                <a:gd name="T71" fmla="*/ 182 h 1152"/>
                <a:gd name="T72" fmla="*/ 247 w 1152"/>
                <a:gd name="T73" fmla="*/ 113 h 1152"/>
                <a:gd name="T74" fmla="*/ 203 w 1152"/>
                <a:gd name="T75" fmla="*/ 134 h 1152"/>
                <a:gd name="T76" fmla="*/ 113 w 1152"/>
                <a:gd name="T77" fmla="*/ 247 h 1152"/>
                <a:gd name="T78" fmla="*/ 188 w 1152"/>
                <a:gd name="T79" fmla="*/ 387 h 1152"/>
                <a:gd name="T80" fmla="*/ 45 w 1152"/>
                <a:gd name="T81" fmla="*/ 460 h 1152"/>
                <a:gd name="T82" fmla="*/ 2 w 1152"/>
                <a:gd name="T83" fmla="*/ 508 h 1152"/>
                <a:gd name="T84" fmla="*/ 2 w 1152"/>
                <a:gd name="T85" fmla="*/ 643 h 1152"/>
                <a:gd name="T86" fmla="*/ 45 w 1152"/>
                <a:gd name="T87" fmla="*/ 692 h 1152"/>
                <a:gd name="T88" fmla="*/ 188 w 1152"/>
                <a:gd name="T89" fmla="*/ 764 h 1152"/>
                <a:gd name="T90" fmla="*/ 113 w 1152"/>
                <a:gd name="T91" fmla="*/ 905 h 1152"/>
                <a:gd name="T92" fmla="*/ 203 w 1152"/>
                <a:gd name="T93" fmla="*/ 1018 h 1152"/>
                <a:gd name="T94" fmla="*/ 247 w 1152"/>
                <a:gd name="T95" fmla="*/ 1039 h 1152"/>
                <a:gd name="T96" fmla="*/ 400 w 1152"/>
                <a:gd name="T97" fmla="*/ 969 h 1152"/>
                <a:gd name="T98" fmla="*/ 462 w 1152"/>
                <a:gd name="T99" fmla="*/ 1112 h 1152"/>
                <a:gd name="T100" fmla="*/ 514 w 1152"/>
                <a:gd name="T101" fmla="*/ 1151 h 1152"/>
                <a:gd name="T102" fmla="*/ 649 w 1152"/>
                <a:gd name="T103" fmla="*/ 1148 h 1152"/>
                <a:gd name="T104" fmla="*/ 694 w 1152"/>
                <a:gd name="T105" fmla="*/ 1100 h 1152"/>
                <a:gd name="T106" fmla="*/ 857 w 1152"/>
                <a:gd name="T107" fmla="*/ 1027 h 1152"/>
                <a:gd name="T108" fmla="*/ 918 w 1152"/>
                <a:gd name="T109" fmla="*/ 1036 h 1152"/>
                <a:gd name="T110" fmla="*/ 1023 w 1152"/>
                <a:gd name="T111" fmla="*/ 944 h 1152"/>
                <a:gd name="T112" fmla="*/ 1037 w 1152"/>
                <a:gd name="T113" fmla="*/ 881 h 1152"/>
                <a:gd name="T114" fmla="*/ 975 w 1152"/>
                <a:gd name="T115" fmla="*/ 742 h 1152"/>
                <a:gd name="T116" fmla="*/ 1118 w 1152"/>
                <a:gd name="T117" fmla="*/ 687 h 1152"/>
                <a:gd name="T118" fmla="*/ 1151 w 1152"/>
                <a:gd name="T119" fmla="*/ 631 h 1152"/>
                <a:gd name="T120" fmla="*/ 1143 w 1152"/>
                <a:gd name="T121" fmla="*/ 491 h 1152"/>
                <a:gd name="T122" fmla="*/ 1094 w 1152"/>
                <a:gd name="T123" fmla="*/ 45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52" h="1152">
                  <a:moveTo>
                    <a:pt x="970" y="647"/>
                  </a:moveTo>
                  <a:lnTo>
                    <a:pt x="960" y="650"/>
                  </a:lnTo>
                  <a:lnTo>
                    <a:pt x="951" y="653"/>
                  </a:lnTo>
                  <a:lnTo>
                    <a:pt x="944" y="657"/>
                  </a:lnTo>
                  <a:lnTo>
                    <a:pt x="936" y="664"/>
                  </a:lnTo>
                  <a:lnTo>
                    <a:pt x="930" y="670"/>
                  </a:lnTo>
                  <a:lnTo>
                    <a:pt x="924" y="677"/>
                  </a:lnTo>
                  <a:lnTo>
                    <a:pt x="919" y="685"/>
                  </a:lnTo>
                  <a:lnTo>
                    <a:pt x="916" y="694"/>
                  </a:lnTo>
                  <a:lnTo>
                    <a:pt x="913" y="704"/>
                  </a:lnTo>
                  <a:lnTo>
                    <a:pt x="908" y="714"/>
                  </a:lnTo>
                  <a:lnTo>
                    <a:pt x="904" y="723"/>
                  </a:lnTo>
                  <a:lnTo>
                    <a:pt x="900" y="733"/>
                  </a:lnTo>
                  <a:lnTo>
                    <a:pt x="896" y="742"/>
                  </a:lnTo>
                  <a:lnTo>
                    <a:pt x="894" y="750"/>
                  </a:lnTo>
                  <a:lnTo>
                    <a:pt x="893" y="760"/>
                  </a:lnTo>
                  <a:lnTo>
                    <a:pt x="893" y="769"/>
                  </a:lnTo>
                  <a:lnTo>
                    <a:pt x="894" y="778"/>
                  </a:lnTo>
                  <a:lnTo>
                    <a:pt x="896" y="787"/>
                  </a:lnTo>
                  <a:lnTo>
                    <a:pt x="900" y="796"/>
                  </a:lnTo>
                  <a:lnTo>
                    <a:pt x="905" y="804"/>
                  </a:lnTo>
                  <a:lnTo>
                    <a:pt x="967" y="898"/>
                  </a:lnTo>
                  <a:lnTo>
                    <a:pt x="897" y="967"/>
                  </a:lnTo>
                  <a:lnTo>
                    <a:pt x="805" y="905"/>
                  </a:lnTo>
                  <a:lnTo>
                    <a:pt x="795" y="899"/>
                  </a:lnTo>
                  <a:lnTo>
                    <a:pt x="785" y="895"/>
                  </a:lnTo>
                  <a:lnTo>
                    <a:pt x="774" y="893"/>
                  </a:lnTo>
                  <a:lnTo>
                    <a:pt x="765" y="893"/>
                  </a:lnTo>
                  <a:lnTo>
                    <a:pt x="756" y="893"/>
                  </a:lnTo>
                  <a:lnTo>
                    <a:pt x="748" y="894"/>
                  </a:lnTo>
                  <a:lnTo>
                    <a:pt x="741" y="896"/>
                  </a:lnTo>
                  <a:lnTo>
                    <a:pt x="733" y="899"/>
                  </a:lnTo>
                  <a:lnTo>
                    <a:pt x="724" y="904"/>
                  </a:lnTo>
                  <a:lnTo>
                    <a:pt x="714" y="908"/>
                  </a:lnTo>
                  <a:lnTo>
                    <a:pt x="704" y="912"/>
                  </a:lnTo>
                  <a:lnTo>
                    <a:pt x="694" y="915"/>
                  </a:lnTo>
                  <a:lnTo>
                    <a:pt x="686" y="920"/>
                  </a:lnTo>
                  <a:lnTo>
                    <a:pt x="677" y="924"/>
                  </a:lnTo>
                  <a:lnTo>
                    <a:pt x="670" y="930"/>
                  </a:lnTo>
                  <a:lnTo>
                    <a:pt x="663" y="936"/>
                  </a:lnTo>
                  <a:lnTo>
                    <a:pt x="658" y="944"/>
                  </a:lnTo>
                  <a:lnTo>
                    <a:pt x="653" y="952"/>
                  </a:lnTo>
                  <a:lnTo>
                    <a:pt x="650" y="961"/>
                  </a:lnTo>
                  <a:lnTo>
                    <a:pt x="647" y="969"/>
                  </a:lnTo>
                  <a:lnTo>
                    <a:pt x="625" y="1080"/>
                  </a:lnTo>
                  <a:lnTo>
                    <a:pt x="527" y="1080"/>
                  </a:lnTo>
                  <a:lnTo>
                    <a:pt x="505" y="969"/>
                  </a:lnTo>
                  <a:lnTo>
                    <a:pt x="502" y="961"/>
                  </a:lnTo>
                  <a:lnTo>
                    <a:pt x="499" y="952"/>
                  </a:lnTo>
                  <a:lnTo>
                    <a:pt x="495" y="944"/>
                  </a:lnTo>
                  <a:lnTo>
                    <a:pt x="489" y="936"/>
                  </a:lnTo>
                  <a:lnTo>
                    <a:pt x="483" y="930"/>
                  </a:lnTo>
                  <a:lnTo>
                    <a:pt x="475" y="924"/>
                  </a:lnTo>
                  <a:lnTo>
                    <a:pt x="466" y="920"/>
                  </a:lnTo>
                  <a:lnTo>
                    <a:pt x="458" y="915"/>
                  </a:lnTo>
                  <a:lnTo>
                    <a:pt x="448" y="912"/>
                  </a:lnTo>
                  <a:lnTo>
                    <a:pt x="438" y="908"/>
                  </a:lnTo>
                  <a:lnTo>
                    <a:pt x="429" y="904"/>
                  </a:lnTo>
                  <a:lnTo>
                    <a:pt x="419" y="899"/>
                  </a:lnTo>
                  <a:lnTo>
                    <a:pt x="411" y="896"/>
                  </a:lnTo>
                  <a:lnTo>
                    <a:pt x="404" y="894"/>
                  </a:lnTo>
                  <a:lnTo>
                    <a:pt x="396" y="893"/>
                  </a:lnTo>
                  <a:lnTo>
                    <a:pt x="388" y="893"/>
                  </a:lnTo>
                  <a:lnTo>
                    <a:pt x="378" y="893"/>
                  </a:lnTo>
                  <a:lnTo>
                    <a:pt x="367" y="895"/>
                  </a:lnTo>
                  <a:lnTo>
                    <a:pt x="357" y="899"/>
                  </a:lnTo>
                  <a:lnTo>
                    <a:pt x="348" y="905"/>
                  </a:lnTo>
                  <a:lnTo>
                    <a:pt x="255" y="967"/>
                  </a:lnTo>
                  <a:lnTo>
                    <a:pt x="185" y="898"/>
                  </a:lnTo>
                  <a:lnTo>
                    <a:pt x="247" y="804"/>
                  </a:lnTo>
                  <a:lnTo>
                    <a:pt x="253" y="796"/>
                  </a:lnTo>
                  <a:lnTo>
                    <a:pt x="256" y="787"/>
                  </a:lnTo>
                  <a:lnTo>
                    <a:pt x="258" y="778"/>
                  </a:lnTo>
                  <a:lnTo>
                    <a:pt x="259" y="769"/>
                  </a:lnTo>
                  <a:lnTo>
                    <a:pt x="259" y="760"/>
                  </a:lnTo>
                  <a:lnTo>
                    <a:pt x="258" y="750"/>
                  </a:lnTo>
                  <a:lnTo>
                    <a:pt x="256" y="742"/>
                  </a:lnTo>
                  <a:lnTo>
                    <a:pt x="253" y="733"/>
                  </a:lnTo>
                  <a:lnTo>
                    <a:pt x="248" y="723"/>
                  </a:lnTo>
                  <a:lnTo>
                    <a:pt x="244" y="714"/>
                  </a:lnTo>
                  <a:lnTo>
                    <a:pt x="240" y="704"/>
                  </a:lnTo>
                  <a:lnTo>
                    <a:pt x="236" y="694"/>
                  </a:lnTo>
                  <a:lnTo>
                    <a:pt x="232" y="685"/>
                  </a:lnTo>
                  <a:lnTo>
                    <a:pt x="228" y="677"/>
                  </a:lnTo>
                  <a:lnTo>
                    <a:pt x="222" y="670"/>
                  </a:lnTo>
                  <a:lnTo>
                    <a:pt x="216" y="664"/>
                  </a:lnTo>
                  <a:lnTo>
                    <a:pt x="208" y="657"/>
                  </a:lnTo>
                  <a:lnTo>
                    <a:pt x="200" y="653"/>
                  </a:lnTo>
                  <a:lnTo>
                    <a:pt x="191" y="650"/>
                  </a:lnTo>
                  <a:lnTo>
                    <a:pt x="182" y="647"/>
                  </a:lnTo>
                  <a:lnTo>
                    <a:pt x="72" y="625"/>
                  </a:lnTo>
                  <a:lnTo>
                    <a:pt x="72" y="527"/>
                  </a:lnTo>
                  <a:lnTo>
                    <a:pt x="182" y="505"/>
                  </a:lnTo>
                  <a:lnTo>
                    <a:pt x="191" y="503"/>
                  </a:lnTo>
                  <a:lnTo>
                    <a:pt x="200" y="499"/>
                  </a:lnTo>
                  <a:lnTo>
                    <a:pt x="208" y="494"/>
                  </a:lnTo>
                  <a:lnTo>
                    <a:pt x="216" y="489"/>
                  </a:lnTo>
                  <a:lnTo>
                    <a:pt x="222" y="482"/>
                  </a:lnTo>
                  <a:lnTo>
                    <a:pt x="228" y="475"/>
                  </a:lnTo>
                  <a:lnTo>
                    <a:pt x="232" y="466"/>
                  </a:lnTo>
                  <a:lnTo>
                    <a:pt x="236" y="458"/>
                  </a:lnTo>
                  <a:lnTo>
                    <a:pt x="240" y="448"/>
                  </a:lnTo>
                  <a:lnTo>
                    <a:pt x="244" y="438"/>
                  </a:lnTo>
                  <a:lnTo>
                    <a:pt x="248" y="428"/>
                  </a:lnTo>
                  <a:lnTo>
                    <a:pt x="253" y="420"/>
                  </a:lnTo>
                  <a:lnTo>
                    <a:pt x="256" y="410"/>
                  </a:lnTo>
                  <a:lnTo>
                    <a:pt x="258" y="401"/>
                  </a:lnTo>
                  <a:lnTo>
                    <a:pt x="259" y="392"/>
                  </a:lnTo>
                  <a:lnTo>
                    <a:pt x="259" y="383"/>
                  </a:lnTo>
                  <a:lnTo>
                    <a:pt x="258" y="373"/>
                  </a:lnTo>
                  <a:lnTo>
                    <a:pt x="256" y="365"/>
                  </a:lnTo>
                  <a:lnTo>
                    <a:pt x="253" y="356"/>
                  </a:lnTo>
                  <a:lnTo>
                    <a:pt x="247" y="347"/>
                  </a:lnTo>
                  <a:lnTo>
                    <a:pt x="185" y="255"/>
                  </a:lnTo>
                  <a:lnTo>
                    <a:pt x="255" y="185"/>
                  </a:lnTo>
                  <a:lnTo>
                    <a:pt x="348" y="247"/>
                  </a:lnTo>
                  <a:lnTo>
                    <a:pt x="357" y="252"/>
                  </a:lnTo>
                  <a:lnTo>
                    <a:pt x="367" y="257"/>
                  </a:lnTo>
                  <a:lnTo>
                    <a:pt x="378" y="259"/>
                  </a:lnTo>
                  <a:lnTo>
                    <a:pt x="388" y="260"/>
                  </a:lnTo>
                  <a:lnTo>
                    <a:pt x="396" y="259"/>
                  </a:lnTo>
                  <a:lnTo>
                    <a:pt x="404" y="258"/>
                  </a:lnTo>
                  <a:lnTo>
                    <a:pt x="411" y="256"/>
                  </a:lnTo>
                  <a:lnTo>
                    <a:pt x="419" y="252"/>
                  </a:lnTo>
                  <a:lnTo>
                    <a:pt x="429" y="248"/>
                  </a:lnTo>
                  <a:lnTo>
                    <a:pt x="438" y="244"/>
                  </a:lnTo>
                  <a:lnTo>
                    <a:pt x="448" y="239"/>
                  </a:lnTo>
                  <a:lnTo>
                    <a:pt x="458" y="236"/>
                  </a:lnTo>
                  <a:lnTo>
                    <a:pt x="466" y="233"/>
                  </a:lnTo>
                  <a:lnTo>
                    <a:pt x="475" y="228"/>
                  </a:lnTo>
                  <a:lnTo>
                    <a:pt x="482" y="222"/>
                  </a:lnTo>
                  <a:lnTo>
                    <a:pt x="489" y="216"/>
                  </a:lnTo>
                  <a:lnTo>
                    <a:pt x="495" y="208"/>
                  </a:lnTo>
                  <a:lnTo>
                    <a:pt x="499" y="201"/>
                  </a:lnTo>
                  <a:lnTo>
                    <a:pt x="502" y="192"/>
                  </a:lnTo>
                  <a:lnTo>
                    <a:pt x="505" y="182"/>
                  </a:lnTo>
                  <a:lnTo>
                    <a:pt x="527" y="72"/>
                  </a:lnTo>
                  <a:lnTo>
                    <a:pt x="625" y="72"/>
                  </a:lnTo>
                  <a:lnTo>
                    <a:pt x="647" y="182"/>
                  </a:lnTo>
                  <a:lnTo>
                    <a:pt x="649" y="192"/>
                  </a:lnTo>
                  <a:lnTo>
                    <a:pt x="653" y="201"/>
                  </a:lnTo>
                  <a:lnTo>
                    <a:pt x="658" y="208"/>
                  </a:lnTo>
                  <a:lnTo>
                    <a:pt x="663" y="216"/>
                  </a:lnTo>
                  <a:lnTo>
                    <a:pt x="670" y="222"/>
                  </a:lnTo>
                  <a:lnTo>
                    <a:pt x="677" y="228"/>
                  </a:lnTo>
                  <a:lnTo>
                    <a:pt x="686" y="233"/>
                  </a:lnTo>
                  <a:lnTo>
                    <a:pt x="694" y="236"/>
                  </a:lnTo>
                  <a:lnTo>
                    <a:pt x="704" y="239"/>
                  </a:lnTo>
                  <a:lnTo>
                    <a:pt x="714" y="244"/>
                  </a:lnTo>
                  <a:lnTo>
                    <a:pt x="724" y="248"/>
                  </a:lnTo>
                  <a:lnTo>
                    <a:pt x="732" y="252"/>
                  </a:lnTo>
                  <a:lnTo>
                    <a:pt x="741" y="256"/>
                  </a:lnTo>
                  <a:lnTo>
                    <a:pt x="748" y="258"/>
                  </a:lnTo>
                  <a:lnTo>
                    <a:pt x="756" y="259"/>
                  </a:lnTo>
                  <a:lnTo>
                    <a:pt x="765" y="260"/>
                  </a:lnTo>
                  <a:lnTo>
                    <a:pt x="774" y="259"/>
                  </a:lnTo>
                  <a:lnTo>
                    <a:pt x="785" y="257"/>
                  </a:lnTo>
                  <a:lnTo>
                    <a:pt x="795" y="252"/>
                  </a:lnTo>
                  <a:lnTo>
                    <a:pt x="805" y="247"/>
                  </a:lnTo>
                  <a:lnTo>
                    <a:pt x="897" y="185"/>
                  </a:lnTo>
                  <a:lnTo>
                    <a:pt x="967" y="255"/>
                  </a:lnTo>
                  <a:lnTo>
                    <a:pt x="905" y="347"/>
                  </a:lnTo>
                  <a:lnTo>
                    <a:pt x="900" y="356"/>
                  </a:lnTo>
                  <a:lnTo>
                    <a:pt x="896" y="365"/>
                  </a:lnTo>
                  <a:lnTo>
                    <a:pt x="894" y="373"/>
                  </a:lnTo>
                  <a:lnTo>
                    <a:pt x="893" y="383"/>
                  </a:lnTo>
                  <a:lnTo>
                    <a:pt x="893" y="392"/>
                  </a:lnTo>
                  <a:lnTo>
                    <a:pt x="894" y="401"/>
                  </a:lnTo>
                  <a:lnTo>
                    <a:pt x="896" y="410"/>
                  </a:lnTo>
                  <a:lnTo>
                    <a:pt x="900" y="419"/>
                  </a:lnTo>
                  <a:lnTo>
                    <a:pt x="904" y="428"/>
                  </a:lnTo>
                  <a:lnTo>
                    <a:pt x="908" y="438"/>
                  </a:lnTo>
                  <a:lnTo>
                    <a:pt x="913" y="448"/>
                  </a:lnTo>
                  <a:lnTo>
                    <a:pt x="916" y="458"/>
                  </a:lnTo>
                  <a:lnTo>
                    <a:pt x="919" y="466"/>
                  </a:lnTo>
                  <a:lnTo>
                    <a:pt x="924" y="475"/>
                  </a:lnTo>
                  <a:lnTo>
                    <a:pt x="930" y="482"/>
                  </a:lnTo>
                  <a:lnTo>
                    <a:pt x="936" y="489"/>
                  </a:lnTo>
                  <a:lnTo>
                    <a:pt x="944" y="494"/>
                  </a:lnTo>
                  <a:lnTo>
                    <a:pt x="951" y="499"/>
                  </a:lnTo>
                  <a:lnTo>
                    <a:pt x="960" y="503"/>
                  </a:lnTo>
                  <a:lnTo>
                    <a:pt x="970" y="505"/>
                  </a:lnTo>
                  <a:lnTo>
                    <a:pt x="1080" y="527"/>
                  </a:lnTo>
                  <a:lnTo>
                    <a:pt x="1080" y="625"/>
                  </a:lnTo>
                  <a:lnTo>
                    <a:pt x="970" y="647"/>
                  </a:lnTo>
                  <a:close/>
                  <a:moveTo>
                    <a:pt x="1094" y="456"/>
                  </a:moveTo>
                  <a:lnTo>
                    <a:pt x="984" y="434"/>
                  </a:lnTo>
                  <a:lnTo>
                    <a:pt x="979" y="422"/>
                  </a:lnTo>
                  <a:lnTo>
                    <a:pt x="975" y="411"/>
                  </a:lnTo>
                  <a:lnTo>
                    <a:pt x="970" y="399"/>
                  </a:lnTo>
                  <a:lnTo>
                    <a:pt x="964" y="387"/>
                  </a:lnTo>
                  <a:lnTo>
                    <a:pt x="1027" y="294"/>
                  </a:lnTo>
                  <a:lnTo>
                    <a:pt x="1030" y="289"/>
                  </a:lnTo>
                  <a:lnTo>
                    <a:pt x="1033" y="283"/>
                  </a:lnTo>
                  <a:lnTo>
                    <a:pt x="1036" y="277"/>
                  </a:lnTo>
                  <a:lnTo>
                    <a:pt x="1037" y="272"/>
                  </a:lnTo>
                  <a:lnTo>
                    <a:pt x="1039" y="259"/>
                  </a:lnTo>
                  <a:lnTo>
                    <a:pt x="1039" y="247"/>
                  </a:lnTo>
                  <a:lnTo>
                    <a:pt x="1037" y="235"/>
                  </a:lnTo>
                  <a:lnTo>
                    <a:pt x="1032" y="223"/>
                  </a:lnTo>
                  <a:lnTo>
                    <a:pt x="1029" y="218"/>
                  </a:lnTo>
                  <a:lnTo>
                    <a:pt x="1026" y="213"/>
                  </a:lnTo>
                  <a:lnTo>
                    <a:pt x="1023" y="208"/>
                  </a:lnTo>
                  <a:lnTo>
                    <a:pt x="1018" y="204"/>
                  </a:lnTo>
                  <a:lnTo>
                    <a:pt x="948" y="134"/>
                  </a:lnTo>
                  <a:lnTo>
                    <a:pt x="943" y="129"/>
                  </a:lnTo>
                  <a:lnTo>
                    <a:pt x="937" y="125"/>
                  </a:lnTo>
                  <a:lnTo>
                    <a:pt x="931" y="122"/>
                  </a:lnTo>
                  <a:lnTo>
                    <a:pt x="925" y="118"/>
                  </a:lnTo>
                  <a:lnTo>
                    <a:pt x="918" y="116"/>
                  </a:lnTo>
                  <a:lnTo>
                    <a:pt x="911" y="114"/>
                  </a:lnTo>
                  <a:lnTo>
                    <a:pt x="905" y="113"/>
                  </a:lnTo>
                  <a:lnTo>
                    <a:pt x="897" y="113"/>
                  </a:lnTo>
                  <a:lnTo>
                    <a:pt x="888" y="114"/>
                  </a:lnTo>
                  <a:lnTo>
                    <a:pt x="877" y="116"/>
                  </a:lnTo>
                  <a:lnTo>
                    <a:pt x="867" y="120"/>
                  </a:lnTo>
                  <a:lnTo>
                    <a:pt x="857" y="125"/>
                  </a:lnTo>
                  <a:lnTo>
                    <a:pt x="765" y="188"/>
                  </a:lnTo>
                  <a:lnTo>
                    <a:pt x="753" y="182"/>
                  </a:lnTo>
                  <a:lnTo>
                    <a:pt x="741" y="177"/>
                  </a:lnTo>
                  <a:lnTo>
                    <a:pt x="730" y="172"/>
                  </a:lnTo>
                  <a:lnTo>
                    <a:pt x="718" y="168"/>
                  </a:lnTo>
                  <a:lnTo>
                    <a:pt x="695" y="58"/>
                  </a:lnTo>
                  <a:lnTo>
                    <a:pt x="694" y="51"/>
                  </a:lnTo>
                  <a:lnTo>
                    <a:pt x="692" y="46"/>
                  </a:lnTo>
                  <a:lnTo>
                    <a:pt x="689" y="40"/>
                  </a:lnTo>
                  <a:lnTo>
                    <a:pt x="687" y="34"/>
                  </a:lnTo>
                  <a:lnTo>
                    <a:pt x="679" y="24"/>
                  </a:lnTo>
                  <a:lnTo>
                    <a:pt x="671" y="16"/>
                  </a:lnTo>
                  <a:lnTo>
                    <a:pt x="661" y="9"/>
                  </a:lnTo>
                  <a:lnTo>
                    <a:pt x="649" y="4"/>
                  </a:lnTo>
                  <a:lnTo>
                    <a:pt x="644" y="3"/>
                  </a:lnTo>
                  <a:lnTo>
                    <a:pt x="637" y="1"/>
                  </a:lnTo>
                  <a:lnTo>
                    <a:pt x="632" y="1"/>
                  </a:lnTo>
                  <a:lnTo>
                    <a:pt x="625" y="0"/>
                  </a:lnTo>
                  <a:lnTo>
                    <a:pt x="527" y="0"/>
                  </a:lnTo>
                  <a:lnTo>
                    <a:pt x="520" y="1"/>
                  </a:lnTo>
                  <a:lnTo>
                    <a:pt x="514" y="1"/>
                  </a:lnTo>
                  <a:lnTo>
                    <a:pt x="509" y="3"/>
                  </a:lnTo>
                  <a:lnTo>
                    <a:pt x="502" y="4"/>
                  </a:lnTo>
                  <a:lnTo>
                    <a:pt x="491" y="9"/>
                  </a:lnTo>
                  <a:lnTo>
                    <a:pt x="482" y="16"/>
                  </a:lnTo>
                  <a:lnTo>
                    <a:pt x="473" y="24"/>
                  </a:lnTo>
                  <a:lnTo>
                    <a:pt x="465" y="34"/>
                  </a:lnTo>
                  <a:lnTo>
                    <a:pt x="462" y="40"/>
                  </a:lnTo>
                  <a:lnTo>
                    <a:pt x="460" y="46"/>
                  </a:lnTo>
                  <a:lnTo>
                    <a:pt x="458" y="51"/>
                  </a:lnTo>
                  <a:lnTo>
                    <a:pt x="457" y="58"/>
                  </a:lnTo>
                  <a:lnTo>
                    <a:pt x="434" y="168"/>
                  </a:lnTo>
                  <a:lnTo>
                    <a:pt x="422" y="172"/>
                  </a:lnTo>
                  <a:lnTo>
                    <a:pt x="410" y="177"/>
                  </a:lnTo>
                  <a:lnTo>
                    <a:pt x="400" y="182"/>
                  </a:lnTo>
                  <a:lnTo>
                    <a:pt x="388" y="188"/>
                  </a:lnTo>
                  <a:lnTo>
                    <a:pt x="295" y="125"/>
                  </a:lnTo>
                  <a:lnTo>
                    <a:pt x="285" y="120"/>
                  </a:lnTo>
                  <a:lnTo>
                    <a:pt x="275" y="116"/>
                  </a:lnTo>
                  <a:lnTo>
                    <a:pt x="265" y="114"/>
                  </a:lnTo>
                  <a:lnTo>
                    <a:pt x="255" y="113"/>
                  </a:lnTo>
                  <a:lnTo>
                    <a:pt x="247" y="113"/>
                  </a:lnTo>
                  <a:lnTo>
                    <a:pt x="241" y="114"/>
                  </a:lnTo>
                  <a:lnTo>
                    <a:pt x="233" y="116"/>
                  </a:lnTo>
                  <a:lnTo>
                    <a:pt x="227" y="118"/>
                  </a:lnTo>
                  <a:lnTo>
                    <a:pt x="220" y="122"/>
                  </a:lnTo>
                  <a:lnTo>
                    <a:pt x="215" y="125"/>
                  </a:lnTo>
                  <a:lnTo>
                    <a:pt x="208" y="129"/>
                  </a:lnTo>
                  <a:lnTo>
                    <a:pt x="203" y="134"/>
                  </a:lnTo>
                  <a:lnTo>
                    <a:pt x="134" y="204"/>
                  </a:lnTo>
                  <a:lnTo>
                    <a:pt x="130" y="208"/>
                  </a:lnTo>
                  <a:lnTo>
                    <a:pt x="126" y="213"/>
                  </a:lnTo>
                  <a:lnTo>
                    <a:pt x="123" y="218"/>
                  </a:lnTo>
                  <a:lnTo>
                    <a:pt x="120" y="223"/>
                  </a:lnTo>
                  <a:lnTo>
                    <a:pt x="115" y="235"/>
                  </a:lnTo>
                  <a:lnTo>
                    <a:pt x="113" y="247"/>
                  </a:lnTo>
                  <a:lnTo>
                    <a:pt x="113" y="259"/>
                  </a:lnTo>
                  <a:lnTo>
                    <a:pt x="115" y="272"/>
                  </a:lnTo>
                  <a:lnTo>
                    <a:pt x="117" y="277"/>
                  </a:lnTo>
                  <a:lnTo>
                    <a:pt x="119" y="283"/>
                  </a:lnTo>
                  <a:lnTo>
                    <a:pt x="122" y="289"/>
                  </a:lnTo>
                  <a:lnTo>
                    <a:pt x="125" y="294"/>
                  </a:lnTo>
                  <a:lnTo>
                    <a:pt x="188" y="387"/>
                  </a:lnTo>
                  <a:lnTo>
                    <a:pt x="182" y="399"/>
                  </a:lnTo>
                  <a:lnTo>
                    <a:pt x="177" y="411"/>
                  </a:lnTo>
                  <a:lnTo>
                    <a:pt x="173" y="422"/>
                  </a:lnTo>
                  <a:lnTo>
                    <a:pt x="168" y="434"/>
                  </a:lnTo>
                  <a:lnTo>
                    <a:pt x="58" y="456"/>
                  </a:lnTo>
                  <a:lnTo>
                    <a:pt x="52" y="458"/>
                  </a:lnTo>
                  <a:lnTo>
                    <a:pt x="45" y="460"/>
                  </a:lnTo>
                  <a:lnTo>
                    <a:pt x="40" y="463"/>
                  </a:lnTo>
                  <a:lnTo>
                    <a:pt x="34" y="465"/>
                  </a:lnTo>
                  <a:lnTo>
                    <a:pt x="25" y="473"/>
                  </a:lnTo>
                  <a:lnTo>
                    <a:pt x="16" y="481"/>
                  </a:lnTo>
                  <a:lnTo>
                    <a:pt x="10" y="491"/>
                  </a:lnTo>
                  <a:lnTo>
                    <a:pt x="4" y="503"/>
                  </a:lnTo>
                  <a:lnTo>
                    <a:pt x="2" y="508"/>
                  </a:lnTo>
                  <a:lnTo>
                    <a:pt x="1" y="515"/>
                  </a:lnTo>
                  <a:lnTo>
                    <a:pt x="0" y="520"/>
                  </a:lnTo>
                  <a:lnTo>
                    <a:pt x="0" y="527"/>
                  </a:lnTo>
                  <a:lnTo>
                    <a:pt x="0" y="625"/>
                  </a:lnTo>
                  <a:lnTo>
                    <a:pt x="0" y="631"/>
                  </a:lnTo>
                  <a:lnTo>
                    <a:pt x="1" y="638"/>
                  </a:lnTo>
                  <a:lnTo>
                    <a:pt x="2" y="643"/>
                  </a:lnTo>
                  <a:lnTo>
                    <a:pt x="4" y="650"/>
                  </a:lnTo>
                  <a:lnTo>
                    <a:pt x="10" y="661"/>
                  </a:lnTo>
                  <a:lnTo>
                    <a:pt x="16" y="670"/>
                  </a:lnTo>
                  <a:lnTo>
                    <a:pt x="25" y="679"/>
                  </a:lnTo>
                  <a:lnTo>
                    <a:pt x="34" y="687"/>
                  </a:lnTo>
                  <a:lnTo>
                    <a:pt x="40" y="690"/>
                  </a:lnTo>
                  <a:lnTo>
                    <a:pt x="45" y="692"/>
                  </a:lnTo>
                  <a:lnTo>
                    <a:pt x="52" y="694"/>
                  </a:lnTo>
                  <a:lnTo>
                    <a:pt x="58" y="695"/>
                  </a:lnTo>
                  <a:lnTo>
                    <a:pt x="168" y="718"/>
                  </a:lnTo>
                  <a:lnTo>
                    <a:pt x="173" y="730"/>
                  </a:lnTo>
                  <a:lnTo>
                    <a:pt x="177" y="742"/>
                  </a:lnTo>
                  <a:lnTo>
                    <a:pt x="182" y="752"/>
                  </a:lnTo>
                  <a:lnTo>
                    <a:pt x="188" y="764"/>
                  </a:lnTo>
                  <a:lnTo>
                    <a:pt x="125" y="858"/>
                  </a:lnTo>
                  <a:lnTo>
                    <a:pt x="122" y="864"/>
                  </a:lnTo>
                  <a:lnTo>
                    <a:pt x="119" y="869"/>
                  </a:lnTo>
                  <a:lnTo>
                    <a:pt x="117" y="874"/>
                  </a:lnTo>
                  <a:lnTo>
                    <a:pt x="115" y="881"/>
                  </a:lnTo>
                  <a:lnTo>
                    <a:pt x="113" y="893"/>
                  </a:lnTo>
                  <a:lnTo>
                    <a:pt x="113" y="905"/>
                  </a:lnTo>
                  <a:lnTo>
                    <a:pt x="115" y="917"/>
                  </a:lnTo>
                  <a:lnTo>
                    <a:pt x="120" y="928"/>
                  </a:lnTo>
                  <a:lnTo>
                    <a:pt x="123" y="934"/>
                  </a:lnTo>
                  <a:lnTo>
                    <a:pt x="126" y="939"/>
                  </a:lnTo>
                  <a:lnTo>
                    <a:pt x="130" y="944"/>
                  </a:lnTo>
                  <a:lnTo>
                    <a:pt x="134" y="949"/>
                  </a:lnTo>
                  <a:lnTo>
                    <a:pt x="203" y="1018"/>
                  </a:lnTo>
                  <a:lnTo>
                    <a:pt x="208" y="1022"/>
                  </a:lnTo>
                  <a:lnTo>
                    <a:pt x="215" y="1027"/>
                  </a:lnTo>
                  <a:lnTo>
                    <a:pt x="220" y="1031"/>
                  </a:lnTo>
                  <a:lnTo>
                    <a:pt x="227" y="1033"/>
                  </a:lnTo>
                  <a:lnTo>
                    <a:pt x="233" y="1036"/>
                  </a:lnTo>
                  <a:lnTo>
                    <a:pt x="241" y="1038"/>
                  </a:lnTo>
                  <a:lnTo>
                    <a:pt x="247" y="1039"/>
                  </a:lnTo>
                  <a:lnTo>
                    <a:pt x="255" y="1039"/>
                  </a:lnTo>
                  <a:lnTo>
                    <a:pt x="265" y="1039"/>
                  </a:lnTo>
                  <a:lnTo>
                    <a:pt x="275" y="1036"/>
                  </a:lnTo>
                  <a:lnTo>
                    <a:pt x="285" y="1032"/>
                  </a:lnTo>
                  <a:lnTo>
                    <a:pt x="295" y="1027"/>
                  </a:lnTo>
                  <a:lnTo>
                    <a:pt x="388" y="964"/>
                  </a:lnTo>
                  <a:lnTo>
                    <a:pt x="400" y="969"/>
                  </a:lnTo>
                  <a:lnTo>
                    <a:pt x="410" y="975"/>
                  </a:lnTo>
                  <a:lnTo>
                    <a:pt x="422" y="979"/>
                  </a:lnTo>
                  <a:lnTo>
                    <a:pt x="434" y="984"/>
                  </a:lnTo>
                  <a:lnTo>
                    <a:pt x="457" y="1094"/>
                  </a:lnTo>
                  <a:lnTo>
                    <a:pt x="458" y="1100"/>
                  </a:lnTo>
                  <a:lnTo>
                    <a:pt x="460" y="1107"/>
                  </a:lnTo>
                  <a:lnTo>
                    <a:pt x="462" y="1112"/>
                  </a:lnTo>
                  <a:lnTo>
                    <a:pt x="465" y="1117"/>
                  </a:lnTo>
                  <a:lnTo>
                    <a:pt x="473" y="1127"/>
                  </a:lnTo>
                  <a:lnTo>
                    <a:pt x="482" y="1136"/>
                  </a:lnTo>
                  <a:lnTo>
                    <a:pt x="491" y="1142"/>
                  </a:lnTo>
                  <a:lnTo>
                    <a:pt x="502" y="1148"/>
                  </a:lnTo>
                  <a:lnTo>
                    <a:pt x="509" y="1150"/>
                  </a:lnTo>
                  <a:lnTo>
                    <a:pt x="514" y="1151"/>
                  </a:lnTo>
                  <a:lnTo>
                    <a:pt x="520" y="1152"/>
                  </a:lnTo>
                  <a:lnTo>
                    <a:pt x="527" y="1152"/>
                  </a:lnTo>
                  <a:lnTo>
                    <a:pt x="625" y="1152"/>
                  </a:lnTo>
                  <a:lnTo>
                    <a:pt x="632" y="1152"/>
                  </a:lnTo>
                  <a:lnTo>
                    <a:pt x="637" y="1151"/>
                  </a:lnTo>
                  <a:lnTo>
                    <a:pt x="644" y="1150"/>
                  </a:lnTo>
                  <a:lnTo>
                    <a:pt x="649" y="1148"/>
                  </a:lnTo>
                  <a:lnTo>
                    <a:pt x="661" y="1142"/>
                  </a:lnTo>
                  <a:lnTo>
                    <a:pt x="671" y="1136"/>
                  </a:lnTo>
                  <a:lnTo>
                    <a:pt x="679" y="1127"/>
                  </a:lnTo>
                  <a:lnTo>
                    <a:pt x="687" y="1117"/>
                  </a:lnTo>
                  <a:lnTo>
                    <a:pt x="689" y="1112"/>
                  </a:lnTo>
                  <a:lnTo>
                    <a:pt x="692" y="1107"/>
                  </a:lnTo>
                  <a:lnTo>
                    <a:pt x="694" y="1100"/>
                  </a:lnTo>
                  <a:lnTo>
                    <a:pt x="695" y="1094"/>
                  </a:lnTo>
                  <a:lnTo>
                    <a:pt x="718" y="984"/>
                  </a:lnTo>
                  <a:lnTo>
                    <a:pt x="730" y="979"/>
                  </a:lnTo>
                  <a:lnTo>
                    <a:pt x="741" y="975"/>
                  </a:lnTo>
                  <a:lnTo>
                    <a:pt x="753" y="969"/>
                  </a:lnTo>
                  <a:lnTo>
                    <a:pt x="765" y="964"/>
                  </a:lnTo>
                  <a:lnTo>
                    <a:pt x="857" y="1027"/>
                  </a:lnTo>
                  <a:lnTo>
                    <a:pt x="867" y="1032"/>
                  </a:lnTo>
                  <a:lnTo>
                    <a:pt x="877" y="1036"/>
                  </a:lnTo>
                  <a:lnTo>
                    <a:pt x="888" y="1039"/>
                  </a:lnTo>
                  <a:lnTo>
                    <a:pt x="897" y="1039"/>
                  </a:lnTo>
                  <a:lnTo>
                    <a:pt x="905" y="1039"/>
                  </a:lnTo>
                  <a:lnTo>
                    <a:pt x="911" y="1038"/>
                  </a:lnTo>
                  <a:lnTo>
                    <a:pt x="918" y="1036"/>
                  </a:lnTo>
                  <a:lnTo>
                    <a:pt x="925" y="1033"/>
                  </a:lnTo>
                  <a:lnTo>
                    <a:pt x="931" y="1031"/>
                  </a:lnTo>
                  <a:lnTo>
                    <a:pt x="937" y="1027"/>
                  </a:lnTo>
                  <a:lnTo>
                    <a:pt x="943" y="1022"/>
                  </a:lnTo>
                  <a:lnTo>
                    <a:pt x="948" y="1018"/>
                  </a:lnTo>
                  <a:lnTo>
                    <a:pt x="1018" y="949"/>
                  </a:lnTo>
                  <a:lnTo>
                    <a:pt x="1023" y="944"/>
                  </a:lnTo>
                  <a:lnTo>
                    <a:pt x="1026" y="939"/>
                  </a:lnTo>
                  <a:lnTo>
                    <a:pt x="1029" y="934"/>
                  </a:lnTo>
                  <a:lnTo>
                    <a:pt x="1032" y="928"/>
                  </a:lnTo>
                  <a:lnTo>
                    <a:pt x="1037" y="917"/>
                  </a:lnTo>
                  <a:lnTo>
                    <a:pt x="1039" y="905"/>
                  </a:lnTo>
                  <a:lnTo>
                    <a:pt x="1039" y="893"/>
                  </a:lnTo>
                  <a:lnTo>
                    <a:pt x="1037" y="881"/>
                  </a:lnTo>
                  <a:lnTo>
                    <a:pt x="1036" y="874"/>
                  </a:lnTo>
                  <a:lnTo>
                    <a:pt x="1033" y="869"/>
                  </a:lnTo>
                  <a:lnTo>
                    <a:pt x="1030" y="864"/>
                  </a:lnTo>
                  <a:lnTo>
                    <a:pt x="1027" y="858"/>
                  </a:lnTo>
                  <a:lnTo>
                    <a:pt x="964" y="764"/>
                  </a:lnTo>
                  <a:lnTo>
                    <a:pt x="970" y="752"/>
                  </a:lnTo>
                  <a:lnTo>
                    <a:pt x="975" y="742"/>
                  </a:lnTo>
                  <a:lnTo>
                    <a:pt x="979" y="730"/>
                  </a:lnTo>
                  <a:lnTo>
                    <a:pt x="984" y="718"/>
                  </a:lnTo>
                  <a:lnTo>
                    <a:pt x="1094" y="695"/>
                  </a:lnTo>
                  <a:lnTo>
                    <a:pt x="1100" y="694"/>
                  </a:lnTo>
                  <a:lnTo>
                    <a:pt x="1106" y="692"/>
                  </a:lnTo>
                  <a:lnTo>
                    <a:pt x="1112" y="690"/>
                  </a:lnTo>
                  <a:lnTo>
                    <a:pt x="1118" y="687"/>
                  </a:lnTo>
                  <a:lnTo>
                    <a:pt x="1127" y="679"/>
                  </a:lnTo>
                  <a:lnTo>
                    <a:pt x="1136" y="670"/>
                  </a:lnTo>
                  <a:lnTo>
                    <a:pt x="1143" y="661"/>
                  </a:lnTo>
                  <a:lnTo>
                    <a:pt x="1148" y="650"/>
                  </a:lnTo>
                  <a:lnTo>
                    <a:pt x="1149" y="643"/>
                  </a:lnTo>
                  <a:lnTo>
                    <a:pt x="1151" y="638"/>
                  </a:lnTo>
                  <a:lnTo>
                    <a:pt x="1151" y="631"/>
                  </a:lnTo>
                  <a:lnTo>
                    <a:pt x="1152" y="625"/>
                  </a:lnTo>
                  <a:lnTo>
                    <a:pt x="1152" y="527"/>
                  </a:lnTo>
                  <a:lnTo>
                    <a:pt x="1151" y="520"/>
                  </a:lnTo>
                  <a:lnTo>
                    <a:pt x="1151" y="515"/>
                  </a:lnTo>
                  <a:lnTo>
                    <a:pt x="1149" y="508"/>
                  </a:lnTo>
                  <a:lnTo>
                    <a:pt x="1148" y="503"/>
                  </a:lnTo>
                  <a:lnTo>
                    <a:pt x="1143" y="491"/>
                  </a:lnTo>
                  <a:lnTo>
                    <a:pt x="1136" y="481"/>
                  </a:lnTo>
                  <a:lnTo>
                    <a:pt x="1127" y="473"/>
                  </a:lnTo>
                  <a:lnTo>
                    <a:pt x="1118" y="465"/>
                  </a:lnTo>
                  <a:lnTo>
                    <a:pt x="1112" y="463"/>
                  </a:lnTo>
                  <a:lnTo>
                    <a:pt x="1106" y="460"/>
                  </a:lnTo>
                  <a:lnTo>
                    <a:pt x="1100" y="458"/>
                  </a:lnTo>
                  <a:lnTo>
                    <a:pt x="1094" y="4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3" name="Freeform 126">
              <a:extLst>
                <a:ext uri="{FF2B5EF4-FFF2-40B4-BE49-F238E27FC236}">
                  <a16:creationId xmlns:a16="http://schemas.microsoft.com/office/drawing/2014/main" id="{239609FC-3550-6C63-AB31-9226153C5B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2811" y="1207306"/>
              <a:ext cx="114300" cy="114300"/>
            </a:xfrm>
            <a:custGeom>
              <a:avLst/>
              <a:gdLst>
                <a:gd name="T0" fmla="*/ 122 w 288"/>
                <a:gd name="T1" fmla="*/ 250 h 288"/>
                <a:gd name="T2" fmla="*/ 93 w 288"/>
                <a:gd name="T3" fmla="*/ 239 h 288"/>
                <a:gd name="T4" fmla="*/ 68 w 288"/>
                <a:gd name="T5" fmla="*/ 220 h 288"/>
                <a:gd name="T6" fmla="*/ 50 w 288"/>
                <a:gd name="T7" fmla="*/ 195 h 288"/>
                <a:gd name="T8" fmla="*/ 38 w 288"/>
                <a:gd name="T9" fmla="*/ 166 h 288"/>
                <a:gd name="T10" fmla="*/ 37 w 288"/>
                <a:gd name="T11" fmla="*/ 132 h 288"/>
                <a:gd name="T12" fmla="*/ 44 w 288"/>
                <a:gd name="T13" fmla="*/ 102 h 288"/>
                <a:gd name="T14" fmla="*/ 60 w 288"/>
                <a:gd name="T15" fmla="*/ 75 h 288"/>
                <a:gd name="T16" fmla="*/ 84 w 288"/>
                <a:gd name="T17" fmla="*/ 55 h 288"/>
                <a:gd name="T18" fmla="*/ 112 w 288"/>
                <a:gd name="T19" fmla="*/ 41 h 288"/>
                <a:gd name="T20" fmla="*/ 144 w 288"/>
                <a:gd name="T21" fmla="*/ 36 h 288"/>
                <a:gd name="T22" fmla="*/ 176 w 288"/>
                <a:gd name="T23" fmla="*/ 41 h 288"/>
                <a:gd name="T24" fmla="*/ 204 w 288"/>
                <a:gd name="T25" fmla="*/ 55 h 288"/>
                <a:gd name="T26" fmla="*/ 228 w 288"/>
                <a:gd name="T27" fmla="*/ 75 h 288"/>
                <a:gd name="T28" fmla="*/ 244 w 288"/>
                <a:gd name="T29" fmla="*/ 102 h 288"/>
                <a:gd name="T30" fmla="*/ 252 w 288"/>
                <a:gd name="T31" fmla="*/ 132 h 288"/>
                <a:gd name="T32" fmla="*/ 249 w 288"/>
                <a:gd name="T33" fmla="*/ 166 h 288"/>
                <a:gd name="T34" fmla="*/ 239 w 288"/>
                <a:gd name="T35" fmla="*/ 195 h 288"/>
                <a:gd name="T36" fmla="*/ 220 w 288"/>
                <a:gd name="T37" fmla="*/ 220 h 288"/>
                <a:gd name="T38" fmla="*/ 195 w 288"/>
                <a:gd name="T39" fmla="*/ 239 h 288"/>
                <a:gd name="T40" fmla="*/ 166 w 288"/>
                <a:gd name="T41" fmla="*/ 250 h 288"/>
                <a:gd name="T42" fmla="*/ 144 w 288"/>
                <a:gd name="T43" fmla="*/ 252 h 288"/>
                <a:gd name="T44" fmla="*/ 115 w 288"/>
                <a:gd name="T45" fmla="*/ 3 h 288"/>
                <a:gd name="T46" fmla="*/ 76 w 288"/>
                <a:gd name="T47" fmla="*/ 17 h 288"/>
                <a:gd name="T48" fmla="*/ 42 w 288"/>
                <a:gd name="T49" fmla="*/ 42 h 288"/>
                <a:gd name="T50" fmla="*/ 17 w 288"/>
                <a:gd name="T51" fmla="*/ 75 h 288"/>
                <a:gd name="T52" fmla="*/ 3 w 288"/>
                <a:gd name="T53" fmla="*/ 115 h 288"/>
                <a:gd name="T54" fmla="*/ 1 w 288"/>
                <a:gd name="T55" fmla="*/ 158 h 288"/>
                <a:gd name="T56" fmla="*/ 12 w 288"/>
                <a:gd name="T57" fmla="*/ 201 h 288"/>
                <a:gd name="T58" fmla="*/ 33 w 288"/>
                <a:gd name="T59" fmla="*/ 235 h 288"/>
                <a:gd name="T60" fmla="*/ 64 w 288"/>
                <a:gd name="T61" fmla="*/ 263 h 288"/>
                <a:gd name="T62" fmla="*/ 101 w 288"/>
                <a:gd name="T63" fmla="*/ 282 h 288"/>
                <a:gd name="T64" fmla="*/ 144 w 288"/>
                <a:gd name="T65" fmla="*/ 288 h 288"/>
                <a:gd name="T66" fmla="*/ 187 w 288"/>
                <a:gd name="T67" fmla="*/ 282 h 288"/>
                <a:gd name="T68" fmla="*/ 225 w 288"/>
                <a:gd name="T69" fmla="*/ 263 h 288"/>
                <a:gd name="T70" fmla="*/ 255 w 288"/>
                <a:gd name="T71" fmla="*/ 235 h 288"/>
                <a:gd name="T72" fmla="*/ 276 w 288"/>
                <a:gd name="T73" fmla="*/ 201 h 288"/>
                <a:gd name="T74" fmla="*/ 287 w 288"/>
                <a:gd name="T75" fmla="*/ 158 h 288"/>
                <a:gd name="T76" fmla="*/ 285 w 288"/>
                <a:gd name="T77" fmla="*/ 115 h 288"/>
                <a:gd name="T78" fmla="*/ 271 w 288"/>
                <a:gd name="T79" fmla="*/ 75 h 288"/>
                <a:gd name="T80" fmla="*/ 246 w 288"/>
                <a:gd name="T81" fmla="*/ 42 h 288"/>
                <a:gd name="T82" fmla="*/ 213 w 288"/>
                <a:gd name="T83" fmla="*/ 17 h 288"/>
                <a:gd name="T84" fmla="*/ 173 w 288"/>
                <a:gd name="T85" fmla="*/ 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8" h="288">
                  <a:moveTo>
                    <a:pt x="144" y="252"/>
                  </a:moveTo>
                  <a:lnTo>
                    <a:pt x="133" y="251"/>
                  </a:lnTo>
                  <a:lnTo>
                    <a:pt x="122" y="250"/>
                  </a:lnTo>
                  <a:lnTo>
                    <a:pt x="112" y="247"/>
                  </a:lnTo>
                  <a:lnTo>
                    <a:pt x="103" y="244"/>
                  </a:lnTo>
                  <a:lnTo>
                    <a:pt x="93" y="239"/>
                  </a:lnTo>
                  <a:lnTo>
                    <a:pt x="84" y="234"/>
                  </a:lnTo>
                  <a:lnTo>
                    <a:pt x="76" y="228"/>
                  </a:lnTo>
                  <a:lnTo>
                    <a:pt x="68" y="220"/>
                  </a:lnTo>
                  <a:lnTo>
                    <a:pt x="60" y="212"/>
                  </a:lnTo>
                  <a:lnTo>
                    <a:pt x="55" y="205"/>
                  </a:lnTo>
                  <a:lnTo>
                    <a:pt x="50" y="195"/>
                  </a:lnTo>
                  <a:lnTo>
                    <a:pt x="44" y="186"/>
                  </a:lnTo>
                  <a:lnTo>
                    <a:pt x="41" y="176"/>
                  </a:lnTo>
                  <a:lnTo>
                    <a:pt x="38" y="166"/>
                  </a:lnTo>
                  <a:lnTo>
                    <a:pt x="37" y="155"/>
                  </a:lnTo>
                  <a:lnTo>
                    <a:pt x="36" y="144"/>
                  </a:lnTo>
                  <a:lnTo>
                    <a:pt x="37" y="132"/>
                  </a:lnTo>
                  <a:lnTo>
                    <a:pt x="38" y="122"/>
                  </a:lnTo>
                  <a:lnTo>
                    <a:pt x="41" y="112"/>
                  </a:lnTo>
                  <a:lnTo>
                    <a:pt x="44" y="102"/>
                  </a:lnTo>
                  <a:lnTo>
                    <a:pt x="50" y="93"/>
                  </a:lnTo>
                  <a:lnTo>
                    <a:pt x="55" y="84"/>
                  </a:lnTo>
                  <a:lnTo>
                    <a:pt x="60" y="75"/>
                  </a:lnTo>
                  <a:lnTo>
                    <a:pt x="68" y="68"/>
                  </a:lnTo>
                  <a:lnTo>
                    <a:pt x="76" y="60"/>
                  </a:lnTo>
                  <a:lnTo>
                    <a:pt x="84" y="55"/>
                  </a:lnTo>
                  <a:lnTo>
                    <a:pt x="93" y="49"/>
                  </a:lnTo>
                  <a:lnTo>
                    <a:pt x="103" y="44"/>
                  </a:lnTo>
                  <a:lnTo>
                    <a:pt x="112" y="41"/>
                  </a:lnTo>
                  <a:lnTo>
                    <a:pt x="122" y="39"/>
                  </a:lnTo>
                  <a:lnTo>
                    <a:pt x="133" y="36"/>
                  </a:lnTo>
                  <a:lnTo>
                    <a:pt x="144" y="36"/>
                  </a:lnTo>
                  <a:lnTo>
                    <a:pt x="155" y="36"/>
                  </a:lnTo>
                  <a:lnTo>
                    <a:pt x="166" y="39"/>
                  </a:lnTo>
                  <a:lnTo>
                    <a:pt x="176" y="41"/>
                  </a:lnTo>
                  <a:lnTo>
                    <a:pt x="186" y="44"/>
                  </a:lnTo>
                  <a:lnTo>
                    <a:pt x="195" y="49"/>
                  </a:lnTo>
                  <a:lnTo>
                    <a:pt x="204" y="55"/>
                  </a:lnTo>
                  <a:lnTo>
                    <a:pt x="213" y="60"/>
                  </a:lnTo>
                  <a:lnTo>
                    <a:pt x="220" y="68"/>
                  </a:lnTo>
                  <a:lnTo>
                    <a:pt x="228" y="75"/>
                  </a:lnTo>
                  <a:lnTo>
                    <a:pt x="233" y="84"/>
                  </a:lnTo>
                  <a:lnTo>
                    <a:pt x="239" y="93"/>
                  </a:lnTo>
                  <a:lnTo>
                    <a:pt x="244" y="102"/>
                  </a:lnTo>
                  <a:lnTo>
                    <a:pt x="247" y="112"/>
                  </a:lnTo>
                  <a:lnTo>
                    <a:pt x="249" y="122"/>
                  </a:lnTo>
                  <a:lnTo>
                    <a:pt x="252" y="132"/>
                  </a:lnTo>
                  <a:lnTo>
                    <a:pt x="252" y="144"/>
                  </a:lnTo>
                  <a:lnTo>
                    <a:pt x="252" y="155"/>
                  </a:lnTo>
                  <a:lnTo>
                    <a:pt x="249" y="166"/>
                  </a:lnTo>
                  <a:lnTo>
                    <a:pt x="247" y="176"/>
                  </a:lnTo>
                  <a:lnTo>
                    <a:pt x="244" y="186"/>
                  </a:lnTo>
                  <a:lnTo>
                    <a:pt x="239" y="195"/>
                  </a:lnTo>
                  <a:lnTo>
                    <a:pt x="233" y="205"/>
                  </a:lnTo>
                  <a:lnTo>
                    <a:pt x="228" y="212"/>
                  </a:lnTo>
                  <a:lnTo>
                    <a:pt x="220" y="220"/>
                  </a:lnTo>
                  <a:lnTo>
                    <a:pt x="213" y="228"/>
                  </a:lnTo>
                  <a:lnTo>
                    <a:pt x="204" y="234"/>
                  </a:lnTo>
                  <a:lnTo>
                    <a:pt x="195" y="239"/>
                  </a:lnTo>
                  <a:lnTo>
                    <a:pt x="186" y="244"/>
                  </a:lnTo>
                  <a:lnTo>
                    <a:pt x="176" y="247"/>
                  </a:lnTo>
                  <a:lnTo>
                    <a:pt x="166" y="250"/>
                  </a:lnTo>
                  <a:lnTo>
                    <a:pt x="155" y="251"/>
                  </a:lnTo>
                  <a:lnTo>
                    <a:pt x="144" y="252"/>
                  </a:lnTo>
                  <a:lnTo>
                    <a:pt x="144" y="252"/>
                  </a:lnTo>
                  <a:close/>
                  <a:moveTo>
                    <a:pt x="144" y="0"/>
                  </a:moveTo>
                  <a:lnTo>
                    <a:pt x="130" y="1"/>
                  </a:lnTo>
                  <a:lnTo>
                    <a:pt x="115" y="3"/>
                  </a:lnTo>
                  <a:lnTo>
                    <a:pt x="101" y="6"/>
                  </a:lnTo>
                  <a:lnTo>
                    <a:pt x="88" y="12"/>
                  </a:lnTo>
                  <a:lnTo>
                    <a:pt x="76" y="17"/>
                  </a:lnTo>
                  <a:lnTo>
                    <a:pt x="64" y="24"/>
                  </a:lnTo>
                  <a:lnTo>
                    <a:pt x="53" y="33"/>
                  </a:lnTo>
                  <a:lnTo>
                    <a:pt x="42" y="42"/>
                  </a:lnTo>
                  <a:lnTo>
                    <a:pt x="33" y="53"/>
                  </a:lnTo>
                  <a:lnTo>
                    <a:pt x="25" y="63"/>
                  </a:lnTo>
                  <a:lnTo>
                    <a:pt x="17" y="75"/>
                  </a:lnTo>
                  <a:lnTo>
                    <a:pt x="12" y="88"/>
                  </a:lnTo>
                  <a:lnTo>
                    <a:pt x="6" y="101"/>
                  </a:lnTo>
                  <a:lnTo>
                    <a:pt x="3" y="115"/>
                  </a:lnTo>
                  <a:lnTo>
                    <a:pt x="1" y="129"/>
                  </a:lnTo>
                  <a:lnTo>
                    <a:pt x="0" y="144"/>
                  </a:lnTo>
                  <a:lnTo>
                    <a:pt x="1" y="158"/>
                  </a:lnTo>
                  <a:lnTo>
                    <a:pt x="3" y="174"/>
                  </a:lnTo>
                  <a:lnTo>
                    <a:pt x="6" y="186"/>
                  </a:lnTo>
                  <a:lnTo>
                    <a:pt x="12" y="201"/>
                  </a:lnTo>
                  <a:lnTo>
                    <a:pt x="17" y="212"/>
                  </a:lnTo>
                  <a:lnTo>
                    <a:pt x="25" y="224"/>
                  </a:lnTo>
                  <a:lnTo>
                    <a:pt x="33" y="235"/>
                  </a:lnTo>
                  <a:lnTo>
                    <a:pt x="42" y="246"/>
                  </a:lnTo>
                  <a:lnTo>
                    <a:pt x="53" y="256"/>
                  </a:lnTo>
                  <a:lnTo>
                    <a:pt x="64" y="263"/>
                  </a:lnTo>
                  <a:lnTo>
                    <a:pt x="76" y="271"/>
                  </a:lnTo>
                  <a:lnTo>
                    <a:pt x="88" y="276"/>
                  </a:lnTo>
                  <a:lnTo>
                    <a:pt x="101" y="282"/>
                  </a:lnTo>
                  <a:lnTo>
                    <a:pt x="115" y="285"/>
                  </a:lnTo>
                  <a:lnTo>
                    <a:pt x="130" y="287"/>
                  </a:lnTo>
                  <a:lnTo>
                    <a:pt x="144" y="288"/>
                  </a:lnTo>
                  <a:lnTo>
                    <a:pt x="159" y="287"/>
                  </a:lnTo>
                  <a:lnTo>
                    <a:pt x="173" y="285"/>
                  </a:lnTo>
                  <a:lnTo>
                    <a:pt x="187" y="282"/>
                  </a:lnTo>
                  <a:lnTo>
                    <a:pt x="200" y="276"/>
                  </a:lnTo>
                  <a:lnTo>
                    <a:pt x="213" y="271"/>
                  </a:lnTo>
                  <a:lnTo>
                    <a:pt x="225" y="263"/>
                  </a:lnTo>
                  <a:lnTo>
                    <a:pt x="235" y="256"/>
                  </a:lnTo>
                  <a:lnTo>
                    <a:pt x="246" y="246"/>
                  </a:lnTo>
                  <a:lnTo>
                    <a:pt x="255" y="235"/>
                  </a:lnTo>
                  <a:lnTo>
                    <a:pt x="263" y="224"/>
                  </a:lnTo>
                  <a:lnTo>
                    <a:pt x="271" y="212"/>
                  </a:lnTo>
                  <a:lnTo>
                    <a:pt x="276" y="201"/>
                  </a:lnTo>
                  <a:lnTo>
                    <a:pt x="282" y="186"/>
                  </a:lnTo>
                  <a:lnTo>
                    <a:pt x="285" y="174"/>
                  </a:lnTo>
                  <a:lnTo>
                    <a:pt x="287" y="158"/>
                  </a:lnTo>
                  <a:lnTo>
                    <a:pt x="288" y="144"/>
                  </a:lnTo>
                  <a:lnTo>
                    <a:pt x="287" y="129"/>
                  </a:lnTo>
                  <a:lnTo>
                    <a:pt x="285" y="115"/>
                  </a:lnTo>
                  <a:lnTo>
                    <a:pt x="282" y="101"/>
                  </a:lnTo>
                  <a:lnTo>
                    <a:pt x="276" y="88"/>
                  </a:lnTo>
                  <a:lnTo>
                    <a:pt x="271" y="75"/>
                  </a:lnTo>
                  <a:lnTo>
                    <a:pt x="263" y="63"/>
                  </a:lnTo>
                  <a:lnTo>
                    <a:pt x="255" y="53"/>
                  </a:lnTo>
                  <a:lnTo>
                    <a:pt x="246" y="42"/>
                  </a:lnTo>
                  <a:lnTo>
                    <a:pt x="235" y="33"/>
                  </a:lnTo>
                  <a:lnTo>
                    <a:pt x="225" y="24"/>
                  </a:lnTo>
                  <a:lnTo>
                    <a:pt x="213" y="17"/>
                  </a:lnTo>
                  <a:lnTo>
                    <a:pt x="200" y="12"/>
                  </a:lnTo>
                  <a:lnTo>
                    <a:pt x="187" y="6"/>
                  </a:lnTo>
                  <a:lnTo>
                    <a:pt x="173" y="3"/>
                  </a:lnTo>
                  <a:lnTo>
                    <a:pt x="159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pic>
        <p:nvPicPr>
          <p:cNvPr id="22" name="图形 21">
            <a:extLst>
              <a:ext uri="{FF2B5EF4-FFF2-40B4-BE49-F238E27FC236}">
                <a16:creationId xmlns:a16="http://schemas.microsoft.com/office/drawing/2014/main" id="{BAD0CBF0-85F8-9828-6FA2-B7D90473D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6500" y="1221032"/>
            <a:ext cx="457200" cy="45720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71077E1F-471F-17D1-7C1F-5B29066EB3B2}"/>
              </a:ext>
            </a:extLst>
          </p:cNvPr>
          <p:cNvSpPr/>
          <p:nvPr/>
        </p:nvSpPr>
        <p:spPr>
          <a:xfrm>
            <a:off x="6663047" y="2421140"/>
            <a:ext cx="456514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F66C295-12FC-706C-8C5E-8E3B19C68A25}"/>
              </a:ext>
            </a:extLst>
          </p:cNvPr>
          <p:cNvSpPr/>
          <p:nvPr/>
        </p:nvSpPr>
        <p:spPr>
          <a:xfrm>
            <a:off x="4779065" y="1138545"/>
            <a:ext cx="2633869" cy="723775"/>
          </a:xfrm>
          <a:prstGeom prst="roundRect">
            <a:avLst/>
          </a:prstGeom>
          <a:solidFill>
            <a:srgbClr val="2626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图像的实时性</a:t>
            </a:r>
          </a:p>
        </p:txBody>
      </p:sp>
      <p:sp>
        <p:nvSpPr>
          <p:cNvPr id="29" name="箭头: 虚尾 28">
            <a:extLst>
              <a:ext uri="{FF2B5EF4-FFF2-40B4-BE49-F238E27FC236}">
                <a16:creationId xmlns:a16="http://schemas.microsoft.com/office/drawing/2014/main" id="{F2E07D26-5607-E395-1590-C9EDF6C8E52A}"/>
              </a:ext>
            </a:extLst>
          </p:cNvPr>
          <p:cNvSpPr/>
          <p:nvPr/>
        </p:nvSpPr>
        <p:spPr>
          <a:xfrm>
            <a:off x="3778439" y="1221032"/>
            <a:ext cx="1071858" cy="510492"/>
          </a:xfrm>
          <a:prstGeom prst="stripedRightArrow">
            <a:avLst>
              <a:gd name="adj1" fmla="val 38318"/>
              <a:gd name="adj2" fmla="val 61682"/>
            </a:avLst>
          </a:prstGeom>
          <a:solidFill>
            <a:srgbClr val="D81E0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虚尾 30">
            <a:extLst>
              <a:ext uri="{FF2B5EF4-FFF2-40B4-BE49-F238E27FC236}">
                <a16:creationId xmlns:a16="http://schemas.microsoft.com/office/drawing/2014/main" id="{CA234865-7F59-8E44-6F76-B98FB3E7388F}"/>
              </a:ext>
            </a:extLst>
          </p:cNvPr>
          <p:cNvSpPr/>
          <p:nvPr/>
        </p:nvSpPr>
        <p:spPr>
          <a:xfrm rot="10800000">
            <a:off x="7341702" y="1215955"/>
            <a:ext cx="1071858" cy="510492"/>
          </a:xfrm>
          <a:prstGeom prst="stripedRightArrow">
            <a:avLst>
              <a:gd name="adj1" fmla="val 38318"/>
              <a:gd name="adj2" fmla="val 61682"/>
            </a:avLst>
          </a:prstGeom>
          <a:solidFill>
            <a:srgbClr val="29DB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1601C4-9D80-494B-6565-237E9FF5822A}"/>
              </a:ext>
            </a:extLst>
          </p:cNvPr>
          <p:cNvSpPr/>
          <p:nvPr/>
        </p:nvSpPr>
        <p:spPr>
          <a:xfrm>
            <a:off x="1025474" y="2361498"/>
            <a:ext cx="4565148" cy="3926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>
                <a:solidFill>
                  <a:srgbClr val="FF0000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视频流的延迟</a:t>
            </a:r>
            <a:br>
              <a:rPr lang="en-US" altLang="zh-CN" sz="1600" dirty="0">
                <a:solidFill>
                  <a:prstClr val="white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</a:br>
            <a:r>
              <a:rPr lang="zh-CN" altLang="en-US" sz="1600" dirty="0">
                <a:solidFill>
                  <a:prstClr val="white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传输的是旧数据。由于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网络传输需要时间</a:t>
            </a:r>
            <a:r>
              <a:rPr lang="zh-CN" altLang="en-US" sz="1600" dirty="0">
                <a:solidFill>
                  <a:prstClr val="white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，本地接收到的视频数据均为一定时间之前云台拍摄的数据。</a:t>
            </a:r>
            <a:endParaRPr lang="en-US" altLang="zh-CN" sz="1600" dirty="0">
              <a:solidFill>
                <a:prstClr val="white"/>
              </a:solidFill>
              <a:latin typeface="微软雅黑" panose="020F0502020204030204"/>
              <a:ea typeface="微软雅黑"/>
              <a:cs typeface="+mn-ea"/>
              <a:sym typeface="+mn-l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读取图像的延迟</a:t>
            </a:r>
            <a:br>
              <a:rPr lang="en-US" altLang="zh-CN" sz="1600" dirty="0">
                <a:solidFill>
                  <a:prstClr val="white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</a:b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读取的是旧数据。由于图像处理部分按帧顺序读取接收到的视频数据，且图像处理速度远远低于云台拍摄速度，导致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数据积压在缓冲区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，图像处理部分读取的数据是一段时间之前的数据。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F045059-DB3E-3686-71AA-8517B27AB263}"/>
              </a:ext>
            </a:extLst>
          </p:cNvPr>
          <p:cNvSpPr/>
          <p:nvPr/>
        </p:nvSpPr>
        <p:spPr>
          <a:xfrm>
            <a:off x="6607175" y="2361498"/>
            <a:ext cx="4565148" cy="208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利用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9DBA0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ffmpeg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DBA0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建立</a:t>
            </a:r>
            <a:r>
              <a:rPr lang="en-US" altLang="zh-CN" sz="2000" dirty="0">
                <a:solidFill>
                  <a:srgbClr val="29DBA0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TCP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连接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代替传统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rtsp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拉取视频流，降低网络传输延迟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dirty="0">
                <a:solidFill>
                  <a:prstClr val="white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设立</a:t>
            </a:r>
            <a:r>
              <a:rPr lang="zh-CN" altLang="en-US" sz="2000" dirty="0">
                <a:solidFill>
                  <a:srgbClr val="29DBA0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小规模缓冲区</a:t>
            </a:r>
            <a:r>
              <a:rPr lang="zh-CN" altLang="en-US" sz="1600" dirty="0">
                <a:solidFill>
                  <a:prstClr val="white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，使得接收到新数据时覆盖掉旧数据，保证图像处理部分始终读取到实时图像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B8CED90A-1BF5-A259-9550-87B463B88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259582"/>
            <a:ext cx="5965233" cy="916196"/>
          </a:xfrm>
          <a:prstGeom prst="rect">
            <a:avLst/>
          </a:prstGeom>
        </p:spPr>
      </p:pic>
      <p:sp>
        <p:nvSpPr>
          <p:cNvPr id="37" name="箭头: 虚尾 36">
            <a:extLst>
              <a:ext uri="{FF2B5EF4-FFF2-40B4-BE49-F238E27FC236}">
                <a16:creationId xmlns:a16="http://schemas.microsoft.com/office/drawing/2014/main" id="{849D1E59-8878-2193-D395-C601309E413A}"/>
              </a:ext>
            </a:extLst>
          </p:cNvPr>
          <p:cNvSpPr/>
          <p:nvPr/>
        </p:nvSpPr>
        <p:spPr>
          <a:xfrm rot="5400000">
            <a:off x="8545951" y="4467892"/>
            <a:ext cx="916195" cy="510492"/>
          </a:xfrm>
          <a:prstGeom prst="stripedRightArrow">
            <a:avLst>
              <a:gd name="adj1" fmla="val 38318"/>
              <a:gd name="adj2" fmla="val 61682"/>
            </a:avLst>
          </a:prstGeom>
          <a:solidFill>
            <a:srgbClr val="29DB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3130892-1473-4D3D-B6AF-AFF0F4075915}"/>
              </a:ext>
            </a:extLst>
          </p:cNvPr>
          <p:cNvGrpSpPr/>
          <p:nvPr/>
        </p:nvGrpSpPr>
        <p:grpSpPr>
          <a:xfrm>
            <a:off x="259101" y="339724"/>
            <a:ext cx="4892019" cy="607595"/>
            <a:chOff x="259101" y="339724"/>
            <a:chExt cx="4892019" cy="60759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746F713-C1F7-45CF-BD44-E978A5AE1AF2}"/>
                </a:ext>
              </a:extLst>
            </p:cNvPr>
            <p:cNvGrpSpPr/>
            <p:nvPr/>
          </p:nvGrpSpPr>
          <p:grpSpPr>
            <a:xfrm>
              <a:off x="259101" y="339724"/>
              <a:ext cx="663624" cy="607595"/>
              <a:chOff x="681790" y="556202"/>
              <a:chExt cx="6240379" cy="5713511"/>
            </a:xfrm>
          </p:grpSpPr>
          <p:sp>
            <p:nvSpPr>
              <p:cNvPr id="2" name="任意多边形 42">
                <a:extLst>
                  <a:ext uri="{FF2B5EF4-FFF2-40B4-BE49-F238E27FC236}">
                    <a16:creationId xmlns:a16="http://schemas.microsoft.com/office/drawing/2014/main" id="{1F9EAC97-79A8-4B20-BF3F-F8AC3CB63ADB}"/>
                  </a:ext>
                </a:extLst>
              </p:cNvPr>
              <p:cNvSpPr/>
              <p:nvPr/>
            </p:nvSpPr>
            <p:spPr>
              <a:xfrm rot="5400000">
                <a:off x="1573248" y="920793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>
                <a:extLst>
                  <a:ext uri="{FF2B5EF4-FFF2-40B4-BE49-F238E27FC236}">
                    <a16:creationId xmlns:a16="http://schemas.microsoft.com/office/drawing/2014/main" id="{723FA8B8-7F01-4BC6-AAA3-7D1A0487EC31}"/>
                  </a:ext>
                </a:extLst>
              </p:cNvPr>
              <p:cNvSpPr/>
              <p:nvPr/>
            </p:nvSpPr>
            <p:spPr>
              <a:xfrm rot="5400000">
                <a:off x="355104" y="1360962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D51C94A-A2A2-4E1B-B485-7EE8F18DE013}"/>
                </a:ext>
              </a:extLst>
            </p:cNvPr>
            <p:cNvSpPr txBox="1"/>
            <p:nvPr/>
          </p:nvSpPr>
          <p:spPr>
            <a:xfrm>
              <a:off x="962527" y="381911"/>
              <a:ext cx="418859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ln w="0">
                    <a:noFill/>
                  </a:ln>
                  <a:solidFill>
                    <a:prstClr val="white"/>
                  </a:solidFill>
                  <a:latin typeface="微软雅黑" panose="020F0502020204030204"/>
                  <a:ea typeface="微软雅黑"/>
                  <a:cs typeface="+mn-ea"/>
                  <a:sym typeface="+mn-lt"/>
                </a:rPr>
                <a:t>设计与实现</a:t>
              </a:r>
              <a:r>
                <a:rPr lang="en-US" altLang="zh-CN" sz="2800" b="1" dirty="0">
                  <a:ln w="0">
                    <a:noFill/>
                  </a:ln>
                  <a:solidFill>
                    <a:prstClr val="white"/>
                  </a:solidFill>
                  <a:latin typeface="微软雅黑" panose="020F0502020204030204"/>
                  <a:ea typeface="微软雅黑"/>
                  <a:cs typeface="+mn-ea"/>
                  <a:sym typeface="+mn-lt"/>
                </a:rPr>
                <a:t>—</a:t>
              </a:r>
              <a:r>
                <a:rPr lang="zh-CN" altLang="en-US" sz="2800" b="1" dirty="0">
                  <a:ln w="0">
                    <a:noFill/>
                  </a:ln>
                  <a:solidFill>
                    <a:prstClr val="white"/>
                  </a:solidFill>
                  <a:latin typeface="微软雅黑" panose="020F0502020204030204"/>
                  <a:ea typeface="微软雅黑"/>
                  <a:cs typeface="+mn-ea"/>
                  <a:sym typeface="+mn-lt"/>
                </a:rPr>
                <a:t>图像处理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F66C295-12FC-706C-8C5E-8E3B19C68A25}"/>
              </a:ext>
            </a:extLst>
          </p:cNvPr>
          <p:cNvSpPr/>
          <p:nvPr/>
        </p:nvSpPr>
        <p:spPr>
          <a:xfrm>
            <a:off x="1051891" y="1128606"/>
            <a:ext cx="4416288" cy="723775"/>
          </a:xfrm>
          <a:prstGeom prst="roundRect">
            <a:avLst/>
          </a:prstGeom>
          <a:pattFill prst="pct10">
            <a:fgClr>
              <a:srgbClr val="262626"/>
            </a:fgClr>
            <a:bgClr>
              <a:schemeClr val="tx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人体识别与标注        </a:t>
            </a:r>
            <a:r>
              <a:rPr lang="en-US" altLang="zh-CN" sz="2800" dirty="0"/>
              <a:t>&amp;</a:t>
            </a:r>
            <a:endParaRPr lang="zh-CN" altLang="en-US" sz="2800" dirty="0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5BF8477-B220-0FAE-009C-4421CF017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6443" y="1184036"/>
            <a:ext cx="612913" cy="612913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53F95B0E-5EF6-0BFB-0DB6-73B4F57A1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5265" y="1184035"/>
            <a:ext cx="612913" cy="612913"/>
          </a:xfrm>
          <a:prstGeom prst="rect">
            <a:avLst/>
          </a:prstGeom>
        </p:spPr>
      </p:pic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C0D6B616-B605-FBB0-2141-3561DA2174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5693175"/>
              </p:ext>
            </p:extLst>
          </p:nvPr>
        </p:nvGraphicFramePr>
        <p:xfrm>
          <a:off x="2161207" y="127625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11C9D763-702D-88A7-5954-C92FCAF0C4A0}"/>
              </a:ext>
            </a:extLst>
          </p:cNvPr>
          <p:cNvSpPr/>
          <p:nvPr/>
        </p:nvSpPr>
        <p:spPr>
          <a:xfrm>
            <a:off x="1051932" y="2632447"/>
            <a:ext cx="2067339" cy="738681"/>
          </a:xfrm>
          <a:prstGeom prst="wedgeRoundRectCallout">
            <a:avLst>
              <a:gd name="adj1" fmla="val 44359"/>
              <a:gd name="adj2" fmla="val 84963"/>
              <a:gd name="adj3" fmla="val 16667"/>
            </a:avLst>
          </a:prstGeom>
          <a:solidFill>
            <a:srgbClr val="5B9B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从视频流中获取即将处理的图像</a:t>
            </a:r>
          </a:p>
        </p:txBody>
      </p:sp>
      <p:sp>
        <p:nvSpPr>
          <p:cNvPr id="18" name="对话气泡: 圆角矩形 17">
            <a:extLst>
              <a:ext uri="{FF2B5EF4-FFF2-40B4-BE49-F238E27FC236}">
                <a16:creationId xmlns:a16="http://schemas.microsoft.com/office/drawing/2014/main" id="{E42AE94D-4143-04B6-5D7A-767CBFEF70B4}"/>
              </a:ext>
            </a:extLst>
          </p:cNvPr>
          <p:cNvSpPr/>
          <p:nvPr/>
        </p:nvSpPr>
        <p:spPr>
          <a:xfrm>
            <a:off x="3428999" y="4823530"/>
            <a:ext cx="2146894" cy="738681"/>
          </a:xfrm>
          <a:prstGeom prst="wedgeRoundRectCallout">
            <a:avLst>
              <a:gd name="adj1" fmla="val -833"/>
              <a:gd name="adj2" fmla="val -114175"/>
              <a:gd name="adj3" fmla="val 16667"/>
            </a:avLst>
          </a:prstGeom>
          <a:solidFill>
            <a:srgbClr val="54CC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利用</a:t>
            </a:r>
            <a:r>
              <a:rPr lang="en-US" altLang="zh-CN" dirty="0" err="1"/>
              <a:t>yolox</a:t>
            </a:r>
            <a:r>
              <a:rPr lang="zh-CN" altLang="en-US" dirty="0"/>
              <a:t>模型识别物体，返回数据</a:t>
            </a:r>
          </a:p>
        </p:txBody>
      </p:sp>
      <p:sp>
        <p:nvSpPr>
          <p:cNvPr id="19" name="对话气泡: 圆角矩形 18">
            <a:extLst>
              <a:ext uri="{FF2B5EF4-FFF2-40B4-BE49-F238E27FC236}">
                <a16:creationId xmlns:a16="http://schemas.microsoft.com/office/drawing/2014/main" id="{35BD673F-C3F9-6551-348B-27EA82FD2AC5}"/>
              </a:ext>
            </a:extLst>
          </p:cNvPr>
          <p:cNvSpPr/>
          <p:nvPr/>
        </p:nvSpPr>
        <p:spPr>
          <a:xfrm>
            <a:off x="4774095" y="2632446"/>
            <a:ext cx="2146894" cy="738681"/>
          </a:xfrm>
          <a:prstGeom prst="wedgeRoundRectCallout">
            <a:avLst>
              <a:gd name="adj1" fmla="val -2685"/>
              <a:gd name="adj2" fmla="val 82271"/>
              <a:gd name="adj3" fmla="val 16667"/>
            </a:avLst>
          </a:prstGeom>
          <a:solidFill>
            <a:srgbClr val="4DC5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从数据中筛选人体</a:t>
            </a:r>
          </a:p>
        </p:txBody>
      </p:sp>
      <p:sp>
        <p:nvSpPr>
          <p:cNvPr id="21" name="对话气泡: 圆角矩形 20">
            <a:extLst>
              <a:ext uri="{FF2B5EF4-FFF2-40B4-BE49-F238E27FC236}">
                <a16:creationId xmlns:a16="http://schemas.microsoft.com/office/drawing/2014/main" id="{383962BD-1FA5-2F26-2141-1AE79F2E8C44}"/>
              </a:ext>
            </a:extLst>
          </p:cNvPr>
          <p:cNvSpPr/>
          <p:nvPr/>
        </p:nvSpPr>
        <p:spPr>
          <a:xfrm>
            <a:off x="6225207" y="4823530"/>
            <a:ext cx="2527851" cy="738681"/>
          </a:xfrm>
          <a:prstGeom prst="wedgeRoundRectCallout">
            <a:avLst>
              <a:gd name="adj1" fmla="val -2685"/>
              <a:gd name="adj2" fmla="val -111484"/>
              <a:gd name="adj3" fmla="val 16667"/>
            </a:avLst>
          </a:prstGeom>
          <a:solidFill>
            <a:srgbClr val="48BB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与追踪进行比较匹配，保持追踪状态</a:t>
            </a:r>
          </a:p>
        </p:txBody>
      </p:sp>
      <p:sp>
        <p:nvSpPr>
          <p:cNvPr id="23" name="对话气泡: 圆角矩形 22">
            <a:extLst>
              <a:ext uri="{FF2B5EF4-FFF2-40B4-BE49-F238E27FC236}">
                <a16:creationId xmlns:a16="http://schemas.microsoft.com/office/drawing/2014/main" id="{4E01C61C-05DF-DFF0-F9C7-86B35D66C74A}"/>
              </a:ext>
            </a:extLst>
          </p:cNvPr>
          <p:cNvSpPr/>
          <p:nvPr/>
        </p:nvSpPr>
        <p:spPr>
          <a:xfrm>
            <a:off x="7738164" y="2632445"/>
            <a:ext cx="2527851" cy="738681"/>
          </a:xfrm>
          <a:prstGeom prst="wedgeRoundRectCallout">
            <a:avLst>
              <a:gd name="adj1" fmla="val -1112"/>
              <a:gd name="adj2" fmla="val 84962"/>
              <a:gd name="adj3" fmla="val 16667"/>
            </a:avLst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标注人体，特别标注追踪目标</a:t>
            </a:r>
          </a:p>
        </p:txBody>
      </p:sp>
    </p:spTree>
    <p:extLst>
      <p:ext uri="{BB962C8B-B14F-4D97-AF65-F5344CB8AC3E}">
        <p14:creationId xmlns:p14="http://schemas.microsoft.com/office/powerpoint/2010/main" val="2617238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3130892-1473-4D3D-B6AF-AFF0F4075915}"/>
              </a:ext>
            </a:extLst>
          </p:cNvPr>
          <p:cNvGrpSpPr/>
          <p:nvPr/>
        </p:nvGrpSpPr>
        <p:grpSpPr>
          <a:xfrm>
            <a:off x="259101" y="339724"/>
            <a:ext cx="4892019" cy="607595"/>
            <a:chOff x="259101" y="339724"/>
            <a:chExt cx="4892019" cy="60759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746F713-C1F7-45CF-BD44-E978A5AE1AF2}"/>
                </a:ext>
              </a:extLst>
            </p:cNvPr>
            <p:cNvGrpSpPr/>
            <p:nvPr/>
          </p:nvGrpSpPr>
          <p:grpSpPr>
            <a:xfrm>
              <a:off x="259101" y="339724"/>
              <a:ext cx="663624" cy="607595"/>
              <a:chOff x="681790" y="556202"/>
              <a:chExt cx="6240379" cy="5713511"/>
            </a:xfrm>
          </p:grpSpPr>
          <p:sp>
            <p:nvSpPr>
              <p:cNvPr id="2" name="任意多边形 42">
                <a:extLst>
                  <a:ext uri="{FF2B5EF4-FFF2-40B4-BE49-F238E27FC236}">
                    <a16:creationId xmlns:a16="http://schemas.microsoft.com/office/drawing/2014/main" id="{1F9EAC97-79A8-4B20-BF3F-F8AC3CB63ADB}"/>
                  </a:ext>
                </a:extLst>
              </p:cNvPr>
              <p:cNvSpPr/>
              <p:nvPr/>
            </p:nvSpPr>
            <p:spPr>
              <a:xfrm rot="5400000">
                <a:off x="1573248" y="920793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>
                <a:extLst>
                  <a:ext uri="{FF2B5EF4-FFF2-40B4-BE49-F238E27FC236}">
                    <a16:creationId xmlns:a16="http://schemas.microsoft.com/office/drawing/2014/main" id="{723FA8B8-7F01-4BC6-AAA3-7D1A0487EC31}"/>
                  </a:ext>
                </a:extLst>
              </p:cNvPr>
              <p:cNvSpPr/>
              <p:nvPr/>
            </p:nvSpPr>
            <p:spPr>
              <a:xfrm rot="5400000">
                <a:off x="355104" y="1360962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D51C94A-A2A2-4E1B-B485-7EE8F18DE013}"/>
                </a:ext>
              </a:extLst>
            </p:cNvPr>
            <p:cNvSpPr txBox="1"/>
            <p:nvPr/>
          </p:nvSpPr>
          <p:spPr>
            <a:xfrm>
              <a:off x="962527" y="381911"/>
              <a:ext cx="418859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ln w="0">
                    <a:noFill/>
                  </a:ln>
                  <a:solidFill>
                    <a:prstClr val="white"/>
                  </a:solidFill>
                  <a:latin typeface="微软雅黑" panose="020F0502020204030204"/>
                  <a:ea typeface="微软雅黑"/>
                  <a:cs typeface="+mn-ea"/>
                  <a:sym typeface="+mn-lt"/>
                </a:rPr>
                <a:t>设计与实现</a:t>
              </a:r>
              <a:r>
                <a:rPr lang="en-US" altLang="zh-CN" sz="2800" b="1" dirty="0">
                  <a:ln w="0">
                    <a:noFill/>
                  </a:ln>
                  <a:solidFill>
                    <a:prstClr val="white"/>
                  </a:solidFill>
                  <a:latin typeface="微软雅黑" panose="020F0502020204030204"/>
                  <a:ea typeface="微软雅黑"/>
                  <a:cs typeface="+mn-ea"/>
                  <a:sym typeface="+mn-lt"/>
                </a:rPr>
                <a:t>—</a:t>
              </a:r>
              <a:r>
                <a:rPr lang="zh-CN" altLang="en-US" sz="2800" b="1" dirty="0">
                  <a:ln w="0">
                    <a:noFill/>
                  </a:ln>
                  <a:solidFill>
                    <a:prstClr val="white"/>
                  </a:solidFill>
                  <a:latin typeface="微软雅黑" panose="020F0502020204030204"/>
                  <a:ea typeface="微软雅黑"/>
                  <a:cs typeface="+mn-ea"/>
                  <a:sym typeface="+mn-lt"/>
                </a:rPr>
                <a:t>信息呈现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4A7FE3A6-D895-5237-763A-26A9925924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3209033"/>
              </p:ext>
            </p:extLst>
          </p:nvPr>
        </p:nvGraphicFramePr>
        <p:xfrm>
          <a:off x="2032000" y="93499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标注: 线形(带强调线) 8">
            <a:extLst>
              <a:ext uri="{FF2B5EF4-FFF2-40B4-BE49-F238E27FC236}">
                <a16:creationId xmlns:a16="http://schemas.microsoft.com/office/drawing/2014/main" id="{7DF79034-6D13-EBF5-2644-F9DCA17F770A}"/>
              </a:ext>
            </a:extLst>
          </p:cNvPr>
          <p:cNvSpPr/>
          <p:nvPr/>
        </p:nvSpPr>
        <p:spPr>
          <a:xfrm>
            <a:off x="7573617" y="905131"/>
            <a:ext cx="1441174" cy="834887"/>
          </a:xfrm>
          <a:prstGeom prst="accentCallout1">
            <a:avLst>
              <a:gd name="adj1" fmla="val 18750"/>
              <a:gd name="adj2" fmla="val -8333"/>
              <a:gd name="adj3" fmla="val 57738"/>
              <a:gd name="adj4" fmla="val -58508"/>
            </a:avLst>
          </a:prstGeom>
          <a:solidFill>
            <a:schemeClr val="bg1">
              <a:alpha val="0"/>
            </a:schemeClr>
          </a:solidFill>
          <a:ln w="25400">
            <a:solidFill>
              <a:srgbClr val="4F80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图像呈现</a:t>
            </a:r>
          </a:p>
        </p:txBody>
      </p:sp>
      <p:sp>
        <p:nvSpPr>
          <p:cNvPr id="10" name="标注: 线形(带强调线) 9">
            <a:extLst>
              <a:ext uri="{FF2B5EF4-FFF2-40B4-BE49-F238E27FC236}">
                <a16:creationId xmlns:a16="http://schemas.microsoft.com/office/drawing/2014/main" id="{35CCACBD-10B2-80D4-E46D-F173BC2A279C}"/>
              </a:ext>
            </a:extLst>
          </p:cNvPr>
          <p:cNvSpPr/>
          <p:nvPr/>
        </p:nvSpPr>
        <p:spPr>
          <a:xfrm>
            <a:off x="9564756" y="3044730"/>
            <a:ext cx="1441174" cy="834887"/>
          </a:xfrm>
          <a:prstGeom prst="accentCallout1">
            <a:avLst>
              <a:gd name="adj1" fmla="val 18750"/>
              <a:gd name="adj2" fmla="val -8333"/>
              <a:gd name="adj3" fmla="val 57738"/>
              <a:gd name="adj4" fmla="val -58508"/>
            </a:avLst>
          </a:prstGeom>
          <a:solidFill>
            <a:schemeClr val="bg1">
              <a:alpha val="0"/>
            </a:schemeClr>
          </a:solidFill>
          <a:ln w="25400">
            <a:solidFill>
              <a:srgbClr val="4F80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方向、变焦</a:t>
            </a:r>
          </a:p>
        </p:txBody>
      </p:sp>
      <p:sp>
        <p:nvSpPr>
          <p:cNvPr id="11" name="标注: 线形(带强调线) 10">
            <a:extLst>
              <a:ext uri="{FF2B5EF4-FFF2-40B4-BE49-F238E27FC236}">
                <a16:creationId xmlns:a16="http://schemas.microsoft.com/office/drawing/2014/main" id="{9F4E9F32-3F23-3ADB-54BB-E2AA87C33E65}"/>
              </a:ext>
            </a:extLst>
          </p:cNvPr>
          <p:cNvSpPr/>
          <p:nvPr/>
        </p:nvSpPr>
        <p:spPr>
          <a:xfrm>
            <a:off x="962527" y="1740018"/>
            <a:ext cx="1441174" cy="834887"/>
          </a:xfrm>
          <a:prstGeom prst="accentCallout1">
            <a:avLst>
              <a:gd name="adj1" fmla="val 40137"/>
              <a:gd name="adj2" fmla="val 100954"/>
              <a:gd name="adj3" fmla="val 166781"/>
              <a:gd name="adj4" fmla="val 182417"/>
            </a:avLst>
          </a:prstGeom>
          <a:solidFill>
            <a:schemeClr val="bg1">
              <a:alpha val="0"/>
            </a:schemeClr>
          </a:solidFill>
          <a:ln w="25400">
            <a:solidFill>
              <a:srgbClr val="4F80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自动变焦、是否识别</a:t>
            </a:r>
          </a:p>
        </p:txBody>
      </p:sp>
      <p:sp>
        <p:nvSpPr>
          <p:cNvPr id="12" name="标注: 线形(带强调线) 11">
            <a:extLst>
              <a:ext uri="{FF2B5EF4-FFF2-40B4-BE49-F238E27FC236}">
                <a16:creationId xmlns:a16="http://schemas.microsoft.com/office/drawing/2014/main" id="{49BB6BE3-FBEB-D4F7-85CE-AB234CF617F7}"/>
              </a:ext>
            </a:extLst>
          </p:cNvPr>
          <p:cNvSpPr/>
          <p:nvPr/>
        </p:nvSpPr>
        <p:spPr>
          <a:xfrm>
            <a:off x="2692388" y="5650580"/>
            <a:ext cx="1441174" cy="834887"/>
          </a:xfrm>
          <a:prstGeom prst="accentCallout1">
            <a:avLst>
              <a:gd name="adj1" fmla="val 40137"/>
              <a:gd name="adj2" fmla="val 100954"/>
              <a:gd name="adj3" fmla="val 45352"/>
              <a:gd name="adj4" fmla="val 203107"/>
            </a:avLst>
          </a:prstGeom>
          <a:solidFill>
            <a:schemeClr val="bg1">
              <a:alpha val="0"/>
            </a:schemeClr>
          </a:solidFill>
          <a:ln w="25400">
            <a:solidFill>
              <a:srgbClr val="4F80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鼠标、按钮</a:t>
            </a:r>
          </a:p>
        </p:txBody>
      </p:sp>
    </p:spTree>
    <p:extLst>
      <p:ext uri="{BB962C8B-B14F-4D97-AF65-F5344CB8AC3E}">
        <p14:creationId xmlns:p14="http://schemas.microsoft.com/office/powerpoint/2010/main" val="4025477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5z45yrt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</TotalTime>
  <Words>678</Words>
  <Application>Microsoft Office PowerPoint</Application>
  <PresentationFormat>宽屏</PresentationFormat>
  <Paragraphs>91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思源宋体 CN</vt:lpstr>
      <vt:lpstr>微软雅黑</vt:lpstr>
      <vt:lpstr>Arial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项目汇报</dc:title>
  <dc:creator>第一PPT</dc:creator>
  <cp:keywords>www.1ppt.com</cp:keywords>
  <dc:description>www.1ppt.com</dc:description>
  <cp:lastModifiedBy>向前 刘</cp:lastModifiedBy>
  <cp:revision>142</cp:revision>
  <dcterms:created xsi:type="dcterms:W3CDTF">2021-06-06T04:28:33Z</dcterms:created>
  <dcterms:modified xsi:type="dcterms:W3CDTF">2024-03-28T10:52:51Z</dcterms:modified>
</cp:coreProperties>
</file>