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83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38146-AA48-4A38-7825-39BC69AA0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232656-79B0-85A2-10CC-0D12B47A1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178F3-21FE-BB6B-012A-3DAA2012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180-5C17-4532-8AEC-1A13C083FE2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EDCD2-58AA-0345-0783-364D9656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B6D1F-C254-D411-E5BF-FB316BBF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998E-40D5-4DEB-8EBF-3E7E3773F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69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7C9B3-06D9-BE30-6DF6-A96F8C06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9E54D-0E69-FAB1-F6D1-8EB7B51DB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E0526-B227-586F-77E1-46E47819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180-5C17-4532-8AEC-1A13C083FE2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CF2AE-E892-151B-DBFF-4C54A5F1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AD8F5-17AB-DB42-24B9-D9528E09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998E-40D5-4DEB-8EBF-3E7E3773F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72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696AEC-8CF8-3E84-9B01-CE663A8FB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007CA-323C-590D-BAEB-6F940C366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5EA9A-0299-D1F0-AC74-0DB5E822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180-5C17-4532-8AEC-1A13C083FE2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DFE2B-B0A4-CA3B-0C7C-2A45FD31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3CA13-0ED4-3F9D-AF8E-6D32150B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998E-40D5-4DEB-8EBF-3E7E3773F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7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E6300-71B8-643C-845B-16C74C15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85E04-07DA-AC6C-CF76-C94CE9470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0122B-D4F9-A7BA-794E-E6442F2A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180-5C17-4532-8AEC-1A13C083FE2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EAD2D-CE5B-906D-3926-C38F1C07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93614-ABBE-03E2-6A4B-C85ACFF4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998E-40D5-4DEB-8EBF-3E7E3773F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1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CBACC-A44E-24DD-872B-F9CE6768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5707D-572E-9ED0-1732-09961376C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4079B-B564-8587-EA24-AAD5D622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180-5C17-4532-8AEC-1A13C083FE2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F0CF5-FC17-1593-6AB2-75123B04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28BAC-9D7D-512C-C786-C954501E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998E-40D5-4DEB-8EBF-3E7E3773F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1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11C3D-CA8F-C0DE-B685-8B849346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DC82A-0EC8-8F2B-922A-38ED968D9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FC0D80-9286-90B0-DB31-DF23E1AE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5BD48C-2E03-655E-A643-E1CEC9F4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180-5C17-4532-8AEC-1A13C083FE2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BFCC-3343-35B5-E189-1FB08FA4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6426A-1C96-9611-D2BF-69DA6133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998E-40D5-4DEB-8EBF-3E7E3773F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98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89014-F91D-B216-5C0D-8B33A810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CDEFC-41BA-2FBF-F24C-B92F6C15A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2AF5D-26CA-BCE8-47C8-ED5474228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443837-B0DF-8BCF-B6C7-BEF4D92DE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71B457-EA2B-D711-4C00-CDB396985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79D90C-65CB-64F8-5228-A2784C0A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180-5C17-4532-8AEC-1A13C083FE2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5F58DC-5783-4700-EE74-C47EAC64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EB72D7-1EC1-18D5-0FDA-36192226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998E-40D5-4DEB-8EBF-3E7E3773F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25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3AD76-E0F4-7318-D391-227263F3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028087-A4D2-58E5-6E3A-F03EE2D6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180-5C17-4532-8AEC-1A13C083FE2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88EA71-4BE8-FEEC-39FC-F6B8F25E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178FC-BB78-B198-5D31-01B375CC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998E-40D5-4DEB-8EBF-3E7E3773F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40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B6B276-66AE-8B82-9F50-CAADFEED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180-5C17-4532-8AEC-1A13C083FE2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194055-4397-51F7-A3AD-C14B24EE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2FD78-A2DC-EB4C-0097-7A6D537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998E-40D5-4DEB-8EBF-3E7E3773F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8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3112B-9503-503D-4466-C0893D19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0EC11-CED7-BC9E-765B-BA5806B8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134E34-4C57-D61B-749F-B6EEF6E0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2FA43-07A1-0847-D4B0-7DE78C13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180-5C17-4532-8AEC-1A13C083FE2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F19ACD-9D78-BAED-FA38-83760C90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65455B-494B-0EFA-CB78-78562C09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998E-40D5-4DEB-8EBF-3E7E3773F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07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EC4A5-C41D-FAC1-1490-64AE0D8E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E2BFA7-2ACF-CF4A-7F69-A9933A402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903355-241C-F098-656F-32382CFC8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6D85DD-B99C-5D85-F898-29DB9AE9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180-5C17-4532-8AEC-1A13C083FE2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8933ED-8081-0DA3-EA7E-6498780C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24D92-F7FE-C84E-8827-BC52A06E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998E-40D5-4DEB-8EBF-3E7E3773F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1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D16E88-6B8D-443A-A324-7D0327D3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F8CA5-9C53-0E2A-CA27-46992DE8C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762C6-D572-98A5-D23D-9ECA03765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CD180-5C17-4532-8AEC-1A13C083FE2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92589-1171-9080-4CB1-44D83EC99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E37F0-6BB5-210B-BA14-EC20D9071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2998E-40D5-4DEB-8EBF-3E7E3773F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48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D036B8D-570C-843D-6660-2D8A8A28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903" y="3950430"/>
            <a:ext cx="2160000" cy="21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A4869A-E4F2-08E7-FD87-8DD3E05D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6" y="513389"/>
            <a:ext cx="2877442" cy="216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442D0D-E04D-0BD1-D3B1-C315ECD1E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365" y="3950430"/>
            <a:ext cx="2160000" cy="21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731634-799D-A715-9C04-1A4749D7E7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27" y="3950430"/>
            <a:ext cx="2160000" cy="216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57711FE-9CDA-CE82-DDA9-F8EAA63CC5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20" y="513389"/>
            <a:ext cx="2160000" cy="216000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6A64FED-A425-D871-B123-F31210BA8F6A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5401568" y="1593389"/>
            <a:ext cx="161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DCE6437-7839-BB02-B525-B3E7483A91BD}"/>
              </a:ext>
            </a:extLst>
          </p:cNvPr>
          <p:cNvCxnSpPr>
            <a:stCxn id="15" idx="2"/>
            <a:endCxn id="13" idx="0"/>
          </p:cNvCxnSpPr>
          <p:nvPr/>
        </p:nvCxnSpPr>
        <p:spPr>
          <a:xfrm rot="5400000">
            <a:off x="4535504" y="387713"/>
            <a:ext cx="1277041" cy="58483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D11AD17-A532-A301-3BDA-7682269C5CEB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5400000">
            <a:off x="6487773" y="2339982"/>
            <a:ext cx="1277041" cy="1943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360F5DE5-848A-0A8D-505A-D70DAA86D0E8}"/>
              </a:ext>
            </a:extLst>
          </p:cNvPr>
          <p:cNvCxnSpPr>
            <a:stCxn id="15" idx="2"/>
            <a:endCxn id="7" idx="0"/>
          </p:cNvCxnSpPr>
          <p:nvPr/>
        </p:nvCxnSpPr>
        <p:spPr>
          <a:xfrm rot="16200000" flipH="1">
            <a:off x="8440041" y="2331567"/>
            <a:ext cx="1277041" cy="1960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D162DDC-A028-F208-729B-F55E4AEE4B74}"/>
              </a:ext>
            </a:extLst>
          </p:cNvPr>
          <p:cNvSpPr txBox="1"/>
          <p:nvPr/>
        </p:nvSpPr>
        <p:spPr>
          <a:xfrm>
            <a:off x="5747774" y="1593389"/>
            <a:ext cx="92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Canny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D107944-D440-9B11-B469-4DBBFF842F04}"/>
              </a:ext>
            </a:extLst>
          </p:cNvPr>
          <p:cNvSpPr txBox="1"/>
          <p:nvPr/>
        </p:nvSpPr>
        <p:spPr>
          <a:xfrm>
            <a:off x="95955" y="6225124"/>
            <a:ext cx="373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Room with Baroque style doors and windows</a:t>
            </a:r>
            <a:endParaRPr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BB6BF05-BB2C-7533-4665-B48964657C3B}"/>
              </a:ext>
            </a:extLst>
          </p:cNvPr>
          <p:cNvSpPr txBox="1"/>
          <p:nvPr/>
        </p:nvSpPr>
        <p:spPr>
          <a:xfrm>
            <a:off x="4230170" y="6225123"/>
            <a:ext cx="373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Room with blue walls and a yellow ceiling</a:t>
            </a:r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791F174-9941-561A-40D1-83C25159B719}"/>
              </a:ext>
            </a:extLst>
          </p:cNvPr>
          <p:cNvSpPr txBox="1"/>
          <p:nvPr/>
        </p:nvSpPr>
        <p:spPr>
          <a:xfrm>
            <a:off x="8193072" y="6225123"/>
            <a:ext cx="4286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Room with </a:t>
            </a:r>
            <a:r>
              <a:rPr lang="en-US" altLang="zh-CN" sz="1400" dirty="0" err="1"/>
              <a:t>Deconstructivist</a:t>
            </a:r>
            <a:r>
              <a:rPr lang="en-US" altLang="zh-CN" sz="1400" dirty="0"/>
              <a:t> doors and windows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163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</Template>
  <TotalTime>27</TotalTime>
  <Words>22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mengdi123_321@163.com</dc:creator>
  <cp:lastModifiedBy>mengdi123_321@163.com</cp:lastModifiedBy>
  <cp:revision>2</cp:revision>
  <dcterms:created xsi:type="dcterms:W3CDTF">2023-06-16T08:06:51Z</dcterms:created>
  <dcterms:modified xsi:type="dcterms:W3CDTF">2023-06-16T08:34:48Z</dcterms:modified>
</cp:coreProperties>
</file>