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7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509" r:id="rId3"/>
    <p:sldId id="470" r:id="rId4"/>
    <p:sldId id="510" r:id="rId5"/>
    <p:sldId id="512" r:id="rId6"/>
    <p:sldId id="514" r:id="rId7"/>
    <p:sldId id="518" r:id="rId8"/>
    <p:sldId id="516" r:id="rId9"/>
    <p:sldId id="517" r:id="rId10"/>
    <p:sldId id="519" r:id="rId11"/>
    <p:sldId id="520" r:id="rId12"/>
    <p:sldId id="521" r:id="rId13"/>
    <p:sldId id="523" r:id="rId14"/>
    <p:sldId id="524" r:id="rId15"/>
    <p:sldId id="522" r:id="rId16"/>
    <p:sldId id="499" r:id="rId17"/>
  </p:sldIdLst>
  <p:sldSz cx="9144000" cy="6858000" type="screen4x3"/>
  <p:notesSz cx="6735763" cy="9866313"/>
  <p:defaultTextStyle>
    <a:defPPr>
      <a:defRPr lang="en-US"/>
    </a:defPPr>
    <a:lvl1pPr algn="l" rtl="0" fontAlgn="base" hangingPunct="0">
      <a:spcBef>
        <a:spcPct val="0"/>
      </a:spcBef>
      <a:spcAft>
        <a:spcPct val="0"/>
      </a:spcAft>
      <a:defRPr sz="2300" kern="1200">
        <a:solidFill>
          <a:srgbClr val="000000"/>
        </a:solidFill>
        <a:latin typeface="微软雅黑" pitchFamily="34" charset="-122"/>
        <a:ea typeface="微软雅黑" pitchFamily="34" charset="-122"/>
        <a:cs typeface="+mn-cs"/>
        <a:sym typeface="微软雅黑" pitchFamily="34" charset="-122"/>
      </a:defRPr>
    </a:lvl1pPr>
    <a:lvl2pPr marL="288036" algn="l" rtl="0" fontAlgn="base" hangingPunct="0">
      <a:spcBef>
        <a:spcPct val="0"/>
      </a:spcBef>
      <a:spcAft>
        <a:spcPct val="0"/>
      </a:spcAft>
      <a:defRPr sz="2300" kern="1200">
        <a:solidFill>
          <a:srgbClr val="000000"/>
        </a:solidFill>
        <a:latin typeface="微软雅黑" pitchFamily="34" charset="-122"/>
        <a:ea typeface="微软雅黑" pitchFamily="34" charset="-122"/>
        <a:cs typeface="+mn-cs"/>
        <a:sym typeface="微软雅黑" pitchFamily="34" charset="-122"/>
      </a:defRPr>
    </a:lvl2pPr>
    <a:lvl3pPr marL="576072" algn="l" rtl="0" fontAlgn="base" hangingPunct="0">
      <a:spcBef>
        <a:spcPct val="0"/>
      </a:spcBef>
      <a:spcAft>
        <a:spcPct val="0"/>
      </a:spcAft>
      <a:defRPr sz="2300" kern="1200">
        <a:solidFill>
          <a:srgbClr val="000000"/>
        </a:solidFill>
        <a:latin typeface="微软雅黑" pitchFamily="34" charset="-122"/>
        <a:ea typeface="微软雅黑" pitchFamily="34" charset="-122"/>
        <a:cs typeface="+mn-cs"/>
        <a:sym typeface="微软雅黑" pitchFamily="34" charset="-122"/>
      </a:defRPr>
    </a:lvl3pPr>
    <a:lvl4pPr marL="864108" algn="l" rtl="0" fontAlgn="base" hangingPunct="0">
      <a:spcBef>
        <a:spcPct val="0"/>
      </a:spcBef>
      <a:spcAft>
        <a:spcPct val="0"/>
      </a:spcAft>
      <a:defRPr sz="2300" kern="1200">
        <a:solidFill>
          <a:srgbClr val="000000"/>
        </a:solidFill>
        <a:latin typeface="微软雅黑" pitchFamily="34" charset="-122"/>
        <a:ea typeface="微软雅黑" pitchFamily="34" charset="-122"/>
        <a:cs typeface="+mn-cs"/>
        <a:sym typeface="微软雅黑" pitchFamily="34" charset="-122"/>
      </a:defRPr>
    </a:lvl4pPr>
    <a:lvl5pPr marL="1152144" algn="l" rtl="0" fontAlgn="base" hangingPunct="0">
      <a:spcBef>
        <a:spcPct val="0"/>
      </a:spcBef>
      <a:spcAft>
        <a:spcPct val="0"/>
      </a:spcAft>
      <a:defRPr sz="2300" kern="1200">
        <a:solidFill>
          <a:srgbClr val="000000"/>
        </a:solidFill>
        <a:latin typeface="微软雅黑" pitchFamily="34" charset="-122"/>
        <a:ea typeface="微软雅黑" pitchFamily="34" charset="-122"/>
        <a:cs typeface="+mn-cs"/>
        <a:sym typeface="微软雅黑" pitchFamily="34" charset="-122"/>
      </a:defRPr>
    </a:lvl5pPr>
    <a:lvl6pPr marL="1440180" algn="l" defTabSz="576072" rtl="0" eaLnBrk="1" latinLnBrk="0" hangingPunct="1">
      <a:defRPr sz="2300" kern="1200">
        <a:solidFill>
          <a:srgbClr val="000000"/>
        </a:solidFill>
        <a:latin typeface="微软雅黑" pitchFamily="34" charset="-122"/>
        <a:ea typeface="微软雅黑" pitchFamily="34" charset="-122"/>
        <a:cs typeface="+mn-cs"/>
        <a:sym typeface="微软雅黑" pitchFamily="34" charset="-122"/>
      </a:defRPr>
    </a:lvl6pPr>
    <a:lvl7pPr marL="1728216" algn="l" defTabSz="576072" rtl="0" eaLnBrk="1" latinLnBrk="0" hangingPunct="1">
      <a:defRPr sz="2300" kern="1200">
        <a:solidFill>
          <a:srgbClr val="000000"/>
        </a:solidFill>
        <a:latin typeface="微软雅黑" pitchFamily="34" charset="-122"/>
        <a:ea typeface="微软雅黑" pitchFamily="34" charset="-122"/>
        <a:cs typeface="+mn-cs"/>
        <a:sym typeface="微软雅黑" pitchFamily="34" charset="-122"/>
      </a:defRPr>
    </a:lvl7pPr>
    <a:lvl8pPr marL="2016252" algn="l" defTabSz="576072" rtl="0" eaLnBrk="1" latinLnBrk="0" hangingPunct="1">
      <a:defRPr sz="2300" kern="1200">
        <a:solidFill>
          <a:srgbClr val="000000"/>
        </a:solidFill>
        <a:latin typeface="微软雅黑" pitchFamily="34" charset="-122"/>
        <a:ea typeface="微软雅黑" pitchFamily="34" charset="-122"/>
        <a:cs typeface="+mn-cs"/>
        <a:sym typeface="微软雅黑" pitchFamily="34" charset="-122"/>
      </a:defRPr>
    </a:lvl8pPr>
    <a:lvl9pPr marL="2304288" algn="l" defTabSz="576072" rtl="0" eaLnBrk="1" latinLnBrk="0" hangingPunct="1">
      <a:defRPr sz="2300" kern="1200">
        <a:solidFill>
          <a:srgbClr val="000000"/>
        </a:solidFill>
        <a:latin typeface="微软雅黑" pitchFamily="34" charset="-122"/>
        <a:ea typeface="微软雅黑" pitchFamily="34" charset="-122"/>
        <a:cs typeface="+mn-cs"/>
        <a:sym typeface="微软雅黑" pitchFamily="34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928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0000"/>
    <a:srgbClr val="40C1FF"/>
    <a:srgbClr val="FF983D"/>
    <a:srgbClr val="FF33CC"/>
    <a:srgbClr val="2DA1FF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73519" autoAdjust="0"/>
  </p:normalViewPr>
  <p:slideViewPr>
    <p:cSldViewPr snapToObjects="1">
      <p:cViewPr varScale="1">
        <p:scale>
          <a:sx n="84" d="100"/>
          <a:sy n="84" d="100"/>
        </p:scale>
        <p:origin x="-1806" y="-72"/>
      </p:cViewPr>
      <p:guideLst>
        <p:guide orient="horz" pos="21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662FA-0BD0-BF47-A565-447CFFE10894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264AEF-3FE0-A149-B057-6C8C6916E944}">
      <dgm:prSet phldrT="[文本]"/>
      <dgm:spPr/>
      <dgm:t>
        <a:bodyPr/>
        <a:lstStyle/>
        <a:p>
          <a:r>
            <a:rPr lang="zh-CN" altLang="en-US" dirty="0" smtClean="0"/>
            <a:t>曾经的发布流程</a:t>
          </a:r>
          <a:endParaRPr lang="zh-CN" altLang="en-US" dirty="0"/>
        </a:p>
      </dgm:t>
    </dgm:pt>
    <dgm:pt modelId="{BB858816-19FB-E14C-A634-48C25CD2DF1E}" type="parTrans" cxnId="{29610829-36D7-554B-877B-246ABCC965D2}">
      <dgm:prSet/>
      <dgm:spPr/>
      <dgm:t>
        <a:bodyPr/>
        <a:lstStyle/>
        <a:p>
          <a:endParaRPr lang="zh-CN" altLang="en-US"/>
        </a:p>
      </dgm:t>
    </dgm:pt>
    <dgm:pt modelId="{F2B0F793-2701-B846-9587-803599E15104}" type="sibTrans" cxnId="{29610829-36D7-554B-877B-246ABCC965D2}">
      <dgm:prSet/>
      <dgm:spPr/>
      <dgm:t>
        <a:bodyPr/>
        <a:lstStyle/>
        <a:p>
          <a:endParaRPr lang="zh-CN" altLang="en-US"/>
        </a:p>
      </dgm:t>
    </dgm:pt>
    <dgm:pt modelId="{70749344-3EC4-A344-B937-E59FCB0D9C99}">
      <dgm:prSet phldrT="[文本]"/>
      <dgm:spPr/>
      <dgm:t>
        <a:bodyPr/>
        <a:lstStyle/>
        <a:p>
          <a:r>
            <a:rPr lang="zh-CN" altLang="en-US" dirty="0" smtClean="0"/>
            <a:t>目前的发布流程</a:t>
          </a:r>
          <a:endParaRPr lang="zh-CN" altLang="en-US" dirty="0"/>
        </a:p>
      </dgm:t>
    </dgm:pt>
    <dgm:pt modelId="{C10802B0-4BEA-A542-B722-7F91C29F8F52}" type="parTrans" cxnId="{A98F112C-C886-6240-B2B3-299CE2E605C5}">
      <dgm:prSet/>
      <dgm:spPr/>
      <dgm:t>
        <a:bodyPr/>
        <a:lstStyle/>
        <a:p>
          <a:endParaRPr lang="zh-CN" altLang="en-US"/>
        </a:p>
      </dgm:t>
    </dgm:pt>
    <dgm:pt modelId="{C6DC40BB-61A1-CD45-AC98-E4E36AD33261}" type="sibTrans" cxnId="{A98F112C-C886-6240-B2B3-299CE2E605C5}">
      <dgm:prSet/>
      <dgm:spPr/>
      <dgm:t>
        <a:bodyPr/>
        <a:lstStyle/>
        <a:p>
          <a:endParaRPr lang="zh-CN" altLang="en-US"/>
        </a:p>
      </dgm:t>
    </dgm:pt>
    <dgm:pt modelId="{69A0082C-E1BF-5445-965A-6578F5C45A52}">
      <dgm:prSet phldrT="[文本]"/>
      <dgm:spPr/>
      <dgm:t>
        <a:bodyPr/>
        <a:lstStyle/>
        <a:p>
          <a:r>
            <a:rPr lang="zh-CN" altLang="en-US" dirty="0" smtClean="0"/>
            <a:t>目前的主站架构</a:t>
          </a:r>
          <a:endParaRPr lang="zh-CN" altLang="en-US" dirty="0"/>
        </a:p>
      </dgm:t>
    </dgm:pt>
    <dgm:pt modelId="{162DA153-74EE-1C46-819D-FFE9048DF308}" type="parTrans" cxnId="{F7BB4278-6F50-8F4A-AE07-E094D2B3DB39}">
      <dgm:prSet/>
      <dgm:spPr/>
      <dgm:t>
        <a:bodyPr/>
        <a:lstStyle/>
        <a:p>
          <a:endParaRPr lang="zh-CN" altLang="en-US"/>
        </a:p>
      </dgm:t>
    </dgm:pt>
    <dgm:pt modelId="{DC322EAA-9BBF-DB4D-82B9-81AD0F61BE92}" type="sibTrans" cxnId="{F7BB4278-6F50-8F4A-AE07-E094D2B3DB39}">
      <dgm:prSet/>
      <dgm:spPr/>
      <dgm:t>
        <a:bodyPr/>
        <a:lstStyle/>
        <a:p>
          <a:endParaRPr lang="zh-CN" altLang="en-US"/>
        </a:p>
      </dgm:t>
    </dgm:pt>
    <dgm:pt modelId="{C937B824-7759-6047-83EE-A98820651D92}">
      <dgm:prSet phldrT="[文本]"/>
      <dgm:spPr/>
      <dgm:t>
        <a:bodyPr/>
        <a:lstStyle/>
        <a:p>
          <a:r>
            <a:rPr lang="zh-CN" altLang="en-US" dirty="0" smtClean="0"/>
            <a:t>曾经的主站架构</a:t>
          </a:r>
          <a:endParaRPr lang="zh-CN" altLang="en-US" dirty="0"/>
        </a:p>
      </dgm:t>
    </dgm:pt>
    <dgm:pt modelId="{B6A73602-5712-1E42-B47F-84727D442BE8}" type="parTrans" cxnId="{7A2BEC8F-9375-F84F-A507-BF56BA213D8C}">
      <dgm:prSet/>
      <dgm:spPr/>
      <dgm:t>
        <a:bodyPr/>
        <a:lstStyle/>
        <a:p>
          <a:endParaRPr lang="zh-CN" altLang="en-US"/>
        </a:p>
      </dgm:t>
    </dgm:pt>
    <dgm:pt modelId="{BC24DE17-441D-9244-B5EF-4F932D87DB87}" type="sibTrans" cxnId="{7A2BEC8F-9375-F84F-A507-BF56BA213D8C}">
      <dgm:prSet/>
      <dgm:spPr/>
      <dgm:t>
        <a:bodyPr/>
        <a:lstStyle/>
        <a:p>
          <a:endParaRPr lang="zh-CN" altLang="en-US"/>
        </a:p>
      </dgm:t>
    </dgm:pt>
    <dgm:pt modelId="{1D13CC2D-6A2A-BD45-B711-BD0A3B91DEED}">
      <dgm:prSet phldrT="[文本]"/>
      <dgm:spPr/>
      <dgm:t>
        <a:bodyPr/>
        <a:lstStyle/>
        <a:p>
          <a:r>
            <a:rPr lang="en-US" altLang="zh-CN" dirty="0" smtClean="0"/>
            <a:t>Docker</a:t>
          </a:r>
          <a:r>
            <a:rPr lang="zh-CN" altLang="en-US" dirty="0" smtClean="0"/>
            <a:t>生产环境介绍</a:t>
          </a:r>
          <a:endParaRPr lang="zh-CN" altLang="en-US" dirty="0"/>
        </a:p>
      </dgm:t>
    </dgm:pt>
    <dgm:pt modelId="{56EE2B93-D032-2F4B-A6FC-B23EF48AED6A}" type="parTrans" cxnId="{23C169B5-17AE-8642-B942-C91C3A1A2FF3}">
      <dgm:prSet/>
      <dgm:spPr/>
      <dgm:t>
        <a:bodyPr/>
        <a:lstStyle/>
        <a:p>
          <a:endParaRPr lang="zh-CN" altLang="en-US"/>
        </a:p>
      </dgm:t>
    </dgm:pt>
    <dgm:pt modelId="{BA3B00CB-B8F4-8243-8567-BB48F7D67810}" type="sibTrans" cxnId="{23C169B5-17AE-8642-B942-C91C3A1A2FF3}">
      <dgm:prSet/>
      <dgm:spPr/>
      <dgm:t>
        <a:bodyPr/>
        <a:lstStyle/>
        <a:p>
          <a:endParaRPr lang="zh-CN" altLang="en-US"/>
        </a:p>
      </dgm:t>
    </dgm:pt>
    <dgm:pt modelId="{B05D4929-1741-CB4B-8627-589761E230C6}" type="pres">
      <dgm:prSet presAssocID="{4D7662FA-0BD0-BF47-A565-447CFFE1089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76C216-2944-F54F-A1A1-F424C477D412}" type="pres">
      <dgm:prSet presAssocID="{C5264AEF-3FE0-A149-B057-6C8C6916E944}" presName="parentLin" presStyleCnt="0"/>
      <dgm:spPr/>
    </dgm:pt>
    <dgm:pt modelId="{07F40604-5E86-434A-9E34-D4B7DF9E6B7A}" type="pres">
      <dgm:prSet presAssocID="{C5264AEF-3FE0-A149-B057-6C8C6916E944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8D9A03F-ABE9-8D46-83F7-ACDCA7977975}" type="pres">
      <dgm:prSet presAssocID="{C5264AEF-3FE0-A149-B057-6C8C6916E94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D31CE7-67CF-1545-99AE-6FB678288345}" type="pres">
      <dgm:prSet presAssocID="{C5264AEF-3FE0-A149-B057-6C8C6916E944}" presName="negativeSpace" presStyleCnt="0"/>
      <dgm:spPr/>
    </dgm:pt>
    <dgm:pt modelId="{7EF806F8-9C87-3744-BFB5-900D9F39138A}" type="pres">
      <dgm:prSet presAssocID="{C5264AEF-3FE0-A149-B057-6C8C6916E944}" presName="childText" presStyleLbl="conFgAcc1" presStyleIdx="0" presStyleCnt="5">
        <dgm:presLayoutVars>
          <dgm:bulletEnabled val="1"/>
        </dgm:presLayoutVars>
      </dgm:prSet>
      <dgm:spPr/>
    </dgm:pt>
    <dgm:pt modelId="{50FFAA1A-474D-804E-8DF2-1B79B9E8DE8B}" type="pres">
      <dgm:prSet presAssocID="{F2B0F793-2701-B846-9587-803599E15104}" presName="spaceBetweenRectangles" presStyleCnt="0"/>
      <dgm:spPr/>
    </dgm:pt>
    <dgm:pt modelId="{B36A98E3-B5EB-E34F-AC7B-49ADB7772F6B}" type="pres">
      <dgm:prSet presAssocID="{C937B824-7759-6047-83EE-A98820651D92}" presName="parentLin" presStyleCnt="0"/>
      <dgm:spPr/>
    </dgm:pt>
    <dgm:pt modelId="{BD48F214-3E5B-DA40-B71E-63179FD51AA7}" type="pres">
      <dgm:prSet presAssocID="{C937B824-7759-6047-83EE-A98820651D92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BBC2876A-F8EB-8A4F-89BC-604658D300A3}" type="pres">
      <dgm:prSet presAssocID="{C937B824-7759-6047-83EE-A98820651D9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FE0010-AF44-C745-893D-E3A6606AC2DA}" type="pres">
      <dgm:prSet presAssocID="{C937B824-7759-6047-83EE-A98820651D92}" presName="negativeSpace" presStyleCnt="0"/>
      <dgm:spPr/>
    </dgm:pt>
    <dgm:pt modelId="{619FB8BD-6326-5B48-912F-F4E8B37558D1}" type="pres">
      <dgm:prSet presAssocID="{C937B824-7759-6047-83EE-A98820651D92}" presName="childText" presStyleLbl="conFgAcc1" presStyleIdx="1" presStyleCnt="5">
        <dgm:presLayoutVars>
          <dgm:bulletEnabled val="1"/>
        </dgm:presLayoutVars>
      </dgm:prSet>
      <dgm:spPr/>
    </dgm:pt>
    <dgm:pt modelId="{88FEF50E-AC57-B240-A6CB-E2644BB56646}" type="pres">
      <dgm:prSet presAssocID="{BC24DE17-441D-9244-B5EF-4F932D87DB87}" presName="spaceBetweenRectangles" presStyleCnt="0"/>
      <dgm:spPr/>
    </dgm:pt>
    <dgm:pt modelId="{D3F6C099-3337-0241-A465-0396A070C947}" type="pres">
      <dgm:prSet presAssocID="{70749344-3EC4-A344-B937-E59FCB0D9C99}" presName="parentLin" presStyleCnt="0"/>
      <dgm:spPr/>
    </dgm:pt>
    <dgm:pt modelId="{523DA502-78FE-1D45-89E1-99AD6F95ACBA}" type="pres">
      <dgm:prSet presAssocID="{70749344-3EC4-A344-B937-E59FCB0D9C99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CEC8DE2E-BBF3-544C-B5CD-33565AC921B5}" type="pres">
      <dgm:prSet presAssocID="{70749344-3EC4-A344-B937-E59FCB0D9C9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7123DA-B2B1-D94F-8E14-6CE4EE17D3FF}" type="pres">
      <dgm:prSet presAssocID="{70749344-3EC4-A344-B937-E59FCB0D9C99}" presName="negativeSpace" presStyleCnt="0"/>
      <dgm:spPr/>
    </dgm:pt>
    <dgm:pt modelId="{6D2A4347-968E-1D46-9FB8-17916688CF93}" type="pres">
      <dgm:prSet presAssocID="{70749344-3EC4-A344-B937-E59FCB0D9C99}" presName="childText" presStyleLbl="conFgAcc1" presStyleIdx="2" presStyleCnt="5">
        <dgm:presLayoutVars>
          <dgm:bulletEnabled val="1"/>
        </dgm:presLayoutVars>
      </dgm:prSet>
      <dgm:spPr/>
    </dgm:pt>
    <dgm:pt modelId="{795BFCF2-75F1-AF4A-8AFB-1748703E737E}" type="pres">
      <dgm:prSet presAssocID="{C6DC40BB-61A1-CD45-AC98-E4E36AD33261}" presName="spaceBetweenRectangles" presStyleCnt="0"/>
      <dgm:spPr/>
    </dgm:pt>
    <dgm:pt modelId="{93724589-1D09-F348-9B92-13D2036536C6}" type="pres">
      <dgm:prSet presAssocID="{69A0082C-E1BF-5445-965A-6578F5C45A52}" presName="parentLin" presStyleCnt="0"/>
      <dgm:spPr/>
    </dgm:pt>
    <dgm:pt modelId="{1B87E926-63D5-1E46-BBC6-5093B2C7114D}" type="pres">
      <dgm:prSet presAssocID="{69A0082C-E1BF-5445-965A-6578F5C45A52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70096ACF-62AD-284F-AD0A-09AE4C325071}" type="pres">
      <dgm:prSet presAssocID="{69A0082C-E1BF-5445-965A-6578F5C45A5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0F6CBD-5B05-5C4E-ADC3-35387A63879B}" type="pres">
      <dgm:prSet presAssocID="{69A0082C-E1BF-5445-965A-6578F5C45A52}" presName="negativeSpace" presStyleCnt="0"/>
      <dgm:spPr/>
    </dgm:pt>
    <dgm:pt modelId="{020C2E8F-0FB9-5349-8F7A-11725734419D}" type="pres">
      <dgm:prSet presAssocID="{69A0082C-E1BF-5445-965A-6578F5C45A52}" presName="childText" presStyleLbl="conFgAcc1" presStyleIdx="3" presStyleCnt="5">
        <dgm:presLayoutVars>
          <dgm:bulletEnabled val="1"/>
        </dgm:presLayoutVars>
      </dgm:prSet>
      <dgm:spPr/>
    </dgm:pt>
    <dgm:pt modelId="{BF7AA66F-53EC-2F4C-8319-C3AF712A2FBB}" type="pres">
      <dgm:prSet presAssocID="{DC322EAA-9BBF-DB4D-82B9-81AD0F61BE92}" presName="spaceBetweenRectangles" presStyleCnt="0"/>
      <dgm:spPr/>
    </dgm:pt>
    <dgm:pt modelId="{126FA680-C0B4-E94C-B9F1-420FD1B614E2}" type="pres">
      <dgm:prSet presAssocID="{1D13CC2D-6A2A-BD45-B711-BD0A3B91DEED}" presName="parentLin" presStyleCnt="0"/>
      <dgm:spPr/>
    </dgm:pt>
    <dgm:pt modelId="{1C44AB55-D369-3A49-810E-494C28D2C4BA}" type="pres">
      <dgm:prSet presAssocID="{1D13CC2D-6A2A-BD45-B711-BD0A3B91DEED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353B28DD-D2E5-4C48-862A-B5CDEEE1C67A}" type="pres">
      <dgm:prSet presAssocID="{1D13CC2D-6A2A-BD45-B711-BD0A3B91DEE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A325F4-4149-D44F-A5C6-327CAD41F6C6}" type="pres">
      <dgm:prSet presAssocID="{1D13CC2D-6A2A-BD45-B711-BD0A3B91DEED}" presName="negativeSpace" presStyleCnt="0"/>
      <dgm:spPr/>
    </dgm:pt>
    <dgm:pt modelId="{49D44931-8867-E744-9027-16A331ECA178}" type="pres">
      <dgm:prSet presAssocID="{1D13CC2D-6A2A-BD45-B711-BD0A3B91DEE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D6F316A-BA02-034F-83D3-03746B0A5505}" type="presOf" srcId="{69A0082C-E1BF-5445-965A-6578F5C45A52}" destId="{70096ACF-62AD-284F-AD0A-09AE4C325071}" srcOrd="1" destOrd="0" presId="urn:microsoft.com/office/officeart/2005/8/layout/list1"/>
    <dgm:cxn modelId="{9104DAC2-DDDF-B449-8F32-4923E05F4258}" type="presOf" srcId="{1D13CC2D-6A2A-BD45-B711-BD0A3B91DEED}" destId="{1C44AB55-D369-3A49-810E-494C28D2C4BA}" srcOrd="0" destOrd="0" presId="urn:microsoft.com/office/officeart/2005/8/layout/list1"/>
    <dgm:cxn modelId="{C5840EA5-D4AA-B743-BCA0-4E38E598FC92}" type="presOf" srcId="{C937B824-7759-6047-83EE-A98820651D92}" destId="{BBC2876A-F8EB-8A4F-89BC-604658D300A3}" srcOrd="1" destOrd="0" presId="urn:microsoft.com/office/officeart/2005/8/layout/list1"/>
    <dgm:cxn modelId="{B843D227-877E-604A-B501-1A675AAF9AA5}" type="presOf" srcId="{1D13CC2D-6A2A-BD45-B711-BD0A3B91DEED}" destId="{353B28DD-D2E5-4C48-862A-B5CDEEE1C67A}" srcOrd="1" destOrd="0" presId="urn:microsoft.com/office/officeart/2005/8/layout/list1"/>
    <dgm:cxn modelId="{23C169B5-17AE-8642-B942-C91C3A1A2FF3}" srcId="{4D7662FA-0BD0-BF47-A565-447CFFE10894}" destId="{1D13CC2D-6A2A-BD45-B711-BD0A3B91DEED}" srcOrd="4" destOrd="0" parTransId="{56EE2B93-D032-2F4B-A6FC-B23EF48AED6A}" sibTransId="{BA3B00CB-B8F4-8243-8567-BB48F7D67810}"/>
    <dgm:cxn modelId="{34549B8F-BE4A-F740-8160-14BA59B729BA}" type="presOf" srcId="{C5264AEF-3FE0-A149-B057-6C8C6916E944}" destId="{18D9A03F-ABE9-8D46-83F7-ACDCA7977975}" srcOrd="1" destOrd="0" presId="urn:microsoft.com/office/officeart/2005/8/layout/list1"/>
    <dgm:cxn modelId="{8F23759B-E0AB-5A44-B0B6-79E82C83B8BD}" type="presOf" srcId="{69A0082C-E1BF-5445-965A-6578F5C45A52}" destId="{1B87E926-63D5-1E46-BBC6-5093B2C7114D}" srcOrd="0" destOrd="0" presId="urn:microsoft.com/office/officeart/2005/8/layout/list1"/>
    <dgm:cxn modelId="{F7BB4278-6F50-8F4A-AE07-E094D2B3DB39}" srcId="{4D7662FA-0BD0-BF47-A565-447CFFE10894}" destId="{69A0082C-E1BF-5445-965A-6578F5C45A52}" srcOrd="3" destOrd="0" parTransId="{162DA153-74EE-1C46-819D-FFE9048DF308}" sibTransId="{DC322EAA-9BBF-DB4D-82B9-81AD0F61BE92}"/>
    <dgm:cxn modelId="{7A2BEC8F-9375-F84F-A507-BF56BA213D8C}" srcId="{4D7662FA-0BD0-BF47-A565-447CFFE10894}" destId="{C937B824-7759-6047-83EE-A98820651D92}" srcOrd="1" destOrd="0" parTransId="{B6A73602-5712-1E42-B47F-84727D442BE8}" sibTransId="{BC24DE17-441D-9244-B5EF-4F932D87DB87}"/>
    <dgm:cxn modelId="{29610829-36D7-554B-877B-246ABCC965D2}" srcId="{4D7662FA-0BD0-BF47-A565-447CFFE10894}" destId="{C5264AEF-3FE0-A149-B057-6C8C6916E944}" srcOrd="0" destOrd="0" parTransId="{BB858816-19FB-E14C-A634-48C25CD2DF1E}" sibTransId="{F2B0F793-2701-B846-9587-803599E15104}"/>
    <dgm:cxn modelId="{5BCF891F-3ED0-9144-9473-E84A333D3144}" type="presOf" srcId="{C5264AEF-3FE0-A149-B057-6C8C6916E944}" destId="{07F40604-5E86-434A-9E34-D4B7DF9E6B7A}" srcOrd="0" destOrd="0" presId="urn:microsoft.com/office/officeart/2005/8/layout/list1"/>
    <dgm:cxn modelId="{6330EC89-DD1B-4E4B-92B3-57B909EA0D59}" type="presOf" srcId="{C937B824-7759-6047-83EE-A98820651D92}" destId="{BD48F214-3E5B-DA40-B71E-63179FD51AA7}" srcOrd="0" destOrd="0" presId="urn:microsoft.com/office/officeart/2005/8/layout/list1"/>
    <dgm:cxn modelId="{73D975F5-EA87-9349-8890-712E462C2104}" type="presOf" srcId="{70749344-3EC4-A344-B937-E59FCB0D9C99}" destId="{523DA502-78FE-1D45-89E1-99AD6F95ACBA}" srcOrd="0" destOrd="0" presId="urn:microsoft.com/office/officeart/2005/8/layout/list1"/>
    <dgm:cxn modelId="{D7B5CEFD-ADFE-724F-8304-4CC15D0A8CBD}" type="presOf" srcId="{4D7662FA-0BD0-BF47-A565-447CFFE10894}" destId="{B05D4929-1741-CB4B-8627-589761E230C6}" srcOrd="0" destOrd="0" presId="urn:microsoft.com/office/officeart/2005/8/layout/list1"/>
    <dgm:cxn modelId="{45E8B313-BDF9-7341-8546-D6AF73328831}" type="presOf" srcId="{70749344-3EC4-A344-B937-E59FCB0D9C99}" destId="{CEC8DE2E-BBF3-544C-B5CD-33565AC921B5}" srcOrd="1" destOrd="0" presId="urn:microsoft.com/office/officeart/2005/8/layout/list1"/>
    <dgm:cxn modelId="{A98F112C-C886-6240-B2B3-299CE2E605C5}" srcId="{4D7662FA-0BD0-BF47-A565-447CFFE10894}" destId="{70749344-3EC4-A344-B937-E59FCB0D9C99}" srcOrd="2" destOrd="0" parTransId="{C10802B0-4BEA-A542-B722-7F91C29F8F52}" sibTransId="{C6DC40BB-61A1-CD45-AC98-E4E36AD33261}"/>
    <dgm:cxn modelId="{12714AA1-5ED2-8843-A3A6-5270C4DB7C15}" type="presParOf" srcId="{B05D4929-1741-CB4B-8627-589761E230C6}" destId="{0B76C216-2944-F54F-A1A1-F424C477D412}" srcOrd="0" destOrd="0" presId="urn:microsoft.com/office/officeart/2005/8/layout/list1"/>
    <dgm:cxn modelId="{C3412B56-410E-6F46-BD8D-DABC245BE5FA}" type="presParOf" srcId="{0B76C216-2944-F54F-A1A1-F424C477D412}" destId="{07F40604-5E86-434A-9E34-D4B7DF9E6B7A}" srcOrd="0" destOrd="0" presId="urn:microsoft.com/office/officeart/2005/8/layout/list1"/>
    <dgm:cxn modelId="{3E648652-7BBB-074C-B68A-614E4963651E}" type="presParOf" srcId="{0B76C216-2944-F54F-A1A1-F424C477D412}" destId="{18D9A03F-ABE9-8D46-83F7-ACDCA7977975}" srcOrd="1" destOrd="0" presId="urn:microsoft.com/office/officeart/2005/8/layout/list1"/>
    <dgm:cxn modelId="{43981816-8FB2-9541-942A-6A0D1717187C}" type="presParOf" srcId="{B05D4929-1741-CB4B-8627-589761E230C6}" destId="{EDD31CE7-67CF-1545-99AE-6FB678288345}" srcOrd="1" destOrd="0" presId="urn:microsoft.com/office/officeart/2005/8/layout/list1"/>
    <dgm:cxn modelId="{25112617-CE21-4D43-9A30-2B0E8E6C65C0}" type="presParOf" srcId="{B05D4929-1741-CB4B-8627-589761E230C6}" destId="{7EF806F8-9C87-3744-BFB5-900D9F39138A}" srcOrd="2" destOrd="0" presId="urn:microsoft.com/office/officeart/2005/8/layout/list1"/>
    <dgm:cxn modelId="{01885BC0-7043-8C49-A79D-81B363D0BBAE}" type="presParOf" srcId="{B05D4929-1741-CB4B-8627-589761E230C6}" destId="{50FFAA1A-474D-804E-8DF2-1B79B9E8DE8B}" srcOrd="3" destOrd="0" presId="urn:microsoft.com/office/officeart/2005/8/layout/list1"/>
    <dgm:cxn modelId="{03B0712A-403E-5845-8766-EFD91AD9D8EC}" type="presParOf" srcId="{B05D4929-1741-CB4B-8627-589761E230C6}" destId="{B36A98E3-B5EB-E34F-AC7B-49ADB7772F6B}" srcOrd="4" destOrd="0" presId="urn:microsoft.com/office/officeart/2005/8/layout/list1"/>
    <dgm:cxn modelId="{52411D14-8FB7-6B41-9A19-5679B01A4555}" type="presParOf" srcId="{B36A98E3-B5EB-E34F-AC7B-49ADB7772F6B}" destId="{BD48F214-3E5B-DA40-B71E-63179FD51AA7}" srcOrd="0" destOrd="0" presId="urn:microsoft.com/office/officeart/2005/8/layout/list1"/>
    <dgm:cxn modelId="{6957CDF3-D786-5C43-8518-63F1A0A09A00}" type="presParOf" srcId="{B36A98E3-B5EB-E34F-AC7B-49ADB7772F6B}" destId="{BBC2876A-F8EB-8A4F-89BC-604658D300A3}" srcOrd="1" destOrd="0" presId="urn:microsoft.com/office/officeart/2005/8/layout/list1"/>
    <dgm:cxn modelId="{24647EDD-15E7-6C44-8BD2-4628EDD694B7}" type="presParOf" srcId="{B05D4929-1741-CB4B-8627-589761E230C6}" destId="{D7FE0010-AF44-C745-893D-E3A6606AC2DA}" srcOrd="5" destOrd="0" presId="urn:microsoft.com/office/officeart/2005/8/layout/list1"/>
    <dgm:cxn modelId="{D1001B58-AC3A-A64B-8622-90B5F6CCA34D}" type="presParOf" srcId="{B05D4929-1741-CB4B-8627-589761E230C6}" destId="{619FB8BD-6326-5B48-912F-F4E8B37558D1}" srcOrd="6" destOrd="0" presId="urn:microsoft.com/office/officeart/2005/8/layout/list1"/>
    <dgm:cxn modelId="{1F5C25E4-85FD-474A-BECC-EE90A1386A38}" type="presParOf" srcId="{B05D4929-1741-CB4B-8627-589761E230C6}" destId="{88FEF50E-AC57-B240-A6CB-E2644BB56646}" srcOrd="7" destOrd="0" presId="urn:microsoft.com/office/officeart/2005/8/layout/list1"/>
    <dgm:cxn modelId="{8B8DAEF4-A84D-7649-825F-C30A6AD4D3E5}" type="presParOf" srcId="{B05D4929-1741-CB4B-8627-589761E230C6}" destId="{D3F6C099-3337-0241-A465-0396A070C947}" srcOrd="8" destOrd="0" presId="urn:microsoft.com/office/officeart/2005/8/layout/list1"/>
    <dgm:cxn modelId="{73A188F3-953A-3740-BD53-7A92DE1A2817}" type="presParOf" srcId="{D3F6C099-3337-0241-A465-0396A070C947}" destId="{523DA502-78FE-1D45-89E1-99AD6F95ACBA}" srcOrd="0" destOrd="0" presId="urn:microsoft.com/office/officeart/2005/8/layout/list1"/>
    <dgm:cxn modelId="{04D73D56-FF3E-1746-9528-3D3231EFFE0F}" type="presParOf" srcId="{D3F6C099-3337-0241-A465-0396A070C947}" destId="{CEC8DE2E-BBF3-544C-B5CD-33565AC921B5}" srcOrd="1" destOrd="0" presId="urn:microsoft.com/office/officeart/2005/8/layout/list1"/>
    <dgm:cxn modelId="{817C5C77-6A12-A74B-A267-A91F54B69D04}" type="presParOf" srcId="{B05D4929-1741-CB4B-8627-589761E230C6}" destId="{797123DA-B2B1-D94F-8E14-6CE4EE17D3FF}" srcOrd="9" destOrd="0" presId="urn:microsoft.com/office/officeart/2005/8/layout/list1"/>
    <dgm:cxn modelId="{90143DFC-BAE3-BC4E-9AA1-0F7EED6F59FA}" type="presParOf" srcId="{B05D4929-1741-CB4B-8627-589761E230C6}" destId="{6D2A4347-968E-1D46-9FB8-17916688CF93}" srcOrd="10" destOrd="0" presId="urn:microsoft.com/office/officeart/2005/8/layout/list1"/>
    <dgm:cxn modelId="{62E5F67C-3F06-BF46-ABCB-9C9616C9163B}" type="presParOf" srcId="{B05D4929-1741-CB4B-8627-589761E230C6}" destId="{795BFCF2-75F1-AF4A-8AFB-1748703E737E}" srcOrd="11" destOrd="0" presId="urn:microsoft.com/office/officeart/2005/8/layout/list1"/>
    <dgm:cxn modelId="{F29E2A76-475C-C943-A80E-5DE724B1D7B4}" type="presParOf" srcId="{B05D4929-1741-CB4B-8627-589761E230C6}" destId="{93724589-1D09-F348-9B92-13D2036536C6}" srcOrd="12" destOrd="0" presId="urn:microsoft.com/office/officeart/2005/8/layout/list1"/>
    <dgm:cxn modelId="{06B6F515-4020-8546-9DFC-C96FA4AF7857}" type="presParOf" srcId="{93724589-1D09-F348-9B92-13D2036536C6}" destId="{1B87E926-63D5-1E46-BBC6-5093B2C7114D}" srcOrd="0" destOrd="0" presId="urn:microsoft.com/office/officeart/2005/8/layout/list1"/>
    <dgm:cxn modelId="{4F6EAFF8-9F9F-B54C-AAD1-6CF6A4E702C0}" type="presParOf" srcId="{93724589-1D09-F348-9B92-13D2036536C6}" destId="{70096ACF-62AD-284F-AD0A-09AE4C325071}" srcOrd="1" destOrd="0" presId="urn:microsoft.com/office/officeart/2005/8/layout/list1"/>
    <dgm:cxn modelId="{06BB6F8B-7C7F-0845-AD79-2490681A5DDE}" type="presParOf" srcId="{B05D4929-1741-CB4B-8627-589761E230C6}" destId="{120F6CBD-5B05-5C4E-ADC3-35387A63879B}" srcOrd="13" destOrd="0" presId="urn:microsoft.com/office/officeart/2005/8/layout/list1"/>
    <dgm:cxn modelId="{A8773076-009F-2844-8969-D1821AFF0369}" type="presParOf" srcId="{B05D4929-1741-CB4B-8627-589761E230C6}" destId="{020C2E8F-0FB9-5349-8F7A-11725734419D}" srcOrd="14" destOrd="0" presId="urn:microsoft.com/office/officeart/2005/8/layout/list1"/>
    <dgm:cxn modelId="{0B78C2DD-D820-EA49-B8FC-8B0077282219}" type="presParOf" srcId="{B05D4929-1741-CB4B-8627-589761E230C6}" destId="{BF7AA66F-53EC-2F4C-8319-C3AF712A2FBB}" srcOrd="15" destOrd="0" presId="urn:microsoft.com/office/officeart/2005/8/layout/list1"/>
    <dgm:cxn modelId="{1B322E5F-9831-074D-917D-49FF609052CB}" type="presParOf" srcId="{B05D4929-1741-CB4B-8627-589761E230C6}" destId="{126FA680-C0B4-E94C-B9F1-420FD1B614E2}" srcOrd="16" destOrd="0" presId="urn:microsoft.com/office/officeart/2005/8/layout/list1"/>
    <dgm:cxn modelId="{F5F764C6-FE9E-0646-A716-8C6607DCF5B1}" type="presParOf" srcId="{126FA680-C0B4-E94C-B9F1-420FD1B614E2}" destId="{1C44AB55-D369-3A49-810E-494C28D2C4BA}" srcOrd="0" destOrd="0" presId="urn:microsoft.com/office/officeart/2005/8/layout/list1"/>
    <dgm:cxn modelId="{13042312-59EC-DB4E-80FD-95F4123B541D}" type="presParOf" srcId="{126FA680-C0B4-E94C-B9F1-420FD1B614E2}" destId="{353B28DD-D2E5-4C48-862A-B5CDEEE1C67A}" srcOrd="1" destOrd="0" presId="urn:microsoft.com/office/officeart/2005/8/layout/list1"/>
    <dgm:cxn modelId="{BE221910-DFA4-C145-9315-17C353C13381}" type="presParOf" srcId="{B05D4929-1741-CB4B-8627-589761E230C6}" destId="{86A325F4-4149-D44F-A5C6-327CAD41F6C6}" srcOrd="17" destOrd="0" presId="urn:microsoft.com/office/officeart/2005/8/layout/list1"/>
    <dgm:cxn modelId="{29FEF9AD-85AF-0543-BFE6-0B77584C5AF9}" type="presParOf" srcId="{B05D4929-1741-CB4B-8627-589761E230C6}" destId="{49D44931-8867-E744-9027-16A331ECA17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7662FA-0BD0-BF47-A565-447CFFE10894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264AEF-3FE0-A149-B057-6C8C6916E944}">
      <dgm:prSet phldrT="[文本]"/>
      <dgm:spPr/>
      <dgm:t>
        <a:bodyPr/>
        <a:lstStyle/>
        <a:p>
          <a:r>
            <a:rPr lang="en-US" altLang="zh-CN" dirty="0" err="1" smtClean="0"/>
            <a:t>Docker</a:t>
          </a:r>
          <a:r>
            <a:rPr lang="en-US" altLang="zh-CN" dirty="0" smtClean="0"/>
            <a:t> data space 100G</a:t>
          </a:r>
          <a:endParaRPr lang="zh-CN" altLang="en-US" dirty="0"/>
        </a:p>
      </dgm:t>
    </dgm:pt>
    <dgm:pt modelId="{BB858816-19FB-E14C-A634-48C25CD2DF1E}" type="parTrans" cxnId="{29610829-36D7-554B-877B-246ABCC965D2}">
      <dgm:prSet/>
      <dgm:spPr/>
      <dgm:t>
        <a:bodyPr/>
        <a:lstStyle/>
        <a:p>
          <a:endParaRPr lang="zh-CN" altLang="en-US"/>
        </a:p>
      </dgm:t>
    </dgm:pt>
    <dgm:pt modelId="{F2B0F793-2701-B846-9587-803599E15104}" type="sibTrans" cxnId="{29610829-36D7-554B-877B-246ABCC965D2}">
      <dgm:prSet/>
      <dgm:spPr/>
      <dgm:t>
        <a:bodyPr/>
        <a:lstStyle/>
        <a:p>
          <a:endParaRPr lang="zh-CN" altLang="en-US"/>
        </a:p>
      </dgm:t>
    </dgm:pt>
    <dgm:pt modelId="{70749344-3EC4-A344-B937-E59FCB0D9C99}">
      <dgm:prSet phldrT="[文本]"/>
      <dgm:spPr/>
      <dgm:t>
        <a:bodyPr/>
        <a:lstStyle/>
        <a:p>
          <a:r>
            <a:rPr lang="zh-CN" altLang="en-US" dirty="0" smtClean="0"/>
            <a:t>实现自动扩容</a:t>
          </a:r>
          <a:endParaRPr lang="zh-CN" altLang="en-US" dirty="0"/>
        </a:p>
      </dgm:t>
    </dgm:pt>
    <dgm:pt modelId="{C10802B0-4BEA-A542-B722-7F91C29F8F52}" type="parTrans" cxnId="{A98F112C-C886-6240-B2B3-299CE2E605C5}">
      <dgm:prSet/>
      <dgm:spPr/>
      <dgm:t>
        <a:bodyPr/>
        <a:lstStyle/>
        <a:p>
          <a:endParaRPr lang="zh-CN" altLang="en-US"/>
        </a:p>
      </dgm:t>
    </dgm:pt>
    <dgm:pt modelId="{C6DC40BB-61A1-CD45-AC98-E4E36AD33261}" type="sibTrans" cxnId="{A98F112C-C886-6240-B2B3-299CE2E605C5}">
      <dgm:prSet/>
      <dgm:spPr/>
      <dgm:t>
        <a:bodyPr/>
        <a:lstStyle/>
        <a:p>
          <a:endParaRPr lang="zh-CN" altLang="en-US"/>
        </a:p>
      </dgm:t>
    </dgm:pt>
    <dgm:pt modelId="{69A0082C-E1BF-5445-965A-6578F5C45A52}">
      <dgm:prSet phldrT="[文本]"/>
      <dgm:spPr/>
      <dgm:t>
        <a:bodyPr/>
        <a:lstStyle/>
        <a:p>
          <a:r>
            <a:rPr lang="zh-CN" altLang="en-US" dirty="0" smtClean="0"/>
            <a:t>迁移到</a:t>
          </a:r>
          <a:r>
            <a:rPr lang="en-US" altLang="zh-CN" dirty="0" smtClean="0"/>
            <a:t>K8S</a:t>
          </a:r>
          <a:endParaRPr lang="zh-CN" altLang="en-US" dirty="0"/>
        </a:p>
      </dgm:t>
    </dgm:pt>
    <dgm:pt modelId="{162DA153-74EE-1C46-819D-FFE9048DF308}" type="parTrans" cxnId="{F7BB4278-6F50-8F4A-AE07-E094D2B3DB39}">
      <dgm:prSet/>
      <dgm:spPr/>
      <dgm:t>
        <a:bodyPr/>
        <a:lstStyle/>
        <a:p>
          <a:endParaRPr lang="zh-CN" altLang="en-US"/>
        </a:p>
      </dgm:t>
    </dgm:pt>
    <dgm:pt modelId="{DC322EAA-9BBF-DB4D-82B9-81AD0F61BE92}" type="sibTrans" cxnId="{F7BB4278-6F50-8F4A-AE07-E094D2B3DB39}">
      <dgm:prSet/>
      <dgm:spPr/>
      <dgm:t>
        <a:bodyPr/>
        <a:lstStyle/>
        <a:p>
          <a:endParaRPr lang="zh-CN" altLang="en-US"/>
        </a:p>
      </dgm:t>
    </dgm:pt>
    <dgm:pt modelId="{C937B824-7759-6047-83EE-A98820651D92}">
      <dgm:prSet phldrT="[文本]"/>
      <dgm:spPr/>
      <dgm:t>
        <a:bodyPr/>
        <a:lstStyle/>
        <a:p>
          <a:r>
            <a:rPr lang="en-US" altLang="zh-CN" dirty="0" err="1" smtClean="0"/>
            <a:t>Tengine</a:t>
          </a:r>
          <a:r>
            <a:rPr lang="zh-CN" altLang="en-US" dirty="0" smtClean="0"/>
            <a:t>网卡多队列中断问题</a:t>
          </a:r>
          <a:endParaRPr lang="zh-CN" altLang="en-US" dirty="0"/>
        </a:p>
      </dgm:t>
    </dgm:pt>
    <dgm:pt modelId="{B6A73602-5712-1E42-B47F-84727D442BE8}" type="parTrans" cxnId="{7A2BEC8F-9375-F84F-A507-BF56BA213D8C}">
      <dgm:prSet/>
      <dgm:spPr/>
      <dgm:t>
        <a:bodyPr/>
        <a:lstStyle/>
        <a:p>
          <a:endParaRPr lang="zh-CN" altLang="en-US"/>
        </a:p>
      </dgm:t>
    </dgm:pt>
    <dgm:pt modelId="{BC24DE17-441D-9244-B5EF-4F932D87DB87}" type="sibTrans" cxnId="{7A2BEC8F-9375-F84F-A507-BF56BA213D8C}">
      <dgm:prSet/>
      <dgm:spPr/>
      <dgm:t>
        <a:bodyPr/>
        <a:lstStyle/>
        <a:p>
          <a:endParaRPr lang="zh-CN" altLang="en-US"/>
        </a:p>
      </dgm:t>
    </dgm:pt>
    <dgm:pt modelId="{1D13CC2D-6A2A-BD45-B711-BD0A3B91DEED}">
      <dgm:prSet phldrT="[文本]"/>
      <dgm:spPr/>
      <dgm:t>
        <a:bodyPr/>
        <a:lstStyle/>
        <a:p>
          <a:r>
            <a:rPr lang="zh-CN" altLang="en-US" dirty="0" smtClean="0"/>
            <a:t>网络的改造</a:t>
          </a:r>
          <a:endParaRPr lang="zh-CN" altLang="en-US" dirty="0"/>
        </a:p>
      </dgm:t>
    </dgm:pt>
    <dgm:pt modelId="{56EE2B93-D032-2F4B-A6FC-B23EF48AED6A}" type="parTrans" cxnId="{23C169B5-17AE-8642-B942-C91C3A1A2FF3}">
      <dgm:prSet/>
      <dgm:spPr/>
      <dgm:t>
        <a:bodyPr/>
        <a:lstStyle/>
        <a:p>
          <a:endParaRPr lang="zh-CN" altLang="en-US"/>
        </a:p>
      </dgm:t>
    </dgm:pt>
    <dgm:pt modelId="{BA3B00CB-B8F4-8243-8567-BB48F7D67810}" type="sibTrans" cxnId="{23C169B5-17AE-8642-B942-C91C3A1A2FF3}">
      <dgm:prSet/>
      <dgm:spPr/>
      <dgm:t>
        <a:bodyPr/>
        <a:lstStyle/>
        <a:p>
          <a:endParaRPr lang="zh-CN" altLang="en-US"/>
        </a:p>
      </dgm:t>
    </dgm:pt>
    <dgm:pt modelId="{B05D4929-1741-CB4B-8627-589761E230C6}" type="pres">
      <dgm:prSet presAssocID="{4D7662FA-0BD0-BF47-A565-447CFFE1089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76C216-2944-F54F-A1A1-F424C477D412}" type="pres">
      <dgm:prSet presAssocID="{C5264AEF-3FE0-A149-B057-6C8C6916E944}" presName="parentLin" presStyleCnt="0"/>
      <dgm:spPr/>
      <dgm:t>
        <a:bodyPr/>
        <a:lstStyle/>
        <a:p>
          <a:endParaRPr lang="zh-CN" altLang="en-US"/>
        </a:p>
      </dgm:t>
    </dgm:pt>
    <dgm:pt modelId="{07F40604-5E86-434A-9E34-D4B7DF9E6B7A}" type="pres">
      <dgm:prSet presAssocID="{C5264AEF-3FE0-A149-B057-6C8C6916E944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8D9A03F-ABE9-8D46-83F7-ACDCA7977975}" type="pres">
      <dgm:prSet presAssocID="{C5264AEF-3FE0-A149-B057-6C8C6916E94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D31CE7-67CF-1545-99AE-6FB678288345}" type="pres">
      <dgm:prSet presAssocID="{C5264AEF-3FE0-A149-B057-6C8C6916E944}" presName="negativeSpace" presStyleCnt="0"/>
      <dgm:spPr/>
      <dgm:t>
        <a:bodyPr/>
        <a:lstStyle/>
        <a:p>
          <a:endParaRPr lang="zh-CN" altLang="en-US"/>
        </a:p>
      </dgm:t>
    </dgm:pt>
    <dgm:pt modelId="{7EF806F8-9C87-3744-BFB5-900D9F39138A}" type="pres">
      <dgm:prSet presAssocID="{C5264AEF-3FE0-A149-B057-6C8C6916E944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FFAA1A-474D-804E-8DF2-1B79B9E8DE8B}" type="pres">
      <dgm:prSet presAssocID="{F2B0F793-2701-B846-9587-803599E15104}" presName="spaceBetweenRectangles" presStyleCnt="0"/>
      <dgm:spPr/>
      <dgm:t>
        <a:bodyPr/>
        <a:lstStyle/>
        <a:p>
          <a:endParaRPr lang="zh-CN" altLang="en-US"/>
        </a:p>
      </dgm:t>
    </dgm:pt>
    <dgm:pt modelId="{B36A98E3-B5EB-E34F-AC7B-49ADB7772F6B}" type="pres">
      <dgm:prSet presAssocID="{C937B824-7759-6047-83EE-A98820651D92}" presName="parentLin" presStyleCnt="0"/>
      <dgm:spPr/>
      <dgm:t>
        <a:bodyPr/>
        <a:lstStyle/>
        <a:p>
          <a:endParaRPr lang="zh-CN" altLang="en-US"/>
        </a:p>
      </dgm:t>
    </dgm:pt>
    <dgm:pt modelId="{BD48F214-3E5B-DA40-B71E-63179FD51AA7}" type="pres">
      <dgm:prSet presAssocID="{C937B824-7759-6047-83EE-A98820651D92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BBC2876A-F8EB-8A4F-89BC-604658D300A3}" type="pres">
      <dgm:prSet presAssocID="{C937B824-7759-6047-83EE-A98820651D9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FE0010-AF44-C745-893D-E3A6606AC2DA}" type="pres">
      <dgm:prSet presAssocID="{C937B824-7759-6047-83EE-A98820651D92}" presName="negativeSpace" presStyleCnt="0"/>
      <dgm:spPr/>
      <dgm:t>
        <a:bodyPr/>
        <a:lstStyle/>
        <a:p>
          <a:endParaRPr lang="zh-CN" altLang="en-US"/>
        </a:p>
      </dgm:t>
    </dgm:pt>
    <dgm:pt modelId="{619FB8BD-6326-5B48-912F-F4E8B37558D1}" type="pres">
      <dgm:prSet presAssocID="{C937B824-7759-6047-83EE-A98820651D92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EF50E-AC57-B240-A6CB-E2644BB56646}" type="pres">
      <dgm:prSet presAssocID="{BC24DE17-441D-9244-B5EF-4F932D87DB87}" presName="spaceBetweenRectangles" presStyleCnt="0"/>
      <dgm:spPr/>
      <dgm:t>
        <a:bodyPr/>
        <a:lstStyle/>
        <a:p>
          <a:endParaRPr lang="zh-CN" altLang="en-US"/>
        </a:p>
      </dgm:t>
    </dgm:pt>
    <dgm:pt modelId="{D3F6C099-3337-0241-A465-0396A070C947}" type="pres">
      <dgm:prSet presAssocID="{70749344-3EC4-A344-B937-E59FCB0D9C99}" presName="parentLin" presStyleCnt="0"/>
      <dgm:spPr/>
      <dgm:t>
        <a:bodyPr/>
        <a:lstStyle/>
        <a:p>
          <a:endParaRPr lang="zh-CN" altLang="en-US"/>
        </a:p>
      </dgm:t>
    </dgm:pt>
    <dgm:pt modelId="{523DA502-78FE-1D45-89E1-99AD6F95ACBA}" type="pres">
      <dgm:prSet presAssocID="{70749344-3EC4-A344-B937-E59FCB0D9C99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CEC8DE2E-BBF3-544C-B5CD-33565AC921B5}" type="pres">
      <dgm:prSet presAssocID="{70749344-3EC4-A344-B937-E59FCB0D9C9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7123DA-B2B1-D94F-8E14-6CE4EE17D3FF}" type="pres">
      <dgm:prSet presAssocID="{70749344-3EC4-A344-B937-E59FCB0D9C99}" presName="negativeSpace" presStyleCnt="0"/>
      <dgm:spPr/>
      <dgm:t>
        <a:bodyPr/>
        <a:lstStyle/>
        <a:p>
          <a:endParaRPr lang="zh-CN" altLang="en-US"/>
        </a:p>
      </dgm:t>
    </dgm:pt>
    <dgm:pt modelId="{6D2A4347-968E-1D46-9FB8-17916688CF93}" type="pres">
      <dgm:prSet presAssocID="{70749344-3EC4-A344-B937-E59FCB0D9C99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5BFCF2-75F1-AF4A-8AFB-1748703E737E}" type="pres">
      <dgm:prSet presAssocID="{C6DC40BB-61A1-CD45-AC98-E4E36AD33261}" presName="spaceBetweenRectangles" presStyleCnt="0"/>
      <dgm:spPr/>
      <dgm:t>
        <a:bodyPr/>
        <a:lstStyle/>
        <a:p>
          <a:endParaRPr lang="zh-CN" altLang="en-US"/>
        </a:p>
      </dgm:t>
    </dgm:pt>
    <dgm:pt modelId="{93724589-1D09-F348-9B92-13D2036536C6}" type="pres">
      <dgm:prSet presAssocID="{69A0082C-E1BF-5445-965A-6578F5C45A52}" presName="parentLin" presStyleCnt="0"/>
      <dgm:spPr/>
      <dgm:t>
        <a:bodyPr/>
        <a:lstStyle/>
        <a:p>
          <a:endParaRPr lang="zh-CN" altLang="en-US"/>
        </a:p>
      </dgm:t>
    </dgm:pt>
    <dgm:pt modelId="{1B87E926-63D5-1E46-BBC6-5093B2C7114D}" type="pres">
      <dgm:prSet presAssocID="{69A0082C-E1BF-5445-965A-6578F5C45A52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70096ACF-62AD-284F-AD0A-09AE4C325071}" type="pres">
      <dgm:prSet presAssocID="{69A0082C-E1BF-5445-965A-6578F5C45A5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0F6CBD-5B05-5C4E-ADC3-35387A63879B}" type="pres">
      <dgm:prSet presAssocID="{69A0082C-E1BF-5445-965A-6578F5C45A52}" presName="negativeSpace" presStyleCnt="0"/>
      <dgm:spPr/>
      <dgm:t>
        <a:bodyPr/>
        <a:lstStyle/>
        <a:p>
          <a:endParaRPr lang="zh-CN" altLang="en-US"/>
        </a:p>
      </dgm:t>
    </dgm:pt>
    <dgm:pt modelId="{020C2E8F-0FB9-5349-8F7A-11725734419D}" type="pres">
      <dgm:prSet presAssocID="{69A0082C-E1BF-5445-965A-6578F5C45A52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7AA66F-53EC-2F4C-8319-C3AF712A2FBB}" type="pres">
      <dgm:prSet presAssocID="{DC322EAA-9BBF-DB4D-82B9-81AD0F61BE92}" presName="spaceBetweenRectangles" presStyleCnt="0"/>
      <dgm:spPr/>
      <dgm:t>
        <a:bodyPr/>
        <a:lstStyle/>
        <a:p>
          <a:endParaRPr lang="zh-CN" altLang="en-US"/>
        </a:p>
      </dgm:t>
    </dgm:pt>
    <dgm:pt modelId="{126FA680-C0B4-E94C-B9F1-420FD1B614E2}" type="pres">
      <dgm:prSet presAssocID="{1D13CC2D-6A2A-BD45-B711-BD0A3B91DEED}" presName="parentLin" presStyleCnt="0"/>
      <dgm:spPr/>
      <dgm:t>
        <a:bodyPr/>
        <a:lstStyle/>
        <a:p>
          <a:endParaRPr lang="zh-CN" altLang="en-US"/>
        </a:p>
      </dgm:t>
    </dgm:pt>
    <dgm:pt modelId="{1C44AB55-D369-3A49-810E-494C28D2C4BA}" type="pres">
      <dgm:prSet presAssocID="{1D13CC2D-6A2A-BD45-B711-BD0A3B91DEED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353B28DD-D2E5-4C48-862A-B5CDEEE1C67A}" type="pres">
      <dgm:prSet presAssocID="{1D13CC2D-6A2A-BD45-B711-BD0A3B91DEE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A325F4-4149-D44F-A5C6-327CAD41F6C6}" type="pres">
      <dgm:prSet presAssocID="{1D13CC2D-6A2A-BD45-B711-BD0A3B91DEED}" presName="negativeSpace" presStyleCnt="0"/>
      <dgm:spPr/>
      <dgm:t>
        <a:bodyPr/>
        <a:lstStyle/>
        <a:p>
          <a:endParaRPr lang="zh-CN" altLang="en-US"/>
        </a:p>
      </dgm:t>
    </dgm:pt>
    <dgm:pt modelId="{49D44931-8867-E744-9027-16A331ECA178}" type="pres">
      <dgm:prSet presAssocID="{1D13CC2D-6A2A-BD45-B711-BD0A3B91DEED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A19F9A-18F2-4528-B80E-F72A9E258B4B}" type="presOf" srcId="{70749344-3EC4-A344-B937-E59FCB0D9C99}" destId="{CEC8DE2E-BBF3-544C-B5CD-33565AC921B5}" srcOrd="1" destOrd="0" presId="urn:microsoft.com/office/officeart/2005/8/layout/list1"/>
    <dgm:cxn modelId="{0A860D83-9BFD-418A-950E-ACACB29BDBB4}" type="presOf" srcId="{69A0082C-E1BF-5445-965A-6578F5C45A52}" destId="{1B87E926-63D5-1E46-BBC6-5093B2C7114D}" srcOrd="0" destOrd="0" presId="urn:microsoft.com/office/officeart/2005/8/layout/list1"/>
    <dgm:cxn modelId="{A5473977-4B90-4D1F-BD71-54F82C911DBB}" type="presOf" srcId="{1D13CC2D-6A2A-BD45-B711-BD0A3B91DEED}" destId="{353B28DD-D2E5-4C48-862A-B5CDEEE1C67A}" srcOrd="1" destOrd="0" presId="urn:microsoft.com/office/officeart/2005/8/layout/list1"/>
    <dgm:cxn modelId="{23C169B5-17AE-8642-B942-C91C3A1A2FF3}" srcId="{4D7662FA-0BD0-BF47-A565-447CFFE10894}" destId="{1D13CC2D-6A2A-BD45-B711-BD0A3B91DEED}" srcOrd="4" destOrd="0" parTransId="{56EE2B93-D032-2F4B-A6FC-B23EF48AED6A}" sibTransId="{BA3B00CB-B8F4-8243-8567-BB48F7D67810}"/>
    <dgm:cxn modelId="{F225E1C8-0CB7-4BBC-9719-32284824A31A}" type="presOf" srcId="{69A0082C-E1BF-5445-965A-6578F5C45A52}" destId="{70096ACF-62AD-284F-AD0A-09AE4C325071}" srcOrd="1" destOrd="0" presId="urn:microsoft.com/office/officeart/2005/8/layout/list1"/>
    <dgm:cxn modelId="{F7BB4278-6F50-8F4A-AE07-E094D2B3DB39}" srcId="{4D7662FA-0BD0-BF47-A565-447CFFE10894}" destId="{69A0082C-E1BF-5445-965A-6578F5C45A52}" srcOrd="3" destOrd="0" parTransId="{162DA153-74EE-1C46-819D-FFE9048DF308}" sibTransId="{DC322EAA-9BBF-DB4D-82B9-81AD0F61BE92}"/>
    <dgm:cxn modelId="{7A2BEC8F-9375-F84F-A507-BF56BA213D8C}" srcId="{4D7662FA-0BD0-BF47-A565-447CFFE10894}" destId="{C937B824-7759-6047-83EE-A98820651D92}" srcOrd="1" destOrd="0" parTransId="{B6A73602-5712-1E42-B47F-84727D442BE8}" sibTransId="{BC24DE17-441D-9244-B5EF-4F932D87DB87}"/>
    <dgm:cxn modelId="{29610829-36D7-554B-877B-246ABCC965D2}" srcId="{4D7662FA-0BD0-BF47-A565-447CFFE10894}" destId="{C5264AEF-3FE0-A149-B057-6C8C6916E944}" srcOrd="0" destOrd="0" parTransId="{BB858816-19FB-E14C-A634-48C25CD2DF1E}" sibTransId="{F2B0F793-2701-B846-9587-803599E15104}"/>
    <dgm:cxn modelId="{28D48E32-269A-4837-ADAE-5C02C214DC0D}" type="presOf" srcId="{C5264AEF-3FE0-A149-B057-6C8C6916E944}" destId="{18D9A03F-ABE9-8D46-83F7-ACDCA7977975}" srcOrd="1" destOrd="0" presId="urn:microsoft.com/office/officeart/2005/8/layout/list1"/>
    <dgm:cxn modelId="{6F98139F-FFF3-4BF5-8AA5-8C1F4DBB3652}" type="presOf" srcId="{4D7662FA-0BD0-BF47-A565-447CFFE10894}" destId="{B05D4929-1741-CB4B-8627-589761E230C6}" srcOrd="0" destOrd="0" presId="urn:microsoft.com/office/officeart/2005/8/layout/list1"/>
    <dgm:cxn modelId="{06C4CF46-DFF2-48AC-BE75-554098A9A298}" type="presOf" srcId="{C937B824-7759-6047-83EE-A98820651D92}" destId="{BD48F214-3E5B-DA40-B71E-63179FD51AA7}" srcOrd="0" destOrd="0" presId="urn:microsoft.com/office/officeart/2005/8/layout/list1"/>
    <dgm:cxn modelId="{D3879198-8ED5-40FC-9AC6-3A16CA7FBD2E}" type="presOf" srcId="{1D13CC2D-6A2A-BD45-B711-BD0A3B91DEED}" destId="{1C44AB55-D369-3A49-810E-494C28D2C4BA}" srcOrd="0" destOrd="0" presId="urn:microsoft.com/office/officeart/2005/8/layout/list1"/>
    <dgm:cxn modelId="{B8A7065C-F38E-4403-B5D1-9959F3D2C598}" type="presOf" srcId="{C937B824-7759-6047-83EE-A98820651D92}" destId="{BBC2876A-F8EB-8A4F-89BC-604658D300A3}" srcOrd="1" destOrd="0" presId="urn:microsoft.com/office/officeart/2005/8/layout/list1"/>
    <dgm:cxn modelId="{2760428C-93AE-44EF-AA9C-0ABC5ECC8DDF}" type="presOf" srcId="{70749344-3EC4-A344-B937-E59FCB0D9C99}" destId="{523DA502-78FE-1D45-89E1-99AD6F95ACBA}" srcOrd="0" destOrd="0" presId="urn:microsoft.com/office/officeart/2005/8/layout/list1"/>
    <dgm:cxn modelId="{5B2C88A1-37D8-40B3-8972-D398DF3F03DC}" type="presOf" srcId="{C5264AEF-3FE0-A149-B057-6C8C6916E944}" destId="{07F40604-5E86-434A-9E34-D4B7DF9E6B7A}" srcOrd="0" destOrd="0" presId="urn:microsoft.com/office/officeart/2005/8/layout/list1"/>
    <dgm:cxn modelId="{A98F112C-C886-6240-B2B3-299CE2E605C5}" srcId="{4D7662FA-0BD0-BF47-A565-447CFFE10894}" destId="{70749344-3EC4-A344-B937-E59FCB0D9C99}" srcOrd="2" destOrd="0" parTransId="{C10802B0-4BEA-A542-B722-7F91C29F8F52}" sibTransId="{C6DC40BB-61A1-CD45-AC98-E4E36AD33261}"/>
    <dgm:cxn modelId="{BE92E960-6985-41EF-9525-2CC36031ED1D}" type="presParOf" srcId="{B05D4929-1741-CB4B-8627-589761E230C6}" destId="{0B76C216-2944-F54F-A1A1-F424C477D412}" srcOrd="0" destOrd="0" presId="urn:microsoft.com/office/officeart/2005/8/layout/list1"/>
    <dgm:cxn modelId="{33EDDADE-3BC0-4595-B79A-137FF662A5B4}" type="presParOf" srcId="{0B76C216-2944-F54F-A1A1-F424C477D412}" destId="{07F40604-5E86-434A-9E34-D4B7DF9E6B7A}" srcOrd="0" destOrd="0" presId="urn:microsoft.com/office/officeart/2005/8/layout/list1"/>
    <dgm:cxn modelId="{691D4BA0-E25E-4A1C-8D04-4AB306A1960E}" type="presParOf" srcId="{0B76C216-2944-F54F-A1A1-F424C477D412}" destId="{18D9A03F-ABE9-8D46-83F7-ACDCA7977975}" srcOrd="1" destOrd="0" presId="urn:microsoft.com/office/officeart/2005/8/layout/list1"/>
    <dgm:cxn modelId="{C28957DD-EBE4-4A5E-9D29-B1E035052375}" type="presParOf" srcId="{B05D4929-1741-CB4B-8627-589761E230C6}" destId="{EDD31CE7-67CF-1545-99AE-6FB678288345}" srcOrd="1" destOrd="0" presId="urn:microsoft.com/office/officeart/2005/8/layout/list1"/>
    <dgm:cxn modelId="{6E3D0B75-9E57-478A-A1D0-A04AA505DF70}" type="presParOf" srcId="{B05D4929-1741-CB4B-8627-589761E230C6}" destId="{7EF806F8-9C87-3744-BFB5-900D9F39138A}" srcOrd="2" destOrd="0" presId="urn:microsoft.com/office/officeart/2005/8/layout/list1"/>
    <dgm:cxn modelId="{3DB3AB1C-70C2-4F3A-91E2-9C664E64DF69}" type="presParOf" srcId="{B05D4929-1741-CB4B-8627-589761E230C6}" destId="{50FFAA1A-474D-804E-8DF2-1B79B9E8DE8B}" srcOrd="3" destOrd="0" presId="urn:microsoft.com/office/officeart/2005/8/layout/list1"/>
    <dgm:cxn modelId="{E30DD9BA-8F0F-4502-AD8F-63F249CBF07B}" type="presParOf" srcId="{B05D4929-1741-CB4B-8627-589761E230C6}" destId="{B36A98E3-B5EB-E34F-AC7B-49ADB7772F6B}" srcOrd="4" destOrd="0" presId="urn:microsoft.com/office/officeart/2005/8/layout/list1"/>
    <dgm:cxn modelId="{CC73B1BE-052B-42B4-ADC0-E68736F3AF29}" type="presParOf" srcId="{B36A98E3-B5EB-E34F-AC7B-49ADB7772F6B}" destId="{BD48F214-3E5B-DA40-B71E-63179FD51AA7}" srcOrd="0" destOrd="0" presId="urn:microsoft.com/office/officeart/2005/8/layout/list1"/>
    <dgm:cxn modelId="{AEEBF357-CF30-4194-9B13-16B1F7FE7A65}" type="presParOf" srcId="{B36A98E3-B5EB-E34F-AC7B-49ADB7772F6B}" destId="{BBC2876A-F8EB-8A4F-89BC-604658D300A3}" srcOrd="1" destOrd="0" presId="urn:microsoft.com/office/officeart/2005/8/layout/list1"/>
    <dgm:cxn modelId="{D2CCD4C0-869F-47B9-97D6-07372B0E9804}" type="presParOf" srcId="{B05D4929-1741-CB4B-8627-589761E230C6}" destId="{D7FE0010-AF44-C745-893D-E3A6606AC2DA}" srcOrd="5" destOrd="0" presId="urn:microsoft.com/office/officeart/2005/8/layout/list1"/>
    <dgm:cxn modelId="{E33BEA32-5524-434D-8B5E-E4FFE841BA6B}" type="presParOf" srcId="{B05D4929-1741-CB4B-8627-589761E230C6}" destId="{619FB8BD-6326-5B48-912F-F4E8B37558D1}" srcOrd="6" destOrd="0" presId="urn:microsoft.com/office/officeart/2005/8/layout/list1"/>
    <dgm:cxn modelId="{9D7EF134-2813-4D4D-B35C-217468362F28}" type="presParOf" srcId="{B05D4929-1741-CB4B-8627-589761E230C6}" destId="{88FEF50E-AC57-B240-A6CB-E2644BB56646}" srcOrd="7" destOrd="0" presId="urn:microsoft.com/office/officeart/2005/8/layout/list1"/>
    <dgm:cxn modelId="{57CF8881-2F3C-42DA-BEAA-0DB978482BC0}" type="presParOf" srcId="{B05D4929-1741-CB4B-8627-589761E230C6}" destId="{D3F6C099-3337-0241-A465-0396A070C947}" srcOrd="8" destOrd="0" presId="urn:microsoft.com/office/officeart/2005/8/layout/list1"/>
    <dgm:cxn modelId="{44B47EA4-C497-4601-9217-D876F0BEC840}" type="presParOf" srcId="{D3F6C099-3337-0241-A465-0396A070C947}" destId="{523DA502-78FE-1D45-89E1-99AD6F95ACBA}" srcOrd="0" destOrd="0" presId="urn:microsoft.com/office/officeart/2005/8/layout/list1"/>
    <dgm:cxn modelId="{9B323E89-83E1-43A3-B5AD-78D68F150E08}" type="presParOf" srcId="{D3F6C099-3337-0241-A465-0396A070C947}" destId="{CEC8DE2E-BBF3-544C-B5CD-33565AC921B5}" srcOrd="1" destOrd="0" presId="urn:microsoft.com/office/officeart/2005/8/layout/list1"/>
    <dgm:cxn modelId="{7B64F605-A13F-470F-88F2-8578D1F38C45}" type="presParOf" srcId="{B05D4929-1741-CB4B-8627-589761E230C6}" destId="{797123DA-B2B1-D94F-8E14-6CE4EE17D3FF}" srcOrd="9" destOrd="0" presId="urn:microsoft.com/office/officeart/2005/8/layout/list1"/>
    <dgm:cxn modelId="{B66ADC9C-49B0-4CDC-9B7B-D152A250C6C6}" type="presParOf" srcId="{B05D4929-1741-CB4B-8627-589761E230C6}" destId="{6D2A4347-968E-1D46-9FB8-17916688CF93}" srcOrd="10" destOrd="0" presId="urn:microsoft.com/office/officeart/2005/8/layout/list1"/>
    <dgm:cxn modelId="{BC14E561-0D04-4AA7-BCB8-2272FA2BC8C1}" type="presParOf" srcId="{B05D4929-1741-CB4B-8627-589761E230C6}" destId="{795BFCF2-75F1-AF4A-8AFB-1748703E737E}" srcOrd="11" destOrd="0" presId="urn:microsoft.com/office/officeart/2005/8/layout/list1"/>
    <dgm:cxn modelId="{33D14ACD-7339-42CE-B900-037BDEC0F081}" type="presParOf" srcId="{B05D4929-1741-CB4B-8627-589761E230C6}" destId="{93724589-1D09-F348-9B92-13D2036536C6}" srcOrd="12" destOrd="0" presId="urn:microsoft.com/office/officeart/2005/8/layout/list1"/>
    <dgm:cxn modelId="{50C69C16-4292-4F04-930D-FEACB8C6603A}" type="presParOf" srcId="{93724589-1D09-F348-9B92-13D2036536C6}" destId="{1B87E926-63D5-1E46-BBC6-5093B2C7114D}" srcOrd="0" destOrd="0" presId="urn:microsoft.com/office/officeart/2005/8/layout/list1"/>
    <dgm:cxn modelId="{B97CD079-56AE-4C24-A80C-CA10897773CB}" type="presParOf" srcId="{93724589-1D09-F348-9B92-13D2036536C6}" destId="{70096ACF-62AD-284F-AD0A-09AE4C325071}" srcOrd="1" destOrd="0" presId="urn:microsoft.com/office/officeart/2005/8/layout/list1"/>
    <dgm:cxn modelId="{6C3EC278-B250-4872-AAF9-81EE6B26185F}" type="presParOf" srcId="{B05D4929-1741-CB4B-8627-589761E230C6}" destId="{120F6CBD-5B05-5C4E-ADC3-35387A63879B}" srcOrd="13" destOrd="0" presId="urn:microsoft.com/office/officeart/2005/8/layout/list1"/>
    <dgm:cxn modelId="{6EFD1AEA-FF04-4002-ABDF-1E4E47C3A5C5}" type="presParOf" srcId="{B05D4929-1741-CB4B-8627-589761E230C6}" destId="{020C2E8F-0FB9-5349-8F7A-11725734419D}" srcOrd="14" destOrd="0" presId="urn:microsoft.com/office/officeart/2005/8/layout/list1"/>
    <dgm:cxn modelId="{3528BFDB-31A6-43F1-AED3-620764273CF3}" type="presParOf" srcId="{B05D4929-1741-CB4B-8627-589761E230C6}" destId="{BF7AA66F-53EC-2F4C-8319-C3AF712A2FBB}" srcOrd="15" destOrd="0" presId="urn:microsoft.com/office/officeart/2005/8/layout/list1"/>
    <dgm:cxn modelId="{3D040813-C060-4AA7-9566-DD35922CB7EC}" type="presParOf" srcId="{B05D4929-1741-CB4B-8627-589761E230C6}" destId="{126FA680-C0B4-E94C-B9F1-420FD1B614E2}" srcOrd="16" destOrd="0" presId="urn:microsoft.com/office/officeart/2005/8/layout/list1"/>
    <dgm:cxn modelId="{598D2E35-1BFA-4302-895F-2423C322D234}" type="presParOf" srcId="{126FA680-C0B4-E94C-B9F1-420FD1B614E2}" destId="{1C44AB55-D369-3A49-810E-494C28D2C4BA}" srcOrd="0" destOrd="0" presId="urn:microsoft.com/office/officeart/2005/8/layout/list1"/>
    <dgm:cxn modelId="{D8FBA641-FC5E-47B8-A32A-433D39B43EF4}" type="presParOf" srcId="{126FA680-C0B4-E94C-B9F1-420FD1B614E2}" destId="{353B28DD-D2E5-4C48-862A-B5CDEEE1C67A}" srcOrd="1" destOrd="0" presId="urn:microsoft.com/office/officeart/2005/8/layout/list1"/>
    <dgm:cxn modelId="{3E3E3218-345C-4716-8E78-FD41FF309E1C}" type="presParOf" srcId="{B05D4929-1741-CB4B-8627-589761E230C6}" destId="{86A325F4-4149-D44F-A5C6-327CAD41F6C6}" srcOrd="17" destOrd="0" presId="urn:microsoft.com/office/officeart/2005/8/layout/list1"/>
    <dgm:cxn modelId="{A524CE23-9027-4D86-8E30-213774417D13}" type="presParOf" srcId="{B05D4929-1741-CB4B-8627-589761E230C6}" destId="{49D44931-8867-E744-9027-16A331ECA17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F806F8-9C87-3744-BFB5-900D9F39138A}">
      <dsp:nvSpPr>
        <dsp:cNvPr id="0" name=""/>
        <dsp:cNvSpPr/>
      </dsp:nvSpPr>
      <dsp:spPr>
        <a:xfrm>
          <a:off x="0" y="419194"/>
          <a:ext cx="65389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9A03F-ABE9-8D46-83F7-ACDCA7977975}">
      <dsp:nvSpPr>
        <dsp:cNvPr id="0" name=""/>
        <dsp:cNvSpPr/>
      </dsp:nvSpPr>
      <dsp:spPr>
        <a:xfrm>
          <a:off x="326945" y="94474"/>
          <a:ext cx="4577238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009" tIns="0" rIns="17300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曾经的发布流程</a:t>
          </a:r>
          <a:endParaRPr lang="zh-CN" altLang="en-US" sz="2200" kern="1200" dirty="0"/>
        </a:p>
      </dsp:txBody>
      <dsp:txXfrm>
        <a:off x="326945" y="94474"/>
        <a:ext cx="4577238" cy="649440"/>
      </dsp:txXfrm>
    </dsp:sp>
    <dsp:sp modelId="{619FB8BD-6326-5B48-912F-F4E8B37558D1}">
      <dsp:nvSpPr>
        <dsp:cNvPr id="0" name=""/>
        <dsp:cNvSpPr/>
      </dsp:nvSpPr>
      <dsp:spPr>
        <a:xfrm>
          <a:off x="0" y="1417114"/>
          <a:ext cx="65389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2876A-F8EB-8A4F-89BC-604658D300A3}">
      <dsp:nvSpPr>
        <dsp:cNvPr id="0" name=""/>
        <dsp:cNvSpPr/>
      </dsp:nvSpPr>
      <dsp:spPr>
        <a:xfrm>
          <a:off x="326945" y="1092394"/>
          <a:ext cx="4577238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009" tIns="0" rIns="17300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曾经的主站架构</a:t>
          </a:r>
          <a:endParaRPr lang="zh-CN" altLang="en-US" sz="2200" kern="1200" dirty="0"/>
        </a:p>
      </dsp:txBody>
      <dsp:txXfrm>
        <a:off x="326945" y="1092394"/>
        <a:ext cx="4577238" cy="649440"/>
      </dsp:txXfrm>
    </dsp:sp>
    <dsp:sp modelId="{6D2A4347-968E-1D46-9FB8-17916688CF93}">
      <dsp:nvSpPr>
        <dsp:cNvPr id="0" name=""/>
        <dsp:cNvSpPr/>
      </dsp:nvSpPr>
      <dsp:spPr>
        <a:xfrm>
          <a:off x="0" y="2415034"/>
          <a:ext cx="65389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8DE2E-BBF3-544C-B5CD-33565AC921B5}">
      <dsp:nvSpPr>
        <dsp:cNvPr id="0" name=""/>
        <dsp:cNvSpPr/>
      </dsp:nvSpPr>
      <dsp:spPr>
        <a:xfrm>
          <a:off x="326945" y="2090314"/>
          <a:ext cx="4577238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009" tIns="0" rIns="17300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目前的发布流程</a:t>
          </a:r>
          <a:endParaRPr lang="zh-CN" altLang="en-US" sz="2200" kern="1200" dirty="0"/>
        </a:p>
      </dsp:txBody>
      <dsp:txXfrm>
        <a:off x="326945" y="2090314"/>
        <a:ext cx="4577238" cy="649440"/>
      </dsp:txXfrm>
    </dsp:sp>
    <dsp:sp modelId="{020C2E8F-0FB9-5349-8F7A-11725734419D}">
      <dsp:nvSpPr>
        <dsp:cNvPr id="0" name=""/>
        <dsp:cNvSpPr/>
      </dsp:nvSpPr>
      <dsp:spPr>
        <a:xfrm>
          <a:off x="0" y="3412954"/>
          <a:ext cx="65389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96ACF-62AD-284F-AD0A-09AE4C325071}">
      <dsp:nvSpPr>
        <dsp:cNvPr id="0" name=""/>
        <dsp:cNvSpPr/>
      </dsp:nvSpPr>
      <dsp:spPr>
        <a:xfrm>
          <a:off x="326945" y="3088234"/>
          <a:ext cx="4577238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009" tIns="0" rIns="17300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目前的主站架构</a:t>
          </a:r>
          <a:endParaRPr lang="zh-CN" altLang="en-US" sz="2200" kern="1200" dirty="0"/>
        </a:p>
      </dsp:txBody>
      <dsp:txXfrm>
        <a:off x="326945" y="3088234"/>
        <a:ext cx="4577238" cy="649440"/>
      </dsp:txXfrm>
    </dsp:sp>
    <dsp:sp modelId="{49D44931-8867-E744-9027-16A331ECA178}">
      <dsp:nvSpPr>
        <dsp:cNvPr id="0" name=""/>
        <dsp:cNvSpPr/>
      </dsp:nvSpPr>
      <dsp:spPr>
        <a:xfrm>
          <a:off x="0" y="4410874"/>
          <a:ext cx="65389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B28DD-D2E5-4C48-862A-B5CDEEE1C67A}">
      <dsp:nvSpPr>
        <dsp:cNvPr id="0" name=""/>
        <dsp:cNvSpPr/>
      </dsp:nvSpPr>
      <dsp:spPr>
        <a:xfrm>
          <a:off x="326945" y="4086154"/>
          <a:ext cx="4577238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009" tIns="0" rIns="17300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Docker</a:t>
          </a:r>
          <a:r>
            <a:rPr lang="zh-CN" altLang="en-US" sz="2200" kern="1200" dirty="0" smtClean="0"/>
            <a:t>生产环境介绍</a:t>
          </a:r>
          <a:endParaRPr lang="zh-CN" altLang="en-US" sz="2200" kern="1200" dirty="0"/>
        </a:p>
      </dsp:txBody>
      <dsp:txXfrm>
        <a:off x="326945" y="4086154"/>
        <a:ext cx="4577238" cy="6494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F806F8-9C87-3744-BFB5-900D9F39138A}">
      <dsp:nvSpPr>
        <dsp:cNvPr id="0" name=""/>
        <dsp:cNvSpPr/>
      </dsp:nvSpPr>
      <dsp:spPr>
        <a:xfrm>
          <a:off x="0" y="502713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9A03F-ABE9-8D46-83F7-ACDCA7977975}">
      <dsp:nvSpPr>
        <dsp:cNvPr id="0" name=""/>
        <dsp:cNvSpPr/>
      </dsp:nvSpPr>
      <dsp:spPr>
        <a:xfrm>
          <a:off x="304800" y="163233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Docker</a:t>
          </a:r>
          <a:r>
            <a:rPr lang="en-US" altLang="zh-CN" sz="2300" kern="1200" dirty="0" smtClean="0"/>
            <a:t> data space 100G</a:t>
          </a:r>
          <a:endParaRPr lang="zh-CN" altLang="en-US" sz="2300" kern="1200" dirty="0"/>
        </a:p>
      </dsp:txBody>
      <dsp:txXfrm>
        <a:off x="304800" y="163233"/>
        <a:ext cx="4267200" cy="678960"/>
      </dsp:txXfrm>
    </dsp:sp>
    <dsp:sp modelId="{619FB8BD-6326-5B48-912F-F4E8B37558D1}">
      <dsp:nvSpPr>
        <dsp:cNvPr id="0" name=""/>
        <dsp:cNvSpPr/>
      </dsp:nvSpPr>
      <dsp:spPr>
        <a:xfrm>
          <a:off x="0" y="1545993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2876A-F8EB-8A4F-89BC-604658D300A3}">
      <dsp:nvSpPr>
        <dsp:cNvPr id="0" name=""/>
        <dsp:cNvSpPr/>
      </dsp:nvSpPr>
      <dsp:spPr>
        <a:xfrm>
          <a:off x="304800" y="1206513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Tengine</a:t>
          </a:r>
          <a:r>
            <a:rPr lang="zh-CN" altLang="en-US" sz="2300" kern="1200" dirty="0" smtClean="0"/>
            <a:t>网卡多队列中断问题</a:t>
          </a:r>
          <a:endParaRPr lang="zh-CN" altLang="en-US" sz="2300" kern="1200" dirty="0"/>
        </a:p>
      </dsp:txBody>
      <dsp:txXfrm>
        <a:off x="304800" y="1206513"/>
        <a:ext cx="4267200" cy="678960"/>
      </dsp:txXfrm>
    </dsp:sp>
    <dsp:sp modelId="{6D2A4347-968E-1D46-9FB8-17916688CF93}">
      <dsp:nvSpPr>
        <dsp:cNvPr id="0" name=""/>
        <dsp:cNvSpPr/>
      </dsp:nvSpPr>
      <dsp:spPr>
        <a:xfrm>
          <a:off x="0" y="2589273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8DE2E-BBF3-544C-B5CD-33565AC921B5}">
      <dsp:nvSpPr>
        <dsp:cNvPr id="0" name=""/>
        <dsp:cNvSpPr/>
      </dsp:nvSpPr>
      <dsp:spPr>
        <a:xfrm>
          <a:off x="304800" y="2249793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实现自动扩容</a:t>
          </a:r>
          <a:endParaRPr lang="zh-CN" altLang="en-US" sz="2300" kern="1200" dirty="0"/>
        </a:p>
      </dsp:txBody>
      <dsp:txXfrm>
        <a:off x="304800" y="2249793"/>
        <a:ext cx="4267200" cy="678960"/>
      </dsp:txXfrm>
    </dsp:sp>
    <dsp:sp modelId="{020C2E8F-0FB9-5349-8F7A-11725734419D}">
      <dsp:nvSpPr>
        <dsp:cNvPr id="0" name=""/>
        <dsp:cNvSpPr/>
      </dsp:nvSpPr>
      <dsp:spPr>
        <a:xfrm>
          <a:off x="0" y="3632553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96ACF-62AD-284F-AD0A-09AE4C325071}">
      <dsp:nvSpPr>
        <dsp:cNvPr id="0" name=""/>
        <dsp:cNvSpPr/>
      </dsp:nvSpPr>
      <dsp:spPr>
        <a:xfrm>
          <a:off x="304800" y="3293073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迁移到</a:t>
          </a:r>
          <a:r>
            <a:rPr lang="en-US" altLang="zh-CN" sz="2300" kern="1200" dirty="0" smtClean="0"/>
            <a:t>K8S</a:t>
          </a:r>
          <a:endParaRPr lang="zh-CN" altLang="en-US" sz="2300" kern="1200" dirty="0"/>
        </a:p>
      </dsp:txBody>
      <dsp:txXfrm>
        <a:off x="304800" y="3293073"/>
        <a:ext cx="4267200" cy="678960"/>
      </dsp:txXfrm>
    </dsp:sp>
    <dsp:sp modelId="{49D44931-8867-E744-9027-16A331ECA178}">
      <dsp:nvSpPr>
        <dsp:cNvPr id="0" name=""/>
        <dsp:cNvSpPr/>
      </dsp:nvSpPr>
      <dsp:spPr>
        <a:xfrm>
          <a:off x="0" y="4675833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B28DD-D2E5-4C48-862A-B5CDEEE1C67A}">
      <dsp:nvSpPr>
        <dsp:cNvPr id="0" name=""/>
        <dsp:cNvSpPr/>
      </dsp:nvSpPr>
      <dsp:spPr>
        <a:xfrm>
          <a:off x="304800" y="4336353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网络的改造</a:t>
          </a:r>
          <a:endParaRPr lang="zh-CN" altLang="en-US" sz="2300" kern="1200" dirty="0"/>
        </a:p>
      </dsp:txBody>
      <dsp:txXfrm>
        <a:off x="304800" y="4336353"/>
        <a:ext cx="4267200" cy="67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4D544-81FB-43B1-B5FA-7AB4710975CA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8718C-3E93-455F-A61A-E96F556905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1657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900113" y="739775"/>
            <a:ext cx="4935537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898102" y="4686499"/>
            <a:ext cx="4939560" cy="4439841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Avenir Roman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Avenir Roman" charset="0"/>
              </a:rPr>
              <a:t>Second level</a:t>
            </a:r>
          </a:p>
          <a:p>
            <a:pPr lvl="2"/>
            <a:r>
              <a:rPr lang="en-US" noProof="0" smtClean="0">
                <a:sym typeface="Avenir Roman" charset="0"/>
              </a:rPr>
              <a:t>Third level</a:t>
            </a:r>
          </a:p>
          <a:p>
            <a:pPr lvl="3"/>
            <a:r>
              <a:rPr lang="en-US" noProof="0" smtClean="0">
                <a:sym typeface="Avenir Roman" charset="0"/>
              </a:rPr>
              <a:t>Fourth level</a:t>
            </a:r>
          </a:p>
          <a:p>
            <a:pPr lvl="4"/>
            <a:r>
              <a:rPr lang="en-US" noProof="0" smtClean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008902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88036" rtl="0" eaLnBrk="0" fontAlgn="base" hangingPunct="0">
      <a:lnSpc>
        <a:spcPct val="125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marL="144018" algn="l" defTabSz="288036" rtl="0" eaLnBrk="0" fontAlgn="base" hangingPunct="0">
      <a:lnSpc>
        <a:spcPct val="125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marL="288036" algn="l" defTabSz="288036" rtl="0" eaLnBrk="0" fontAlgn="base" hangingPunct="0">
      <a:lnSpc>
        <a:spcPct val="125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marL="432054" algn="l" defTabSz="288036" rtl="0" eaLnBrk="0" fontAlgn="base" hangingPunct="0">
      <a:lnSpc>
        <a:spcPct val="125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marL="576072" algn="l" defTabSz="288036" rtl="0" eaLnBrk="0" fontAlgn="base" hangingPunct="0">
      <a:lnSpc>
        <a:spcPct val="125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1440180" algn="l" defTabSz="5760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9792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非常典型的互联网网站架构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提供与生产环境一直的镜像给开发使用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运维只负责审核</a:t>
            </a:r>
            <a:endParaRPr lang="en-US" altLang="zh-CN" dirty="0" smtClean="0"/>
          </a:p>
          <a:p>
            <a:r>
              <a:rPr lang="zh-CN" altLang="en-US" dirty="0" smtClean="0"/>
              <a:t>开发来执行发布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非常典型的互联网网站架构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容器分配算法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可用容器数最多的物理机器排序</a:t>
            </a:r>
            <a:endParaRPr lang="en-US" altLang="zh-CN" dirty="0" smtClean="0"/>
          </a:p>
          <a:p>
            <a:r>
              <a:rPr lang="zh-CN" altLang="en-US" dirty="0" smtClean="0"/>
              <a:t>生成列表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然后列表中  顺序判断 </a:t>
            </a:r>
            <a:endParaRPr lang="en-US" altLang="zh-CN" dirty="0" smtClean="0"/>
          </a:p>
          <a:p>
            <a:r>
              <a:rPr lang="zh-CN" altLang="en-US" dirty="0" smtClean="0"/>
              <a:t>优先分配无该项目的物力资源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zh-CN" altLang="en-US" dirty="0" smtClean="0"/>
              <a:t>然后最多是该项目总实例的</a:t>
            </a:r>
            <a:r>
              <a:rPr lang="en-US" altLang="zh-CN" dirty="0" smtClean="0"/>
              <a:t>1/3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将需要实时扩容的应用发在一个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集群里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372223" y="3958227"/>
            <a:ext cx="2560638" cy="64558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512019" rtl="0" eaLnBrk="1" fontAlgn="auto" latinLnBrk="0" hangingPunct="1">
              <a:lnSpc>
                <a:spcPct val="100000"/>
              </a:lnSpc>
              <a:spcBef>
                <a:spcPts val="1344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Wingdings" panose="05000000000000000000" pitchFamily="2" charset="2"/>
              <a:buNone/>
              <a:tabLst/>
              <a:defRPr sz="1800"/>
            </a:lvl1pPr>
          </a:lstStyle>
          <a:p>
            <a:pPr marL="0" marR="0" lvl="0" indent="0" algn="ctr" defTabSz="512019" rtl="0" eaLnBrk="1" fontAlgn="auto" latinLnBrk="0" hangingPunct="1">
              <a:lnSpc>
                <a:spcPct val="100000"/>
              </a:lnSpc>
              <a:spcBef>
                <a:spcPts val="1344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 smtClean="0"/>
              <a:t>副标题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itchFamily="2" charset="-122"/>
                <a:ea typeface="方正兰亭黑简体" pitchFamily="2" charset="-122"/>
              </a:rPr>
              <a:t>（</a:t>
            </a:r>
            <a:r>
              <a:rPr lang="zh-CN" altLang="en-US" sz="1100" spc="-16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+mn-ea"/>
                <a:cs typeface="微软雅黑"/>
              </a:rPr>
              <a:t>微软雅黑／</a:t>
            </a:r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+mn-ea"/>
                <a:cs typeface="微软雅黑"/>
              </a:rPr>
              <a:t>16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+mn-ea"/>
                <a:cs typeface="微软雅黑"/>
              </a:rPr>
              <a:t>号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itchFamily="2" charset="-122"/>
                <a:ea typeface="方正兰亭黑简体" pitchFamily="2" charset="-122"/>
              </a:rPr>
              <a:t>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8320" y="252338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5120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zh-CN" altLang="en-US" sz="4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+mj-ea"/>
                <a:cs typeface="微软雅黑"/>
              </a:rPr>
              <a:t>模板代用标题</a:t>
            </a:r>
            <a:r>
              <a:rPr lang="en-US" altLang="zh-CN" sz="4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+mj-ea"/>
                <a:cs typeface="微软雅黑"/>
              </a:rPr>
              <a:t/>
            </a:r>
            <a:br>
              <a:rPr lang="en-US" altLang="zh-CN" sz="4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+mj-ea"/>
                <a:cs typeface="微软雅黑"/>
              </a:rPr>
            </a:br>
            <a:r>
              <a:rPr lang="zh-CN" altLang="en-US" sz="1100" spc="-16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+mj-ea"/>
                <a:cs typeface="微软雅黑"/>
              </a:rPr>
              <a:t>（微软雅黑／加粗／</a:t>
            </a:r>
            <a:r>
              <a:rPr lang="en-US" altLang="zh-CN" sz="1100" spc="-16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+mj-ea"/>
                <a:cs typeface="微软雅黑"/>
              </a:rPr>
              <a:t>40</a:t>
            </a:r>
            <a:r>
              <a:rPr lang="zh-CN" altLang="en-US" sz="1100" spc="-16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+mj-ea"/>
                <a:cs typeface="微软雅黑"/>
              </a:rPr>
              <a:t>号）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D44F-E61A-C842-9AAD-B1C1C549F868}" type="datetime1">
              <a:rPr kumimoji="1" lang="zh-CN" altLang="en-US" smtClean="0"/>
              <a:pPr/>
              <a:t>2016/6/3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B21A-08F5-F245-BF88-3B339932BB9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684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合一集团PPT2（16-9）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3500" y="274639"/>
            <a:ext cx="8220024" cy="751504"/>
          </a:xfrm>
          <a:prstGeom prst="rect">
            <a:avLst/>
          </a:prstGeom>
        </p:spPr>
        <p:txBody>
          <a:bodyPr/>
          <a:lstStyle>
            <a:lvl1pPr marL="0" marR="0" indent="0" algn="l" defTabSz="5120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baseline="0"/>
            </a:lvl1pPr>
          </a:lstStyle>
          <a:p>
            <a:r>
              <a:rPr kumimoji="1" lang="zh-CN" altLang="en-US" dirty="0" smtClean="0"/>
              <a:t>模板代用主标题</a:t>
            </a:r>
            <a:r>
              <a:rPr lang="zh-CN" altLang="en-US" sz="1100" spc="-168" dirty="0" smtClean="0">
                <a:solidFill>
                  <a:srgbClr val="262626"/>
                </a:solidFill>
                <a:latin typeface="微软雅黑"/>
                <a:ea typeface="+mj-ea"/>
                <a:cs typeface="微软雅黑"/>
              </a:rPr>
              <a:t>（微软雅黑／加粗／</a:t>
            </a:r>
            <a:r>
              <a:rPr lang="zh-CN" altLang="zh-CN" sz="1100" spc="-168" dirty="0" smtClean="0">
                <a:solidFill>
                  <a:srgbClr val="262626"/>
                </a:solidFill>
                <a:latin typeface="微软雅黑"/>
                <a:ea typeface="+mj-ea"/>
                <a:cs typeface="微软雅黑"/>
              </a:rPr>
              <a:t>3</a:t>
            </a:r>
            <a:r>
              <a:rPr lang="en-US" altLang="zh-CN" sz="1100" spc="-168" dirty="0" smtClean="0">
                <a:solidFill>
                  <a:srgbClr val="262626"/>
                </a:solidFill>
                <a:latin typeface="微软雅黑"/>
                <a:ea typeface="+mj-ea"/>
                <a:cs typeface="微软雅黑"/>
              </a:rPr>
              <a:t>0</a:t>
            </a:r>
            <a:r>
              <a:rPr lang="zh-CN" altLang="en-US" sz="1100" spc="-168" dirty="0" smtClean="0">
                <a:solidFill>
                  <a:srgbClr val="262626"/>
                </a:solidFill>
                <a:latin typeface="微软雅黑"/>
                <a:ea typeface="+mj-ea"/>
                <a:cs typeface="微软雅黑"/>
              </a:rPr>
              <a:t>号）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13924" y="125169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108014" marR="0" indent="-108014" algn="l" defTabSz="512019" rtl="0" eaLnBrk="1" fontAlgn="auto" latinLnBrk="0" hangingPunct="1">
              <a:lnSpc>
                <a:spcPct val="100000"/>
              </a:lnSpc>
              <a:spcBef>
                <a:spcPts val="1344"/>
              </a:spcBef>
              <a:spcAft>
                <a:spcPts val="0"/>
              </a:spcAft>
              <a:buClr>
                <a:srgbClr val="E60000"/>
              </a:buClr>
              <a:buSzPct val="100000"/>
              <a:buFont typeface="Wingdings" charset="2"/>
              <a:buChar char=""/>
              <a:tabLst/>
              <a:defRPr sz="13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171450" indent="-171450">
              <a:buClr>
                <a:srgbClr val="E60000"/>
              </a:buClr>
              <a:buSzPct val="100000"/>
              <a:buFont typeface="Wingdings" charset="2"/>
              <a:buChar char=""/>
            </a:pPr>
            <a:r>
              <a:rPr lang="zh-CN" altLang="en-US" sz="13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正文字体（</a:t>
            </a:r>
            <a:r>
              <a:rPr lang="zh-CN" altLang="en-US" sz="1300" spc="-168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微软雅黑／</a:t>
            </a:r>
            <a:r>
              <a:rPr lang="en-US" altLang="zh-CN" sz="13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12</a:t>
            </a:r>
            <a:r>
              <a:rPr lang="zh-CN" altLang="en-US" sz="13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号）、</a:t>
            </a:r>
            <a:r>
              <a:rPr lang="en-US" altLang="zh-CN" sz="1300" dirty="0" smtClean="0">
                <a:solidFill>
                  <a:srgbClr val="262626"/>
                </a:solidFill>
                <a:latin typeface="Arial"/>
                <a:ea typeface="微软雅黑"/>
                <a:cs typeface="Arial"/>
              </a:rPr>
              <a:t> English Fonts</a:t>
            </a:r>
            <a:r>
              <a:rPr lang="zh-CN" altLang="en-US" sz="1300" dirty="0" smtClean="0">
                <a:solidFill>
                  <a:srgbClr val="262626"/>
                </a:solidFill>
                <a:latin typeface="Arial"/>
                <a:ea typeface="微软雅黑"/>
                <a:cs typeface="Arial"/>
              </a:rPr>
              <a:t>（</a:t>
            </a:r>
            <a:r>
              <a:rPr lang="en-US" altLang="zh-CN" sz="1300" dirty="0" smtClean="0">
                <a:solidFill>
                  <a:srgbClr val="262626"/>
                </a:solidFill>
                <a:latin typeface="Arial"/>
                <a:ea typeface="微软雅黑"/>
                <a:cs typeface="Arial"/>
              </a:rPr>
              <a:t>Arial</a:t>
            </a:r>
            <a:r>
              <a:rPr lang="zh-CN" altLang="en-US" sz="1300" dirty="0" smtClean="0">
                <a:solidFill>
                  <a:srgbClr val="262626"/>
                </a:solidFill>
                <a:latin typeface="Arial"/>
                <a:ea typeface="微软雅黑"/>
                <a:cs typeface="Arial"/>
              </a:rPr>
              <a:t>／</a:t>
            </a:r>
            <a:r>
              <a:rPr lang="en-US" altLang="zh-CN" sz="1300" dirty="0" smtClean="0">
                <a:solidFill>
                  <a:srgbClr val="262626"/>
                </a:solidFill>
                <a:latin typeface="Arial"/>
                <a:ea typeface="微软雅黑"/>
                <a:cs typeface="Arial"/>
              </a:rPr>
              <a:t>12</a:t>
            </a:r>
            <a:r>
              <a:rPr lang="zh-CN" altLang="en-US" sz="1300" dirty="0" smtClean="0">
                <a:solidFill>
                  <a:srgbClr val="262626"/>
                </a:solidFill>
                <a:latin typeface="Arial"/>
                <a:ea typeface="微软雅黑"/>
                <a:cs typeface="Arial"/>
              </a:rPr>
              <a:t>号）、</a:t>
            </a:r>
            <a:r>
              <a:rPr lang="zh-CN" altLang="en-US" sz="13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注：每页字体不得超过</a:t>
            </a:r>
            <a:r>
              <a:rPr lang="en-US" altLang="zh-CN" sz="13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13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种</a:t>
            </a:r>
            <a:endParaRPr lang="en-US" altLang="zh-CN" sz="1300" dirty="0" smtClean="0">
              <a:solidFill>
                <a:srgbClr val="262626"/>
              </a:solidFill>
              <a:latin typeface="Arial"/>
              <a:ea typeface="微软雅黑"/>
              <a:cs typeface="Arial"/>
            </a:endParaRPr>
          </a:p>
          <a:p>
            <a:pPr marL="171450" indent="-171450">
              <a:buClr>
                <a:srgbClr val="E60000"/>
              </a:buClr>
              <a:buSzPct val="100000"/>
              <a:buFont typeface="Wingdings" charset="2"/>
              <a:buChar char=""/>
            </a:pPr>
            <a:r>
              <a:rPr lang="en-US" altLang="zh-CN" sz="1300" dirty="0" smtClean="0">
                <a:solidFill>
                  <a:srgbClr val="262626"/>
                </a:solidFill>
                <a:latin typeface="Arial"/>
                <a:ea typeface="微软雅黑"/>
                <a:cs typeface="Arial"/>
              </a:rPr>
              <a:t>English Fonts</a:t>
            </a:r>
            <a:r>
              <a:rPr lang="zh-CN" altLang="en-US" sz="1300" dirty="0" smtClean="0">
                <a:solidFill>
                  <a:srgbClr val="262626"/>
                </a:solidFill>
                <a:latin typeface="Arial"/>
                <a:ea typeface="微软雅黑"/>
                <a:cs typeface="Arial"/>
              </a:rPr>
              <a:t>（</a:t>
            </a:r>
            <a:r>
              <a:rPr lang="en-US" altLang="zh-CN" sz="1300" dirty="0" smtClean="0">
                <a:solidFill>
                  <a:srgbClr val="262626"/>
                </a:solidFill>
                <a:latin typeface="Arial"/>
                <a:ea typeface="微软雅黑"/>
                <a:cs typeface="Arial"/>
              </a:rPr>
              <a:t>Arial</a:t>
            </a:r>
            <a:r>
              <a:rPr lang="zh-CN" altLang="en-US" sz="1300" dirty="0" smtClean="0">
                <a:solidFill>
                  <a:srgbClr val="262626"/>
                </a:solidFill>
                <a:latin typeface="Arial"/>
                <a:ea typeface="微软雅黑"/>
                <a:cs typeface="Arial"/>
              </a:rPr>
              <a:t>／</a:t>
            </a:r>
            <a:r>
              <a:rPr lang="en-US" altLang="zh-CN" sz="1300" dirty="0" smtClean="0">
                <a:solidFill>
                  <a:srgbClr val="262626"/>
                </a:solidFill>
                <a:latin typeface="Arial"/>
                <a:ea typeface="微软雅黑"/>
                <a:cs typeface="Arial"/>
              </a:rPr>
              <a:t>12</a:t>
            </a:r>
            <a:r>
              <a:rPr lang="zh-CN" altLang="en-US" sz="1300" dirty="0" smtClean="0">
                <a:solidFill>
                  <a:srgbClr val="262626"/>
                </a:solidFill>
                <a:latin typeface="Arial"/>
                <a:ea typeface="微软雅黑"/>
                <a:cs typeface="Arial"/>
              </a:rPr>
              <a:t>号）</a:t>
            </a:r>
            <a:endParaRPr lang="en-US" altLang="zh-CN" sz="1300" dirty="0" smtClean="0">
              <a:solidFill>
                <a:srgbClr val="262626"/>
              </a:solidFill>
              <a:latin typeface="Arial"/>
              <a:ea typeface="微软雅黑"/>
              <a:cs typeface="Arial"/>
            </a:endParaRPr>
          </a:p>
          <a:p>
            <a:pPr marL="171450" indent="-171450">
              <a:buClr>
                <a:srgbClr val="E60000"/>
              </a:buClr>
              <a:buSzPct val="100000"/>
              <a:buFont typeface="Wingdings" charset="2"/>
              <a:buChar char=""/>
            </a:pPr>
            <a:r>
              <a:rPr lang="zh-CN" altLang="en-US" sz="13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注：每页字体不得超过</a:t>
            </a:r>
            <a:r>
              <a:rPr lang="en-US" altLang="zh-CN" sz="13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13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种</a:t>
            </a:r>
            <a:endParaRPr lang="en-US" altLang="zh-CN" sz="1300" dirty="0" smtClean="0">
              <a:solidFill>
                <a:srgbClr val="262626"/>
              </a:solidFill>
              <a:latin typeface="Arial"/>
              <a:ea typeface="微软雅黑"/>
              <a:cs typeface="Arial"/>
            </a:endParaRPr>
          </a:p>
          <a:p>
            <a:pPr lvl="0"/>
            <a:endParaRPr kumimoji="1" lang="zh-CN" altLang="en-US" dirty="0" smtClean="0"/>
          </a:p>
          <a:p>
            <a:pPr lvl="0"/>
            <a:endParaRPr kumimoji="1" lang="zh-CN" altLang="en-US" dirty="0"/>
          </a:p>
        </p:txBody>
      </p:sp>
      <p:sp>
        <p:nvSpPr>
          <p:cNvPr id="8" name="幻灯片编号占位符 5"/>
          <p:cNvSpPr txBox="1">
            <a:spLocks/>
          </p:cNvSpPr>
          <p:nvPr userDrawn="1"/>
        </p:nvSpPr>
        <p:spPr>
          <a:xfrm>
            <a:off x="159894" y="6356350"/>
            <a:ext cx="2133600" cy="365126"/>
          </a:xfrm>
          <a:prstGeom prst="rect">
            <a:avLst/>
          </a:prstGeom>
        </p:spPr>
        <p:txBody>
          <a:bodyPr vert="horz" lIns="102404" tIns="51202" rIns="102404" bIns="51202" rtlCol="0" anchor="ctr"/>
          <a:lstStyle>
            <a:defPPr>
              <a:defRPr lang="zh-CN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60B21A-08F5-F245-BF88-3B339932BB9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D44F-E61A-C842-9AAD-B1C1C549F868}" type="datetime1">
              <a:rPr kumimoji="1" lang="zh-CN" altLang="en-US" smtClean="0"/>
              <a:pPr/>
              <a:t>2016/6/3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B21A-08F5-F245-BF88-3B339932BB9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050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尾版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26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2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C457A-C47E-40F6-BD82-C34C2108DEF6}" type="datetimeFigureOut">
              <a:rPr lang="zh-CN" altLang="en-US"/>
              <a:pPr>
                <a:defRPr/>
              </a:pPr>
              <a:t>2016/6/3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57444-771F-4E85-9ACD-1DB64C2B400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4503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D4-3258-4351-B531-28455ACDFC5E}" type="datetimeFigureOut">
              <a:rPr lang="zh-CN" altLang="en-US"/>
              <a:pPr>
                <a:defRPr/>
              </a:pPr>
              <a:t>2016/6/3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1B0AD-1AB0-4F83-AFCD-B3DF26D1B8D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725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0425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464D-358C-4099-9CE3-FD60A6891E12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12FB-18A7-43B2-9AA9-D9CDEB7DE1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879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3924" y="1246886"/>
            <a:ext cx="7886700" cy="4349750"/>
          </a:xfrm>
          <a:prstGeom prst="rect">
            <a:avLst/>
          </a:prstGeom>
        </p:spPr>
        <p:txBody>
          <a:bodyPr vert="horz" lIns="102408" tIns="51204" rIns="102408" bIns="51204" rtlCol="0">
            <a:normAutofit/>
          </a:bodyPr>
          <a:lstStyle/>
          <a:p>
            <a:pPr marL="171450" indent="-171450">
              <a:buClr>
                <a:srgbClr val="E60000"/>
              </a:buClr>
              <a:buSzPct val="100000"/>
              <a:buFont typeface="Wingdings" charset="2"/>
              <a:buChar char=""/>
            </a:pPr>
            <a:r>
              <a:rPr lang="zh-CN" altLang="en-US" sz="1300" dirty="0" smtClean="0">
                <a:solidFill>
                  <a:srgbClr val="262626"/>
                </a:solidFill>
                <a:latin typeface="微软雅黑"/>
                <a:ea typeface="+mn-ea"/>
                <a:cs typeface="微软雅黑"/>
              </a:rPr>
              <a:t>正文字体（</a:t>
            </a:r>
            <a:r>
              <a:rPr lang="zh-CN" altLang="en-US" sz="1300" spc="-168" dirty="0" smtClean="0">
                <a:solidFill>
                  <a:srgbClr val="262626"/>
                </a:solidFill>
                <a:latin typeface="微软雅黑"/>
                <a:ea typeface="+mn-ea"/>
                <a:cs typeface="微软雅黑"/>
              </a:rPr>
              <a:t>微软雅黑／</a:t>
            </a:r>
            <a:r>
              <a:rPr lang="en-US" altLang="zh-CN" sz="1300" dirty="0" smtClean="0">
                <a:solidFill>
                  <a:srgbClr val="262626"/>
                </a:solidFill>
                <a:latin typeface="微软雅黑"/>
                <a:ea typeface="+mn-ea"/>
                <a:cs typeface="微软雅黑"/>
              </a:rPr>
              <a:t>12</a:t>
            </a:r>
            <a:r>
              <a:rPr lang="zh-CN" altLang="en-US" sz="1300" dirty="0" smtClean="0">
                <a:solidFill>
                  <a:srgbClr val="262626"/>
                </a:solidFill>
                <a:latin typeface="微软雅黑"/>
                <a:ea typeface="+mn-ea"/>
                <a:cs typeface="微软雅黑"/>
              </a:rPr>
              <a:t>号）</a:t>
            </a:r>
            <a:endParaRPr lang="en-US" altLang="zh-CN" sz="1300" dirty="0" smtClean="0">
              <a:solidFill>
                <a:srgbClr val="262626"/>
              </a:solidFill>
              <a:latin typeface="微软雅黑"/>
              <a:ea typeface="+mn-ea"/>
              <a:cs typeface="微软雅黑"/>
            </a:endParaRPr>
          </a:p>
          <a:p>
            <a:pPr marL="171450" indent="-171450">
              <a:buClr>
                <a:srgbClr val="E60000"/>
              </a:buClr>
              <a:buSzPct val="100000"/>
              <a:buFont typeface="Wingdings" charset="2"/>
              <a:buChar char=""/>
            </a:pPr>
            <a:r>
              <a:rPr lang="en-US" altLang="zh-CN" sz="1300" dirty="0" smtClean="0">
                <a:solidFill>
                  <a:srgbClr val="262626"/>
                </a:solidFill>
                <a:latin typeface="Arial"/>
                <a:ea typeface="+mn-ea"/>
                <a:cs typeface="Arial"/>
              </a:rPr>
              <a:t>English Fonts</a:t>
            </a:r>
            <a:r>
              <a:rPr lang="zh-CN" altLang="en-US" sz="1300" dirty="0" smtClean="0">
                <a:solidFill>
                  <a:srgbClr val="262626"/>
                </a:solidFill>
                <a:latin typeface="Arial"/>
                <a:ea typeface="+mn-ea"/>
                <a:cs typeface="Arial"/>
              </a:rPr>
              <a:t>（</a:t>
            </a:r>
            <a:r>
              <a:rPr lang="en-US" altLang="zh-CN" sz="1300" dirty="0" smtClean="0">
                <a:solidFill>
                  <a:srgbClr val="262626"/>
                </a:solidFill>
                <a:latin typeface="Arial"/>
                <a:ea typeface="+mn-ea"/>
                <a:cs typeface="Arial"/>
              </a:rPr>
              <a:t>Arial</a:t>
            </a:r>
            <a:r>
              <a:rPr lang="zh-CN" altLang="en-US" sz="1300" dirty="0" smtClean="0">
                <a:solidFill>
                  <a:srgbClr val="262626"/>
                </a:solidFill>
                <a:latin typeface="Arial"/>
                <a:ea typeface="+mn-ea"/>
                <a:cs typeface="Arial"/>
              </a:rPr>
              <a:t>／</a:t>
            </a:r>
            <a:r>
              <a:rPr lang="en-US" altLang="zh-CN" sz="1300" dirty="0" smtClean="0">
                <a:solidFill>
                  <a:srgbClr val="262626"/>
                </a:solidFill>
                <a:latin typeface="Arial"/>
                <a:ea typeface="+mn-ea"/>
                <a:cs typeface="Arial"/>
              </a:rPr>
              <a:t>12</a:t>
            </a:r>
            <a:r>
              <a:rPr lang="zh-CN" altLang="en-US" sz="1300" dirty="0" smtClean="0">
                <a:solidFill>
                  <a:srgbClr val="262626"/>
                </a:solidFill>
                <a:latin typeface="Arial"/>
                <a:ea typeface="+mn-ea"/>
                <a:cs typeface="Arial"/>
              </a:rPr>
              <a:t>号）</a:t>
            </a:r>
            <a:endParaRPr lang="en-US" altLang="zh-CN" sz="1300" dirty="0" smtClean="0">
              <a:solidFill>
                <a:srgbClr val="262626"/>
              </a:solidFill>
              <a:latin typeface="Arial"/>
              <a:ea typeface="+mn-ea"/>
              <a:cs typeface="Arial"/>
            </a:endParaRPr>
          </a:p>
          <a:p>
            <a:pPr marL="171450" indent="-171450">
              <a:buClr>
                <a:srgbClr val="E60000"/>
              </a:buClr>
              <a:buSzPct val="100000"/>
              <a:buFont typeface="Wingdings" charset="2"/>
              <a:buChar char=""/>
            </a:pPr>
            <a:r>
              <a:rPr lang="zh-CN" altLang="en-US" sz="1300" dirty="0" smtClean="0">
                <a:solidFill>
                  <a:srgbClr val="262626"/>
                </a:solidFill>
                <a:latin typeface="微软雅黑"/>
                <a:ea typeface="+mn-ea"/>
                <a:cs typeface="微软雅黑"/>
              </a:rPr>
              <a:t>注：每页字体不得超过</a:t>
            </a:r>
            <a:r>
              <a:rPr lang="en-US" altLang="zh-CN" sz="1300" dirty="0" smtClean="0">
                <a:solidFill>
                  <a:srgbClr val="262626"/>
                </a:solidFill>
                <a:latin typeface="微软雅黑"/>
                <a:ea typeface="+mn-ea"/>
                <a:cs typeface="微软雅黑"/>
              </a:rPr>
              <a:t>2</a:t>
            </a:r>
            <a:r>
              <a:rPr lang="zh-CN" altLang="en-US" sz="1300" dirty="0" smtClean="0">
                <a:solidFill>
                  <a:srgbClr val="262626"/>
                </a:solidFill>
                <a:latin typeface="微软雅黑"/>
                <a:ea typeface="+mn-ea"/>
                <a:cs typeface="微软雅黑"/>
              </a:rPr>
              <a:t>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3500" y="393621"/>
            <a:ext cx="7886700" cy="486740"/>
          </a:xfrm>
          <a:prstGeom prst="rect">
            <a:avLst/>
          </a:prstGeom>
        </p:spPr>
        <p:txBody>
          <a:bodyPr vert="horz" lIns="102408" tIns="51204" rIns="102408" bIns="51204" rtlCol="0" anchor="ctr">
            <a:normAutofit/>
          </a:bodyPr>
          <a:lstStyle/>
          <a:p>
            <a:r>
              <a:rPr lang="zh-CN" altLang="en-US" dirty="0" smtClean="0"/>
              <a:t>模板代用主标题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6"/>
          </a:xfrm>
          <a:prstGeom prst="rect">
            <a:avLst/>
          </a:prstGeom>
        </p:spPr>
        <p:txBody>
          <a:bodyPr vert="horz" lIns="102408" tIns="51204" rIns="102408" bIns="5120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D44F-E61A-C842-9AAD-B1C1C549F868}" type="datetime1">
              <a:rPr kumimoji="1" lang="zh-CN" altLang="en-US" smtClean="0"/>
              <a:pPr/>
              <a:t>2016/6/3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0"/>
            <a:ext cx="2895600" cy="365126"/>
          </a:xfrm>
          <a:prstGeom prst="rect">
            <a:avLst/>
          </a:prstGeom>
        </p:spPr>
        <p:txBody>
          <a:bodyPr vert="horz" lIns="102408" tIns="51204" rIns="102408" bIns="5120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6"/>
          </a:xfrm>
          <a:prstGeom prst="rect">
            <a:avLst/>
          </a:prstGeom>
        </p:spPr>
        <p:txBody>
          <a:bodyPr vert="horz" lIns="102408" tIns="51204" rIns="102408" bIns="5120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B21A-08F5-F245-BF88-3B339932BB9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623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512041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512041" rtl="0" eaLnBrk="1" latinLnBrk="0" hangingPunct="1">
        <a:spcBef>
          <a:spcPts val="1344"/>
        </a:spcBef>
        <a:buClr>
          <a:srgbClr val="E60000"/>
        </a:buClr>
        <a:buSzPct val="100000"/>
        <a:buFont typeface="Wingdings" charset="2"/>
        <a:buChar char="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512041" rtl="0" eaLnBrk="1" latinLnBrk="0" hangingPunct="1">
        <a:spcBef>
          <a:spcPts val="1344"/>
        </a:spcBef>
        <a:buClr>
          <a:srgbClr val="EA0000"/>
        </a:buClr>
        <a:buFont typeface="Wingdings" panose="05000000000000000000" pitchFamily="2" charset="2"/>
        <a:buNone/>
        <a:defRPr sz="13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80104" indent="-256021" algn="l" defTabSz="512041" rtl="0" eaLnBrk="1" latinLnBrk="0" hangingPunct="1">
        <a:spcBef>
          <a:spcPct val="20000"/>
        </a:spcBef>
        <a:buClr>
          <a:srgbClr val="EA0000"/>
        </a:buClr>
        <a:buFont typeface="Wingdings" panose="05000000000000000000" pitchFamily="2" charset="2"/>
        <a:buChar char="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792146" indent="-256021" algn="l" defTabSz="512041" rtl="0" eaLnBrk="1" latinLnBrk="0" hangingPunct="1">
        <a:spcBef>
          <a:spcPct val="20000"/>
        </a:spcBef>
        <a:buClr>
          <a:srgbClr val="EA0000"/>
        </a:buClr>
        <a:buFont typeface="Wingdings" panose="05000000000000000000" pitchFamily="2" charset="2"/>
        <a:buChar char="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187" indent="-256021" algn="l" defTabSz="512041" rtl="0" eaLnBrk="1" latinLnBrk="0" hangingPunct="1">
        <a:spcBef>
          <a:spcPct val="20000"/>
        </a:spcBef>
        <a:buClr>
          <a:srgbClr val="EA0000"/>
        </a:buClr>
        <a:buFont typeface="Wingdings" panose="05000000000000000000" pitchFamily="2" charset="2"/>
        <a:buChar char="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229" indent="-256021" algn="l" defTabSz="51204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270" indent="-256021" algn="l" defTabSz="51204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12" indent="-256021" algn="l" defTabSz="51204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354" indent="-256021" algn="l" defTabSz="51204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20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41" algn="l" defTabSz="5120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83" algn="l" defTabSz="5120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25" algn="l" defTabSz="5120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167" algn="l" defTabSz="5120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208" algn="l" defTabSz="5120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250" algn="l" defTabSz="5120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291" algn="l" defTabSz="5120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333" algn="l" defTabSz="5120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robot\Desktop\主视觉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285750"/>
            <a:ext cx="9144000" cy="7143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62892" y="6484111"/>
            <a:ext cx="1827014" cy="196670"/>
          </a:xfrm>
          <a:prstGeom prst="rect">
            <a:avLst/>
          </a:prstGeom>
          <a:noFill/>
        </p:spPr>
        <p:txBody>
          <a:bodyPr wrap="square" lIns="57607" tIns="28804" rIns="57607" bIns="28804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zh-CN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 descr="C:\Users\wangliyan\Desktop\0613合字LOGO+组合-02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82528" y="4724400"/>
            <a:ext cx="2978944" cy="2647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vms-image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6050" y="228600"/>
            <a:ext cx="3774315" cy="33645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76847" y="4111719"/>
            <a:ext cx="4757738" cy="581391"/>
          </a:xfrm>
          <a:prstGeom prst="rect">
            <a:avLst/>
          </a:prstGeom>
          <a:noFill/>
        </p:spPr>
        <p:txBody>
          <a:bodyPr wrap="square" lIns="57607" tIns="28804" rIns="57607" bIns="28804">
            <a:spAutoFit/>
          </a:bodyPr>
          <a:lstStyle/>
          <a:p>
            <a:pPr algn="ctr"/>
            <a:r>
              <a:rPr lang="zh-CN" altLang="en-US" sz="3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宋体" charset="-122"/>
              </a:rPr>
              <a:t>持续交付与</a:t>
            </a:r>
            <a:r>
              <a:rPr lang="en-US" altLang="zh-CN" sz="3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宋体" charset="-122"/>
              </a:rPr>
              <a:t>Docker</a:t>
            </a:r>
            <a:r>
              <a:rPr lang="zh-CN" altLang="en-US" sz="3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宋体" charset="-122"/>
              </a:rPr>
              <a:t>实践</a:t>
            </a:r>
            <a:endParaRPr lang="zh-CN" altLang="en-US" sz="3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8450088" y="57150"/>
            <a:ext cx="599861" cy="848936"/>
            <a:chOff x="5080000" y="1371600"/>
            <a:chExt cx="2014538" cy="2493750"/>
          </a:xfrm>
        </p:grpSpPr>
        <p:sp>
          <p:nvSpPr>
            <p:cNvPr id="10" name="椭圆 9"/>
            <p:cNvSpPr/>
            <p:nvPr/>
          </p:nvSpPr>
          <p:spPr>
            <a:xfrm>
              <a:off x="5080000" y="1371600"/>
              <a:ext cx="2014538" cy="2014538"/>
            </a:xfrm>
            <a:prstGeom prst="ellipse">
              <a:avLst/>
            </a:prstGeom>
            <a:solidFill>
              <a:srgbClr val="40C1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70615" y="1785934"/>
              <a:ext cx="1543164" cy="207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</a:rPr>
                <a:t>发布流程</a:t>
              </a:r>
              <a:endParaRPr lang="en-US" altLang="zh-CN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57162" y="228600"/>
            <a:ext cx="2014692" cy="617496"/>
          </a:xfrm>
          <a:prstGeom prst="rect">
            <a:avLst/>
          </a:prstGeom>
          <a:noFill/>
        </p:spPr>
        <p:txBody>
          <a:bodyPr wrap="none" lIns="32404" tIns="16202" rIns="32404" bIns="16202" rtlCol="0">
            <a:spAutoFit/>
          </a:bodyPr>
          <a:lstStyle/>
          <a:p>
            <a:r>
              <a:rPr kumimoji="1" lang="zh-CN" altLang="en-US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发布流程</a:t>
            </a:r>
            <a:endParaRPr kumimoji="1" lang="zh-CN" altLang="en-US" sz="3800" b="1" dirty="0">
              <a:gradFill flip="none" rotWithShape="1">
                <a:gsLst>
                  <a:gs pos="7000">
                    <a:srgbClr val="44A9D5"/>
                  </a:gs>
                  <a:gs pos="51000">
                    <a:srgbClr val="FF0000"/>
                  </a:gs>
                  <a:gs pos="94000">
                    <a:srgbClr val="FF9C4D"/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7" name="图片 6" descr="QQ截图201606011601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857" y="776619"/>
            <a:ext cx="8714286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3229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8450088" y="57150"/>
            <a:ext cx="599861" cy="848936"/>
            <a:chOff x="5080000" y="1371600"/>
            <a:chExt cx="2014538" cy="2493750"/>
          </a:xfrm>
        </p:grpSpPr>
        <p:sp>
          <p:nvSpPr>
            <p:cNvPr id="10" name="椭圆 9"/>
            <p:cNvSpPr/>
            <p:nvPr/>
          </p:nvSpPr>
          <p:spPr>
            <a:xfrm>
              <a:off x="5080000" y="1371600"/>
              <a:ext cx="2014538" cy="2014538"/>
            </a:xfrm>
            <a:prstGeom prst="ellipse">
              <a:avLst/>
            </a:prstGeom>
            <a:solidFill>
              <a:srgbClr val="40C1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70615" y="1785934"/>
              <a:ext cx="1543164" cy="207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</a:rPr>
                <a:t>主站架构</a:t>
              </a:r>
              <a:endParaRPr lang="en-US" altLang="zh-CN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57163" y="228600"/>
            <a:ext cx="2989318" cy="617496"/>
          </a:xfrm>
          <a:prstGeom prst="rect">
            <a:avLst/>
          </a:prstGeom>
          <a:noFill/>
        </p:spPr>
        <p:txBody>
          <a:bodyPr wrap="none" lIns="32404" tIns="16202" rIns="32404" bIns="16202" rtlCol="0">
            <a:spAutoFit/>
          </a:bodyPr>
          <a:lstStyle/>
          <a:p>
            <a:r>
              <a:rPr kumimoji="1" lang="zh-CN" altLang="en-US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新的主站架构</a:t>
            </a:r>
            <a:endParaRPr kumimoji="1" lang="zh-CN" altLang="en-US" sz="3800" b="1" dirty="0">
              <a:gradFill flip="none" rotWithShape="1">
                <a:gsLst>
                  <a:gs pos="7000">
                    <a:srgbClr val="44A9D5"/>
                  </a:gs>
                  <a:gs pos="51000">
                    <a:srgbClr val="FF0000"/>
                  </a:gs>
                  <a:gs pos="94000">
                    <a:srgbClr val="FF9C4D"/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7" name="图片 6" descr="QQ截图2016060116222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3997" y="742949"/>
            <a:ext cx="2453878" cy="57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3229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8450088" y="57150"/>
            <a:ext cx="599861" cy="848936"/>
            <a:chOff x="5080000" y="1371600"/>
            <a:chExt cx="2014538" cy="2493750"/>
          </a:xfrm>
        </p:grpSpPr>
        <p:sp>
          <p:nvSpPr>
            <p:cNvPr id="10" name="椭圆 9"/>
            <p:cNvSpPr/>
            <p:nvPr/>
          </p:nvSpPr>
          <p:spPr>
            <a:xfrm>
              <a:off x="5080000" y="1371600"/>
              <a:ext cx="2014538" cy="2014538"/>
            </a:xfrm>
            <a:prstGeom prst="ellipse">
              <a:avLst/>
            </a:prstGeom>
            <a:solidFill>
              <a:srgbClr val="40C1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70615" y="1785934"/>
              <a:ext cx="1543164" cy="207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</a:rPr>
                <a:t>生产环境</a:t>
              </a:r>
              <a:endParaRPr lang="en-US" altLang="zh-CN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57163" y="228600"/>
            <a:ext cx="4720946" cy="617496"/>
          </a:xfrm>
          <a:prstGeom prst="rect">
            <a:avLst/>
          </a:prstGeom>
          <a:noFill/>
        </p:spPr>
        <p:txBody>
          <a:bodyPr wrap="none" lIns="32404" tIns="16202" rIns="32404" bIns="16202" rtlCol="0">
            <a:spAutoFit/>
          </a:bodyPr>
          <a:lstStyle/>
          <a:p>
            <a:r>
              <a:rPr kumimoji="1" lang="en-US" altLang="zh-CN" sz="3800" b="1" dirty="0" err="1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Docker</a:t>
            </a:r>
            <a:r>
              <a:rPr kumimoji="1" lang="zh-CN" altLang="en-US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生产环境介绍</a:t>
            </a:r>
            <a:endParaRPr kumimoji="1" lang="zh-CN" altLang="en-US" sz="3800" b="1" dirty="0">
              <a:gradFill flip="none" rotWithShape="1">
                <a:gsLst>
                  <a:gs pos="7000">
                    <a:srgbClr val="44A9D5"/>
                  </a:gs>
                  <a:gs pos="51000">
                    <a:srgbClr val="FF0000"/>
                  </a:gs>
                  <a:gs pos="94000">
                    <a:srgbClr val="FF9C4D"/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8" name="图片 7" descr="QQ截图201606011709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857250"/>
            <a:ext cx="5334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3229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8305800" y="57150"/>
            <a:ext cx="744150" cy="685800"/>
            <a:chOff x="5080000" y="1371600"/>
            <a:chExt cx="2014538" cy="2014538"/>
          </a:xfrm>
        </p:grpSpPr>
        <p:sp>
          <p:nvSpPr>
            <p:cNvPr id="10" name="椭圆 9"/>
            <p:cNvSpPr/>
            <p:nvPr/>
          </p:nvSpPr>
          <p:spPr>
            <a:xfrm>
              <a:off x="5080000" y="1371600"/>
              <a:ext cx="2014538" cy="2014538"/>
            </a:xfrm>
            <a:prstGeom prst="ellipse">
              <a:avLst/>
            </a:prstGeom>
            <a:solidFill>
              <a:srgbClr val="40C1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92572" y="2047310"/>
              <a:ext cx="1543163" cy="72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</a:rPr>
                <a:t>收获</a:t>
              </a:r>
              <a:endParaRPr lang="en-US" altLang="zh-CN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57163" y="228600"/>
            <a:ext cx="1040067" cy="617496"/>
          </a:xfrm>
          <a:prstGeom prst="rect">
            <a:avLst/>
          </a:prstGeom>
          <a:noFill/>
        </p:spPr>
        <p:txBody>
          <a:bodyPr wrap="none" lIns="32404" tIns="16202" rIns="32404" bIns="16202" rtlCol="0">
            <a:spAutoFit/>
          </a:bodyPr>
          <a:lstStyle/>
          <a:p>
            <a:r>
              <a:rPr kumimoji="1" lang="zh-CN" altLang="en-US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收获</a:t>
            </a:r>
            <a:endParaRPr kumimoji="1" lang="zh-CN" altLang="en-US" sz="3800" b="1" dirty="0">
              <a:gradFill flip="none" rotWithShape="1">
                <a:gsLst>
                  <a:gs pos="7000">
                    <a:srgbClr val="44A9D5"/>
                  </a:gs>
                  <a:gs pos="51000">
                    <a:srgbClr val="FF0000"/>
                  </a:gs>
                  <a:gs pos="94000">
                    <a:srgbClr val="FF9C4D"/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8" name="图片 7" descr="QQ截图201606021413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3620" y="1257301"/>
            <a:ext cx="7480843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3229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990601"/>
            <a:ext cx="928672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8"/>
          <p:cNvGrpSpPr/>
          <p:nvPr/>
        </p:nvGrpSpPr>
        <p:grpSpPr>
          <a:xfrm>
            <a:off x="8077200" y="0"/>
            <a:ext cx="972750" cy="846096"/>
            <a:chOff x="5080000" y="1371600"/>
            <a:chExt cx="2014538" cy="2014538"/>
          </a:xfrm>
        </p:grpSpPr>
        <p:sp>
          <p:nvSpPr>
            <p:cNvPr id="10" name="椭圆 9"/>
            <p:cNvSpPr/>
            <p:nvPr/>
          </p:nvSpPr>
          <p:spPr>
            <a:xfrm>
              <a:off x="5080000" y="1371600"/>
              <a:ext cx="2014538" cy="2014538"/>
            </a:xfrm>
            <a:prstGeom prst="ellipse">
              <a:avLst/>
            </a:prstGeom>
            <a:solidFill>
              <a:srgbClr val="40C1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92572" y="2047310"/>
              <a:ext cx="1543163" cy="117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</a:rPr>
                <a:t>spacey</a:t>
              </a:r>
              <a:endParaRPr lang="en-US" altLang="zh-CN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57163" y="228600"/>
            <a:ext cx="1722048" cy="617496"/>
          </a:xfrm>
          <a:prstGeom prst="rect">
            <a:avLst/>
          </a:prstGeom>
          <a:noFill/>
        </p:spPr>
        <p:txBody>
          <a:bodyPr wrap="none" lIns="32404" tIns="16202" rIns="32404" bIns="16202" rtlCol="0">
            <a:spAutoFit/>
          </a:bodyPr>
          <a:lstStyle/>
          <a:p>
            <a:r>
              <a:rPr kumimoji="1" lang="en-US" altLang="zh-CN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spacey</a:t>
            </a:r>
            <a:endParaRPr kumimoji="1" lang="zh-CN" altLang="en-US" sz="3800" b="1" dirty="0">
              <a:gradFill flip="none" rotWithShape="1">
                <a:gsLst>
                  <a:gs pos="7000">
                    <a:srgbClr val="44A9D5"/>
                  </a:gs>
                  <a:gs pos="51000">
                    <a:srgbClr val="FF0000"/>
                  </a:gs>
                  <a:gs pos="94000">
                    <a:srgbClr val="FF9C4D"/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50" y="1447800"/>
            <a:ext cx="901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917" y="990600"/>
            <a:ext cx="8937639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13229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162" y="228600"/>
            <a:ext cx="2502005" cy="617496"/>
          </a:xfrm>
          <a:prstGeom prst="rect">
            <a:avLst/>
          </a:prstGeom>
          <a:noFill/>
        </p:spPr>
        <p:txBody>
          <a:bodyPr wrap="none" lIns="32404" tIns="16202" rIns="32404" bIns="16202" rtlCol="0">
            <a:spAutoFit/>
          </a:bodyPr>
          <a:lstStyle/>
          <a:p>
            <a:r>
              <a:rPr kumimoji="1" lang="zh-CN" altLang="en-US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坑与展望：</a:t>
            </a:r>
            <a:endParaRPr kumimoji="1" lang="zh-CN" altLang="en-US" sz="3800" b="1" dirty="0">
              <a:gradFill flip="none" rotWithShape="1">
                <a:gsLst>
                  <a:gs pos="7000">
                    <a:srgbClr val="44A9D5"/>
                  </a:gs>
                  <a:gs pos="51000">
                    <a:srgbClr val="FF0000"/>
                  </a:gs>
                  <a:gs pos="94000">
                    <a:srgbClr val="FF9C4D"/>
                  </a:gs>
                </a:gsLst>
                <a:lin ang="0" scaled="1"/>
                <a:tileRect/>
              </a:gradFill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8450088" y="57150"/>
            <a:ext cx="599861" cy="848936"/>
            <a:chOff x="5080000" y="1371600"/>
            <a:chExt cx="2014538" cy="2493750"/>
          </a:xfrm>
        </p:grpSpPr>
        <p:sp>
          <p:nvSpPr>
            <p:cNvPr id="14" name="椭圆 13"/>
            <p:cNvSpPr/>
            <p:nvPr/>
          </p:nvSpPr>
          <p:spPr>
            <a:xfrm>
              <a:off x="5080000" y="1371600"/>
              <a:ext cx="2014538" cy="2014538"/>
            </a:xfrm>
            <a:prstGeom prst="ellipse">
              <a:avLst/>
            </a:prstGeom>
            <a:solidFill>
              <a:srgbClr val="40C1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70615" y="1785934"/>
              <a:ext cx="1543164" cy="207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</a:rPr>
                <a:t>大纲概要</a:t>
              </a:r>
              <a:endParaRPr lang="en-US" altLang="zh-CN" sz="1000" b="1" dirty="0" smtClean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xmlns="" val="242059851"/>
              </p:ext>
            </p:extLst>
          </p:nvPr>
        </p:nvGraphicFramePr>
        <p:xfrm>
          <a:off x="1614488" y="960051"/>
          <a:ext cx="609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152707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b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47" y="1085850"/>
            <a:ext cx="914310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823326" y="1756696"/>
            <a:ext cx="1462799" cy="1950398"/>
            <a:chOff x="3241469" y="2342260"/>
            <a:chExt cx="2819399" cy="2819399"/>
          </a:xfrm>
        </p:grpSpPr>
        <p:sp>
          <p:nvSpPr>
            <p:cNvPr id="10" name="椭圆 9"/>
            <p:cNvSpPr/>
            <p:nvPr/>
          </p:nvSpPr>
          <p:spPr>
            <a:xfrm>
              <a:off x="3241469" y="2342260"/>
              <a:ext cx="2819399" cy="2819399"/>
            </a:xfrm>
            <a:prstGeom prst="ellipse">
              <a:avLst/>
            </a:prstGeom>
            <a:solidFill>
              <a:srgbClr val="FF660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6600"/>
                </a:solidFill>
              </a:endParaRPr>
            </a:p>
          </p:txBody>
        </p:sp>
        <p:sp>
          <p:nvSpPr>
            <p:cNvPr id="9" name="文本框 1"/>
            <p:cNvSpPr txBox="1"/>
            <p:nvPr/>
          </p:nvSpPr>
          <p:spPr>
            <a:xfrm>
              <a:off x="3842488" y="3268909"/>
              <a:ext cx="2078701" cy="920402"/>
            </a:xfrm>
            <a:prstGeom prst="rect">
              <a:avLst/>
            </a:prstGeom>
            <a:noFill/>
          </p:spPr>
          <p:txBody>
            <a:bodyPr wrap="none" lIns="51435" tIns="25718" rIns="51435" bIns="25718" rtlCol="0">
              <a:spAutoFit/>
            </a:bodyPr>
            <a:lstStyle/>
            <a:p>
              <a:r>
                <a:rPr kumimoji="1" lang="zh-CN" altLang="en-US" sz="3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快乐</a:t>
              </a:r>
              <a:endParaRPr kumimoji="1" lang="zh-CN" altLang="en-US" sz="3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5159" y="2948062"/>
            <a:ext cx="1517991" cy="2023988"/>
            <a:chOff x="1330530" y="4039856"/>
            <a:chExt cx="3333338" cy="3333338"/>
          </a:xfrm>
        </p:grpSpPr>
        <p:sp>
          <p:nvSpPr>
            <p:cNvPr id="11" name="椭圆 10"/>
            <p:cNvSpPr/>
            <p:nvPr/>
          </p:nvSpPr>
          <p:spPr>
            <a:xfrm>
              <a:off x="1330530" y="4039856"/>
              <a:ext cx="3333338" cy="3333338"/>
            </a:xfrm>
            <a:prstGeom prst="ellipse">
              <a:avLst/>
            </a:prstGeom>
            <a:solidFill>
              <a:srgbClr val="40C1FF">
                <a:alpha val="9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6600"/>
                </a:solidFill>
              </a:endParaRPr>
            </a:p>
          </p:txBody>
        </p:sp>
        <p:sp>
          <p:nvSpPr>
            <p:cNvPr id="12" name="文本框 1"/>
            <p:cNvSpPr txBox="1"/>
            <p:nvPr/>
          </p:nvSpPr>
          <p:spPr>
            <a:xfrm>
              <a:off x="1844023" y="4978214"/>
              <a:ext cx="2593548" cy="1149990"/>
            </a:xfrm>
            <a:prstGeom prst="rect">
              <a:avLst/>
            </a:prstGeom>
            <a:noFill/>
          </p:spPr>
          <p:txBody>
            <a:bodyPr wrap="none" lIns="51435" tIns="25718" rIns="51435" bIns="25718" rtlCol="0">
              <a:spAutoFit/>
            </a:bodyPr>
            <a:lstStyle/>
            <a:p>
              <a:r>
                <a:rPr kumimoji="1" lang="zh-CN" altLang="en-US" sz="4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智慧</a:t>
              </a:r>
              <a:endParaRPr kumimoji="1" lang="zh-CN" altLang="en-US" sz="4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19" name="Picture 2" descr="C:\Users\wangliyan\Desktop\0613合字LOGO+组合-0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82528" y="2495550"/>
            <a:ext cx="2978944" cy="2647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6843713" y="1756696"/>
            <a:ext cx="1464677" cy="1952903"/>
            <a:chOff x="12166600" y="2342260"/>
            <a:chExt cx="2819399" cy="2819399"/>
          </a:xfrm>
        </p:grpSpPr>
        <p:sp>
          <p:nvSpPr>
            <p:cNvPr id="14" name="椭圆 13"/>
            <p:cNvSpPr/>
            <p:nvPr/>
          </p:nvSpPr>
          <p:spPr>
            <a:xfrm>
              <a:off x="12166600" y="2342260"/>
              <a:ext cx="2819399" cy="2819399"/>
            </a:xfrm>
            <a:prstGeom prst="ellipse">
              <a:avLst/>
            </a:prstGeom>
            <a:solidFill>
              <a:srgbClr val="FF660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6600"/>
                </a:solidFill>
              </a:endParaRPr>
            </a:p>
          </p:txBody>
        </p:sp>
        <p:sp>
          <p:nvSpPr>
            <p:cNvPr id="16" name="文本框 1"/>
            <p:cNvSpPr txBox="1"/>
            <p:nvPr/>
          </p:nvSpPr>
          <p:spPr>
            <a:xfrm>
              <a:off x="12767621" y="3268910"/>
              <a:ext cx="2076036" cy="919222"/>
            </a:xfrm>
            <a:prstGeom prst="rect">
              <a:avLst/>
            </a:prstGeom>
            <a:noFill/>
          </p:spPr>
          <p:txBody>
            <a:bodyPr wrap="none" lIns="51435" tIns="25718" rIns="51435" bIns="25718" rtlCol="0">
              <a:spAutoFit/>
            </a:bodyPr>
            <a:lstStyle/>
            <a:p>
              <a:r>
                <a:rPr kumimoji="1" lang="zh-CN" altLang="en-US" sz="3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感动</a:t>
              </a:r>
              <a:endParaRPr kumimoji="1" lang="zh-CN" altLang="en-US" sz="3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57950" y="3029893"/>
            <a:ext cx="1178718" cy="1571624"/>
            <a:chOff x="11480800" y="4039856"/>
            <a:chExt cx="2095499" cy="2095499"/>
          </a:xfrm>
        </p:grpSpPr>
        <p:sp>
          <p:nvSpPr>
            <p:cNvPr id="17" name="椭圆 16"/>
            <p:cNvSpPr/>
            <p:nvPr/>
          </p:nvSpPr>
          <p:spPr>
            <a:xfrm>
              <a:off x="11480800" y="4039856"/>
              <a:ext cx="2095499" cy="2095499"/>
            </a:xfrm>
            <a:prstGeom prst="ellipse">
              <a:avLst/>
            </a:prstGeom>
            <a:solidFill>
              <a:srgbClr val="40C1FF">
                <a:alpha val="9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6600"/>
                </a:solidFill>
              </a:endParaRPr>
            </a:p>
          </p:txBody>
        </p:sp>
        <p:sp>
          <p:nvSpPr>
            <p:cNvPr id="18" name="文本框 1"/>
            <p:cNvSpPr txBox="1"/>
            <p:nvPr/>
          </p:nvSpPr>
          <p:spPr>
            <a:xfrm>
              <a:off x="11938000" y="4757353"/>
              <a:ext cx="1461369" cy="643767"/>
            </a:xfrm>
            <a:prstGeom prst="rect">
              <a:avLst/>
            </a:prstGeom>
            <a:noFill/>
          </p:spPr>
          <p:txBody>
            <a:bodyPr wrap="none" lIns="51435" tIns="25718" rIns="51435" bIns="25718" rtlCol="0">
              <a:spAutoFit/>
            </a:bodyPr>
            <a:lstStyle/>
            <a:p>
              <a:r>
                <a:rPr kumimoji="1" lang="zh-CN" alt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梦想</a:t>
              </a:r>
              <a:endParaRPr kumimoji="1"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245872" y="593362"/>
            <a:ext cx="1140891" cy="1521188"/>
            <a:chOff x="12141200" y="5638801"/>
            <a:chExt cx="2819399" cy="2819399"/>
          </a:xfrm>
        </p:grpSpPr>
        <p:sp>
          <p:nvSpPr>
            <p:cNvPr id="20" name="椭圆 19"/>
            <p:cNvSpPr/>
            <p:nvPr/>
          </p:nvSpPr>
          <p:spPr>
            <a:xfrm>
              <a:off x="12141200" y="5638801"/>
              <a:ext cx="2819399" cy="281939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6600"/>
                </a:solidFill>
              </a:endParaRPr>
            </a:p>
          </p:txBody>
        </p:sp>
        <p:sp>
          <p:nvSpPr>
            <p:cNvPr id="21" name="文本框 1"/>
            <p:cNvSpPr txBox="1"/>
            <p:nvPr/>
          </p:nvSpPr>
          <p:spPr>
            <a:xfrm>
              <a:off x="12647912" y="6444914"/>
              <a:ext cx="2158161" cy="951922"/>
            </a:xfrm>
            <a:prstGeom prst="rect">
              <a:avLst/>
            </a:prstGeom>
            <a:noFill/>
          </p:spPr>
          <p:txBody>
            <a:bodyPr wrap="none" lIns="51435" tIns="25718" rIns="51435" bIns="25718" rtlCol="0">
              <a:spAutoFit/>
            </a:bodyPr>
            <a:lstStyle/>
            <a:p>
              <a:r>
                <a:rPr kumimoji="1" lang="zh-CN" alt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启示</a:t>
              </a:r>
              <a:endParaRPr kumimoji="1" lang="zh-CN" altLang="en-US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87697" y="865771"/>
            <a:ext cx="1178718" cy="1571624"/>
            <a:chOff x="1933682" y="1154360"/>
            <a:chExt cx="2095499" cy="2095499"/>
          </a:xfrm>
        </p:grpSpPr>
        <p:sp>
          <p:nvSpPr>
            <p:cNvPr id="22" name="椭圆 21"/>
            <p:cNvSpPr/>
            <p:nvPr/>
          </p:nvSpPr>
          <p:spPr>
            <a:xfrm>
              <a:off x="1933682" y="1154360"/>
              <a:ext cx="2095499" cy="2095499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6600"/>
                </a:solidFill>
              </a:endParaRPr>
            </a:p>
          </p:txBody>
        </p:sp>
        <p:sp>
          <p:nvSpPr>
            <p:cNvPr id="23" name="文本框 1"/>
            <p:cNvSpPr txBox="1"/>
            <p:nvPr/>
          </p:nvSpPr>
          <p:spPr>
            <a:xfrm>
              <a:off x="2390882" y="1871857"/>
              <a:ext cx="1461369" cy="643767"/>
            </a:xfrm>
            <a:prstGeom prst="rect">
              <a:avLst/>
            </a:prstGeom>
            <a:noFill/>
          </p:spPr>
          <p:txBody>
            <a:bodyPr wrap="none" lIns="51435" tIns="25718" rIns="51435" bIns="25718" rtlCol="0">
              <a:spAutoFit/>
            </a:bodyPr>
            <a:lstStyle/>
            <a:p>
              <a:r>
                <a:rPr kumimoji="1" lang="zh-CN" alt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知识</a:t>
              </a:r>
              <a:endParaRPr kumimoji="1"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197826" y="3186627"/>
            <a:ext cx="3123060" cy="412114"/>
          </a:xfrm>
          <a:prstGeom prst="rect">
            <a:avLst/>
          </a:prstGeom>
        </p:spPr>
        <p:txBody>
          <a:bodyPr wrap="none" lIns="57607" tIns="28804" rIns="57607" bIns="28804">
            <a:spAutoFit/>
          </a:bodyPr>
          <a:lstStyle/>
          <a:p>
            <a:r>
              <a:rPr lang="en-US" altLang="zh-CN" dirty="0" smtClean="0"/>
              <a:t>Data Space Available: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197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163" y="228600"/>
            <a:ext cx="1527380" cy="617496"/>
          </a:xfrm>
          <a:prstGeom prst="rect">
            <a:avLst/>
          </a:prstGeom>
          <a:noFill/>
        </p:spPr>
        <p:txBody>
          <a:bodyPr wrap="none" lIns="32404" tIns="16202" rIns="32404" bIns="16202" rtlCol="0">
            <a:spAutoFit/>
          </a:bodyPr>
          <a:lstStyle/>
          <a:p>
            <a:r>
              <a:rPr kumimoji="1" lang="zh-CN" altLang="en-US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大纲：</a:t>
            </a:r>
            <a:endParaRPr kumimoji="1" lang="zh-CN" altLang="en-US" sz="3800" b="1" dirty="0">
              <a:gradFill flip="none" rotWithShape="1">
                <a:gsLst>
                  <a:gs pos="7000">
                    <a:srgbClr val="44A9D5"/>
                  </a:gs>
                  <a:gs pos="51000">
                    <a:srgbClr val="FF0000"/>
                  </a:gs>
                  <a:gs pos="94000">
                    <a:srgbClr val="FF9C4D"/>
                  </a:gs>
                </a:gsLst>
                <a:lin ang="0" scaled="1"/>
                <a:tileRect/>
              </a:gradFill>
            </a:endParaRPr>
          </a:p>
        </p:txBody>
      </p:sp>
      <p:grpSp>
        <p:nvGrpSpPr>
          <p:cNvPr id="13" name="组合 8"/>
          <p:cNvGrpSpPr/>
          <p:nvPr/>
        </p:nvGrpSpPr>
        <p:grpSpPr>
          <a:xfrm>
            <a:off x="8515350" y="57150"/>
            <a:ext cx="534600" cy="685800"/>
            <a:chOff x="5080000" y="1371600"/>
            <a:chExt cx="2014538" cy="2014538"/>
          </a:xfrm>
        </p:grpSpPr>
        <p:sp>
          <p:nvSpPr>
            <p:cNvPr id="14" name="椭圆 13"/>
            <p:cNvSpPr/>
            <p:nvPr/>
          </p:nvSpPr>
          <p:spPr>
            <a:xfrm>
              <a:off x="5080000" y="1371600"/>
              <a:ext cx="2014538" cy="2014538"/>
            </a:xfrm>
            <a:prstGeom prst="ellipse">
              <a:avLst/>
            </a:prstGeom>
            <a:solidFill>
              <a:srgbClr val="40C1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70615" y="1785934"/>
              <a:ext cx="1543164" cy="117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</a:rPr>
                <a:t>大纲</a:t>
              </a:r>
              <a:endParaRPr lang="en-US" altLang="zh-CN" sz="1000" b="1" dirty="0" smtClean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xmlns="" val="242059851"/>
              </p:ext>
            </p:extLst>
          </p:nvPr>
        </p:nvGraphicFramePr>
        <p:xfrm>
          <a:off x="1614488" y="960051"/>
          <a:ext cx="6538912" cy="505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52707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388664" y="57150"/>
            <a:ext cx="661286" cy="848936"/>
            <a:chOff x="5080000" y="1371600"/>
            <a:chExt cx="2014538" cy="2493750"/>
          </a:xfrm>
        </p:grpSpPr>
        <p:sp>
          <p:nvSpPr>
            <p:cNvPr id="10" name="椭圆 9"/>
            <p:cNvSpPr/>
            <p:nvPr/>
          </p:nvSpPr>
          <p:spPr>
            <a:xfrm>
              <a:off x="5080000" y="1371600"/>
              <a:ext cx="2014538" cy="2014538"/>
            </a:xfrm>
            <a:prstGeom prst="ellipse">
              <a:avLst/>
            </a:prstGeom>
            <a:solidFill>
              <a:srgbClr val="40C1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70615" y="1785934"/>
              <a:ext cx="1543164" cy="207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</a:rPr>
                <a:t>发布流程</a:t>
              </a:r>
              <a:endParaRPr lang="en-US" altLang="zh-CN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57162" y="228600"/>
            <a:ext cx="3476631" cy="617496"/>
          </a:xfrm>
          <a:prstGeom prst="rect">
            <a:avLst/>
          </a:prstGeom>
          <a:noFill/>
        </p:spPr>
        <p:txBody>
          <a:bodyPr wrap="none" lIns="32404" tIns="16202" rIns="32404" bIns="16202" rtlCol="0">
            <a:spAutoFit/>
          </a:bodyPr>
          <a:lstStyle/>
          <a:p>
            <a:r>
              <a:rPr kumimoji="1" lang="zh-CN" altLang="en-US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曾经的发布流程</a:t>
            </a:r>
            <a:endParaRPr kumimoji="1" lang="zh-CN" altLang="en-US" sz="3800" b="1" dirty="0">
              <a:gradFill flip="none" rotWithShape="1">
                <a:gsLst>
                  <a:gs pos="7000">
                    <a:srgbClr val="44A9D5"/>
                  </a:gs>
                  <a:gs pos="51000">
                    <a:srgbClr val="FF0000"/>
                  </a:gs>
                  <a:gs pos="94000">
                    <a:srgbClr val="FF9C4D"/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6" name="图片 5" descr="以前的发布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9973" y="1150144"/>
            <a:ext cx="6724055" cy="45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3229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8515350" y="57150"/>
            <a:ext cx="534600" cy="848936"/>
            <a:chOff x="5080000" y="1371600"/>
            <a:chExt cx="2014538" cy="2493750"/>
          </a:xfrm>
        </p:grpSpPr>
        <p:sp>
          <p:nvSpPr>
            <p:cNvPr id="10" name="椭圆 9"/>
            <p:cNvSpPr/>
            <p:nvPr/>
          </p:nvSpPr>
          <p:spPr>
            <a:xfrm>
              <a:off x="5080000" y="1371600"/>
              <a:ext cx="2014538" cy="2014538"/>
            </a:xfrm>
            <a:prstGeom prst="ellipse">
              <a:avLst/>
            </a:prstGeom>
            <a:solidFill>
              <a:srgbClr val="40C1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70615" y="1785934"/>
              <a:ext cx="1543164" cy="207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</a:rPr>
                <a:t>主站架构</a:t>
              </a:r>
              <a:endParaRPr lang="en-US" altLang="zh-CN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57162" y="228600"/>
            <a:ext cx="3476631" cy="617496"/>
          </a:xfrm>
          <a:prstGeom prst="rect">
            <a:avLst/>
          </a:prstGeom>
          <a:noFill/>
        </p:spPr>
        <p:txBody>
          <a:bodyPr wrap="none" lIns="32404" tIns="16202" rIns="32404" bIns="16202" rtlCol="0">
            <a:spAutoFit/>
          </a:bodyPr>
          <a:lstStyle/>
          <a:p>
            <a:r>
              <a:rPr kumimoji="1" lang="zh-CN" altLang="en-US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曾经的主站架构</a:t>
            </a:r>
            <a:endParaRPr kumimoji="1" lang="zh-CN" altLang="en-US" sz="3800" b="1" dirty="0">
              <a:gradFill flip="none" rotWithShape="1">
                <a:gsLst>
                  <a:gs pos="7000">
                    <a:srgbClr val="44A9D5"/>
                  </a:gs>
                  <a:gs pos="51000">
                    <a:srgbClr val="FF0000"/>
                  </a:gs>
                  <a:gs pos="94000">
                    <a:srgbClr val="FF9C4D"/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7" name="图片 6" descr="QQ截图201606011627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742950"/>
            <a:ext cx="5715000" cy="61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3229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163" y="228600"/>
            <a:ext cx="1527380" cy="617496"/>
          </a:xfrm>
          <a:prstGeom prst="rect">
            <a:avLst/>
          </a:prstGeom>
          <a:noFill/>
        </p:spPr>
        <p:txBody>
          <a:bodyPr wrap="none" lIns="32404" tIns="16202" rIns="32404" bIns="16202" rtlCol="0">
            <a:spAutoFit/>
          </a:bodyPr>
          <a:lstStyle/>
          <a:p>
            <a:r>
              <a:rPr kumimoji="1" lang="zh-CN" altLang="en-US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痛点：</a:t>
            </a:r>
            <a:endParaRPr kumimoji="1" lang="zh-CN" altLang="en-US" sz="3800" b="1" dirty="0">
              <a:gradFill flip="none" rotWithShape="1">
                <a:gsLst>
                  <a:gs pos="7000">
                    <a:srgbClr val="44A9D5"/>
                  </a:gs>
                  <a:gs pos="51000">
                    <a:srgbClr val="FF0000"/>
                  </a:gs>
                  <a:gs pos="94000">
                    <a:srgbClr val="FF9C4D"/>
                  </a:gs>
                </a:gsLst>
                <a:lin ang="0" scaled="1"/>
                <a:tileRect/>
              </a:gradFill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8515350" y="57150"/>
            <a:ext cx="534600" cy="685800"/>
            <a:chOff x="5080000" y="1371600"/>
            <a:chExt cx="2014538" cy="2014538"/>
          </a:xfrm>
        </p:grpSpPr>
        <p:sp>
          <p:nvSpPr>
            <p:cNvPr id="14" name="椭圆 13"/>
            <p:cNvSpPr/>
            <p:nvPr/>
          </p:nvSpPr>
          <p:spPr>
            <a:xfrm>
              <a:off x="5080000" y="1371600"/>
              <a:ext cx="2014538" cy="2014538"/>
            </a:xfrm>
            <a:prstGeom prst="ellipse">
              <a:avLst/>
            </a:prstGeom>
            <a:solidFill>
              <a:srgbClr val="40C1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70615" y="1785934"/>
              <a:ext cx="1543164" cy="117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</a:rPr>
                <a:t>痛点</a:t>
              </a:r>
              <a:endParaRPr lang="en-US" altLang="zh-CN" sz="1000" b="1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图片 6" descr="QQ截图201605311745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3348" y="1714500"/>
            <a:ext cx="7347169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2707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163" y="228600"/>
            <a:ext cx="2989318" cy="617496"/>
          </a:xfrm>
          <a:prstGeom prst="rect">
            <a:avLst/>
          </a:prstGeom>
          <a:noFill/>
        </p:spPr>
        <p:txBody>
          <a:bodyPr wrap="none" lIns="32404" tIns="16202" rIns="32404" bIns="16202" rtlCol="0">
            <a:spAutoFit/>
          </a:bodyPr>
          <a:lstStyle/>
          <a:p>
            <a:r>
              <a:rPr kumimoji="1" lang="zh-CN" altLang="en-US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我们的目标：</a:t>
            </a:r>
            <a:endParaRPr kumimoji="1" lang="zh-CN" altLang="en-US" sz="3800" b="1" dirty="0">
              <a:gradFill flip="none" rotWithShape="1">
                <a:gsLst>
                  <a:gs pos="7000">
                    <a:srgbClr val="44A9D5"/>
                  </a:gs>
                  <a:gs pos="51000">
                    <a:srgbClr val="FF0000"/>
                  </a:gs>
                  <a:gs pos="94000">
                    <a:srgbClr val="FF9C4D"/>
                  </a:gs>
                </a:gsLst>
                <a:lin ang="0" scaled="1"/>
                <a:tileRect/>
              </a:gradFill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8515350" y="57150"/>
            <a:ext cx="534600" cy="685800"/>
            <a:chOff x="5080000" y="1371600"/>
            <a:chExt cx="2014538" cy="2014538"/>
          </a:xfrm>
        </p:grpSpPr>
        <p:sp>
          <p:nvSpPr>
            <p:cNvPr id="14" name="椭圆 13"/>
            <p:cNvSpPr/>
            <p:nvPr/>
          </p:nvSpPr>
          <p:spPr>
            <a:xfrm>
              <a:off x="5080000" y="1371600"/>
              <a:ext cx="2014538" cy="2014538"/>
            </a:xfrm>
            <a:prstGeom prst="ellipse">
              <a:avLst/>
            </a:prstGeom>
            <a:solidFill>
              <a:srgbClr val="40C1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70615" y="1785934"/>
              <a:ext cx="1543164" cy="117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</a:rPr>
                <a:t>目标</a:t>
              </a:r>
              <a:endParaRPr lang="en-US" altLang="zh-CN" sz="1000" b="1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图片 7" descr="QQ截图201605311756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6766" y="871538"/>
            <a:ext cx="3750469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2707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162" y="228600"/>
            <a:ext cx="2502005" cy="617496"/>
          </a:xfrm>
          <a:prstGeom prst="rect">
            <a:avLst/>
          </a:prstGeom>
          <a:noFill/>
        </p:spPr>
        <p:txBody>
          <a:bodyPr wrap="none" lIns="32404" tIns="16202" rIns="32404" bIns="16202" rtlCol="0">
            <a:spAutoFit/>
          </a:bodyPr>
          <a:lstStyle/>
          <a:p>
            <a:r>
              <a:rPr kumimoji="1" lang="zh-CN" altLang="en-US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三个核心：</a:t>
            </a:r>
            <a:endParaRPr kumimoji="1" lang="zh-CN" altLang="en-US" sz="3800" b="1" dirty="0">
              <a:gradFill flip="none" rotWithShape="1">
                <a:gsLst>
                  <a:gs pos="7000">
                    <a:srgbClr val="44A9D5"/>
                  </a:gs>
                  <a:gs pos="51000">
                    <a:srgbClr val="FF0000"/>
                  </a:gs>
                  <a:gs pos="94000">
                    <a:srgbClr val="FF9C4D"/>
                  </a:gs>
                </a:gsLst>
                <a:lin ang="0" scaled="1"/>
                <a:tileRect/>
              </a:gradFill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8388664" y="57150"/>
            <a:ext cx="661286" cy="788946"/>
            <a:chOff x="5080000" y="1371600"/>
            <a:chExt cx="2014538" cy="2014538"/>
          </a:xfrm>
        </p:grpSpPr>
        <p:sp>
          <p:nvSpPr>
            <p:cNvPr id="14" name="椭圆 13"/>
            <p:cNvSpPr/>
            <p:nvPr/>
          </p:nvSpPr>
          <p:spPr>
            <a:xfrm>
              <a:off x="5080000" y="1371600"/>
              <a:ext cx="2014538" cy="2014538"/>
            </a:xfrm>
            <a:prstGeom prst="ellipse">
              <a:avLst/>
            </a:prstGeom>
            <a:solidFill>
              <a:srgbClr val="40C1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23969" y="2003963"/>
              <a:ext cx="1543163" cy="62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</a:rPr>
                <a:t>核心</a:t>
              </a:r>
              <a:endParaRPr lang="en-US" altLang="zh-CN" sz="1000" b="1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图片 7" descr="QQ截图201605311850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813" y="1136519"/>
            <a:ext cx="5462588" cy="51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2707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8388664" y="57150"/>
            <a:ext cx="661286" cy="848936"/>
            <a:chOff x="5080000" y="1371600"/>
            <a:chExt cx="2014538" cy="2493750"/>
          </a:xfrm>
        </p:grpSpPr>
        <p:sp>
          <p:nvSpPr>
            <p:cNvPr id="10" name="椭圆 9"/>
            <p:cNvSpPr/>
            <p:nvPr/>
          </p:nvSpPr>
          <p:spPr>
            <a:xfrm>
              <a:off x="5080000" y="1371600"/>
              <a:ext cx="2014538" cy="2014538"/>
            </a:xfrm>
            <a:prstGeom prst="ellipse">
              <a:avLst/>
            </a:prstGeom>
            <a:solidFill>
              <a:srgbClr val="40C1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70615" y="1785934"/>
              <a:ext cx="1543164" cy="207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</a:rPr>
                <a:t>测试环境</a:t>
              </a:r>
              <a:endParaRPr lang="en-US" altLang="zh-CN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57162" y="228600"/>
            <a:ext cx="2014692" cy="617496"/>
          </a:xfrm>
          <a:prstGeom prst="rect">
            <a:avLst/>
          </a:prstGeom>
          <a:noFill/>
        </p:spPr>
        <p:txBody>
          <a:bodyPr wrap="none" lIns="32404" tIns="16202" rIns="32404" bIns="16202" rtlCol="0">
            <a:spAutoFit/>
          </a:bodyPr>
          <a:lstStyle/>
          <a:p>
            <a:r>
              <a:rPr kumimoji="1" lang="zh-CN" altLang="en-US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测试环境</a:t>
            </a:r>
            <a:endParaRPr kumimoji="1" lang="zh-CN" altLang="en-US" sz="3800" b="1" dirty="0">
              <a:gradFill flip="none" rotWithShape="1">
                <a:gsLst>
                  <a:gs pos="7000">
                    <a:srgbClr val="44A9D5"/>
                  </a:gs>
                  <a:gs pos="51000">
                    <a:srgbClr val="FF0000"/>
                  </a:gs>
                  <a:gs pos="94000">
                    <a:srgbClr val="FF9C4D"/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8" name="图片 7" descr="docker私有云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22660"/>
            <a:ext cx="9144000" cy="441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3229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8450088" y="57150"/>
            <a:ext cx="599861" cy="848936"/>
            <a:chOff x="5080000" y="1371600"/>
            <a:chExt cx="2014538" cy="2493750"/>
          </a:xfrm>
        </p:grpSpPr>
        <p:sp>
          <p:nvSpPr>
            <p:cNvPr id="10" name="椭圆 9"/>
            <p:cNvSpPr/>
            <p:nvPr/>
          </p:nvSpPr>
          <p:spPr>
            <a:xfrm>
              <a:off x="5080000" y="1371600"/>
              <a:ext cx="2014538" cy="2014538"/>
            </a:xfrm>
            <a:prstGeom prst="ellipse">
              <a:avLst/>
            </a:prstGeom>
            <a:solidFill>
              <a:srgbClr val="40C1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70615" y="1785934"/>
              <a:ext cx="1543164" cy="207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</a:rPr>
                <a:t>发布流程</a:t>
              </a:r>
              <a:endParaRPr lang="en-US" altLang="zh-CN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57163" y="228600"/>
            <a:ext cx="5003396" cy="617496"/>
          </a:xfrm>
          <a:prstGeom prst="rect">
            <a:avLst/>
          </a:prstGeom>
          <a:noFill/>
        </p:spPr>
        <p:txBody>
          <a:bodyPr wrap="none" lIns="32404" tIns="16202" rIns="32404" bIns="16202" rtlCol="0">
            <a:spAutoFit/>
          </a:bodyPr>
          <a:lstStyle/>
          <a:p>
            <a:r>
              <a:rPr kumimoji="1" lang="en-US" altLang="zh-CN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Jenkins</a:t>
            </a:r>
            <a:r>
              <a:rPr kumimoji="1" lang="zh-CN" altLang="en-US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与</a:t>
            </a:r>
            <a:r>
              <a:rPr kumimoji="1" lang="en-US" altLang="zh-CN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spacey</a:t>
            </a:r>
            <a:r>
              <a:rPr kumimoji="1" lang="zh-CN" altLang="en-US" sz="3800" b="1" dirty="0" smtClean="0">
                <a:gradFill flip="none" rotWithShape="1">
                  <a:gsLst>
                    <a:gs pos="7000">
                      <a:srgbClr val="44A9D5"/>
                    </a:gs>
                    <a:gs pos="51000">
                      <a:srgbClr val="FF0000"/>
                    </a:gs>
                    <a:gs pos="94000">
                      <a:srgbClr val="FF9C4D"/>
                    </a:gs>
                  </a:gsLst>
                  <a:lin ang="0" scaled="1"/>
                  <a:tileRect/>
                </a:gradFill>
              </a:rPr>
              <a:t>发布</a:t>
            </a:r>
            <a:endParaRPr kumimoji="1" lang="zh-CN" altLang="en-US" sz="3800" b="1" dirty="0">
              <a:gradFill flip="none" rotWithShape="1">
                <a:gsLst>
                  <a:gs pos="7000">
                    <a:srgbClr val="44A9D5"/>
                  </a:gs>
                  <a:gs pos="51000">
                    <a:srgbClr val="FF0000"/>
                  </a:gs>
                  <a:gs pos="94000">
                    <a:srgbClr val="FF9C4D"/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8" name="图片 7" descr="QQ截图201606011452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25" y="1562100"/>
            <a:ext cx="88963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3229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333399"/>
      </a:accent2>
      <a:accent3>
        <a:srgbClr val="FFFFFF"/>
      </a:accent3>
      <a:accent4>
        <a:srgbClr val="000000"/>
      </a:accent4>
      <a:accent5>
        <a:srgbClr val="BBBBBB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7528</TotalTime>
  <Words>333</Words>
  <Application>Microsoft Office PowerPoint</Application>
  <PresentationFormat>全屏显示(4:3)</PresentationFormat>
  <Paragraphs>60</Paragraphs>
  <Slides>16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yinyong</cp:lastModifiedBy>
  <cp:revision>722</cp:revision>
  <cp:lastPrinted>2014-07-24T04:30:19Z</cp:lastPrinted>
  <dcterms:modified xsi:type="dcterms:W3CDTF">2016-06-03T08:52:52Z</dcterms:modified>
</cp:coreProperties>
</file>