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sldIdLst>
    <p:sldId id="256" r:id="rId3"/>
    <p:sldId id="265" r:id="rId4"/>
    <p:sldId id="267" r:id="rId5"/>
    <p:sldId id="299" r:id="rId6"/>
    <p:sldId id="291" r:id="rId7"/>
    <p:sldId id="266" r:id="rId8"/>
    <p:sldId id="298" r:id="rId9"/>
    <p:sldId id="262" r:id="rId10"/>
    <p:sldId id="268" r:id="rId11"/>
    <p:sldId id="272" r:id="rId12"/>
    <p:sldId id="296" r:id="rId13"/>
    <p:sldId id="275" r:id="rId14"/>
    <p:sldId id="269" r:id="rId15"/>
    <p:sldId id="304" r:id="rId16"/>
    <p:sldId id="300" r:id="rId17"/>
    <p:sldId id="276" r:id="rId18"/>
    <p:sldId id="278" r:id="rId19"/>
    <p:sldId id="277" r:id="rId20"/>
    <p:sldId id="301" r:id="rId21"/>
    <p:sldId id="282" r:id="rId22"/>
    <p:sldId id="281" r:id="rId23"/>
    <p:sldId id="279" r:id="rId24"/>
    <p:sldId id="302" r:id="rId25"/>
    <p:sldId id="303" r:id="rId26"/>
    <p:sldId id="308" r:id="rId27"/>
    <p:sldId id="284" r:id="rId28"/>
    <p:sldId id="295" r:id="rId29"/>
    <p:sldId id="283" r:id="rId30"/>
    <p:sldId id="297" r:id="rId31"/>
    <p:sldId id="271" r:id="rId32"/>
    <p:sldId id="305" r:id="rId33"/>
    <p:sldId id="289" r:id="rId34"/>
    <p:sldId id="290" r:id="rId35"/>
    <p:sldId id="293" r:id="rId36"/>
    <p:sldId id="306" r:id="rId37"/>
    <p:sldId id="30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65"/>
          </p14:sldIdLst>
        </p14:section>
        <p14:section name="ACS简介" id="{3A996B12-CA98-42AB-B18B-E748B8076488}">
          <p14:sldIdLst>
            <p14:sldId id="267"/>
            <p14:sldId id="299"/>
            <p14:sldId id="291"/>
            <p14:sldId id="266"/>
            <p14:sldId id="298"/>
            <p14:sldId id="262"/>
          </p14:sldIdLst>
        </p14:section>
        <p14:section name="ACS实践" id="{983C89D8-6B8B-4623-A0CB-A515D25B3AAC}">
          <p14:sldIdLst>
            <p14:sldId id="268"/>
            <p14:sldId id="272"/>
            <p14:sldId id="296"/>
            <p14:sldId id="275"/>
            <p14:sldId id="269"/>
            <p14:sldId id="304"/>
            <p14:sldId id="300"/>
            <p14:sldId id="276"/>
            <p14:sldId id="278"/>
            <p14:sldId id="277"/>
            <p14:sldId id="301"/>
            <p14:sldId id="282"/>
            <p14:sldId id="281"/>
            <p14:sldId id="279"/>
            <p14:sldId id="302"/>
            <p14:sldId id="303"/>
            <p14:sldId id="308"/>
            <p14:sldId id="284"/>
            <p14:sldId id="295"/>
            <p14:sldId id="283"/>
            <p14:sldId id="297"/>
            <p14:sldId id="271"/>
            <p14:sldId id="305"/>
            <p14:sldId id="289"/>
            <p14:sldId id="290"/>
            <p14:sldId id="293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95531"/>
    <a:srgbClr val="734F29"/>
    <a:srgbClr val="D24726"/>
    <a:srgbClr val="DD462F"/>
    <a:srgbClr val="AEB785"/>
    <a:srgbClr val="EFD5A2"/>
    <a:srgbClr val="3B3026"/>
    <a:srgbClr val="ECE1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540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CC271-058F-43DC-999D-E6568E5D4DD4}" type="doc">
      <dgm:prSet loTypeId="urn:microsoft.com/office/officeart/2005/8/layout/hierarchy6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1C7A00CF-9560-4738-905D-A06C6BCCEFF6}">
      <dgm:prSet phldrT="[文本]"/>
      <dgm:spPr/>
      <dgm:t>
        <a:bodyPr/>
        <a:lstStyle/>
        <a:p>
          <a:r>
            <a:rPr lang="en-US" altLang="zh-CN" dirty="0" smtClean="0"/>
            <a:t>PaaS</a:t>
          </a:r>
          <a:endParaRPr lang="zh-CN" altLang="en-US" dirty="0"/>
        </a:p>
      </dgm:t>
    </dgm:pt>
    <dgm:pt modelId="{E746B059-CBA3-40AC-A1D1-01257E245853}" type="parTrans" cxnId="{863599F3-CEC2-407E-9AED-4EC0F2B809A3}">
      <dgm:prSet/>
      <dgm:spPr/>
      <dgm:t>
        <a:bodyPr/>
        <a:lstStyle/>
        <a:p>
          <a:endParaRPr lang="zh-CN" altLang="en-US"/>
        </a:p>
      </dgm:t>
    </dgm:pt>
    <dgm:pt modelId="{92800677-ABEF-4711-9A6D-3E8C1A0D62CE}" type="sibTrans" cxnId="{863599F3-CEC2-407E-9AED-4EC0F2B809A3}">
      <dgm:prSet/>
      <dgm:spPr/>
      <dgm:t>
        <a:bodyPr/>
        <a:lstStyle/>
        <a:p>
          <a:endParaRPr lang="zh-CN" altLang="en-US"/>
        </a:p>
      </dgm:t>
    </dgm:pt>
    <dgm:pt modelId="{34F6D5E8-1039-435E-9303-A8073282EA9E}">
      <dgm:prSet phldrT="[文本]"/>
      <dgm:spPr/>
      <dgm:t>
        <a:bodyPr/>
        <a:lstStyle/>
        <a:p>
          <a:r>
            <a:rPr lang="en-US" altLang="zh-CN" dirty="0" smtClean="0"/>
            <a:t>ACS Swarm</a:t>
          </a:r>
          <a:endParaRPr lang="zh-CN" altLang="en-US" dirty="0"/>
        </a:p>
      </dgm:t>
    </dgm:pt>
    <dgm:pt modelId="{E63EEC31-EBB3-4AEE-A796-4FCCD7188AF4}" type="parTrans" cxnId="{8FFFC4C4-87BF-47CE-BB3B-2EE0E039FDEB}">
      <dgm:prSet/>
      <dgm:spPr/>
      <dgm:t>
        <a:bodyPr/>
        <a:lstStyle/>
        <a:p>
          <a:endParaRPr lang="zh-CN" altLang="en-US"/>
        </a:p>
      </dgm:t>
    </dgm:pt>
    <dgm:pt modelId="{45AAE6EC-8865-44A2-BBE8-B1317533330D}" type="sibTrans" cxnId="{8FFFC4C4-87BF-47CE-BB3B-2EE0E039FDEB}">
      <dgm:prSet/>
      <dgm:spPr/>
      <dgm:t>
        <a:bodyPr/>
        <a:lstStyle/>
        <a:p>
          <a:endParaRPr lang="zh-CN" altLang="en-US"/>
        </a:p>
      </dgm:t>
    </dgm:pt>
    <dgm:pt modelId="{F8892F14-7FF3-483A-AD73-6BC7F575E4F3}">
      <dgm:prSet phldrT="[文本]"/>
      <dgm:spPr/>
      <dgm:t>
        <a:bodyPr/>
        <a:lstStyle/>
        <a:p>
          <a:r>
            <a:rPr lang="en-US" altLang="zh-CN" dirty="0" smtClean="0"/>
            <a:t>ACS Docker</a:t>
          </a:r>
          <a:endParaRPr lang="zh-CN" altLang="en-US" dirty="0"/>
        </a:p>
      </dgm:t>
    </dgm:pt>
    <dgm:pt modelId="{5C10B5EC-BFAE-40FC-9F97-11BA0DAE3443}" type="parTrans" cxnId="{0EC13AC0-E349-47AC-8A33-C332F02A33A5}">
      <dgm:prSet/>
      <dgm:spPr/>
      <dgm:t>
        <a:bodyPr/>
        <a:lstStyle/>
        <a:p>
          <a:endParaRPr lang="zh-CN" altLang="en-US"/>
        </a:p>
      </dgm:t>
    </dgm:pt>
    <dgm:pt modelId="{A7543CA7-4E43-46B9-BD1D-810E2A6AB2C3}" type="sibTrans" cxnId="{0EC13AC0-E349-47AC-8A33-C332F02A33A5}">
      <dgm:prSet/>
      <dgm:spPr/>
      <dgm:t>
        <a:bodyPr/>
        <a:lstStyle/>
        <a:p>
          <a:endParaRPr lang="zh-CN" altLang="en-US"/>
        </a:p>
      </dgm:t>
    </dgm:pt>
    <dgm:pt modelId="{FBF0DA14-CF02-48BE-BEF8-A8DF228C7017}">
      <dgm:prSet phldrT="[文本]"/>
      <dgm:spPr/>
      <dgm:t>
        <a:bodyPr/>
        <a:lstStyle/>
        <a:p>
          <a:r>
            <a:rPr lang="en-US" altLang="zh-CN" dirty="0" smtClean="0"/>
            <a:t>ACS Docker</a:t>
          </a:r>
          <a:endParaRPr lang="zh-CN" altLang="en-US" dirty="0"/>
        </a:p>
      </dgm:t>
    </dgm:pt>
    <dgm:pt modelId="{74C85A79-F740-446C-B183-7E1996216FB9}" type="parTrans" cxnId="{60BD001E-A5F5-40F7-84C6-CD408C5A54D7}">
      <dgm:prSet/>
      <dgm:spPr/>
      <dgm:t>
        <a:bodyPr/>
        <a:lstStyle/>
        <a:p>
          <a:endParaRPr lang="zh-CN" altLang="en-US"/>
        </a:p>
      </dgm:t>
    </dgm:pt>
    <dgm:pt modelId="{7B2CFBBE-ABB5-4D5A-ACD4-D3AC08DE58FB}" type="sibTrans" cxnId="{60BD001E-A5F5-40F7-84C6-CD408C5A54D7}">
      <dgm:prSet/>
      <dgm:spPr/>
      <dgm:t>
        <a:bodyPr/>
        <a:lstStyle/>
        <a:p>
          <a:endParaRPr lang="zh-CN" altLang="en-US"/>
        </a:p>
      </dgm:t>
    </dgm:pt>
    <dgm:pt modelId="{A024C7CC-DFDC-43FB-A049-B0D4DCF55057}">
      <dgm:prSet phldrT="[文本]"/>
      <dgm:spPr/>
      <dgm:t>
        <a:bodyPr/>
        <a:lstStyle/>
        <a:p>
          <a:r>
            <a:rPr lang="en-US" altLang="zh-CN" dirty="0" smtClean="0"/>
            <a:t>ACS Swarm</a:t>
          </a:r>
          <a:endParaRPr lang="zh-CN" altLang="en-US" dirty="0"/>
        </a:p>
      </dgm:t>
    </dgm:pt>
    <dgm:pt modelId="{1376704A-D33B-43D3-ADAA-8EB0A3C0456D}" type="parTrans" cxnId="{BB50B266-015D-4016-9A0E-728668185EA6}">
      <dgm:prSet/>
      <dgm:spPr/>
      <dgm:t>
        <a:bodyPr/>
        <a:lstStyle/>
        <a:p>
          <a:endParaRPr lang="zh-CN" altLang="en-US"/>
        </a:p>
      </dgm:t>
    </dgm:pt>
    <dgm:pt modelId="{078B83C5-99FE-4CAD-9E09-43C9453CBFC1}" type="sibTrans" cxnId="{BB50B266-015D-4016-9A0E-728668185EA6}">
      <dgm:prSet/>
      <dgm:spPr/>
      <dgm:t>
        <a:bodyPr/>
        <a:lstStyle/>
        <a:p>
          <a:endParaRPr lang="zh-CN" altLang="en-US"/>
        </a:p>
      </dgm:t>
    </dgm:pt>
    <dgm:pt modelId="{973C6E33-BA29-47DB-B519-77548DCB85A5}">
      <dgm:prSet phldrT="[文本]"/>
      <dgm:spPr/>
      <dgm:t>
        <a:bodyPr/>
        <a:lstStyle/>
        <a:p>
          <a:r>
            <a:rPr lang="en-US" altLang="zh-CN" dirty="0" smtClean="0"/>
            <a:t>ACS Docker</a:t>
          </a:r>
          <a:endParaRPr lang="zh-CN" altLang="en-US" dirty="0"/>
        </a:p>
      </dgm:t>
    </dgm:pt>
    <dgm:pt modelId="{B5A9DA4A-930A-4251-918A-7499C228432A}" type="parTrans" cxnId="{6AC27EFE-FFF0-4A6F-8335-31FCC9C5B040}">
      <dgm:prSet/>
      <dgm:spPr/>
      <dgm:t>
        <a:bodyPr/>
        <a:lstStyle/>
        <a:p>
          <a:endParaRPr lang="zh-CN" altLang="en-US"/>
        </a:p>
      </dgm:t>
    </dgm:pt>
    <dgm:pt modelId="{0E6453BC-CD01-4D46-9A70-60B2D26924B7}" type="sibTrans" cxnId="{6AC27EFE-FFF0-4A6F-8335-31FCC9C5B040}">
      <dgm:prSet/>
      <dgm:spPr/>
      <dgm:t>
        <a:bodyPr/>
        <a:lstStyle/>
        <a:p>
          <a:endParaRPr lang="zh-CN" altLang="en-US"/>
        </a:p>
      </dgm:t>
    </dgm:pt>
    <dgm:pt modelId="{11878791-B885-46B0-805D-A2503BA6A8AE}">
      <dgm:prSet phldrT="[文本]" custT="1"/>
      <dgm:spPr/>
      <dgm:t>
        <a:bodyPr/>
        <a:lstStyle/>
        <a:p>
          <a:r>
            <a:rPr lang="en-US" altLang="zh-CN" sz="1800" dirty="0" smtClean="0"/>
            <a:t>Docker cluster</a:t>
          </a:r>
          <a:endParaRPr lang="zh-CN" altLang="en-US" sz="1800" dirty="0"/>
        </a:p>
      </dgm:t>
    </dgm:pt>
    <dgm:pt modelId="{F1C968E8-BD8E-4EEA-9D59-2987A9B38647}" type="parTrans" cxnId="{83833306-F639-4F1A-B598-D26D55A8AE11}">
      <dgm:prSet/>
      <dgm:spPr/>
      <dgm:t>
        <a:bodyPr/>
        <a:lstStyle/>
        <a:p>
          <a:endParaRPr lang="zh-CN" altLang="en-US"/>
        </a:p>
      </dgm:t>
    </dgm:pt>
    <dgm:pt modelId="{668FBF9E-702A-4B7E-88B4-A89FD39F1B3D}" type="sibTrans" cxnId="{83833306-F639-4F1A-B598-D26D55A8AE11}">
      <dgm:prSet/>
      <dgm:spPr/>
      <dgm:t>
        <a:bodyPr/>
        <a:lstStyle/>
        <a:p>
          <a:endParaRPr lang="zh-CN" altLang="en-US"/>
        </a:p>
      </dgm:t>
    </dgm:pt>
    <dgm:pt modelId="{6E3CC19C-65AC-45AD-9C55-CD6EDF7082FF}">
      <dgm:prSet phldrT="[文本]" custT="1"/>
      <dgm:spPr/>
      <dgm:t>
        <a:bodyPr/>
        <a:lstStyle/>
        <a:p>
          <a:r>
            <a:rPr lang="en-US" altLang="zh-CN" sz="1800" dirty="0" smtClean="0"/>
            <a:t>Management</a:t>
          </a:r>
          <a:endParaRPr lang="zh-CN" altLang="en-US" sz="1800" dirty="0"/>
        </a:p>
      </dgm:t>
    </dgm:pt>
    <dgm:pt modelId="{82FA44B5-8E9F-4A59-853F-BDADBDA761DB}" type="parTrans" cxnId="{C0C7E328-0759-41ED-A10F-80FD7FC84ECA}">
      <dgm:prSet/>
      <dgm:spPr/>
      <dgm:t>
        <a:bodyPr/>
        <a:lstStyle/>
        <a:p>
          <a:endParaRPr lang="zh-CN" altLang="en-US"/>
        </a:p>
      </dgm:t>
    </dgm:pt>
    <dgm:pt modelId="{42F96518-9764-4924-95E2-7C2F2A6F57DE}" type="sibTrans" cxnId="{C0C7E328-0759-41ED-A10F-80FD7FC84ECA}">
      <dgm:prSet/>
      <dgm:spPr/>
      <dgm:t>
        <a:bodyPr/>
        <a:lstStyle/>
        <a:p>
          <a:endParaRPr lang="zh-CN" altLang="en-US"/>
        </a:p>
      </dgm:t>
    </dgm:pt>
    <dgm:pt modelId="{83844C01-4283-4CD0-8D53-255869D5AC38}" type="pres">
      <dgm:prSet presAssocID="{7A7CC271-058F-43DC-999D-E6568E5D4DD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6EB440-2062-465B-A13D-B0E84CA1C9B4}" type="pres">
      <dgm:prSet presAssocID="{7A7CC271-058F-43DC-999D-E6568E5D4DD4}" presName="hierFlow" presStyleCnt="0"/>
      <dgm:spPr/>
    </dgm:pt>
    <dgm:pt modelId="{3CE9A409-CAC4-4F5B-8F4E-2FEBBE5BB637}" type="pres">
      <dgm:prSet presAssocID="{7A7CC271-058F-43DC-999D-E6568E5D4DD4}" presName="firstBuf" presStyleCnt="0"/>
      <dgm:spPr/>
    </dgm:pt>
    <dgm:pt modelId="{16D7535D-DB4A-4497-99DC-F7805B2DFF1A}" type="pres">
      <dgm:prSet presAssocID="{7A7CC271-058F-43DC-999D-E6568E5D4DD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0743FD6-1D6A-44AD-9E9B-1AC09A7544AE}" type="pres">
      <dgm:prSet presAssocID="{1C7A00CF-9560-4738-905D-A06C6BCCEFF6}" presName="Name14" presStyleCnt="0"/>
      <dgm:spPr/>
    </dgm:pt>
    <dgm:pt modelId="{7E125661-16C3-407D-9B00-1C8CBBC5657E}" type="pres">
      <dgm:prSet presAssocID="{1C7A00CF-9560-4738-905D-A06C6BCCEFF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78B219-6B91-49C1-8B8E-1E64D98DAFEE}" type="pres">
      <dgm:prSet presAssocID="{1C7A00CF-9560-4738-905D-A06C6BCCEFF6}" presName="hierChild2" presStyleCnt="0"/>
      <dgm:spPr/>
    </dgm:pt>
    <dgm:pt modelId="{E5D049BE-0D50-4E52-944B-080F4B9E0A52}" type="pres">
      <dgm:prSet presAssocID="{E63EEC31-EBB3-4AEE-A796-4FCCD7188AF4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3837ADB6-C523-43E0-ACDD-8D63685A12D6}" type="pres">
      <dgm:prSet presAssocID="{34F6D5E8-1039-435E-9303-A8073282EA9E}" presName="Name21" presStyleCnt="0"/>
      <dgm:spPr/>
    </dgm:pt>
    <dgm:pt modelId="{2A05FE10-3382-4D1A-95FA-BCA95CDEFF19}" type="pres">
      <dgm:prSet presAssocID="{34F6D5E8-1039-435E-9303-A8073282EA9E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FFB071EA-85B9-43EC-9623-6CE8033FBFE2}" type="pres">
      <dgm:prSet presAssocID="{34F6D5E8-1039-435E-9303-A8073282EA9E}" presName="hierChild3" presStyleCnt="0"/>
      <dgm:spPr/>
    </dgm:pt>
    <dgm:pt modelId="{EDE06E32-F274-4802-8AC7-953F63BC7FCF}" type="pres">
      <dgm:prSet presAssocID="{5C10B5EC-BFAE-40FC-9F97-11BA0DAE3443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6C1FF4F9-57C5-40FD-9F3F-E6993D583790}" type="pres">
      <dgm:prSet presAssocID="{F8892F14-7FF3-483A-AD73-6BC7F575E4F3}" presName="Name21" presStyleCnt="0"/>
      <dgm:spPr/>
    </dgm:pt>
    <dgm:pt modelId="{63BBC300-8E9C-41B7-B755-5D38A756539D}" type="pres">
      <dgm:prSet presAssocID="{F8892F14-7FF3-483A-AD73-6BC7F575E4F3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B5AC04BC-D911-4D58-A4FF-454AA3EED3B1}" type="pres">
      <dgm:prSet presAssocID="{F8892F14-7FF3-483A-AD73-6BC7F575E4F3}" presName="hierChild3" presStyleCnt="0"/>
      <dgm:spPr/>
    </dgm:pt>
    <dgm:pt modelId="{ECDC50D4-DDC4-4C8C-A080-39900F66AF6B}" type="pres">
      <dgm:prSet presAssocID="{74C85A79-F740-446C-B183-7E1996216FB9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2330519F-4262-41E3-8A23-511026F77D43}" type="pres">
      <dgm:prSet presAssocID="{FBF0DA14-CF02-48BE-BEF8-A8DF228C7017}" presName="Name21" presStyleCnt="0"/>
      <dgm:spPr/>
    </dgm:pt>
    <dgm:pt modelId="{E71BFE95-853B-43C8-A15E-BD67408B144F}" type="pres">
      <dgm:prSet presAssocID="{FBF0DA14-CF02-48BE-BEF8-A8DF228C7017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616DE25C-9056-4B18-B0EB-686360D72C12}" type="pres">
      <dgm:prSet presAssocID="{FBF0DA14-CF02-48BE-BEF8-A8DF228C7017}" presName="hierChild3" presStyleCnt="0"/>
      <dgm:spPr/>
    </dgm:pt>
    <dgm:pt modelId="{01DA5310-C673-4958-B159-92C4AF49E490}" type="pres">
      <dgm:prSet presAssocID="{1376704A-D33B-43D3-ADAA-8EB0A3C0456D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2BE20777-5D1B-4764-809F-E9DFC5CEB349}" type="pres">
      <dgm:prSet presAssocID="{A024C7CC-DFDC-43FB-A049-B0D4DCF55057}" presName="Name21" presStyleCnt="0"/>
      <dgm:spPr/>
    </dgm:pt>
    <dgm:pt modelId="{0E106866-21B3-421A-917C-802C512DEC23}" type="pres">
      <dgm:prSet presAssocID="{A024C7CC-DFDC-43FB-A049-B0D4DCF55057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F6365323-6256-485B-9919-690354DA1620}" type="pres">
      <dgm:prSet presAssocID="{A024C7CC-DFDC-43FB-A049-B0D4DCF55057}" presName="hierChild3" presStyleCnt="0"/>
      <dgm:spPr/>
    </dgm:pt>
    <dgm:pt modelId="{F50D59BB-5BE1-491D-AF91-D336C2C1D224}" type="pres">
      <dgm:prSet presAssocID="{B5A9DA4A-930A-4251-918A-7499C228432A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070AD1E4-0946-4C9E-B68B-D041EDF1F108}" type="pres">
      <dgm:prSet presAssocID="{973C6E33-BA29-47DB-B519-77548DCB85A5}" presName="Name21" presStyleCnt="0"/>
      <dgm:spPr/>
    </dgm:pt>
    <dgm:pt modelId="{F63F48A3-468B-4582-9EB3-9F4AF4B36F76}" type="pres">
      <dgm:prSet presAssocID="{973C6E33-BA29-47DB-B519-77548DCB85A5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6B60D593-F25E-4A03-AE5F-81ACF8A9D5BB}" type="pres">
      <dgm:prSet presAssocID="{973C6E33-BA29-47DB-B519-77548DCB85A5}" presName="hierChild3" presStyleCnt="0"/>
      <dgm:spPr/>
    </dgm:pt>
    <dgm:pt modelId="{622CD46B-B1EC-42CA-83EB-7B9C82F72503}" type="pres">
      <dgm:prSet presAssocID="{7A7CC271-058F-43DC-999D-E6568E5D4DD4}" presName="bgShapesFlow" presStyleCnt="0"/>
      <dgm:spPr/>
    </dgm:pt>
    <dgm:pt modelId="{90377D37-2A07-40F5-A8B8-0C7AA317991E}" type="pres">
      <dgm:prSet presAssocID="{6E3CC19C-65AC-45AD-9C55-CD6EDF7082FF}" presName="rectComp" presStyleCnt="0"/>
      <dgm:spPr/>
    </dgm:pt>
    <dgm:pt modelId="{2595F2AA-9CB6-4E9B-B28A-07E3185CC6BA}" type="pres">
      <dgm:prSet presAssocID="{6E3CC19C-65AC-45AD-9C55-CD6EDF7082FF}" presName="bgRect" presStyleLbl="bgShp" presStyleIdx="0" presStyleCnt="2"/>
      <dgm:spPr/>
      <dgm:t>
        <a:bodyPr/>
        <a:lstStyle/>
        <a:p>
          <a:endParaRPr lang="zh-CN" altLang="en-US"/>
        </a:p>
      </dgm:t>
    </dgm:pt>
    <dgm:pt modelId="{62315BAD-B779-42E9-9F72-23A9F1EAE1D1}" type="pres">
      <dgm:prSet presAssocID="{6E3CC19C-65AC-45AD-9C55-CD6EDF7082FF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306128-F253-4418-B9B9-10B80CB4DCB2}" type="pres">
      <dgm:prSet presAssocID="{6E3CC19C-65AC-45AD-9C55-CD6EDF7082FF}" presName="spComp" presStyleCnt="0"/>
      <dgm:spPr/>
    </dgm:pt>
    <dgm:pt modelId="{972D56B8-9CD6-41E8-834E-DD68F59B54FD}" type="pres">
      <dgm:prSet presAssocID="{6E3CC19C-65AC-45AD-9C55-CD6EDF7082FF}" presName="vSp" presStyleCnt="0"/>
      <dgm:spPr/>
    </dgm:pt>
    <dgm:pt modelId="{64AAEB0F-AEFA-44F5-94DE-04E2035D4662}" type="pres">
      <dgm:prSet presAssocID="{11878791-B885-46B0-805D-A2503BA6A8AE}" presName="rectComp" presStyleCnt="0"/>
      <dgm:spPr/>
    </dgm:pt>
    <dgm:pt modelId="{65463021-E466-4186-B222-75378F69DFAE}" type="pres">
      <dgm:prSet presAssocID="{11878791-B885-46B0-805D-A2503BA6A8AE}" presName="bgRect" presStyleLbl="bgShp" presStyleIdx="1" presStyleCnt="2" custScaleY="232996" custLinFactNeighborX="169" custLinFactNeighborY="454"/>
      <dgm:spPr/>
      <dgm:t>
        <a:bodyPr/>
        <a:lstStyle/>
        <a:p>
          <a:endParaRPr lang="zh-CN" altLang="en-US"/>
        </a:p>
      </dgm:t>
    </dgm:pt>
    <dgm:pt modelId="{29CB6789-1492-43EF-94E2-9CB3A2031AAE}" type="pres">
      <dgm:prSet presAssocID="{11878791-B885-46B0-805D-A2503BA6A8AE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8E5220-A898-4809-B40B-C4A36A1923DD}" type="presOf" srcId="{74C85A79-F740-446C-B183-7E1996216FB9}" destId="{ECDC50D4-DDC4-4C8C-A080-39900F66AF6B}" srcOrd="0" destOrd="0" presId="urn:microsoft.com/office/officeart/2005/8/layout/hierarchy6"/>
    <dgm:cxn modelId="{8FFFC4C4-87BF-47CE-BB3B-2EE0E039FDEB}" srcId="{1C7A00CF-9560-4738-905D-A06C6BCCEFF6}" destId="{34F6D5E8-1039-435E-9303-A8073282EA9E}" srcOrd="0" destOrd="0" parTransId="{E63EEC31-EBB3-4AEE-A796-4FCCD7188AF4}" sibTransId="{45AAE6EC-8865-44A2-BBE8-B1317533330D}"/>
    <dgm:cxn modelId="{3900504B-E924-41DF-B2BD-92A1077C6718}" type="presOf" srcId="{E63EEC31-EBB3-4AEE-A796-4FCCD7188AF4}" destId="{E5D049BE-0D50-4E52-944B-080F4B9E0A52}" srcOrd="0" destOrd="0" presId="urn:microsoft.com/office/officeart/2005/8/layout/hierarchy6"/>
    <dgm:cxn modelId="{18D4BF3B-73F9-4799-B796-D678108A30A3}" type="presOf" srcId="{6E3CC19C-65AC-45AD-9C55-CD6EDF7082FF}" destId="{2595F2AA-9CB6-4E9B-B28A-07E3185CC6BA}" srcOrd="0" destOrd="0" presId="urn:microsoft.com/office/officeart/2005/8/layout/hierarchy6"/>
    <dgm:cxn modelId="{B0079463-D0AA-441E-A36D-7369575BD618}" type="presOf" srcId="{11878791-B885-46B0-805D-A2503BA6A8AE}" destId="{29CB6789-1492-43EF-94E2-9CB3A2031AAE}" srcOrd="1" destOrd="0" presId="urn:microsoft.com/office/officeart/2005/8/layout/hierarchy6"/>
    <dgm:cxn modelId="{B0D1714C-C8F5-4FD0-B7EA-CA56C4D337D0}" type="presOf" srcId="{11878791-B885-46B0-805D-A2503BA6A8AE}" destId="{65463021-E466-4186-B222-75378F69DFAE}" srcOrd="0" destOrd="0" presId="urn:microsoft.com/office/officeart/2005/8/layout/hierarchy6"/>
    <dgm:cxn modelId="{7FB7165D-8318-4439-8D0C-E4E52E287C99}" type="presOf" srcId="{5C10B5EC-BFAE-40FC-9F97-11BA0DAE3443}" destId="{EDE06E32-F274-4802-8AC7-953F63BC7FCF}" srcOrd="0" destOrd="0" presId="urn:microsoft.com/office/officeart/2005/8/layout/hierarchy6"/>
    <dgm:cxn modelId="{FFD6DCB8-700E-4F61-BDB5-215E9C1F90E7}" type="presOf" srcId="{B5A9DA4A-930A-4251-918A-7499C228432A}" destId="{F50D59BB-5BE1-491D-AF91-D336C2C1D224}" srcOrd="0" destOrd="0" presId="urn:microsoft.com/office/officeart/2005/8/layout/hierarchy6"/>
    <dgm:cxn modelId="{C0C7E328-0759-41ED-A10F-80FD7FC84ECA}" srcId="{7A7CC271-058F-43DC-999D-E6568E5D4DD4}" destId="{6E3CC19C-65AC-45AD-9C55-CD6EDF7082FF}" srcOrd="1" destOrd="0" parTransId="{82FA44B5-8E9F-4A59-853F-BDADBDA761DB}" sibTransId="{42F96518-9764-4924-95E2-7C2F2A6F57DE}"/>
    <dgm:cxn modelId="{D1578020-1722-4DD5-84DB-5ABDFF026252}" type="presOf" srcId="{6E3CC19C-65AC-45AD-9C55-CD6EDF7082FF}" destId="{62315BAD-B779-42E9-9F72-23A9F1EAE1D1}" srcOrd="1" destOrd="0" presId="urn:microsoft.com/office/officeart/2005/8/layout/hierarchy6"/>
    <dgm:cxn modelId="{BB50B266-015D-4016-9A0E-728668185EA6}" srcId="{1C7A00CF-9560-4738-905D-A06C6BCCEFF6}" destId="{A024C7CC-DFDC-43FB-A049-B0D4DCF55057}" srcOrd="1" destOrd="0" parTransId="{1376704A-D33B-43D3-ADAA-8EB0A3C0456D}" sibTransId="{078B83C5-99FE-4CAD-9E09-43C9453CBFC1}"/>
    <dgm:cxn modelId="{B3F0058E-B1B8-4268-95FE-E45F2FB81EEF}" type="presOf" srcId="{34F6D5E8-1039-435E-9303-A8073282EA9E}" destId="{2A05FE10-3382-4D1A-95FA-BCA95CDEFF19}" srcOrd="0" destOrd="0" presId="urn:microsoft.com/office/officeart/2005/8/layout/hierarchy6"/>
    <dgm:cxn modelId="{0EC13AC0-E349-47AC-8A33-C332F02A33A5}" srcId="{34F6D5E8-1039-435E-9303-A8073282EA9E}" destId="{F8892F14-7FF3-483A-AD73-6BC7F575E4F3}" srcOrd="0" destOrd="0" parTransId="{5C10B5EC-BFAE-40FC-9F97-11BA0DAE3443}" sibTransId="{A7543CA7-4E43-46B9-BD1D-810E2A6AB2C3}"/>
    <dgm:cxn modelId="{83833306-F639-4F1A-B598-D26D55A8AE11}" srcId="{7A7CC271-058F-43DC-999D-E6568E5D4DD4}" destId="{11878791-B885-46B0-805D-A2503BA6A8AE}" srcOrd="2" destOrd="0" parTransId="{F1C968E8-BD8E-4EEA-9D59-2987A9B38647}" sibTransId="{668FBF9E-702A-4B7E-88B4-A89FD39F1B3D}"/>
    <dgm:cxn modelId="{DF8E4C17-D3FA-4E44-86E9-ED08B6C26575}" type="presOf" srcId="{F8892F14-7FF3-483A-AD73-6BC7F575E4F3}" destId="{63BBC300-8E9C-41B7-B755-5D38A756539D}" srcOrd="0" destOrd="0" presId="urn:microsoft.com/office/officeart/2005/8/layout/hierarchy6"/>
    <dgm:cxn modelId="{6AE60201-382D-499E-8530-F71D5252DFF0}" type="presOf" srcId="{1C7A00CF-9560-4738-905D-A06C6BCCEFF6}" destId="{7E125661-16C3-407D-9B00-1C8CBBC5657E}" srcOrd="0" destOrd="0" presId="urn:microsoft.com/office/officeart/2005/8/layout/hierarchy6"/>
    <dgm:cxn modelId="{D926ACBA-5F28-459B-B162-7CF144DAACCC}" type="presOf" srcId="{FBF0DA14-CF02-48BE-BEF8-A8DF228C7017}" destId="{E71BFE95-853B-43C8-A15E-BD67408B144F}" srcOrd="0" destOrd="0" presId="urn:microsoft.com/office/officeart/2005/8/layout/hierarchy6"/>
    <dgm:cxn modelId="{6AC27EFE-FFF0-4A6F-8335-31FCC9C5B040}" srcId="{A024C7CC-DFDC-43FB-A049-B0D4DCF55057}" destId="{973C6E33-BA29-47DB-B519-77548DCB85A5}" srcOrd="0" destOrd="0" parTransId="{B5A9DA4A-930A-4251-918A-7499C228432A}" sibTransId="{0E6453BC-CD01-4D46-9A70-60B2D26924B7}"/>
    <dgm:cxn modelId="{863599F3-CEC2-407E-9AED-4EC0F2B809A3}" srcId="{7A7CC271-058F-43DC-999D-E6568E5D4DD4}" destId="{1C7A00CF-9560-4738-905D-A06C6BCCEFF6}" srcOrd="0" destOrd="0" parTransId="{E746B059-CBA3-40AC-A1D1-01257E245853}" sibTransId="{92800677-ABEF-4711-9A6D-3E8C1A0D62CE}"/>
    <dgm:cxn modelId="{60F16F45-8456-4C01-AA9B-0942FBEF8A92}" type="presOf" srcId="{7A7CC271-058F-43DC-999D-E6568E5D4DD4}" destId="{83844C01-4283-4CD0-8D53-255869D5AC38}" srcOrd="0" destOrd="0" presId="urn:microsoft.com/office/officeart/2005/8/layout/hierarchy6"/>
    <dgm:cxn modelId="{60BD001E-A5F5-40F7-84C6-CD408C5A54D7}" srcId="{34F6D5E8-1039-435E-9303-A8073282EA9E}" destId="{FBF0DA14-CF02-48BE-BEF8-A8DF228C7017}" srcOrd="1" destOrd="0" parTransId="{74C85A79-F740-446C-B183-7E1996216FB9}" sibTransId="{7B2CFBBE-ABB5-4D5A-ACD4-D3AC08DE58FB}"/>
    <dgm:cxn modelId="{F051FD50-AEC7-4604-B768-B8BAC56DCB75}" type="presOf" srcId="{1376704A-D33B-43D3-ADAA-8EB0A3C0456D}" destId="{01DA5310-C673-4958-B159-92C4AF49E490}" srcOrd="0" destOrd="0" presId="urn:microsoft.com/office/officeart/2005/8/layout/hierarchy6"/>
    <dgm:cxn modelId="{AE8013C8-F1F2-4EEE-BDE5-40A4F45387D8}" type="presOf" srcId="{A024C7CC-DFDC-43FB-A049-B0D4DCF55057}" destId="{0E106866-21B3-421A-917C-802C512DEC23}" srcOrd="0" destOrd="0" presId="urn:microsoft.com/office/officeart/2005/8/layout/hierarchy6"/>
    <dgm:cxn modelId="{B1387622-1A21-45B9-9D89-A118D2D94667}" type="presOf" srcId="{973C6E33-BA29-47DB-B519-77548DCB85A5}" destId="{F63F48A3-468B-4582-9EB3-9F4AF4B36F76}" srcOrd="0" destOrd="0" presId="urn:microsoft.com/office/officeart/2005/8/layout/hierarchy6"/>
    <dgm:cxn modelId="{DCBA6A58-9532-4365-8FF6-F83D8100C550}" type="presParOf" srcId="{83844C01-4283-4CD0-8D53-255869D5AC38}" destId="{AD6EB440-2062-465B-A13D-B0E84CA1C9B4}" srcOrd="0" destOrd="0" presId="urn:microsoft.com/office/officeart/2005/8/layout/hierarchy6"/>
    <dgm:cxn modelId="{A41C40C1-9D35-47F1-B8ED-C7DE313E1759}" type="presParOf" srcId="{AD6EB440-2062-465B-A13D-B0E84CA1C9B4}" destId="{3CE9A409-CAC4-4F5B-8F4E-2FEBBE5BB637}" srcOrd="0" destOrd="0" presId="urn:microsoft.com/office/officeart/2005/8/layout/hierarchy6"/>
    <dgm:cxn modelId="{A8B432D2-ED5C-47F3-A4AD-1450B6FC625E}" type="presParOf" srcId="{AD6EB440-2062-465B-A13D-B0E84CA1C9B4}" destId="{16D7535D-DB4A-4497-99DC-F7805B2DFF1A}" srcOrd="1" destOrd="0" presId="urn:microsoft.com/office/officeart/2005/8/layout/hierarchy6"/>
    <dgm:cxn modelId="{E85C2F1D-D224-43DD-8BE9-F0DEC7CF8324}" type="presParOf" srcId="{16D7535D-DB4A-4497-99DC-F7805B2DFF1A}" destId="{F0743FD6-1D6A-44AD-9E9B-1AC09A7544AE}" srcOrd="0" destOrd="0" presId="urn:microsoft.com/office/officeart/2005/8/layout/hierarchy6"/>
    <dgm:cxn modelId="{E10AA3E5-11BE-4DB2-82CF-562B6DB88124}" type="presParOf" srcId="{F0743FD6-1D6A-44AD-9E9B-1AC09A7544AE}" destId="{7E125661-16C3-407D-9B00-1C8CBBC5657E}" srcOrd="0" destOrd="0" presId="urn:microsoft.com/office/officeart/2005/8/layout/hierarchy6"/>
    <dgm:cxn modelId="{6D9BF712-3446-4E95-BC61-544679CA88D0}" type="presParOf" srcId="{F0743FD6-1D6A-44AD-9E9B-1AC09A7544AE}" destId="{8F78B219-6B91-49C1-8B8E-1E64D98DAFEE}" srcOrd="1" destOrd="0" presId="urn:microsoft.com/office/officeart/2005/8/layout/hierarchy6"/>
    <dgm:cxn modelId="{DF599AEA-D606-4339-A63F-2ECE4B13E04F}" type="presParOf" srcId="{8F78B219-6B91-49C1-8B8E-1E64D98DAFEE}" destId="{E5D049BE-0D50-4E52-944B-080F4B9E0A52}" srcOrd="0" destOrd="0" presId="urn:microsoft.com/office/officeart/2005/8/layout/hierarchy6"/>
    <dgm:cxn modelId="{C4E56217-6B1F-488B-896A-963CD61DACCF}" type="presParOf" srcId="{8F78B219-6B91-49C1-8B8E-1E64D98DAFEE}" destId="{3837ADB6-C523-43E0-ACDD-8D63685A12D6}" srcOrd="1" destOrd="0" presId="urn:microsoft.com/office/officeart/2005/8/layout/hierarchy6"/>
    <dgm:cxn modelId="{91AFCA76-922F-4BC0-ADB6-EF8F47920C4D}" type="presParOf" srcId="{3837ADB6-C523-43E0-ACDD-8D63685A12D6}" destId="{2A05FE10-3382-4D1A-95FA-BCA95CDEFF19}" srcOrd="0" destOrd="0" presId="urn:microsoft.com/office/officeart/2005/8/layout/hierarchy6"/>
    <dgm:cxn modelId="{971BCCD9-A9D8-412A-AC01-5CC36375BDD2}" type="presParOf" srcId="{3837ADB6-C523-43E0-ACDD-8D63685A12D6}" destId="{FFB071EA-85B9-43EC-9623-6CE8033FBFE2}" srcOrd="1" destOrd="0" presId="urn:microsoft.com/office/officeart/2005/8/layout/hierarchy6"/>
    <dgm:cxn modelId="{018CAE51-FF4E-4685-9150-3FE2C852A4EF}" type="presParOf" srcId="{FFB071EA-85B9-43EC-9623-6CE8033FBFE2}" destId="{EDE06E32-F274-4802-8AC7-953F63BC7FCF}" srcOrd="0" destOrd="0" presId="urn:microsoft.com/office/officeart/2005/8/layout/hierarchy6"/>
    <dgm:cxn modelId="{F8389DA3-0B1D-4C9B-B112-8BD1D765254A}" type="presParOf" srcId="{FFB071EA-85B9-43EC-9623-6CE8033FBFE2}" destId="{6C1FF4F9-57C5-40FD-9F3F-E6993D583790}" srcOrd="1" destOrd="0" presId="urn:microsoft.com/office/officeart/2005/8/layout/hierarchy6"/>
    <dgm:cxn modelId="{D4743ABC-C0A2-4F94-B16A-C7046E05FB14}" type="presParOf" srcId="{6C1FF4F9-57C5-40FD-9F3F-E6993D583790}" destId="{63BBC300-8E9C-41B7-B755-5D38A756539D}" srcOrd="0" destOrd="0" presId="urn:microsoft.com/office/officeart/2005/8/layout/hierarchy6"/>
    <dgm:cxn modelId="{E7E0D3BA-1597-451A-A4AF-E5F37828FAC1}" type="presParOf" srcId="{6C1FF4F9-57C5-40FD-9F3F-E6993D583790}" destId="{B5AC04BC-D911-4D58-A4FF-454AA3EED3B1}" srcOrd="1" destOrd="0" presId="urn:microsoft.com/office/officeart/2005/8/layout/hierarchy6"/>
    <dgm:cxn modelId="{2403E077-F959-4994-9D8C-0AAF89C4DF02}" type="presParOf" srcId="{FFB071EA-85B9-43EC-9623-6CE8033FBFE2}" destId="{ECDC50D4-DDC4-4C8C-A080-39900F66AF6B}" srcOrd="2" destOrd="0" presId="urn:microsoft.com/office/officeart/2005/8/layout/hierarchy6"/>
    <dgm:cxn modelId="{F851F428-0900-4AB0-A45F-EAD2413A6ADA}" type="presParOf" srcId="{FFB071EA-85B9-43EC-9623-6CE8033FBFE2}" destId="{2330519F-4262-41E3-8A23-511026F77D43}" srcOrd="3" destOrd="0" presId="urn:microsoft.com/office/officeart/2005/8/layout/hierarchy6"/>
    <dgm:cxn modelId="{B01FA28E-8D81-4836-851B-E2FC4BE8A968}" type="presParOf" srcId="{2330519F-4262-41E3-8A23-511026F77D43}" destId="{E71BFE95-853B-43C8-A15E-BD67408B144F}" srcOrd="0" destOrd="0" presId="urn:microsoft.com/office/officeart/2005/8/layout/hierarchy6"/>
    <dgm:cxn modelId="{8396282E-8A9D-4987-8DD7-B7F9944053AB}" type="presParOf" srcId="{2330519F-4262-41E3-8A23-511026F77D43}" destId="{616DE25C-9056-4B18-B0EB-686360D72C12}" srcOrd="1" destOrd="0" presId="urn:microsoft.com/office/officeart/2005/8/layout/hierarchy6"/>
    <dgm:cxn modelId="{57901A93-B354-473B-A4AF-932C492C1C95}" type="presParOf" srcId="{8F78B219-6B91-49C1-8B8E-1E64D98DAFEE}" destId="{01DA5310-C673-4958-B159-92C4AF49E490}" srcOrd="2" destOrd="0" presId="urn:microsoft.com/office/officeart/2005/8/layout/hierarchy6"/>
    <dgm:cxn modelId="{EE70C894-59F5-4F4D-BE50-FBD6B7664FB0}" type="presParOf" srcId="{8F78B219-6B91-49C1-8B8E-1E64D98DAFEE}" destId="{2BE20777-5D1B-4764-809F-E9DFC5CEB349}" srcOrd="3" destOrd="0" presId="urn:microsoft.com/office/officeart/2005/8/layout/hierarchy6"/>
    <dgm:cxn modelId="{D2642DC8-0381-40E7-8E1A-580AD526E896}" type="presParOf" srcId="{2BE20777-5D1B-4764-809F-E9DFC5CEB349}" destId="{0E106866-21B3-421A-917C-802C512DEC23}" srcOrd="0" destOrd="0" presId="urn:microsoft.com/office/officeart/2005/8/layout/hierarchy6"/>
    <dgm:cxn modelId="{04D87547-3610-4C1A-8C66-076B54E05AB6}" type="presParOf" srcId="{2BE20777-5D1B-4764-809F-E9DFC5CEB349}" destId="{F6365323-6256-485B-9919-690354DA1620}" srcOrd="1" destOrd="0" presId="urn:microsoft.com/office/officeart/2005/8/layout/hierarchy6"/>
    <dgm:cxn modelId="{99F98141-4F53-4B76-B6F0-4670AE519A30}" type="presParOf" srcId="{F6365323-6256-485B-9919-690354DA1620}" destId="{F50D59BB-5BE1-491D-AF91-D336C2C1D224}" srcOrd="0" destOrd="0" presId="urn:microsoft.com/office/officeart/2005/8/layout/hierarchy6"/>
    <dgm:cxn modelId="{E40BD39D-3BF1-4853-93C6-4D10AA8F900D}" type="presParOf" srcId="{F6365323-6256-485B-9919-690354DA1620}" destId="{070AD1E4-0946-4C9E-B68B-D041EDF1F108}" srcOrd="1" destOrd="0" presId="urn:microsoft.com/office/officeart/2005/8/layout/hierarchy6"/>
    <dgm:cxn modelId="{03830DD4-BEAE-4285-97B2-386EF65EA9DA}" type="presParOf" srcId="{070AD1E4-0946-4C9E-B68B-D041EDF1F108}" destId="{F63F48A3-468B-4582-9EB3-9F4AF4B36F76}" srcOrd="0" destOrd="0" presId="urn:microsoft.com/office/officeart/2005/8/layout/hierarchy6"/>
    <dgm:cxn modelId="{6EA79DAB-A3AF-42D2-8BAE-E152E28EF7A7}" type="presParOf" srcId="{070AD1E4-0946-4C9E-B68B-D041EDF1F108}" destId="{6B60D593-F25E-4A03-AE5F-81ACF8A9D5BB}" srcOrd="1" destOrd="0" presId="urn:microsoft.com/office/officeart/2005/8/layout/hierarchy6"/>
    <dgm:cxn modelId="{417FFA3B-243C-49CF-B507-8D800D855FAD}" type="presParOf" srcId="{83844C01-4283-4CD0-8D53-255869D5AC38}" destId="{622CD46B-B1EC-42CA-83EB-7B9C82F72503}" srcOrd="1" destOrd="0" presId="urn:microsoft.com/office/officeart/2005/8/layout/hierarchy6"/>
    <dgm:cxn modelId="{43BD52D7-493B-4530-A9DC-B871AD64D8B4}" type="presParOf" srcId="{622CD46B-B1EC-42CA-83EB-7B9C82F72503}" destId="{90377D37-2A07-40F5-A8B8-0C7AA317991E}" srcOrd="0" destOrd="0" presId="urn:microsoft.com/office/officeart/2005/8/layout/hierarchy6"/>
    <dgm:cxn modelId="{A882AC4C-D9B0-4E88-A5CE-F443C81B5439}" type="presParOf" srcId="{90377D37-2A07-40F5-A8B8-0C7AA317991E}" destId="{2595F2AA-9CB6-4E9B-B28A-07E3185CC6BA}" srcOrd="0" destOrd="0" presId="urn:microsoft.com/office/officeart/2005/8/layout/hierarchy6"/>
    <dgm:cxn modelId="{C2B5D236-F7F0-454F-BFA5-0C46A32CE69A}" type="presParOf" srcId="{90377D37-2A07-40F5-A8B8-0C7AA317991E}" destId="{62315BAD-B779-42E9-9F72-23A9F1EAE1D1}" srcOrd="1" destOrd="0" presId="urn:microsoft.com/office/officeart/2005/8/layout/hierarchy6"/>
    <dgm:cxn modelId="{DA601309-169D-4D72-8DCD-6C8A5007D613}" type="presParOf" srcId="{622CD46B-B1EC-42CA-83EB-7B9C82F72503}" destId="{B5306128-F253-4418-B9B9-10B80CB4DCB2}" srcOrd="1" destOrd="0" presId="urn:microsoft.com/office/officeart/2005/8/layout/hierarchy6"/>
    <dgm:cxn modelId="{F8F3EA00-52C4-4E1B-83E2-DD2AC5C01B48}" type="presParOf" srcId="{B5306128-F253-4418-B9B9-10B80CB4DCB2}" destId="{972D56B8-9CD6-41E8-834E-DD68F59B54FD}" srcOrd="0" destOrd="0" presId="urn:microsoft.com/office/officeart/2005/8/layout/hierarchy6"/>
    <dgm:cxn modelId="{C4BC617E-2BC9-46D4-82DD-1BFF692BF1F9}" type="presParOf" srcId="{622CD46B-B1EC-42CA-83EB-7B9C82F72503}" destId="{64AAEB0F-AEFA-44F5-94DE-04E2035D4662}" srcOrd="2" destOrd="0" presId="urn:microsoft.com/office/officeart/2005/8/layout/hierarchy6"/>
    <dgm:cxn modelId="{1C884F08-B5CF-4929-87CF-97A8F2631E48}" type="presParOf" srcId="{64AAEB0F-AEFA-44F5-94DE-04E2035D4662}" destId="{65463021-E466-4186-B222-75378F69DFAE}" srcOrd="0" destOrd="0" presId="urn:microsoft.com/office/officeart/2005/8/layout/hierarchy6"/>
    <dgm:cxn modelId="{56D5D1E8-893E-4D70-8EC3-34923F9E0985}" type="presParOf" srcId="{64AAEB0F-AEFA-44F5-94DE-04E2035D4662}" destId="{29CB6789-1492-43EF-94E2-9CB3A2031AA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63021-E466-4186-B222-75378F69DFAE}">
      <dsp:nvSpPr>
        <dsp:cNvPr id="0" name=""/>
        <dsp:cNvSpPr/>
      </dsp:nvSpPr>
      <dsp:spPr>
        <a:xfrm>
          <a:off x="0" y="1412940"/>
          <a:ext cx="5588344" cy="196580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Docker cluster</a:t>
          </a:r>
          <a:endParaRPr lang="zh-CN" altLang="en-US" sz="1800" kern="1200" dirty="0"/>
        </a:p>
      </dsp:txBody>
      <dsp:txXfrm>
        <a:off x="0" y="1412940"/>
        <a:ext cx="1676503" cy="1965808"/>
      </dsp:txXfrm>
    </dsp:sp>
    <dsp:sp modelId="{2595F2AA-9CB6-4E9B-B28A-07E3185CC6BA}">
      <dsp:nvSpPr>
        <dsp:cNvPr id="0" name=""/>
        <dsp:cNvSpPr/>
      </dsp:nvSpPr>
      <dsp:spPr>
        <a:xfrm>
          <a:off x="0" y="424783"/>
          <a:ext cx="5588344" cy="84370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Management</a:t>
          </a:r>
          <a:endParaRPr lang="zh-CN" altLang="en-US" sz="1800" kern="1200" dirty="0"/>
        </a:p>
      </dsp:txBody>
      <dsp:txXfrm>
        <a:off x="0" y="424783"/>
        <a:ext cx="1676503" cy="843708"/>
      </dsp:txXfrm>
    </dsp:sp>
    <dsp:sp modelId="{7E125661-16C3-407D-9B00-1C8CBBC5657E}">
      <dsp:nvSpPr>
        <dsp:cNvPr id="0" name=""/>
        <dsp:cNvSpPr/>
      </dsp:nvSpPr>
      <dsp:spPr>
        <a:xfrm>
          <a:off x="3391978" y="495092"/>
          <a:ext cx="1054636" cy="703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PaaS</a:t>
          </a:r>
          <a:endParaRPr lang="zh-CN" altLang="en-US" sz="1700" kern="1200" dirty="0"/>
        </a:p>
      </dsp:txBody>
      <dsp:txXfrm>
        <a:off x="3412571" y="515685"/>
        <a:ext cx="1013450" cy="661904"/>
      </dsp:txXfrm>
    </dsp:sp>
    <dsp:sp modelId="{E5D049BE-0D50-4E52-944B-080F4B9E0A52}">
      <dsp:nvSpPr>
        <dsp:cNvPr id="0" name=""/>
        <dsp:cNvSpPr/>
      </dsp:nvSpPr>
      <dsp:spPr>
        <a:xfrm>
          <a:off x="2891026" y="1198183"/>
          <a:ext cx="1028270" cy="281236"/>
        </a:xfrm>
        <a:custGeom>
          <a:avLst/>
          <a:gdLst/>
          <a:ahLst/>
          <a:cxnLst/>
          <a:rect l="0" t="0" r="0" b="0"/>
          <a:pathLst>
            <a:path>
              <a:moveTo>
                <a:pt x="1028270" y="0"/>
              </a:moveTo>
              <a:lnTo>
                <a:pt x="1028270" y="140618"/>
              </a:lnTo>
              <a:lnTo>
                <a:pt x="0" y="140618"/>
              </a:lnTo>
              <a:lnTo>
                <a:pt x="0" y="28123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5FE10-3382-4D1A-95FA-BCA95CDEFF19}">
      <dsp:nvSpPr>
        <dsp:cNvPr id="0" name=""/>
        <dsp:cNvSpPr/>
      </dsp:nvSpPr>
      <dsp:spPr>
        <a:xfrm>
          <a:off x="2363708" y="1479419"/>
          <a:ext cx="1054636" cy="703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ACS Swarm</a:t>
          </a:r>
          <a:endParaRPr lang="zh-CN" altLang="en-US" sz="1700" kern="1200" dirty="0"/>
        </a:p>
      </dsp:txBody>
      <dsp:txXfrm>
        <a:off x="2384301" y="1500012"/>
        <a:ext cx="1013450" cy="661904"/>
      </dsp:txXfrm>
    </dsp:sp>
    <dsp:sp modelId="{EDE06E32-F274-4802-8AC7-953F63BC7FCF}">
      <dsp:nvSpPr>
        <dsp:cNvPr id="0" name=""/>
        <dsp:cNvSpPr/>
      </dsp:nvSpPr>
      <dsp:spPr>
        <a:xfrm>
          <a:off x="2205513" y="2182510"/>
          <a:ext cx="685513" cy="281236"/>
        </a:xfrm>
        <a:custGeom>
          <a:avLst/>
          <a:gdLst/>
          <a:ahLst/>
          <a:cxnLst/>
          <a:rect l="0" t="0" r="0" b="0"/>
          <a:pathLst>
            <a:path>
              <a:moveTo>
                <a:pt x="685513" y="0"/>
              </a:moveTo>
              <a:lnTo>
                <a:pt x="685513" y="140618"/>
              </a:lnTo>
              <a:lnTo>
                <a:pt x="0" y="140618"/>
              </a:lnTo>
              <a:lnTo>
                <a:pt x="0" y="2812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BC300-8E9C-41B7-B755-5D38A756539D}">
      <dsp:nvSpPr>
        <dsp:cNvPr id="0" name=""/>
        <dsp:cNvSpPr/>
      </dsp:nvSpPr>
      <dsp:spPr>
        <a:xfrm>
          <a:off x="1678194" y="2463746"/>
          <a:ext cx="1054636" cy="703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ACS Docker</a:t>
          </a:r>
          <a:endParaRPr lang="zh-CN" altLang="en-US" sz="1700" kern="1200" dirty="0"/>
        </a:p>
      </dsp:txBody>
      <dsp:txXfrm>
        <a:off x="1698787" y="2484339"/>
        <a:ext cx="1013450" cy="661904"/>
      </dsp:txXfrm>
    </dsp:sp>
    <dsp:sp modelId="{ECDC50D4-DDC4-4C8C-A080-39900F66AF6B}">
      <dsp:nvSpPr>
        <dsp:cNvPr id="0" name=""/>
        <dsp:cNvSpPr/>
      </dsp:nvSpPr>
      <dsp:spPr>
        <a:xfrm>
          <a:off x="2891026" y="2182510"/>
          <a:ext cx="685513" cy="281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18"/>
              </a:lnTo>
              <a:lnTo>
                <a:pt x="685513" y="140618"/>
              </a:lnTo>
              <a:lnTo>
                <a:pt x="685513" y="2812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BFE95-853B-43C8-A15E-BD67408B144F}">
      <dsp:nvSpPr>
        <dsp:cNvPr id="0" name=""/>
        <dsp:cNvSpPr/>
      </dsp:nvSpPr>
      <dsp:spPr>
        <a:xfrm>
          <a:off x="3049222" y="2463746"/>
          <a:ext cx="1054636" cy="703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ACS Docker</a:t>
          </a:r>
          <a:endParaRPr lang="zh-CN" altLang="en-US" sz="1700" kern="1200" dirty="0"/>
        </a:p>
      </dsp:txBody>
      <dsp:txXfrm>
        <a:off x="3069815" y="2484339"/>
        <a:ext cx="1013450" cy="661904"/>
      </dsp:txXfrm>
    </dsp:sp>
    <dsp:sp modelId="{01DA5310-C673-4958-B159-92C4AF49E490}">
      <dsp:nvSpPr>
        <dsp:cNvPr id="0" name=""/>
        <dsp:cNvSpPr/>
      </dsp:nvSpPr>
      <dsp:spPr>
        <a:xfrm>
          <a:off x="3919296" y="1198183"/>
          <a:ext cx="1028270" cy="281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18"/>
              </a:lnTo>
              <a:lnTo>
                <a:pt x="1028270" y="140618"/>
              </a:lnTo>
              <a:lnTo>
                <a:pt x="1028270" y="28123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06866-21B3-421A-917C-802C512DEC23}">
      <dsp:nvSpPr>
        <dsp:cNvPr id="0" name=""/>
        <dsp:cNvSpPr/>
      </dsp:nvSpPr>
      <dsp:spPr>
        <a:xfrm>
          <a:off x="4420249" y="1479419"/>
          <a:ext cx="1054636" cy="703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ACS Swarm</a:t>
          </a:r>
          <a:endParaRPr lang="zh-CN" altLang="en-US" sz="1700" kern="1200" dirty="0"/>
        </a:p>
      </dsp:txBody>
      <dsp:txXfrm>
        <a:off x="4440842" y="1500012"/>
        <a:ext cx="1013450" cy="661904"/>
      </dsp:txXfrm>
    </dsp:sp>
    <dsp:sp modelId="{F50D59BB-5BE1-491D-AF91-D336C2C1D224}">
      <dsp:nvSpPr>
        <dsp:cNvPr id="0" name=""/>
        <dsp:cNvSpPr/>
      </dsp:nvSpPr>
      <dsp:spPr>
        <a:xfrm>
          <a:off x="4901847" y="2182510"/>
          <a:ext cx="91440" cy="2812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3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F48A3-468B-4582-9EB3-9F4AF4B36F76}">
      <dsp:nvSpPr>
        <dsp:cNvPr id="0" name=""/>
        <dsp:cNvSpPr/>
      </dsp:nvSpPr>
      <dsp:spPr>
        <a:xfrm>
          <a:off x="4420249" y="2463746"/>
          <a:ext cx="1054636" cy="703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ACS Docker</a:t>
          </a:r>
          <a:endParaRPr lang="zh-CN" altLang="en-US" sz="1700" kern="1200" dirty="0"/>
        </a:p>
      </dsp:txBody>
      <dsp:txXfrm>
        <a:off x="4440842" y="2484339"/>
        <a:ext cx="1013450" cy="661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2016/5/24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2016/5/24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5/24/2016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蚂蚁金服</a:t>
            </a:r>
            <a:r>
              <a:rPr lang="en-US" altLang="zh-CN" sz="3600" dirty="0"/>
              <a:t>Docker</a:t>
            </a:r>
            <a:r>
              <a:rPr lang="zh-CN" altLang="en-US" sz="3600" dirty="0"/>
              <a:t>实践的挑战与方案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Cpuset</a:t>
            </a:r>
            <a:r>
              <a:rPr lang="zh-CN" altLang="en-US" dirty="0" smtClean="0"/>
              <a:t>设置存在的问题（一）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73" y="2553214"/>
            <a:ext cx="8989541" cy="2669060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63725" y="3044395"/>
            <a:ext cx="4380459" cy="2029598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247135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310461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0</a:t>
            </a:r>
            <a:endParaRPr lang="zh-CN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321273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12</a:t>
            </a:r>
            <a:endParaRPr lang="zh-CN" altLang="en-US" sz="1350" dirty="0"/>
          </a:p>
        </p:txBody>
      </p:sp>
      <p:sp>
        <p:nvSpPr>
          <p:cNvPr id="9" name="文本框 8"/>
          <p:cNvSpPr txBox="1"/>
          <p:nvPr/>
        </p:nvSpPr>
        <p:spPr>
          <a:xfrm>
            <a:off x="247136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0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63725" y="3075985"/>
            <a:ext cx="75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Socket 0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1368" y="2642199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CPU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71548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1034874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14" name="矩形 13"/>
          <p:cNvSpPr/>
          <p:nvPr/>
        </p:nvSpPr>
        <p:spPr>
          <a:xfrm>
            <a:off x="1045686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13</a:t>
            </a:r>
            <a:endParaRPr lang="zh-CN" altLang="en-US" sz="135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1548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1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1685149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1748475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18" name="矩形 17"/>
          <p:cNvSpPr/>
          <p:nvPr/>
        </p:nvSpPr>
        <p:spPr>
          <a:xfrm>
            <a:off x="1759287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14</a:t>
            </a:r>
            <a:endParaRPr lang="zh-CN" altLang="en-US" sz="13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685150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2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394113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1" name="矩形 20"/>
          <p:cNvSpPr/>
          <p:nvPr/>
        </p:nvSpPr>
        <p:spPr>
          <a:xfrm>
            <a:off x="2457439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22" name="矩形 21"/>
          <p:cNvSpPr/>
          <p:nvPr/>
        </p:nvSpPr>
        <p:spPr>
          <a:xfrm>
            <a:off x="2468251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15</a:t>
            </a:r>
            <a:endParaRPr lang="zh-CN" altLang="en-US" sz="1350" dirty="0"/>
          </a:p>
        </p:txBody>
      </p:sp>
      <p:sp>
        <p:nvSpPr>
          <p:cNvPr id="23" name="文本框 22"/>
          <p:cNvSpPr txBox="1"/>
          <p:nvPr/>
        </p:nvSpPr>
        <p:spPr>
          <a:xfrm>
            <a:off x="2394114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3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3110803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5" name="矩形 24"/>
          <p:cNvSpPr/>
          <p:nvPr/>
        </p:nvSpPr>
        <p:spPr>
          <a:xfrm>
            <a:off x="3174129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26" name="矩形 25"/>
          <p:cNvSpPr/>
          <p:nvPr/>
        </p:nvSpPr>
        <p:spPr>
          <a:xfrm>
            <a:off x="3184941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16</a:t>
            </a:r>
            <a:endParaRPr lang="zh-CN" altLang="en-US" sz="135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10804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4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3827494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9" name="矩形 28"/>
          <p:cNvSpPr/>
          <p:nvPr/>
        </p:nvSpPr>
        <p:spPr>
          <a:xfrm>
            <a:off x="3890820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30" name="矩形 29"/>
          <p:cNvSpPr/>
          <p:nvPr/>
        </p:nvSpPr>
        <p:spPr>
          <a:xfrm>
            <a:off x="3901632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17</a:t>
            </a:r>
            <a:endParaRPr lang="zh-CN" altLang="en-US" sz="13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27494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5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590546" y="3044395"/>
            <a:ext cx="4380459" cy="2029598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4673956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4" name="矩形 33"/>
          <p:cNvSpPr/>
          <p:nvPr/>
        </p:nvSpPr>
        <p:spPr>
          <a:xfrm>
            <a:off x="4737282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sp>
        <p:nvSpPr>
          <p:cNvPr id="35" name="矩形 34"/>
          <p:cNvSpPr/>
          <p:nvPr/>
        </p:nvSpPr>
        <p:spPr>
          <a:xfrm>
            <a:off x="4748094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18</a:t>
            </a:r>
            <a:endParaRPr lang="zh-CN" altLang="en-US" sz="1350" dirty="0"/>
          </a:p>
        </p:txBody>
      </p:sp>
      <p:sp>
        <p:nvSpPr>
          <p:cNvPr id="36" name="文本框 35"/>
          <p:cNvSpPr txBox="1"/>
          <p:nvPr/>
        </p:nvSpPr>
        <p:spPr>
          <a:xfrm>
            <a:off x="4673957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0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590546" y="3075985"/>
            <a:ext cx="75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Socket 1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398369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5461695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sp>
        <p:nvSpPr>
          <p:cNvPr id="40" name="矩形 39"/>
          <p:cNvSpPr/>
          <p:nvPr/>
        </p:nvSpPr>
        <p:spPr>
          <a:xfrm>
            <a:off x="5472507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19</a:t>
            </a:r>
            <a:endParaRPr lang="zh-CN" altLang="en-US" sz="1350" dirty="0"/>
          </a:p>
        </p:txBody>
      </p:sp>
      <p:sp>
        <p:nvSpPr>
          <p:cNvPr id="41" name="文本框 40"/>
          <p:cNvSpPr txBox="1"/>
          <p:nvPr/>
        </p:nvSpPr>
        <p:spPr>
          <a:xfrm>
            <a:off x="5398369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1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6111970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3" name="矩形 42"/>
          <p:cNvSpPr/>
          <p:nvPr/>
        </p:nvSpPr>
        <p:spPr>
          <a:xfrm>
            <a:off x="6175296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44" name="矩形 43"/>
          <p:cNvSpPr/>
          <p:nvPr/>
        </p:nvSpPr>
        <p:spPr>
          <a:xfrm>
            <a:off x="6186108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20</a:t>
            </a:r>
            <a:endParaRPr lang="zh-CN" altLang="en-US" sz="1350" dirty="0"/>
          </a:p>
        </p:txBody>
      </p:sp>
      <p:sp>
        <p:nvSpPr>
          <p:cNvPr id="45" name="文本框 44"/>
          <p:cNvSpPr txBox="1"/>
          <p:nvPr/>
        </p:nvSpPr>
        <p:spPr>
          <a:xfrm>
            <a:off x="6111971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2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6820934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7" name="矩形 46"/>
          <p:cNvSpPr/>
          <p:nvPr/>
        </p:nvSpPr>
        <p:spPr>
          <a:xfrm>
            <a:off x="6884260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sp>
        <p:nvSpPr>
          <p:cNvPr id="48" name="矩形 47"/>
          <p:cNvSpPr/>
          <p:nvPr/>
        </p:nvSpPr>
        <p:spPr>
          <a:xfrm>
            <a:off x="6895072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21</a:t>
            </a:r>
            <a:endParaRPr lang="zh-CN" altLang="en-US" sz="1350" dirty="0"/>
          </a:p>
        </p:txBody>
      </p:sp>
      <p:sp>
        <p:nvSpPr>
          <p:cNvPr id="49" name="文本框 48"/>
          <p:cNvSpPr txBox="1"/>
          <p:nvPr/>
        </p:nvSpPr>
        <p:spPr>
          <a:xfrm>
            <a:off x="6820935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3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7537624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1" name="矩形 50"/>
          <p:cNvSpPr/>
          <p:nvPr/>
        </p:nvSpPr>
        <p:spPr>
          <a:xfrm>
            <a:off x="7600950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sp>
        <p:nvSpPr>
          <p:cNvPr id="52" name="矩形 51"/>
          <p:cNvSpPr/>
          <p:nvPr/>
        </p:nvSpPr>
        <p:spPr>
          <a:xfrm>
            <a:off x="7611762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22</a:t>
            </a:r>
            <a:endParaRPr lang="zh-CN" altLang="en-US" sz="1350" dirty="0"/>
          </a:p>
        </p:txBody>
      </p:sp>
      <p:sp>
        <p:nvSpPr>
          <p:cNvPr id="53" name="文本框 52"/>
          <p:cNvSpPr txBox="1"/>
          <p:nvPr/>
        </p:nvSpPr>
        <p:spPr>
          <a:xfrm>
            <a:off x="7537625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4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8254315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5" name="矩形 54"/>
          <p:cNvSpPr/>
          <p:nvPr/>
        </p:nvSpPr>
        <p:spPr>
          <a:xfrm>
            <a:off x="8317641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11</a:t>
            </a:r>
            <a:endParaRPr lang="zh-CN" altLang="en-US" sz="1350" dirty="0"/>
          </a:p>
        </p:txBody>
      </p:sp>
      <p:sp>
        <p:nvSpPr>
          <p:cNvPr id="56" name="矩形 55"/>
          <p:cNvSpPr/>
          <p:nvPr/>
        </p:nvSpPr>
        <p:spPr>
          <a:xfrm>
            <a:off x="8328453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23</a:t>
            </a:r>
            <a:endParaRPr lang="zh-CN" altLang="en-US" sz="1350" dirty="0"/>
          </a:p>
        </p:txBody>
      </p:sp>
      <p:sp>
        <p:nvSpPr>
          <p:cNvPr id="57" name="文本框 56"/>
          <p:cNvSpPr txBox="1"/>
          <p:nvPr/>
        </p:nvSpPr>
        <p:spPr>
          <a:xfrm>
            <a:off x="8254315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45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Cpuset</a:t>
            </a:r>
            <a:r>
              <a:rPr lang="zh-CN" altLang="en-US" dirty="0" smtClean="0"/>
              <a:t>设置存在的问题（</a:t>
            </a:r>
            <a:r>
              <a:rPr lang="zh-CN" altLang="en-US" dirty="0"/>
              <a:t>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73" y="2553214"/>
            <a:ext cx="8989541" cy="2669060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63725" y="3044395"/>
            <a:ext cx="4380459" cy="2029598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247135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310461" y="3780004"/>
            <a:ext cx="556057" cy="46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0</a:t>
            </a:r>
            <a:endParaRPr lang="zh-CN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321273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12</a:t>
            </a:r>
            <a:endParaRPr lang="zh-CN" altLang="en-US" sz="1350" dirty="0"/>
          </a:p>
        </p:txBody>
      </p:sp>
      <p:sp>
        <p:nvSpPr>
          <p:cNvPr id="9" name="文本框 8"/>
          <p:cNvSpPr txBox="1"/>
          <p:nvPr/>
        </p:nvSpPr>
        <p:spPr>
          <a:xfrm>
            <a:off x="247136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0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63725" y="3075985"/>
            <a:ext cx="75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Socket 0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1368" y="2642199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CPU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71548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1034874" y="3780004"/>
            <a:ext cx="556057" cy="46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</a:t>
            </a:r>
            <a:endParaRPr lang="zh-CN" altLang="en-US" sz="1350" dirty="0"/>
          </a:p>
        </p:txBody>
      </p:sp>
      <p:sp>
        <p:nvSpPr>
          <p:cNvPr id="14" name="矩形 13"/>
          <p:cNvSpPr/>
          <p:nvPr/>
        </p:nvSpPr>
        <p:spPr>
          <a:xfrm>
            <a:off x="1045686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13</a:t>
            </a:r>
            <a:endParaRPr lang="zh-CN" altLang="en-US" sz="135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1548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1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1685149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1748475" y="3780004"/>
            <a:ext cx="556057" cy="46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</a:t>
            </a:r>
            <a:endParaRPr lang="zh-CN" altLang="en-US" sz="1350" dirty="0"/>
          </a:p>
        </p:txBody>
      </p:sp>
      <p:sp>
        <p:nvSpPr>
          <p:cNvPr id="18" name="矩形 17"/>
          <p:cNvSpPr/>
          <p:nvPr/>
        </p:nvSpPr>
        <p:spPr>
          <a:xfrm>
            <a:off x="1759287" y="4409811"/>
            <a:ext cx="556057" cy="46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14</a:t>
            </a:r>
            <a:endParaRPr lang="zh-CN" altLang="en-US" sz="13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685150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2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394113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1" name="矩形 20"/>
          <p:cNvSpPr/>
          <p:nvPr/>
        </p:nvSpPr>
        <p:spPr>
          <a:xfrm>
            <a:off x="2457439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3</a:t>
            </a:r>
            <a:endParaRPr lang="zh-CN" altLang="en-US" sz="1350" dirty="0"/>
          </a:p>
        </p:txBody>
      </p:sp>
      <p:sp>
        <p:nvSpPr>
          <p:cNvPr id="22" name="矩形 21"/>
          <p:cNvSpPr/>
          <p:nvPr/>
        </p:nvSpPr>
        <p:spPr>
          <a:xfrm>
            <a:off x="2468251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15</a:t>
            </a:r>
            <a:endParaRPr lang="zh-CN" altLang="en-US" sz="1350" dirty="0"/>
          </a:p>
        </p:txBody>
      </p:sp>
      <p:sp>
        <p:nvSpPr>
          <p:cNvPr id="23" name="文本框 22"/>
          <p:cNvSpPr txBox="1"/>
          <p:nvPr/>
        </p:nvSpPr>
        <p:spPr>
          <a:xfrm>
            <a:off x="2394114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3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3110803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5" name="矩形 24"/>
          <p:cNvSpPr/>
          <p:nvPr/>
        </p:nvSpPr>
        <p:spPr>
          <a:xfrm>
            <a:off x="3174129" y="3780004"/>
            <a:ext cx="556057" cy="463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4</a:t>
            </a:r>
            <a:endParaRPr lang="zh-CN" altLang="en-US" sz="1350" dirty="0"/>
          </a:p>
        </p:txBody>
      </p:sp>
      <p:sp>
        <p:nvSpPr>
          <p:cNvPr id="26" name="矩形 25"/>
          <p:cNvSpPr/>
          <p:nvPr/>
        </p:nvSpPr>
        <p:spPr>
          <a:xfrm>
            <a:off x="3184941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16</a:t>
            </a:r>
            <a:endParaRPr lang="zh-CN" altLang="en-US" sz="135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10804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4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3827494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9" name="矩形 28"/>
          <p:cNvSpPr/>
          <p:nvPr/>
        </p:nvSpPr>
        <p:spPr>
          <a:xfrm>
            <a:off x="3890820" y="3780004"/>
            <a:ext cx="556057" cy="463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5</a:t>
            </a:r>
            <a:endParaRPr lang="zh-CN" altLang="en-US" sz="1350" dirty="0"/>
          </a:p>
        </p:txBody>
      </p:sp>
      <p:sp>
        <p:nvSpPr>
          <p:cNvPr id="30" name="矩形 29"/>
          <p:cNvSpPr/>
          <p:nvPr/>
        </p:nvSpPr>
        <p:spPr>
          <a:xfrm>
            <a:off x="3901632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17</a:t>
            </a:r>
            <a:endParaRPr lang="zh-CN" altLang="en-US" sz="13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27494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5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590546" y="3044395"/>
            <a:ext cx="4380459" cy="2029598"/>
          </a:xfrm>
          <a:prstGeom prst="rect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4673956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4" name="矩形 33"/>
          <p:cNvSpPr/>
          <p:nvPr/>
        </p:nvSpPr>
        <p:spPr>
          <a:xfrm>
            <a:off x="4737282" y="3780004"/>
            <a:ext cx="556057" cy="463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6</a:t>
            </a:r>
            <a:endParaRPr lang="zh-CN" altLang="en-US" sz="1350" dirty="0"/>
          </a:p>
        </p:txBody>
      </p:sp>
      <p:sp>
        <p:nvSpPr>
          <p:cNvPr id="35" name="矩形 34"/>
          <p:cNvSpPr/>
          <p:nvPr/>
        </p:nvSpPr>
        <p:spPr>
          <a:xfrm>
            <a:off x="4748094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18</a:t>
            </a:r>
            <a:endParaRPr lang="zh-CN" altLang="en-US" sz="1350" dirty="0"/>
          </a:p>
        </p:txBody>
      </p:sp>
      <p:sp>
        <p:nvSpPr>
          <p:cNvPr id="36" name="文本框 35"/>
          <p:cNvSpPr txBox="1"/>
          <p:nvPr/>
        </p:nvSpPr>
        <p:spPr>
          <a:xfrm>
            <a:off x="4673957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0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590546" y="3075985"/>
            <a:ext cx="75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Socket 1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398369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5461695" y="3780004"/>
            <a:ext cx="556057" cy="463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7</a:t>
            </a:r>
            <a:endParaRPr lang="zh-CN" altLang="en-US" sz="1350" dirty="0"/>
          </a:p>
        </p:txBody>
      </p:sp>
      <p:sp>
        <p:nvSpPr>
          <p:cNvPr id="40" name="矩形 39"/>
          <p:cNvSpPr/>
          <p:nvPr/>
        </p:nvSpPr>
        <p:spPr>
          <a:xfrm>
            <a:off x="5472507" y="4409811"/>
            <a:ext cx="556057" cy="463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19</a:t>
            </a:r>
            <a:endParaRPr lang="zh-CN" altLang="en-US" sz="1350" dirty="0"/>
          </a:p>
        </p:txBody>
      </p:sp>
      <p:sp>
        <p:nvSpPr>
          <p:cNvPr id="41" name="文本框 40"/>
          <p:cNvSpPr txBox="1"/>
          <p:nvPr/>
        </p:nvSpPr>
        <p:spPr>
          <a:xfrm>
            <a:off x="5398369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1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6111970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3" name="矩形 42"/>
          <p:cNvSpPr/>
          <p:nvPr/>
        </p:nvSpPr>
        <p:spPr>
          <a:xfrm>
            <a:off x="6175296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8</a:t>
            </a:r>
            <a:endParaRPr lang="zh-CN" altLang="en-US" sz="1350" dirty="0"/>
          </a:p>
        </p:txBody>
      </p:sp>
      <p:sp>
        <p:nvSpPr>
          <p:cNvPr id="44" name="矩形 43"/>
          <p:cNvSpPr/>
          <p:nvPr/>
        </p:nvSpPr>
        <p:spPr>
          <a:xfrm>
            <a:off x="6186108" y="4409811"/>
            <a:ext cx="556057" cy="463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20</a:t>
            </a:r>
            <a:endParaRPr lang="zh-CN" altLang="en-US" sz="1350" dirty="0"/>
          </a:p>
        </p:txBody>
      </p:sp>
      <p:sp>
        <p:nvSpPr>
          <p:cNvPr id="45" name="文本框 44"/>
          <p:cNvSpPr txBox="1"/>
          <p:nvPr/>
        </p:nvSpPr>
        <p:spPr>
          <a:xfrm>
            <a:off x="6111971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2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6820934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7" name="矩形 46"/>
          <p:cNvSpPr/>
          <p:nvPr/>
        </p:nvSpPr>
        <p:spPr>
          <a:xfrm>
            <a:off x="6884260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9</a:t>
            </a:r>
            <a:endParaRPr lang="zh-CN" altLang="en-US" sz="1350" dirty="0"/>
          </a:p>
        </p:txBody>
      </p:sp>
      <p:sp>
        <p:nvSpPr>
          <p:cNvPr id="48" name="矩形 47"/>
          <p:cNvSpPr/>
          <p:nvPr/>
        </p:nvSpPr>
        <p:spPr>
          <a:xfrm>
            <a:off x="6895072" y="4409811"/>
            <a:ext cx="556057" cy="463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21</a:t>
            </a:r>
            <a:endParaRPr lang="zh-CN" altLang="en-US" sz="1350" dirty="0"/>
          </a:p>
        </p:txBody>
      </p:sp>
      <p:sp>
        <p:nvSpPr>
          <p:cNvPr id="49" name="文本框 48"/>
          <p:cNvSpPr txBox="1"/>
          <p:nvPr/>
        </p:nvSpPr>
        <p:spPr>
          <a:xfrm>
            <a:off x="6820935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3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7537624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1" name="矩形 50"/>
          <p:cNvSpPr/>
          <p:nvPr/>
        </p:nvSpPr>
        <p:spPr>
          <a:xfrm>
            <a:off x="7600950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10</a:t>
            </a:r>
            <a:endParaRPr lang="zh-CN" altLang="en-US" sz="1350" dirty="0"/>
          </a:p>
        </p:txBody>
      </p:sp>
      <p:sp>
        <p:nvSpPr>
          <p:cNvPr id="52" name="矩形 51"/>
          <p:cNvSpPr/>
          <p:nvPr/>
        </p:nvSpPr>
        <p:spPr>
          <a:xfrm>
            <a:off x="7611762" y="4409811"/>
            <a:ext cx="556057" cy="463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22</a:t>
            </a:r>
            <a:endParaRPr lang="zh-CN" altLang="en-US" sz="1350" dirty="0"/>
          </a:p>
        </p:txBody>
      </p:sp>
      <p:sp>
        <p:nvSpPr>
          <p:cNvPr id="53" name="文本框 52"/>
          <p:cNvSpPr txBox="1"/>
          <p:nvPr/>
        </p:nvSpPr>
        <p:spPr>
          <a:xfrm>
            <a:off x="7537625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4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8254315" y="3470703"/>
            <a:ext cx="682709" cy="148357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5" name="矩形 54"/>
          <p:cNvSpPr/>
          <p:nvPr/>
        </p:nvSpPr>
        <p:spPr>
          <a:xfrm>
            <a:off x="8317641" y="3780004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11</a:t>
            </a:r>
            <a:endParaRPr lang="zh-CN" altLang="en-US" sz="1350" dirty="0"/>
          </a:p>
        </p:txBody>
      </p:sp>
      <p:sp>
        <p:nvSpPr>
          <p:cNvPr id="56" name="矩形 55"/>
          <p:cNvSpPr/>
          <p:nvPr/>
        </p:nvSpPr>
        <p:spPr>
          <a:xfrm>
            <a:off x="8328453" y="4409811"/>
            <a:ext cx="556057" cy="463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23</a:t>
            </a:r>
            <a:endParaRPr lang="zh-CN" altLang="en-US" sz="1350" dirty="0"/>
          </a:p>
        </p:txBody>
      </p:sp>
      <p:sp>
        <p:nvSpPr>
          <p:cNvPr id="57" name="文本框 56"/>
          <p:cNvSpPr txBox="1"/>
          <p:nvPr/>
        </p:nvSpPr>
        <p:spPr>
          <a:xfrm>
            <a:off x="8254315" y="3498396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Core 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72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6310399" y="3428711"/>
            <a:ext cx="1570310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30" name="圆角矩形 29"/>
          <p:cNvSpPr/>
          <p:nvPr/>
        </p:nvSpPr>
        <p:spPr>
          <a:xfrm>
            <a:off x="4525362" y="3428711"/>
            <a:ext cx="1570310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29" name="圆角矩形 28"/>
          <p:cNvSpPr/>
          <p:nvPr/>
        </p:nvSpPr>
        <p:spPr>
          <a:xfrm>
            <a:off x="2755027" y="3428711"/>
            <a:ext cx="1667004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Cpuset</a:t>
            </a:r>
            <a:r>
              <a:rPr lang="zh-CN" altLang="en-US" dirty="0" smtClean="0"/>
              <a:t>分配的解决方案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12322" y="3435027"/>
            <a:ext cx="1799974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5" name="矩形 4"/>
          <p:cNvSpPr/>
          <p:nvPr/>
        </p:nvSpPr>
        <p:spPr>
          <a:xfrm>
            <a:off x="1217840" y="3735718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3021666" y="4760738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4735854" y="4760738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6509048" y="4760738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3572311" y="1984458"/>
            <a:ext cx="1699438" cy="6320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Swarm Manager</a:t>
            </a:r>
            <a:endParaRPr lang="zh-CN" altLang="en-US" sz="1500" dirty="0"/>
          </a:p>
        </p:txBody>
      </p:sp>
      <p:sp>
        <p:nvSpPr>
          <p:cNvPr id="10" name="矩形 9"/>
          <p:cNvSpPr/>
          <p:nvPr/>
        </p:nvSpPr>
        <p:spPr>
          <a:xfrm>
            <a:off x="6623348" y="4875038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6737648" y="4989338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6851948" y="5103638"/>
            <a:ext cx="777827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cpuset=21,23</a:t>
            </a:r>
            <a:endParaRPr lang="zh-CN" altLang="en-US" sz="900" dirty="0"/>
          </a:p>
        </p:txBody>
      </p:sp>
      <p:cxnSp>
        <p:nvCxnSpPr>
          <p:cNvPr id="13" name="直接箭头连接符 12"/>
          <p:cNvCxnSpPr>
            <a:stCxn id="9" idx="2"/>
            <a:endCxn id="19" idx="0"/>
          </p:cNvCxnSpPr>
          <p:nvPr/>
        </p:nvCxnSpPr>
        <p:spPr>
          <a:xfrm>
            <a:off x="4422030" y="2616501"/>
            <a:ext cx="2608959" cy="1119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矩形 13"/>
          <p:cNvSpPr/>
          <p:nvPr/>
        </p:nvSpPr>
        <p:spPr>
          <a:xfrm>
            <a:off x="4850154" y="4875038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cpuset=6,7</a:t>
            </a:r>
            <a:endParaRPr lang="zh-CN" altLang="en-US" sz="900" dirty="0"/>
          </a:p>
        </p:txBody>
      </p:sp>
      <p:sp>
        <p:nvSpPr>
          <p:cNvPr id="15" name="矩形 14"/>
          <p:cNvSpPr/>
          <p:nvPr/>
        </p:nvSpPr>
        <p:spPr>
          <a:xfrm>
            <a:off x="3135966" y="4875038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7" name="矩形 16"/>
          <p:cNvSpPr/>
          <p:nvPr/>
        </p:nvSpPr>
        <p:spPr>
          <a:xfrm>
            <a:off x="3017813" y="3735718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18" name="矩形 17"/>
          <p:cNvSpPr/>
          <p:nvPr/>
        </p:nvSpPr>
        <p:spPr>
          <a:xfrm>
            <a:off x="4735853" y="3735718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19" name="矩形 18"/>
          <p:cNvSpPr/>
          <p:nvPr/>
        </p:nvSpPr>
        <p:spPr>
          <a:xfrm>
            <a:off x="6509048" y="3735718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20" name="矩形 19"/>
          <p:cNvSpPr/>
          <p:nvPr/>
        </p:nvSpPr>
        <p:spPr>
          <a:xfrm>
            <a:off x="1219980" y="4760738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1" name="矩形 20"/>
          <p:cNvSpPr/>
          <p:nvPr/>
        </p:nvSpPr>
        <p:spPr>
          <a:xfrm>
            <a:off x="1334280" y="4875038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1448580" y="4989338"/>
            <a:ext cx="731588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cpuset=8,9</a:t>
            </a:r>
            <a:endParaRPr lang="zh-CN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3250267" y="4989338"/>
            <a:ext cx="786728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cpuset=12,13</a:t>
            </a:r>
            <a:endParaRPr lang="zh-CN" altLang="en-US" sz="900" dirty="0"/>
          </a:p>
        </p:txBody>
      </p:sp>
      <p:cxnSp>
        <p:nvCxnSpPr>
          <p:cNvPr id="24" name="直接箭头连接符 23"/>
          <p:cNvCxnSpPr>
            <a:stCxn id="9" idx="2"/>
            <a:endCxn id="18" idx="0"/>
          </p:cNvCxnSpPr>
          <p:nvPr/>
        </p:nvCxnSpPr>
        <p:spPr>
          <a:xfrm>
            <a:off x="4422030" y="2616501"/>
            <a:ext cx="835765" cy="1119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>
            <a:stCxn id="9" idx="2"/>
            <a:endCxn id="17" idx="0"/>
          </p:cNvCxnSpPr>
          <p:nvPr/>
        </p:nvCxnSpPr>
        <p:spPr>
          <a:xfrm flipH="1">
            <a:off x="3539754" y="2616501"/>
            <a:ext cx="882276" cy="1119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>
            <a:stCxn id="9" idx="2"/>
            <a:endCxn id="5" idx="0"/>
          </p:cNvCxnSpPr>
          <p:nvPr/>
        </p:nvCxnSpPr>
        <p:spPr>
          <a:xfrm flipH="1">
            <a:off x="1739781" y="2616501"/>
            <a:ext cx="2682249" cy="1119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>
            <a:endCxn id="9" idx="1"/>
          </p:cNvCxnSpPr>
          <p:nvPr/>
        </p:nvCxnSpPr>
        <p:spPr>
          <a:xfrm>
            <a:off x="2801372" y="2300479"/>
            <a:ext cx="77093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文本框 27"/>
          <p:cNvSpPr txBox="1"/>
          <p:nvPr/>
        </p:nvSpPr>
        <p:spPr>
          <a:xfrm>
            <a:off x="331667" y="2168377"/>
            <a:ext cx="25660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docker create –l cpuset.ncpu=2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628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为了屏蔽不同的</a:t>
            </a:r>
            <a:r>
              <a:rPr lang="en-US" altLang="zh-CN" sz="1800" dirty="0"/>
              <a:t>IaaS</a:t>
            </a:r>
            <a:r>
              <a:rPr lang="zh-CN" altLang="en-US" sz="1800" dirty="0"/>
              <a:t>，</a:t>
            </a:r>
            <a:r>
              <a:rPr lang="en-US" altLang="zh-CN" sz="1800" dirty="0"/>
              <a:t>ACS</a:t>
            </a:r>
            <a:r>
              <a:rPr lang="zh-CN" altLang="en-US" sz="1800" dirty="0"/>
              <a:t>提供了</a:t>
            </a:r>
            <a:r>
              <a:rPr lang="en-US" altLang="zh-CN" sz="1800" dirty="0"/>
              <a:t>VLAN driver</a:t>
            </a:r>
            <a:r>
              <a:rPr lang="zh-CN" altLang="en-US" sz="1800" dirty="0"/>
              <a:t>和</a:t>
            </a:r>
            <a:r>
              <a:rPr lang="en-US" altLang="zh-CN" sz="1800" dirty="0"/>
              <a:t>VXLAN driver</a:t>
            </a:r>
            <a:r>
              <a:rPr lang="zh-CN" altLang="en-US" sz="1800" dirty="0"/>
              <a:t>适配物理网络与阿里云</a:t>
            </a:r>
            <a:r>
              <a:rPr lang="en-US" altLang="zh-CN" sz="1800" dirty="0"/>
              <a:t>ECS</a:t>
            </a:r>
            <a:r>
              <a:rPr lang="zh-CN" altLang="en-US" sz="1800" dirty="0"/>
              <a:t>经典网络。</a:t>
            </a:r>
          </a:p>
        </p:txBody>
      </p:sp>
    </p:spTree>
    <p:extLst>
      <p:ext uri="{BB962C8B-B14F-4D97-AF65-F5344CB8AC3E}">
        <p14:creationId xmlns:p14="http://schemas.microsoft.com/office/powerpoint/2010/main" val="5046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VLAN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基于</a:t>
            </a:r>
            <a:r>
              <a:rPr lang="en-US" altLang="zh-CN" sz="1800" dirty="0"/>
              <a:t>VLAN</a:t>
            </a:r>
            <a:r>
              <a:rPr lang="zh-CN" altLang="en-US" sz="1800" dirty="0"/>
              <a:t>的大二层网络，同时带来了</a:t>
            </a:r>
            <a:r>
              <a:rPr lang="en-US" altLang="zh-CN" sz="1800" dirty="0"/>
              <a:t>MAC NAT</a:t>
            </a:r>
            <a:r>
              <a:rPr lang="zh-CN" altLang="en-US" sz="1800" dirty="0"/>
              <a:t>和</a:t>
            </a:r>
            <a:r>
              <a:rPr lang="en-US" altLang="zh-CN" sz="1800" dirty="0"/>
              <a:t>ARP Proxy</a:t>
            </a:r>
            <a:r>
              <a:rPr lang="zh-CN" altLang="en-US" sz="1800" dirty="0"/>
              <a:t>功能；改进的</a:t>
            </a:r>
            <a:r>
              <a:rPr lang="en-US" altLang="zh-CN" sz="1800" dirty="0"/>
              <a:t>Endpoint</a:t>
            </a:r>
            <a:r>
              <a:rPr lang="zh-CN" altLang="en-US" sz="1800" dirty="0"/>
              <a:t>生命周期将更适合</a:t>
            </a:r>
            <a:r>
              <a:rPr lang="en-US" altLang="zh-CN" sz="1800" dirty="0"/>
              <a:t>IaaS</a:t>
            </a:r>
            <a:r>
              <a:rPr lang="zh-CN" altLang="en-US" sz="1800" dirty="0"/>
              <a:t>平台。</a:t>
            </a:r>
          </a:p>
        </p:txBody>
      </p:sp>
    </p:spTree>
    <p:extLst>
      <p:ext uri="{BB962C8B-B14F-4D97-AF65-F5344CB8AC3E}">
        <p14:creationId xmlns:p14="http://schemas.microsoft.com/office/powerpoint/2010/main" val="7917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对网络的需求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304" y="2737246"/>
            <a:ext cx="6683460" cy="1442753"/>
          </a:xfrm>
        </p:spPr>
        <p:txBody>
          <a:bodyPr>
            <a:normAutofit lnSpcReduction="10000"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500" dirty="0"/>
              <a:t>跨</a:t>
            </a:r>
            <a:r>
              <a:rPr lang="en-US" altLang="zh-CN" sz="1500" dirty="0"/>
              <a:t>host</a:t>
            </a:r>
            <a:r>
              <a:rPr lang="zh-CN" altLang="en-US" sz="1500" dirty="0"/>
              <a:t>的容器直连</a:t>
            </a:r>
            <a:endParaRPr lang="en-US" altLang="zh-CN" sz="1500" dirty="0"/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500" dirty="0"/>
              <a:t>容器需要有独立</a:t>
            </a:r>
            <a:r>
              <a:rPr lang="en-US" altLang="zh-CN" sz="1500" dirty="0"/>
              <a:t>IP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500" dirty="0"/>
              <a:t>兼容现有的网络架构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5884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52521" y="2145441"/>
            <a:ext cx="9091480" cy="22458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ACS VLAN</a:t>
            </a:r>
            <a:r>
              <a:rPr lang="zh-CN" altLang="en-US" dirty="0"/>
              <a:t> </a:t>
            </a:r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934" y="3291530"/>
            <a:ext cx="2919295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" name="矩形 4"/>
          <p:cNvSpPr/>
          <p:nvPr/>
        </p:nvSpPr>
        <p:spPr>
          <a:xfrm>
            <a:off x="148277" y="3637519"/>
            <a:ext cx="1346892" cy="4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Daemon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584752" y="3637518"/>
            <a:ext cx="1346892" cy="4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VLAN Plugin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endCxn id="10" idx="1"/>
          </p:cNvCxnSpPr>
          <p:nvPr/>
        </p:nvCxnSpPr>
        <p:spPr>
          <a:xfrm>
            <a:off x="1495169" y="3869207"/>
            <a:ext cx="89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699958" y="5191381"/>
            <a:ext cx="2261286" cy="4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KV</a:t>
            </a:r>
            <a:r>
              <a:rPr lang="zh-CN" altLang="en-US" sz="1200" dirty="0"/>
              <a:t>（</a:t>
            </a:r>
            <a:r>
              <a:rPr lang="en-US" altLang="zh-CN" sz="1200" dirty="0"/>
              <a:t>Zookeeper</a:t>
            </a:r>
            <a:r>
              <a:rPr lang="zh-CN" altLang="en-US" sz="1200" dirty="0"/>
              <a:t>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34" y="3326025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Node</a:t>
            </a:r>
            <a:endParaRPr lang="zh-CN" altLang="en-US" sz="1350" dirty="0"/>
          </a:p>
        </p:txBody>
      </p:sp>
      <p:sp>
        <p:nvSpPr>
          <p:cNvPr id="24" name="矩形 23"/>
          <p:cNvSpPr/>
          <p:nvPr/>
        </p:nvSpPr>
        <p:spPr>
          <a:xfrm>
            <a:off x="3110812" y="3291530"/>
            <a:ext cx="2919295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5" name="矩形 24"/>
          <p:cNvSpPr/>
          <p:nvPr/>
        </p:nvSpPr>
        <p:spPr>
          <a:xfrm>
            <a:off x="3157155" y="3637519"/>
            <a:ext cx="1346892" cy="4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Daemon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4593631" y="3637518"/>
            <a:ext cx="1346892" cy="4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VLAN Plugin</a:t>
            </a:r>
            <a:endParaRPr lang="zh-CN" altLang="en-US" sz="1200" dirty="0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4504047" y="3869207"/>
            <a:ext cx="89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110812" y="3326025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Node</a:t>
            </a:r>
            <a:endParaRPr lang="zh-CN" altLang="en-US" sz="1350" dirty="0"/>
          </a:p>
        </p:txBody>
      </p:sp>
      <p:sp>
        <p:nvSpPr>
          <p:cNvPr id="30" name="矩形 29"/>
          <p:cNvSpPr/>
          <p:nvPr/>
        </p:nvSpPr>
        <p:spPr>
          <a:xfrm>
            <a:off x="6119691" y="3291530"/>
            <a:ext cx="2919295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1" name="矩形 30"/>
          <p:cNvSpPr/>
          <p:nvPr/>
        </p:nvSpPr>
        <p:spPr>
          <a:xfrm>
            <a:off x="6166034" y="3637519"/>
            <a:ext cx="1346892" cy="4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Daemon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7602509" y="3637518"/>
            <a:ext cx="1346892" cy="4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VLAN Plugin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endCxn id="32" idx="1"/>
          </p:cNvCxnSpPr>
          <p:nvPr/>
        </p:nvCxnSpPr>
        <p:spPr>
          <a:xfrm>
            <a:off x="7512926" y="3869207"/>
            <a:ext cx="89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19691" y="3326025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Node</a:t>
            </a:r>
            <a:endParaRPr lang="zh-CN" altLang="en-US" sz="1350" dirty="0"/>
          </a:p>
        </p:txBody>
      </p:sp>
      <p:sp>
        <p:nvSpPr>
          <p:cNvPr id="37" name="矩形 36"/>
          <p:cNvSpPr/>
          <p:nvPr/>
        </p:nvSpPr>
        <p:spPr>
          <a:xfrm>
            <a:off x="3157155" y="2292935"/>
            <a:ext cx="1346892" cy="4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Swarm Manager</a:t>
            </a:r>
          </a:p>
        </p:txBody>
      </p:sp>
      <p:cxnSp>
        <p:nvCxnSpPr>
          <p:cNvPr id="49" name="直接箭头连接符 48"/>
          <p:cNvCxnSpPr>
            <a:stCxn id="25" idx="2"/>
            <a:endCxn id="15" idx="0"/>
          </p:cNvCxnSpPr>
          <p:nvPr/>
        </p:nvCxnSpPr>
        <p:spPr>
          <a:xfrm>
            <a:off x="3830601" y="4100898"/>
            <a:ext cx="0" cy="109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6" idx="2"/>
            <a:endCxn id="15" idx="0"/>
          </p:cNvCxnSpPr>
          <p:nvPr/>
        </p:nvCxnSpPr>
        <p:spPr>
          <a:xfrm flipH="1">
            <a:off x="3830601" y="4100896"/>
            <a:ext cx="1436476" cy="10904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7" idx="2"/>
            <a:endCxn id="25" idx="0"/>
          </p:cNvCxnSpPr>
          <p:nvPr/>
        </p:nvCxnSpPr>
        <p:spPr>
          <a:xfrm>
            <a:off x="3830601" y="2756314"/>
            <a:ext cx="0" cy="8812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2521" y="2202074"/>
            <a:ext cx="1216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Swarm Clusters</a:t>
            </a:r>
            <a:endParaRPr lang="zh-CN" altLang="en-US" sz="1200" dirty="0"/>
          </a:p>
        </p:txBody>
      </p:sp>
      <p:cxnSp>
        <p:nvCxnSpPr>
          <p:cNvPr id="66" name="直接箭头连接符 65"/>
          <p:cNvCxnSpPr>
            <a:stCxn id="15" idx="0"/>
            <a:endCxn id="10" idx="2"/>
          </p:cNvCxnSpPr>
          <p:nvPr/>
        </p:nvCxnSpPr>
        <p:spPr>
          <a:xfrm flipH="1" flipV="1">
            <a:off x="2258199" y="4100896"/>
            <a:ext cx="1572403" cy="10904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5" idx="0"/>
            <a:endCxn id="32" idx="2"/>
          </p:cNvCxnSpPr>
          <p:nvPr/>
        </p:nvCxnSpPr>
        <p:spPr>
          <a:xfrm flipV="1">
            <a:off x="3830602" y="4100896"/>
            <a:ext cx="4445354" cy="10904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大二层网络的经典问题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115" y="2737247"/>
            <a:ext cx="6683460" cy="2308944"/>
          </a:xfrm>
        </p:spPr>
        <p:txBody>
          <a:bodyPr>
            <a:norm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500" dirty="0"/>
              <a:t>易环路</a:t>
            </a:r>
            <a:endParaRPr lang="en-US" altLang="zh-CN" sz="1500" dirty="0"/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500" dirty="0"/>
              <a:t>整网</a:t>
            </a:r>
            <a:r>
              <a:rPr lang="en-US" altLang="zh-CN" sz="1500" dirty="0"/>
              <a:t>MAC</a:t>
            </a:r>
            <a:r>
              <a:rPr lang="zh-CN" altLang="en-US" sz="1500" dirty="0"/>
              <a:t>地址过多，易超出交换机</a:t>
            </a:r>
            <a:r>
              <a:rPr lang="en-US" altLang="zh-CN" sz="1500" dirty="0"/>
              <a:t>CAM</a:t>
            </a:r>
            <a:r>
              <a:rPr lang="zh-CN" altLang="en-US" sz="1500" dirty="0"/>
              <a:t>表容量</a:t>
            </a:r>
            <a:endParaRPr lang="en-US" altLang="zh-CN" sz="1500" dirty="0"/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500" dirty="0"/>
              <a:t>广播流量大，影响范围大，</a:t>
            </a:r>
            <a:r>
              <a:rPr lang="en-US" altLang="zh-CN" sz="1500" dirty="0"/>
              <a:t>ARP</a:t>
            </a:r>
            <a:r>
              <a:rPr lang="zh-CN" altLang="en-US" sz="1500" dirty="0"/>
              <a:t>报文数量多会带给交换机巨大压力</a:t>
            </a:r>
            <a:endParaRPr lang="en-US" altLang="zh-CN" sz="1500" dirty="0"/>
          </a:p>
          <a:p>
            <a:pPr marL="214313" indent="-214313">
              <a:buFont typeface="Wingdings" panose="05000000000000000000" pitchFamily="2" charset="2"/>
              <a:buChar char="l"/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54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07447" y="4305240"/>
            <a:ext cx="2438237" cy="124903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4748720" y="4399947"/>
            <a:ext cx="836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MAC=m2</a:t>
            </a:r>
          </a:p>
          <a:p>
            <a:r>
              <a:rPr lang="en-US" altLang="zh-CN" sz="1200" dirty="0"/>
              <a:t>IP=ip2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52179" y="4320173"/>
            <a:ext cx="2539423" cy="12341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 NAT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ARP Proxy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2179" y="3257494"/>
            <a:ext cx="7689777" cy="821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ovsbr0</a:t>
            </a:r>
            <a:endParaRPr lang="zh-CN" altLang="en-US" sz="1350" dirty="0"/>
          </a:p>
        </p:txBody>
      </p:sp>
      <p:sp>
        <p:nvSpPr>
          <p:cNvPr id="5" name="矩形 4"/>
          <p:cNvSpPr/>
          <p:nvPr/>
        </p:nvSpPr>
        <p:spPr>
          <a:xfrm>
            <a:off x="3818239" y="2923863"/>
            <a:ext cx="926756" cy="481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bond0</a:t>
            </a:r>
            <a:endParaRPr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1292829" y="3830512"/>
            <a:ext cx="926756" cy="481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veth1</a:t>
            </a:r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3818240" y="3830512"/>
            <a:ext cx="926756" cy="481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veth2</a:t>
            </a:r>
            <a:endParaRPr lang="zh-CN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1292828" y="4312424"/>
            <a:ext cx="926756" cy="481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eth0</a:t>
            </a:r>
            <a:endParaRPr lang="zh-CN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3818239" y="4312424"/>
            <a:ext cx="926756" cy="481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eth0</a:t>
            </a:r>
            <a:endParaRPr lang="zh-CN" altLang="en-US" sz="135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01747" y="2878038"/>
            <a:ext cx="918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MAC=m0</a:t>
            </a:r>
            <a:endParaRPr lang="zh-CN" altLang="en-US" sz="1350" dirty="0"/>
          </a:p>
        </p:txBody>
      </p:sp>
      <p:sp>
        <p:nvSpPr>
          <p:cNvPr id="13" name="文本框 12"/>
          <p:cNvSpPr txBox="1"/>
          <p:nvPr/>
        </p:nvSpPr>
        <p:spPr>
          <a:xfrm>
            <a:off x="2194638" y="4414880"/>
            <a:ext cx="836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MAC=m1</a:t>
            </a:r>
          </a:p>
          <a:p>
            <a:r>
              <a:rPr lang="en-US" altLang="zh-CN" sz="1200" dirty="0"/>
              <a:t>IP=ip1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endCxn id="8" idx="2"/>
          </p:cNvCxnSpPr>
          <p:nvPr/>
        </p:nvCxnSpPr>
        <p:spPr>
          <a:xfrm flipV="1">
            <a:off x="1756204" y="4794337"/>
            <a:ext cx="2" cy="64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61529" y="4305240"/>
            <a:ext cx="2438237" cy="124903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文本框 22"/>
          <p:cNvSpPr txBox="1"/>
          <p:nvPr/>
        </p:nvSpPr>
        <p:spPr>
          <a:xfrm>
            <a:off x="7302802" y="4399947"/>
            <a:ext cx="836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MAC=m3</a:t>
            </a:r>
          </a:p>
          <a:p>
            <a:r>
              <a:rPr lang="en-US" altLang="zh-CN" sz="1200" dirty="0"/>
              <a:t>IP=ip3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6372322" y="3830512"/>
            <a:ext cx="926756" cy="481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veth3</a:t>
            </a:r>
            <a:endParaRPr lang="zh-CN" altLang="en-US" sz="1350" dirty="0"/>
          </a:p>
        </p:txBody>
      </p:sp>
      <p:sp>
        <p:nvSpPr>
          <p:cNvPr id="25" name="矩形 24"/>
          <p:cNvSpPr/>
          <p:nvPr/>
        </p:nvSpPr>
        <p:spPr>
          <a:xfrm>
            <a:off x="6372322" y="4312424"/>
            <a:ext cx="926756" cy="481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eth0</a:t>
            </a:r>
            <a:endParaRPr lang="zh-CN" altLang="en-US" sz="1350" dirty="0"/>
          </a:p>
        </p:txBody>
      </p:sp>
      <p:cxnSp>
        <p:nvCxnSpPr>
          <p:cNvPr id="27" name="直接箭头连接符 26"/>
          <p:cNvCxnSpPr>
            <a:stCxn id="5" idx="0"/>
          </p:cNvCxnSpPr>
          <p:nvPr/>
        </p:nvCxnSpPr>
        <p:spPr>
          <a:xfrm flipH="1" flipV="1">
            <a:off x="3608173" y="2497552"/>
            <a:ext cx="673445" cy="42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82847"/>
              </p:ext>
            </p:extLst>
          </p:nvPr>
        </p:nvGraphicFramePr>
        <p:xfrm>
          <a:off x="595010" y="4991428"/>
          <a:ext cx="1132234" cy="3810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66117"/>
                <a:gridCol w="566117"/>
              </a:tblGrid>
              <a:tr h="182880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src</a:t>
                      </a:r>
                      <a:r>
                        <a:rPr lang="en-US" altLang="zh-CN" sz="800" b="1" dirty="0" smtClean="0"/>
                        <a:t> </a:t>
                      </a:r>
                      <a:r>
                        <a:rPr lang="en-US" altLang="zh-CN" sz="800" b="0" dirty="0" smtClean="0"/>
                        <a:t>MAC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m1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dst MAC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44665"/>
              </p:ext>
            </p:extLst>
          </p:nvPr>
        </p:nvGraphicFramePr>
        <p:xfrm>
          <a:off x="2613455" y="2097533"/>
          <a:ext cx="1187278" cy="3810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93639"/>
                <a:gridCol w="593639"/>
              </a:tblGrid>
              <a:tr h="182880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src MAC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m0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dst MAC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37" name="直接箭头连接符 36"/>
          <p:cNvCxnSpPr>
            <a:endCxn id="5" idx="0"/>
          </p:cNvCxnSpPr>
          <p:nvPr/>
        </p:nvCxnSpPr>
        <p:spPr>
          <a:xfrm flipH="1">
            <a:off x="4281618" y="2497552"/>
            <a:ext cx="518983" cy="42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97624"/>
              </p:ext>
            </p:extLst>
          </p:nvPr>
        </p:nvGraphicFramePr>
        <p:xfrm>
          <a:off x="4744995" y="1936723"/>
          <a:ext cx="1134834" cy="5715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567417"/>
                <a:gridCol w="567417"/>
              </a:tblGrid>
              <a:tr h="182880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src MAC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m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dst MAC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m0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dst</a:t>
                      </a:r>
                      <a:r>
                        <a:rPr lang="en-US" altLang="zh-CN" sz="800" b="0" baseline="0" dirty="0" smtClean="0"/>
                        <a:t> IP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ip3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42" name="直接箭头连接符 41"/>
          <p:cNvCxnSpPr>
            <a:stCxn id="25" idx="2"/>
          </p:cNvCxnSpPr>
          <p:nvPr/>
        </p:nvCxnSpPr>
        <p:spPr>
          <a:xfrm flipH="1">
            <a:off x="6835699" y="4794337"/>
            <a:ext cx="1" cy="64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17954"/>
              </p:ext>
            </p:extLst>
          </p:nvPr>
        </p:nvGraphicFramePr>
        <p:xfrm>
          <a:off x="6980647" y="4929759"/>
          <a:ext cx="1134834" cy="5715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567417"/>
                <a:gridCol w="567417"/>
              </a:tblGrid>
              <a:tr h="182880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src MAC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m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dst MAC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m3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dst</a:t>
                      </a:r>
                      <a:r>
                        <a:rPr lang="en-US" altLang="zh-CN" sz="800" baseline="0" dirty="0" smtClean="0"/>
                        <a:t> IP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ip3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 flipV="1">
            <a:off x="4165772" y="4801521"/>
            <a:ext cx="0" cy="63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59663"/>
              </p:ext>
            </p:extLst>
          </p:nvPr>
        </p:nvGraphicFramePr>
        <p:xfrm>
          <a:off x="3311610" y="4991428"/>
          <a:ext cx="795808" cy="381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97904"/>
                <a:gridCol w="397904"/>
              </a:tblGrid>
              <a:tr h="182880">
                <a:tc gridSpan="2"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ARP op=1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IP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ip3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50" name="直接箭头连接符 49"/>
          <p:cNvCxnSpPr/>
          <p:nvPr/>
        </p:nvCxnSpPr>
        <p:spPr>
          <a:xfrm>
            <a:off x="4281617" y="4801521"/>
            <a:ext cx="0" cy="63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32803"/>
              </p:ext>
            </p:extLst>
          </p:nvPr>
        </p:nvGraphicFramePr>
        <p:xfrm>
          <a:off x="4388045" y="4990475"/>
          <a:ext cx="795808" cy="38349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97904"/>
                <a:gridCol w="397904"/>
              </a:tblGrid>
              <a:tr h="192990">
                <a:tc gridSpan="2"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ARP op=2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MAC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m0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3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libnetwork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2" y="2308072"/>
            <a:ext cx="7108847" cy="2973071"/>
          </a:xfrm>
        </p:spPr>
      </p:pic>
    </p:spTree>
    <p:extLst>
      <p:ext uri="{BB962C8B-B14F-4D97-AF65-F5344CB8AC3E}">
        <p14:creationId xmlns:p14="http://schemas.microsoft.com/office/powerpoint/2010/main" val="375338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226469"/>
            <a:ext cx="4181609" cy="3263504"/>
          </a:xfrm>
        </p:spPr>
        <p:txBody>
          <a:bodyPr>
            <a:normAutofit fontScale="92500"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500" dirty="0"/>
              <a:t>蚂蚁容器服务（</a:t>
            </a:r>
            <a:r>
              <a:rPr lang="en-US" altLang="zh-CN" sz="1500" dirty="0"/>
              <a:t>ACS</a:t>
            </a:r>
            <a:r>
              <a:rPr lang="zh-CN" altLang="en-US" sz="1500" dirty="0"/>
              <a:t>）简介</a:t>
            </a:r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 dirty="0"/>
              <a:t>ACS</a:t>
            </a:r>
            <a:r>
              <a:rPr lang="zh-CN" altLang="en-US" sz="1500" dirty="0"/>
              <a:t>实践</a:t>
            </a:r>
            <a:endParaRPr lang="en-US" altLang="zh-CN" sz="1500" dirty="0"/>
          </a:p>
          <a:p>
            <a:pPr marL="728663" lvl="1" indent="-214313"/>
            <a:r>
              <a:rPr lang="zh-CN" altLang="en-US" sz="1350" dirty="0"/>
              <a:t>计算</a:t>
            </a:r>
            <a:endParaRPr lang="en-US" altLang="zh-CN" sz="1350" dirty="0"/>
          </a:p>
          <a:p>
            <a:pPr marL="728663" lvl="1" indent="-214313"/>
            <a:r>
              <a:rPr lang="zh-CN" altLang="en-US" sz="1350" dirty="0"/>
              <a:t>网络</a:t>
            </a:r>
            <a:endParaRPr lang="en-US" altLang="zh-CN" sz="1350" dirty="0"/>
          </a:p>
          <a:p>
            <a:pPr marL="728663" lvl="1" indent="-214313"/>
            <a:r>
              <a:rPr lang="zh-CN" altLang="en-US" sz="1350" dirty="0"/>
              <a:t>服务编排</a:t>
            </a:r>
            <a:endParaRPr lang="en-US" altLang="zh-CN" sz="1350" dirty="0"/>
          </a:p>
          <a:p>
            <a:pPr marL="728663" lvl="1" indent="-214313"/>
            <a:r>
              <a:rPr lang="zh-CN" altLang="en-US" sz="1350" dirty="0"/>
              <a:t>快速交付</a:t>
            </a:r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500" dirty="0"/>
              <a:t>总结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9751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官方</a:t>
            </a:r>
            <a:r>
              <a:rPr lang="en-US" altLang="zh-CN" dirty="0" smtClean="0"/>
              <a:t>Docker IP</a:t>
            </a:r>
            <a:r>
              <a:rPr lang="zh-CN" altLang="en-US" dirty="0" smtClean="0"/>
              <a:t>地址引发</a:t>
            </a:r>
            <a:r>
              <a:rPr lang="zh-CN" altLang="en-US" dirty="0"/>
              <a:t>的问题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79225" y="2869021"/>
            <a:ext cx="7452668" cy="2177171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zh-CN" altLang="en-US" sz="1500" dirty="0"/>
              <a:t>容器重启后，</a:t>
            </a:r>
            <a:r>
              <a:rPr lang="en-US" altLang="zh-CN" sz="1500" dirty="0"/>
              <a:t>IP</a:t>
            </a:r>
            <a:r>
              <a:rPr lang="zh-CN" altLang="en-US" sz="1500" dirty="0"/>
              <a:t>地址较容易发生变动，依赖传统方式（</a:t>
            </a:r>
            <a:r>
              <a:rPr lang="en-US" altLang="zh-CN" sz="1500" dirty="0"/>
              <a:t>puppet/</a:t>
            </a:r>
            <a:r>
              <a:rPr lang="en-US" altLang="zh-CN" sz="1500" dirty="0" err="1"/>
              <a:t>ssh</a:t>
            </a:r>
            <a:r>
              <a:rPr lang="en-US" altLang="zh-CN" sz="1500" dirty="0"/>
              <a:t>)</a:t>
            </a:r>
            <a:r>
              <a:rPr lang="zh-CN" altLang="en-US" sz="1500" dirty="0"/>
              <a:t>的运维和监控等功能无法正常工作。</a:t>
            </a:r>
            <a:endParaRPr lang="en-US" altLang="zh-CN" sz="15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zh-CN" altLang="en-US" sz="1500" dirty="0"/>
              <a:t>指定</a:t>
            </a:r>
            <a:r>
              <a:rPr lang="en-US" altLang="zh-CN" sz="1500" dirty="0"/>
              <a:t>IP</a:t>
            </a:r>
            <a:r>
              <a:rPr lang="zh-CN" altLang="en-US" sz="1500" dirty="0"/>
              <a:t>创建容器，在容器启动前如果</a:t>
            </a:r>
            <a:r>
              <a:rPr lang="en-US" altLang="zh-CN" sz="1500" dirty="0"/>
              <a:t>IP</a:t>
            </a:r>
            <a:r>
              <a:rPr lang="zh-CN" altLang="en-US" sz="1500" dirty="0"/>
              <a:t>被其他容器占用，则无法启动成功。</a:t>
            </a:r>
            <a:endParaRPr lang="en-US" altLang="zh-CN" sz="15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1500" dirty="0"/>
              <a:t>Swarm</a:t>
            </a:r>
            <a:r>
              <a:rPr lang="zh-CN" altLang="en-US" sz="1500" dirty="0"/>
              <a:t>集群中，</a:t>
            </a:r>
            <a:r>
              <a:rPr lang="en-US" altLang="zh-CN" sz="1500" dirty="0"/>
              <a:t>IP</a:t>
            </a:r>
            <a:r>
              <a:rPr lang="zh-CN" altLang="en-US" sz="1500" dirty="0"/>
              <a:t>变动和被占用的概率都被放大</a:t>
            </a:r>
          </a:p>
        </p:txBody>
      </p:sp>
    </p:spTree>
    <p:extLst>
      <p:ext uri="{BB962C8B-B14F-4D97-AF65-F5344CB8AC3E}">
        <p14:creationId xmlns:p14="http://schemas.microsoft.com/office/powerpoint/2010/main" val="1834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Endpoint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13995"/>
              </p:ext>
            </p:extLst>
          </p:nvPr>
        </p:nvGraphicFramePr>
        <p:xfrm>
          <a:off x="600845" y="2013315"/>
          <a:ext cx="7730698" cy="352405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65349"/>
                <a:gridCol w="3865349"/>
              </a:tblGrid>
              <a:tr h="4405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Container</a:t>
                      </a:r>
                      <a:endParaRPr lang="zh-CN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Endpoint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Create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</a:rPr>
                        <a:t>-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</a:rPr>
                        <a:t>Create</a:t>
                      </a:r>
                      <a:r>
                        <a:rPr lang="en-US" altLang="zh-CN" sz="1400" baseline="0" dirty="0" smtClean="0">
                          <a:latin typeface="+mn-lt"/>
                        </a:rPr>
                        <a:t> &amp; Join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Stop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+mn-lt"/>
                        </a:rPr>
                        <a:t>Leave</a:t>
                      </a:r>
                      <a:r>
                        <a:rPr lang="en-US" altLang="zh-CN" sz="1400" dirty="0" smtClean="0">
                          <a:latin typeface="+mn-lt"/>
                        </a:rPr>
                        <a:t> &amp; Delete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Delete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</a:rPr>
                        <a:t>-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Rename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</a:rPr>
                        <a:t>* Rename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Connect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lt"/>
                        </a:rPr>
                        <a:t>* Create</a:t>
                      </a:r>
                      <a:r>
                        <a:rPr lang="en-US" altLang="zh-CN" sz="1400" baseline="0" dirty="0" smtClean="0">
                          <a:latin typeface="+mn-lt"/>
                        </a:rPr>
                        <a:t> &amp; Join</a:t>
                      </a:r>
                      <a:endParaRPr lang="zh-CN" altLang="en-US" sz="1400" dirty="0" smtClean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Disconnect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lt"/>
                        </a:rPr>
                        <a:t>* [Leave &amp;] Delete</a:t>
                      </a:r>
                      <a:endParaRPr lang="zh-CN" altLang="en-US" sz="1400" dirty="0" smtClean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41148" y="5671370"/>
            <a:ext cx="18341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只在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运行时执行</a:t>
            </a:r>
          </a:p>
        </p:txBody>
      </p:sp>
    </p:spTree>
    <p:extLst>
      <p:ext uri="{BB962C8B-B14F-4D97-AF65-F5344CB8AC3E}">
        <p14:creationId xmlns:p14="http://schemas.microsoft.com/office/powerpoint/2010/main" val="6573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Endpoint</a:t>
            </a:r>
            <a:r>
              <a:rPr lang="zh-CN" altLang="en-US" dirty="0" smtClean="0"/>
              <a:t>生命周期改造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112085"/>
              </p:ext>
            </p:extLst>
          </p:nvPr>
        </p:nvGraphicFramePr>
        <p:xfrm>
          <a:off x="600845" y="2013315"/>
          <a:ext cx="7730698" cy="352405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65349"/>
                <a:gridCol w="3865349"/>
              </a:tblGrid>
              <a:tr h="4405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ea"/>
                          <a:ea typeface="+mj-ea"/>
                        </a:rPr>
                        <a:t>Container</a:t>
                      </a:r>
                      <a:endParaRPr lang="zh-CN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+mn-cs"/>
                        </a:rPr>
                        <a:t>Endpoint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Create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</a:rPr>
                        <a:t>Create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+mn-lt"/>
                        </a:rPr>
                        <a:t>Join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Stop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+mn-lt"/>
                        </a:rPr>
                        <a:t>Leave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Delete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</a:rPr>
                        <a:t>Delete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Rename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</a:rPr>
                        <a:t>Rename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Connect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lt"/>
                        </a:rPr>
                        <a:t>* Create</a:t>
                      </a:r>
                      <a:r>
                        <a:rPr lang="en-US" altLang="zh-CN" sz="1400" baseline="0" dirty="0" smtClean="0">
                          <a:latin typeface="+mn-lt"/>
                        </a:rPr>
                        <a:t> &amp; Join</a:t>
                      </a:r>
                      <a:endParaRPr lang="zh-CN" altLang="en-US" sz="1400" dirty="0" smtClean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4405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+mn-lt"/>
                        </a:rPr>
                        <a:t>Disconnect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lt"/>
                        </a:rPr>
                        <a:t>* [Leave &amp;] Delete</a:t>
                      </a:r>
                      <a:endParaRPr lang="zh-CN" altLang="en-US" sz="1400" dirty="0" smtClean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36291" y="5671370"/>
            <a:ext cx="2537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Container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非运行时不执行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Join/Leave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6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VXLAN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VXLAN</a:t>
            </a:r>
            <a:r>
              <a:rPr lang="zh-CN" altLang="en-US" sz="1800" dirty="0"/>
              <a:t> </a:t>
            </a:r>
            <a:r>
              <a:rPr lang="en-US" altLang="zh-CN" sz="1800" dirty="0"/>
              <a:t>driver</a:t>
            </a:r>
            <a:r>
              <a:rPr lang="zh-CN" altLang="en-US" sz="1800" dirty="0"/>
              <a:t>提供了在</a:t>
            </a:r>
            <a:r>
              <a:rPr lang="en-US" altLang="zh-CN" sz="1800" dirty="0"/>
              <a:t>Aliyun</a:t>
            </a:r>
            <a:r>
              <a:rPr lang="zh-CN" altLang="en-US" sz="1800" dirty="0"/>
              <a:t>经典网络内的跨</a:t>
            </a:r>
            <a:r>
              <a:rPr lang="en-US" altLang="zh-CN" sz="1800" dirty="0"/>
              <a:t>host</a:t>
            </a:r>
            <a:r>
              <a:rPr lang="zh-CN" altLang="en-US" sz="1800" dirty="0"/>
              <a:t>容器互联功能</a:t>
            </a:r>
          </a:p>
        </p:txBody>
      </p:sp>
    </p:spTree>
    <p:extLst>
      <p:ext uri="{BB962C8B-B14F-4D97-AF65-F5344CB8AC3E}">
        <p14:creationId xmlns:p14="http://schemas.microsoft.com/office/powerpoint/2010/main" val="21415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1863" y="2625639"/>
            <a:ext cx="3138797" cy="15741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ACS VXLAN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1515" y="2974717"/>
            <a:ext cx="1103021" cy="934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ID=10</a:t>
            </a:r>
          </a:p>
          <a:p>
            <a:r>
              <a:rPr lang="en-US" altLang="zh-CN" sz="1050" dirty="0"/>
              <a:t>IP=192.168.0.1</a:t>
            </a:r>
          </a:p>
        </p:txBody>
      </p:sp>
      <p:sp>
        <p:nvSpPr>
          <p:cNvPr id="7" name="矩形 6"/>
          <p:cNvSpPr/>
          <p:nvPr/>
        </p:nvSpPr>
        <p:spPr>
          <a:xfrm>
            <a:off x="2650345" y="2974717"/>
            <a:ext cx="1103021" cy="934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ID=11</a:t>
            </a:r>
          </a:p>
          <a:p>
            <a:r>
              <a:rPr lang="en-US" altLang="zh-CN" sz="1050" dirty="0"/>
              <a:t>IP=192.168.0.1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4642871" y="2625639"/>
            <a:ext cx="3138797" cy="15741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10" name="矩形 9"/>
          <p:cNvSpPr/>
          <p:nvPr/>
        </p:nvSpPr>
        <p:spPr>
          <a:xfrm>
            <a:off x="4942523" y="2974717"/>
            <a:ext cx="1103021" cy="934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ID=10</a:t>
            </a:r>
          </a:p>
          <a:p>
            <a:r>
              <a:rPr lang="en-US" altLang="zh-CN" sz="1050" dirty="0"/>
              <a:t>IP=192.168.0.2</a:t>
            </a:r>
          </a:p>
        </p:txBody>
      </p:sp>
      <p:sp>
        <p:nvSpPr>
          <p:cNvPr id="11" name="矩形 10"/>
          <p:cNvSpPr/>
          <p:nvPr/>
        </p:nvSpPr>
        <p:spPr>
          <a:xfrm>
            <a:off x="6391353" y="2974717"/>
            <a:ext cx="1103021" cy="934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ID=11</a:t>
            </a:r>
          </a:p>
          <a:p>
            <a:r>
              <a:rPr lang="en-US" altLang="zh-CN" sz="1050" dirty="0"/>
              <a:t>IP=192.168.0.1</a:t>
            </a:r>
            <a:endParaRPr lang="zh-CN" altLang="en-US" sz="1050" dirty="0"/>
          </a:p>
        </p:txBody>
      </p:sp>
      <p:cxnSp>
        <p:nvCxnSpPr>
          <p:cNvPr id="12" name="直接箭头连接符 11"/>
          <p:cNvCxnSpPr>
            <a:stCxn id="5" idx="2"/>
            <a:endCxn id="10" idx="2"/>
          </p:cNvCxnSpPr>
          <p:nvPr/>
        </p:nvCxnSpPr>
        <p:spPr>
          <a:xfrm rot="16200000" flipH="1">
            <a:off x="3623529" y="2038865"/>
            <a:ext cx="9525" cy="3741008"/>
          </a:xfrm>
          <a:prstGeom prst="bentConnector3">
            <a:avLst>
              <a:gd name="adj1" fmla="val 7572969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1"/>
          <p:cNvCxnSpPr>
            <a:stCxn id="7" idx="2"/>
            <a:endCxn id="11" idx="2"/>
          </p:cNvCxnSpPr>
          <p:nvPr/>
        </p:nvCxnSpPr>
        <p:spPr>
          <a:xfrm rot="16200000" flipH="1">
            <a:off x="5072359" y="2038865"/>
            <a:ext cx="9525" cy="3741008"/>
          </a:xfrm>
          <a:prstGeom prst="bentConnector3">
            <a:avLst>
              <a:gd name="adj1" fmla="val 6340535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7" idx="1"/>
          </p:cNvCxnSpPr>
          <p:nvPr/>
        </p:nvCxnSpPr>
        <p:spPr>
          <a:xfrm>
            <a:off x="2304535" y="3442043"/>
            <a:ext cx="345809" cy="0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446638" y="3384207"/>
            <a:ext cx="80319" cy="1112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434237" y="3384076"/>
            <a:ext cx="105122" cy="105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6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ACS </a:t>
            </a:r>
            <a:r>
              <a:rPr lang="en-US" altLang="zh-CN" dirty="0" smtClean="0"/>
              <a:t>VXLAN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537" y="2831950"/>
            <a:ext cx="4962782" cy="1825004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 smtClean="0"/>
              <a:t>不依赖交换机配置，很强的自定义网络能力</a:t>
            </a:r>
            <a:endParaRPr lang="en-US" altLang="zh-CN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 smtClean="0"/>
              <a:t>同一网络内跨</a:t>
            </a:r>
            <a:r>
              <a:rPr lang="en-US" altLang="zh-CN" dirty="0"/>
              <a:t>Host</a:t>
            </a:r>
            <a:r>
              <a:rPr lang="zh-CN" altLang="en-US" dirty="0" smtClean="0"/>
              <a:t>的容器间直连</a:t>
            </a:r>
            <a:endParaRPr lang="en-US" altLang="zh-CN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 smtClean="0"/>
              <a:t>不同网络二层隔离</a:t>
            </a:r>
            <a:endParaRPr lang="en-US" altLang="zh-CN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dirty="0" smtClean="0"/>
              <a:t>不同网络网段地址可重复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844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r>
              <a:rPr lang="zh-CN" altLang="en-US" dirty="0"/>
              <a:t>编排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增强的</a:t>
            </a:r>
            <a:r>
              <a:rPr lang="en-US" altLang="zh-CN" sz="1800" dirty="0"/>
              <a:t>compose</a:t>
            </a:r>
            <a:r>
              <a:rPr lang="zh-CN" altLang="en-US" sz="1800" dirty="0"/>
              <a:t>工具提供了更复杂的部署功能；扩展的</a:t>
            </a:r>
            <a:r>
              <a:rPr lang="en-US" altLang="zh-CN" sz="1800" dirty="0"/>
              <a:t>relabel</a:t>
            </a:r>
            <a:r>
              <a:rPr lang="zh-CN" altLang="en-US" sz="1800" dirty="0"/>
              <a:t>功能为基于容器的服务提供了统一模型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752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8921" y="4049811"/>
            <a:ext cx="1159232" cy="11866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acs</a:t>
            </a:r>
            <a:r>
              <a:rPr lang="en-US" altLang="zh-CN" dirty="0" smtClean="0"/>
              <a:t>-compose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45321" y="4184958"/>
            <a:ext cx="1699438" cy="91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acs</a:t>
            </a:r>
            <a:r>
              <a:rPr lang="en-US" altLang="zh-CN" sz="1500" dirty="0"/>
              <a:t>-compose</a:t>
            </a:r>
            <a:endParaRPr lang="zh-CN" alt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522701" y="4490648"/>
            <a:ext cx="575526" cy="414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637001" y="4604948"/>
            <a:ext cx="575526" cy="414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7" name="矩形 6"/>
          <p:cNvSpPr/>
          <p:nvPr/>
        </p:nvSpPr>
        <p:spPr>
          <a:xfrm>
            <a:off x="751301" y="4719248"/>
            <a:ext cx="575526" cy="414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4307" y="4107926"/>
            <a:ext cx="831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v1 YAMLs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9" idx="3"/>
            <a:endCxn id="4" idx="1"/>
          </p:cNvCxnSpPr>
          <p:nvPr/>
        </p:nvCxnSpPr>
        <p:spPr>
          <a:xfrm>
            <a:off x="1548153" y="4643128"/>
            <a:ext cx="697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3326" y="2659621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LoadBalance</a:t>
            </a:r>
            <a:endParaRPr lang="zh-CN" altLang="en-US" sz="1500" dirty="0"/>
          </a:p>
        </p:txBody>
      </p:sp>
      <p:sp>
        <p:nvSpPr>
          <p:cNvPr id="16" name="矩形 15"/>
          <p:cNvSpPr/>
          <p:nvPr/>
        </p:nvSpPr>
        <p:spPr>
          <a:xfrm>
            <a:off x="2325980" y="2659620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DNS</a:t>
            </a:r>
            <a:endParaRPr lang="zh-CN" altLang="en-US" sz="1500" dirty="0"/>
          </a:p>
        </p:txBody>
      </p:sp>
      <p:sp>
        <p:nvSpPr>
          <p:cNvPr id="17" name="矩形 16"/>
          <p:cNvSpPr/>
          <p:nvPr/>
        </p:nvSpPr>
        <p:spPr>
          <a:xfrm>
            <a:off x="4198634" y="2659620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Storage</a:t>
            </a:r>
            <a:endParaRPr lang="zh-CN" altLang="en-US" sz="1500" dirty="0"/>
          </a:p>
        </p:txBody>
      </p:sp>
      <p:sp>
        <p:nvSpPr>
          <p:cNvPr id="18" name="矩形 17"/>
          <p:cNvSpPr/>
          <p:nvPr/>
        </p:nvSpPr>
        <p:spPr>
          <a:xfrm>
            <a:off x="6071288" y="2659620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SQL database</a:t>
            </a:r>
            <a:endParaRPr lang="zh-CN" altLang="en-US" sz="1500" dirty="0"/>
          </a:p>
        </p:txBody>
      </p:sp>
      <p:sp>
        <p:nvSpPr>
          <p:cNvPr id="19" name="矩形 18"/>
          <p:cNvSpPr/>
          <p:nvPr/>
        </p:nvSpPr>
        <p:spPr>
          <a:xfrm>
            <a:off x="5324978" y="4404680"/>
            <a:ext cx="1095063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ACS</a:t>
            </a:r>
            <a:endParaRPr lang="zh-CN" altLang="en-US" sz="1500" dirty="0"/>
          </a:p>
        </p:txBody>
      </p:sp>
      <p:sp>
        <p:nvSpPr>
          <p:cNvPr id="20" name="矩形 19"/>
          <p:cNvSpPr/>
          <p:nvPr/>
        </p:nvSpPr>
        <p:spPr>
          <a:xfrm>
            <a:off x="6902948" y="4230961"/>
            <a:ext cx="548276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21" name="矩形 20"/>
          <p:cNvSpPr/>
          <p:nvPr/>
        </p:nvSpPr>
        <p:spPr>
          <a:xfrm>
            <a:off x="7017248" y="4345261"/>
            <a:ext cx="548276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22" name="矩形 21"/>
          <p:cNvSpPr/>
          <p:nvPr/>
        </p:nvSpPr>
        <p:spPr>
          <a:xfrm>
            <a:off x="7131548" y="4459561"/>
            <a:ext cx="548276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23" name="矩形 22"/>
          <p:cNvSpPr/>
          <p:nvPr/>
        </p:nvSpPr>
        <p:spPr>
          <a:xfrm>
            <a:off x="7245847" y="4573861"/>
            <a:ext cx="621287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container</a:t>
            </a:r>
            <a:endParaRPr lang="zh-CN" altLang="en-US" sz="750" dirty="0"/>
          </a:p>
        </p:txBody>
      </p:sp>
      <p:cxnSp>
        <p:nvCxnSpPr>
          <p:cNvPr id="24" name="直接箭头连接符 23"/>
          <p:cNvCxnSpPr>
            <a:stCxn id="46" idx="0"/>
            <a:endCxn id="15" idx="2"/>
          </p:cNvCxnSpPr>
          <p:nvPr/>
        </p:nvCxnSpPr>
        <p:spPr>
          <a:xfrm flipH="1" flipV="1">
            <a:off x="1303045" y="3178995"/>
            <a:ext cx="1780667" cy="8386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6" idx="0"/>
            <a:endCxn id="16" idx="2"/>
          </p:cNvCxnSpPr>
          <p:nvPr/>
        </p:nvCxnSpPr>
        <p:spPr>
          <a:xfrm flipV="1">
            <a:off x="3083712" y="3178993"/>
            <a:ext cx="91987" cy="838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6" idx="0"/>
            <a:endCxn id="17" idx="2"/>
          </p:cNvCxnSpPr>
          <p:nvPr/>
        </p:nvCxnSpPr>
        <p:spPr>
          <a:xfrm flipV="1">
            <a:off x="3083712" y="3178993"/>
            <a:ext cx="1964641" cy="838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6" idx="0"/>
            <a:endCxn id="18" idx="2"/>
          </p:cNvCxnSpPr>
          <p:nvPr/>
        </p:nvCxnSpPr>
        <p:spPr>
          <a:xfrm flipV="1">
            <a:off x="3083712" y="3178993"/>
            <a:ext cx="3837295" cy="838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536181" y="4017618"/>
            <a:ext cx="1095063" cy="334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extended labels</a:t>
            </a:r>
            <a:endParaRPr lang="zh-CN" altLang="en-US" sz="1050" dirty="0"/>
          </a:p>
        </p:txBody>
      </p:sp>
      <p:cxnSp>
        <p:nvCxnSpPr>
          <p:cNvPr id="51" name="直接箭头连接符 50"/>
          <p:cNvCxnSpPr>
            <a:stCxn id="60" idx="3"/>
          </p:cNvCxnSpPr>
          <p:nvPr/>
        </p:nvCxnSpPr>
        <p:spPr>
          <a:xfrm flipV="1">
            <a:off x="4834879" y="4490648"/>
            <a:ext cx="495953" cy="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739816" y="4403595"/>
            <a:ext cx="1095063" cy="177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Step1 – Service A</a:t>
            </a:r>
            <a:endParaRPr lang="zh-CN" altLang="en-US" sz="900" dirty="0"/>
          </a:p>
        </p:txBody>
      </p:sp>
      <p:sp>
        <p:nvSpPr>
          <p:cNvPr id="75" name="矩形 74"/>
          <p:cNvSpPr/>
          <p:nvPr/>
        </p:nvSpPr>
        <p:spPr>
          <a:xfrm>
            <a:off x="3747891" y="4733324"/>
            <a:ext cx="1095063" cy="177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Step2 – Service B,C</a:t>
            </a:r>
            <a:endParaRPr lang="zh-CN" altLang="en-US" sz="800" dirty="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4834879" y="4822233"/>
            <a:ext cx="495953" cy="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6413518" y="4490648"/>
            <a:ext cx="495953" cy="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6406995" y="4828220"/>
            <a:ext cx="495953" cy="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090301" y="3385196"/>
            <a:ext cx="1157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/>
                </a:solidFill>
              </a:rPr>
              <a:t>create/reference</a:t>
            </a:r>
            <a:endParaRPr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62179" y="2336758"/>
            <a:ext cx="549712" cy="417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SLB</a:t>
            </a:r>
            <a:endParaRPr lang="zh-CN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1320129" y="2336757"/>
            <a:ext cx="549712" cy="417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LVS</a:t>
            </a:r>
            <a:endParaRPr lang="zh-CN" altLang="en-US" sz="1200" dirty="0"/>
          </a:p>
        </p:txBody>
      </p:sp>
      <p:sp>
        <p:nvSpPr>
          <p:cNvPr id="92" name="矩形 91"/>
          <p:cNvSpPr/>
          <p:nvPr/>
        </p:nvSpPr>
        <p:spPr>
          <a:xfrm>
            <a:off x="4439560" y="2336757"/>
            <a:ext cx="549712" cy="417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OSS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6386638" y="2341453"/>
            <a:ext cx="549712" cy="417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RDS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168816" y="2336757"/>
            <a:ext cx="549712" cy="417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HDFS</a:t>
            </a:r>
            <a:endParaRPr lang="zh-CN" altLang="en-US" sz="1050" dirty="0"/>
          </a:p>
        </p:txBody>
      </p:sp>
      <p:sp>
        <p:nvSpPr>
          <p:cNvPr id="38" name="矩形 37"/>
          <p:cNvSpPr/>
          <p:nvPr/>
        </p:nvSpPr>
        <p:spPr>
          <a:xfrm>
            <a:off x="7054749" y="2344387"/>
            <a:ext cx="549712" cy="417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Other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71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276536" y="3434890"/>
            <a:ext cx="1667004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的服务</a:t>
            </a:r>
            <a:r>
              <a:rPr lang="zh-CN" altLang="en-US" dirty="0"/>
              <a:t>模型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821026" y="3434890"/>
            <a:ext cx="1570310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050691" y="3434890"/>
            <a:ext cx="1667004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32" name="矩形 31"/>
          <p:cNvSpPr/>
          <p:nvPr/>
        </p:nvSpPr>
        <p:spPr>
          <a:xfrm>
            <a:off x="513504" y="3741897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33" name="矩形 32"/>
          <p:cNvSpPr/>
          <p:nvPr/>
        </p:nvSpPr>
        <p:spPr>
          <a:xfrm>
            <a:off x="2317331" y="47669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34" name="矩形 33"/>
          <p:cNvSpPr/>
          <p:nvPr/>
        </p:nvSpPr>
        <p:spPr>
          <a:xfrm>
            <a:off x="4031518" y="47669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36" name="矩形 35"/>
          <p:cNvSpPr/>
          <p:nvPr/>
        </p:nvSpPr>
        <p:spPr>
          <a:xfrm>
            <a:off x="2939295" y="2600091"/>
            <a:ext cx="1699438" cy="6320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Swarm Manager</a:t>
            </a:r>
            <a:endParaRPr lang="zh-CN" altLang="en-US" sz="1500" dirty="0"/>
          </a:p>
        </p:txBody>
      </p:sp>
      <p:sp>
        <p:nvSpPr>
          <p:cNvPr id="41" name="矩形 40"/>
          <p:cNvSpPr/>
          <p:nvPr/>
        </p:nvSpPr>
        <p:spPr>
          <a:xfrm>
            <a:off x="4145818" y="4881217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c3</a:t>
            </a:r>
            <a:endParaRPr lang="zh-CN" alt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2431631" y="48812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2313477" y="3741897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44" name="矩形 43"/>
          <p:cNvSpPr/>
          <p:nvPr/>
        </p:nvSpPr>
        <p:spPr>
          <a:xfrm>
            <a:off x="4031518" y="3741897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46" name="矩形 45"/>
          <p:cNvSpPr/>
          <p:nvPr/>
        </p:nvSpPr>
        <p:spPr>
          <a:xfrm>
            <a:off x="515645" y="47669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7" name="矩形 46"/>
          <p:cNvSpPr/>
          <p:nvPr/>
        </p:nvSpPr>
        <p:spPr>
          <a:xfrm>
            <a:off x="629945" y="48812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8" name="矩形 47"/>
          <p:cNvSpPr/>
          <p:nvPr/>
        </p:nvSpPr>
        <p:spPr>
          <a:xfrm>
            <a:off x="744244" y="4995517"/>
            <a:ext cx="731588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c1, </a:t>
            </a:r>
            <a:r>
              <a:rPr lang="en-US" altLang="zh-CN" sz="900" dirty="0" err="1"/>
              <a:t>ip</a:t>
            </a:r>
            <a:r>
              <a:rPr lang="en-US" altLang="zh-CN" sz="900" dirty="0"/>
              <a:t>=ip1</a:t>
            </a:r>
            <a:endParaRPr lang="zh-CN" altLang="en-US" sz="900" dirty="0"/>
          </a:p>
        </p:txBody>
      </p:sp>
      <p:sp>
        <p:nvSpPr>
          <p:cNvPr id="49" name="矩形 48"/>
          <p:cNvSpPr/>
          <p:nvPr/>
        </p:nvSpPr>
        <p:spPr>
          <a:xfrm>
            <a:off x="2545931" y="4995517"/>
            <a:ext cx="786728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c2, </a:t>
            </a:r>
            <a:r>
              <a:rPr lang="en-US" altLang="zh-CN" sz="900" dirty="0" err="1"/>
              <a:t>ip</a:t>
            </a:r>
            <a:r>
              <a:rPr lang="en-US" altLang="zh-CN" sz="900" dirty="0"/>
              <a:t>=ip2</a:t>
            </a:r>
            <a:endParaRPr lang="zh-CN" altLang="en-US" sz="900" dirty="0"/>
          </a:p>
        </p:txBody>
      </p:sp>
      <p:cxnSp>
        <p:nvCxnSpPr>
          <p:cNvPr id="51" name="直接箭头连接符 50"/>
          <p:cNvCxnSpPr>
            <a:stCxn id="36" idx="2"/>
            <a:endCxn id="43" idx="0"/>
          </p:cNvCxnSpPr>
          <p:nvPr/>
        </p:nvCxnSpPr>
        <p:spPr>
          <a:xfrm flipH="1">
            <a:off x="2835419" y="3232135"/>
            <a:ext cx="953595" cy="50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6" idx="2"/>
            <a:endCxn id="32" idx="0"/>
          </p:cNvCxnSpPr>
          <p:nvPr/>
        </p:nvCxnSpPr>
        <p:spPr>
          <a:xfrm flipH="1">
            <a:off x="1035446" y="3232135"/>
            <a:ext cx="2753568" cy="50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6" idx="0"/>
          </p:cNvCxnSpPr>
          <p:nvPr/>
        </p:nvCxnSpPr>
        <p:spPr>
          <a:xfrm>
            <a:off x="3789013" y="1982614"/>
            <a:ext cx="1" cy="61747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文本框 53"/>
          <p:cNvSpPr txBox="1"/>
          <p:nvPr/>
        </p:nvSpPr>
        <p:spPr>
          <a:xfrm>
            <a:off x="1060342" y="2178004"/>
            <a:ext cx="25601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run –l service.name=A, scale=2</a:t>
            </a:r>
            <a:endParaRPr lang="zh-CN" altLang="en-US" sz="1350" dirty="0"/>
          </a:p>
        </p:txBody>
      </p:sp>
      <p:sp>
        <p:nvSpPr>
          <p:cNvPr id="65" name="圆角矩形 64"/>
          <p:cNvSpPr/>
          <p:nvPr/>
        </p:nvSpPr>
        <p:spPr>
          <a:xfrm>
            <a:off x="5493399" y="3434890"/>
            <a:ext cx="1570310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66" name="矩形 65"/>
          <p:cNvSpPr/>
          <p:nvPr/>
        </p:nvSpPr>
        <p:spPr>
          <a:xfrm>
            <a:off x="5703891" y="47669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67" name="矩形 66"/>
          <p:cNvSpPr/>
          <p:nvPr/>
        </p:nvSpPr>
        <p:spPr>
          <a:xfrm>
            <a:off x="5818191" y="4881217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Service</a:t>
            </a:r>
          </a:p>
          <a:p>
            <a:pPr algn="ctr"/>
            <a:r>
              <a:rPr lang="en-US" altLang="zh-CN" sz="900" dirty="0"/>
              <a:t>dispatcher</a:t>
            </a:r>
            <a:endParaRPr lang="zh-CN" altLang="en-US" sz="900" dirty="0"/>
          </a:p>
        </p:txBody>
      </p:sp>
      <p:sp>
        <p:nvSpPr>
          <p:cNvPr id="68" name="矩形 67"/>
          <p:cNvSpPr/>
          <p:nvPr/>
        </p:nvSpPr>
        <p:spPr>
          <a:xfrm>
            <a:off x="5703890" y="3741897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cxnSp>
        <p:nvCxnSpPr>
          <p:cNvPr id="62" name="直接箭头连接符 61"/>
          <p:cNvCxnSpPr>
            <a:stCxn id="36" idx="3"/>
            <a:endCxn id="67" idx="0"/>
          </p:cNvCxnSpPr>
          <p:nvPr/>
        </p:nvCxnSpPr>
        <p:spPr>
          <a:xfrm>
            <a:off x="4638733" y="2916114"/>
            <a:ext cx="1545176" cy="19651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834261" y="2975152"/>
            <a:ext cx="6773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events</a:t>
            </a:r>
            <a:endParaRPr lang="zh-CN" altLang="en-US" sz="1350" dirty="0"/>
          </a:p>
        </p:txBody>
      </p:sp>
      <p:cxnSp>
        <p:nvCxnSpPr>
          <p:cNvPr id="71" name="直接箭头连接符 70"/>
          <p:cNvCxnSpPr>
            <a:stCxn id="67" idx="3"/>
            <a:endCxn id="74" idx="2"/>
          </p:cNvCxnSpPr>
          <p:nvPr/>
        </p:nvCxnSpPr>
        <p:spPr>
          <a:xfrm flipV="1">
            <a:off x="6549625" y="3310413"/>
            <a:ext cx="1708253" cy="181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663561" y="2600092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7777861" y="2714392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74" name="矩形 73"/>
          <p:cNvSpPr/>
          <p:nvPr/>
        </p:nvSpPr>
        <p:spPr>
          <a:xfrm>
            <a:off x="7892161" y="2828692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Services</a:t>
            </a:r>
            <a:endParaRPr lang="zh-CN" altLang="en-US" sz="900" dirty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65143"/>
              </p:ext>
            </p:extLst>
          </p:nvPr>
        </p:nvGraphicFramePr>
        <p:xfrm>
          <a:off x="7403752" y="4293346"/>
          <a:ext cx="1187278" cy="3810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93639"/>
                <a:gridCol w="593639"/>
              </a:tblGrid>
              <a:tr h="183907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service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A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IP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ip1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53311"/>
              </p:ext>
            </p:extLst>
          </p:nvPr>
        </p:nvGraphicFramePr>
        <p:xfrm>
          <a:off x="7413494" y="4742624"/>
          <a:ext cx="1187278" cy="381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93639"/>
                <a:gridCol w="593639"/>
              </a:tblGrid>
              <a:tr h="183907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service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A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IP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ip2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276536" y="3434890"/>
            <a:ext cx="1667004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 relabel</a:t>
            </a:r>
            <a:r>
              <a:rPr lang="zh-CN" altLang="en-US" dirty="0"/>
              <a:t>功能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821026" y="3434890"/>
            <a:ext cx="1570310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31" name="圆角矩形 30"/>
          <p:cNvSpPr/>
          <p:nvPr/>
        </p:nvSpPr>
        <p:spPr>
          <a:xfrm>
            <a:off x="2050691" y="3434890"/>
            <a:ext cx="1667004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32" name="矩形 31"/>
          <p:cNvSpPr/>
          <p:nvPr/>
        </p:nvSpPr>
        <p:spPr>
          <a:xfrm>
            <a:off x="513504" y="3741897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33" name="矩形 32"/>
          <p:cNvSpPr/>
          <p:nvPr/>
        </p:nvSpPr>
        <p:spPr>
          <a:xfrm>
            <a:off x="2317331" y="47669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34" name="矩形 33"/>
          <p:cNvSpPr/>
          <p:nvPr/>
        </p:nvSpPr>
        <p:spPr>
          <a:xfrm>
            <a:off x="4031518" y="47669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36" name="矩形 35"/>
          <p:cNvSpPr/>
          <p:nvPr/>
        </p:nvSpPr>
        <p:spPr>
          <a:xfrm>
            <a:off x="2939295" y="2600091"/>
            <a:ext cx="1699438" cy="6320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Swarm Manager</a:t>
            </a:r>
            <a:endParaRPr lang="zh-CN" altLang="en-US" sz="1500" dirty="0"/>
          </a:p>
        </p:txBody>
      </p:sp>
      <p:sp>
        <p:nvSpPr>
          <p:cNvPr id="41" name="矩形 40"/>
          <p:cNvSpPr/>
          <p:nvPr/>
        </p:nvSpPr>
        <p:spPr>
          <a:xfrm>
            <a:off x="4145818" y="4881217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c3, </a:t>
            </a:r>
            <a:r>
              <a:rPr lang="en-US" altLang="zh-CN" sz="900" dirty="0" err="1"/>
              <a:t>ip</a:t>
            </a:r>
            <a:r>
              <a:rPr lang="en-US" altLang="zh-CN" sz="900" dirty="0"/>
              <a:t>=3</a:t>
            </a:r>
            <a:endParaRPr lang="zh-CN" alt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2431631" y="48812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2313477" y="3741897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44" name="矩形 43"/>
          <p:cNvSpPr/>
          <p:nvPr/>
        </p:nvSpPr>
        <p:spPr>
          <a:xfrm>
            <a:off x="4031518" y="3741897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sp>
        <p:nvSpPr>
          <p:cNvPr id="46" name="矩形 45"/>
          <p:cNvSpPr/>
          <p:nvPr/>
        </p:nvSpPr>
        <p:spPr>
          <a:xfrm>
            <a:off x="515645" y="47669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7" name="矩形 46"/>
          <p:cNvSpPr/>
          <p:nvPr/>
        </p:nvSpPr>
        <p:spPr>
          <a:xfrm>
            <a:off x="629945" y="48812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8" name="矩形 47"/>
          <p:cNvSpPr/>
          <p:nvPr/>
        </p:nvSpPr>
        <p:spPr>
          <a:xfrm>
            <a:off x="744244" y="4995517"/>
            <a:ext cx="731588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c1, </a:t>
            </a:r>
            <a:r>
              <a:rPr lang="en-US" altLang="zh-CN" sz="900" dirty="0" err="1"/>
              <a:t>ip</a:t>
            </a:r>
            <a:r>
              <a:rPr lang="en-US" altLang="zh-CN" sz="900" dirty="0"/>
              <a:t>=ip1</a:t>
            </a:r>
            <a:endParaRPr lang="zh-CN" altLang="en-US" sz="900" dirty="0"/>
          </a:p>
        </p:txBody>
      </p:sp>
      <p:sp>
        <p:nvSpPr>
          <p:cNvPr id="49" name="矩形 48"/>
          <p:cNvSpPr/>
          <p:nvPr/>
        </p:nvSpPr>
        <p:spPr>
          <a:xfrm>
            <a:off x="2545931" y="4995517"/>
            <a:ext cx="786728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c2, </a:t>
            </a:r>
            <a:r>
              <a:rPr lang="en-US" altLang="zh-CN" sz="900" dirty="0" err="1"/>
              <a:t>ip</a:t>
            </a:r>
            <a:r>
              <a:rPr lang="en-US" altLang="zh-CN" sz="900" dirty="0"/>
              <a:t>=ip2</a:t>
            </a:r>
            <a:endParaRPr lang="zh-CN" altLang="en-US" sz="900" dirty="0"/>
          </a:p>
        </p:txBody>
      </p:sp>
      <p:cxnSp>
        <p:nvCxnSpPr>
          <p:cNvPr id="51" name="直接箭头连接符 50"/>
          <p:cNvCxnSpPr>
            <a:stCxn id="36" idx="2"/>
            <a:endCxn id="44" idx="0"/>
          </p:cNvCxnSpPr>
          <p:nvPr/>
        </p:nvCxnSpPr>
        <p:spPr>
          <a:xfrm>
            <a:off x="3789014" y="3232135"/>
            <a:ext cx="764446" cy="50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6" idx="0"/>
          </p:cNvCxnSpPr>
          <p:nvPr/>
        </p:nvCxnSpPr>
        <p:spPr>
          <a:xfrm>
            <a:off x="3789013" y="1982614"/>
            <a:ext cx="1" cy="61747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文本框 53"/>
          <p:cNvSpPr txBox="1"/>
          <p:nvPr/>
        </p:nvSpPr>
        <p:spPr>
          <a:xfrm>
            <a:off x="1159734" y="2169589"/>
            <a:ext cx="23863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update c3 –l service.name=A</a:t>
            </a:r>
            <a:endParaRPr lang="zh-CN" altLang="en-US" sz="1350" dirty="0"/>
          </a:p>
        </p:txBody>
      </p:sp>
      <p:sp>
        <p:nvSpPr>
          <p:cNvPr id="65" name="圆角矩形 64"/>
          <p:cNvSpPr/>
          <p:nvPr/>
        </p:nvSpPr>
        <p:spPr>
          <a:xfrm>
            <a:off x="5493399" y="3434890"/>
            <a:ext cx="1570310" cy="23877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66" name="矩形 65"/>
          <p:cNvSpPr/>
          <p:nvPr/>
        </p:nvSpPr>
        <p:spPr>
          <a:xfrm>
            <a:off x="5703891" y="4766917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67" name="矩形 66"/>
          <p:cNvSpPr/>
          <p:nvPr/>
        </p:nvSpPr>
        <p:spPr>
          <a:xfrm>
            <a:off x="5818191" y="4881217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Service dispatcher</a:t>
            </a:r>
            <a:endParaRPr lang="zh-CN" altLang="en-US" sz="900" dirty="0"/>
          </a:p>
        </p:txBody>
      </p:sp>
      <p:sp>
        <p:nvSpPr>
          <p:cNvPr id="68" name="矩形 67"/>
          <p:cNvSpPr/>
          <p:nvPr/>
        </p:nvSpPr>
        <p:spPr>
          <a:xfrm>
            <a:off x="5703890" y="3741897"/>
            <a:ext cx="1043883" cy="734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Docker Daemon</a:t>
            </a:r>
            <a:endParaRPr lang="zh-CN" altLang="en-US" sz="1500" dirty="0"/>
          </a:p>
        </p:txBody>
      </p:sp>
      <p:cxnSp>
        <p:nvCxnSpPr>
          <p:cNvPr id="62" name="直接箭头连接符 61"/>
          <p:cNvCxnSpPr>
            <a:stCxn id="36" idx="3"/>
            <a:endCxn id="67" idx="0"/>
          </p:cNvCxnSpPr>
          <p:nvPr/>
        </p:nvCxnSpPr>
        <p:spPr>
          <a:xfrm>
            <a:off x="4638733" y="2916114"/>
            <a:ext cx="1545176" cy="19651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834261" y="2975152"/>
            <a:ext cx="6773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events</a:t>
            </a:r>
            <a:endParaRPr lang="zh-CN" altLang="en-US" sz="1350" dirty="0"/>
          </a:p>
        </p:txBody>
      </p:sp>
      <p:cxnSp>
        <p:nvCxnSpPr>
          <p:cNvPr id="71" name="直接箭头连接符 70"/>
          <p:cNvCxnSpPr>
            <a:stCxn id="67" idx="3"/>
            <a:endCxn id="74" idx="2"/>
          </p:cNvCxnSpPr>
          <p:nvPr/>
        </p:nvCxnSpPr>
        <p:spPr>
          <a:xfrm flipV="1">
            <a:off x="6549625" y="3310413"/>
            <a:ext cx="1708253" cy="181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663561" y="2600092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7777861" y="2714392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74" name="矩形 73"/>
          <p:cNvSpPr/>
          <p:nvPr/>
        </p:nvSpPr>
        <p:spPr>
          <a:xfrm>
            <a:off x="7892161" y="2828692"/>
            <a:ext cx="731435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Services</a:t>
            </a:r>
            <a:endParaRPr lang="zh-CN" altLang="en-US" sz="900" dirty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28309"/>
              </p:ext>
            </p:extLst>
          </p:nvPr>
        </p:nvGraphicFramePr>
        <p:xfrm>
          <a:off x="7403752" y="4293346"/>
          <a:ext cx="1187278" cy="3810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593639"/>
                <a:gridCol w="593639"/>
              </a:tblGrid>
              <a:tr h="183907"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service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A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IP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ip3</a:t>
                      </a:r>
                      <a:endParaRPr lang="zh-CN" altLang="en-US" sz="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zh-CN" altLang="en-US" dirty="0" smtClean="0"/>
              <a:t>场景与架构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4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快速交付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基于</a:t>
            </a:r>
            <a:r>
              <a:rPr lang="en-US" altLang="zh-CN" sz="1800" dirty="0"/>
              <a:t>Bootstrap</a:t>
            </a:r>
            <a:r>
              <a:rPr lang="zh-CN" altLang="en-US" sz="1800" dirty="0"/>
              <a:t>的一键建站，打包了</a:t>
            </a:r>
            <a:r>
              <a:rPr lang="en-US" altLang="zh-CN" sz="1800" dirty="0"/>
              <a:t>ACS</a:t>
            </a:r>
            <a:r>
              <a:rPr lang="zh-CN" altLang="en-US" sz="1800" dirty="0"/>
              <a:t>以及基于</a:t>
            </a:r>
            <a:r>
              <a:rPr lang="en-US" altLang="zh-CN" sz="1800" dirty="0"/>
              <a:t>ACS</a:t>
            </a:r>
            <a:r>
              <a:rPr lang="zh-CN" altLang="en-US" sz="1800" dirty="0"/>
              <a:t>的基础服务，为上层服务的快速交付提供保障</a:t>
            </a:r>
          </a:p>
        </p:txBody>
      </p:sp>
    </p:spTree>
    <p:extLst>
      <p:ext uri="{BB962C8B-B14F-4D97-AF65-F5344CB8AC3E}">
        <p14:creationId xmlns:p14="http://schemas.microsoft.com/office/powerpoint/2010/main" val="3122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129139" y="2170156"/>
            <a:ext cx="3033794" cy="3791771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3014839" y="2055856"/>
            <a:ext cx="3033794" cy="3791771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83" y="857250"/>
            <a:ext cx="8062025" cy="906651"/>
          </a:xfrm>
        </p:spPr>
        <p:txBody>
          <a:bodyPr/>
          <a:lstStyle/>
          <a:p>
            <a:r>
              <a:rPr lang="zh-CN" altLang="en-US" dirty="0"/>
              <a:t>快速交付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5683" y="3099764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Dashboard</a:t>
            </a:r>
            <a:endParaRPr lang="zh-CN" alt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65682" y="4153122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Bootstrap</a:t>
            </a:r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3345219" y="3467139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9" name="矩形 8"/>
          <p:cNvSpPr/>
          <p:nvPr/>
        </p:nvSpPr>
        <p:spPr>
          <a:xfrm>
            <a:off x="3459519" y="3581439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0" name="矩形 9"/>
          <p:cNvSpPr/>
          <p:nvPr/>
        </p:nvSpPr>
        <p:spPr>
          <a:xfrm>
            <a:off x="3573819" y="3695739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Swarm Manager</a:t>
            </a:r>
          </a:p>
        </p:txBody>
      </p:sp>
      <p:sp>
        <p:nvSpPr>
          <p:cNvPr id="11" name="矩形 10"/>
          <p:cNvSpPr/>
          <p:nvPr/>
        </p:nvSpPr>
        <p:spPr>
          <a:xfrm>
            <a:off x="3345219" y="46502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2" name="矩形 11"/>
          <p:cNvSpPr/>
          <p:nvPr/>
        </p:nvSpPr>
        <p:spPr>
          <a:xfrm>
            <a:off x="3459519" y="47645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3" name="矩形 12"/>
          <p:cNvSpPr/>
          <p:nvPr/>
        </p:nvSpPr>
        <p:spPr>
          <a:xfrm>
            <a:off x="3573819" y="48788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4" name="矩形 13"/>
          <p:cNvSpPr/>
          <p:nvPr/>
        </p:nvSpPr>
        <p:spPr>
          <a:xfrm>
            <a:off x="3688119" y="49931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5" name="矩形 14"/>
          <p:cNvSpPr/>
          <p:nvPr/>
        </p:nvSpPr>
        <p:spPr>
          <a:xfrm>
            <a:off x="3802419" y="51074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6" name="矩形 15"/>
          <p:cNvSpPr/>
          <p:nvPr/>
        </p:nvSpPr>
        <p:spPr>
          <a:xfrm>
            <a:off x="3916719" y="52217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Swarm Node</a:t>
            </a:r>
          </a:p>
        </p:txBody>
      </p:sp>
      <p:cxnSp>
        <p:nvCxnSpPr>
          <p:cNvPr id="19" name="直接箭头连接符 18"/>
          <p:cNvCxnSpPr>
            <a:endCxn id="4" idx="0"/>
          </p:cNvCxnSpPr>
          <p:nvPr/>
        </p:nvCxnSpPr>
        <p:spPr>
          <a:xfrm flipH="1">
            <a:off x="1315402" y="2384041"/>
            <a:ext cx="593" cy="71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5" idx="0"/>
          </p:cNvCxnSpPr>
          <p:nvPr/>
        </p:nvCxnSpPr>
        <p:spPr>
          <a:xfrm flipH="1">
            <a:off x="1315401" y="3619138"/>
            <a:ext cx="1" cy="53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775639" y="4254796"/>
            <a:ext cx="893421" cy="259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libmachine</a:t>
            </a:r>
            <a:endParaRPr lang="zh-CN" altLang="en-US" sz="1100" dirty="0"/>
          </a:p>
        </p:txBody>
      </p:sp>
      <p:cxnSp>
        <p:nvCxnSpPr>
          <p:cNvPr id="27" name="直接箭头连接符 26"/>
          <p:cNvCxnSpPr>
            <a:stCxn id="25" idx="3"/>
            <a:endCxn id="6" idx="1"/>
          </p:cNvCxnSpPr>
          <p:nvPr/>
        </p:nvCxnSpPr>
        <p:spPr>
          <a:xfrm flipV="1">
            <a:off x="2669061" y="3726826"/>
            <a:ext cx="676159" cy="6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11" idx="1"/>
          </p:cNvCxnSpPr>
          <p:nvPr/>
        </p:nvCxnSpPr>
        <p:spPr>
          <a:xfrm>
            <a:off x="2669061" y="4384640"/>
            <a:ext cx="676159" cy="52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3"/>
          </p:cNvCxnSpPr>
          <p:nvPr/>
        </p:nvCxnSpPr>
        <p:spPr>
          <a:xfrm>
            <a:off x="2165121" y="3359451"/>
            <a:ext cx="1180099" cy="214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2"/>
          </p:cNvCxnSpPr>
          <p:nvPr/>
        </p:nvCxnSpPr>
        <p:spPr>
          <a:xfrm>
            <a:off x="4423538" y="4215113"/>
            <a:ext cx="0" cy="45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45219" y="2136946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46" name="矩形 45"/>
          <p:cNvSpPr/>
          <p:nvPr/>
        </p:nvSpPr>
        <p:spPr>
          <a:xfrm>
            <a:off x="3459519" y="2251246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47" name="矩形 46"/>
          <p:cNvSpPr/>
          <p:nvPr/>
        </p:nvSpPr>
        <p:spPr>
          <a:xfrm>
            <a:off x="3573819" y="2365546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48" name="矩形 47"/>
          <p:cNvSpPr/>
          <p:nvPr/>
        </p:nvSpPr>
        <p:spPr>
          <a:xfrm>
            <a:off x="3688119" y="2479846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Swarm Node</a:t>
            </a:r>
          </a:p>
        </p:txBody>
      </p:sp>
      <p:cxnSp>
        <p:nvCxnSpPr>
          <p:cNvPr id="52" name="直接箭头连接符 51"/>
          <p:cNvCxnSpPr>
            <a:stCxn id="10" idx="0"/>
          </p:cNvCxnSpPr>
          <p:nvPr/>
        </p:nvCxnSpPr>
        <p:spPr>
          <a:xfrm flipV="1">
            <a:off x="4423538" y="2999219"/>
            <a:ext cx="0" cy="69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17227" y="2127827"/>
            <a:ext cx="696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Swarm</a:t>
            </a:r>
            <a:endParaRPr lang="zh-CN" altLang="en-US" sz="1350" dirty="0"/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453326" y="0"/>
            <a:ext cx="8062025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快速交付（一）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129139" y="2170156"/>
            <a:ext cx="3033794" cy="3791771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014839" y="2055856"/>
            <a:ext cx="3033794" cy="3791771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83" y="857250"/>
            <a:ext cx="8062025" cy="906651"/>
          </a:xfrm>
        </p:spPr>
        <p:txBody>
          <a:bodyPr/>
          <a:lstStyle/>
          <a:p>
            <a:r>
              <a:rPr lang="zh-CN" altLang="en-US" dirty="0"/>
              <a:t>快速交付</a:t>
            </a:r>
            <a:r>
              <a:rPr lang="zh-CN" altLang="en-US" dirty="0" smtClean="0"/>
              <a:t>（</a:t>
            </a:r>
            <a:r>
              <a:rPr lang="zh-CN" altLang="en-US" dirty="0"/>
              <a:t>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5683" y="3099764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Dashboard</a:t>
            </a:r>
            <a:endParaRPr lang="zh-CN" alt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65682" y="4153122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Bootstrap</a:t>
            </a:r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3345219" y="3467139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9" name="矩形 8"/>
          <p:cNvSpPr/>
          <p:nvPr/>
        </p:nvSpPr>
        <p:spPr>
          <a:xfrm>
            <a:off x="3459519" y="3581439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0" name="矩形 9"/>
          <p:cNvSpPr/>
          <p:nvPr/>
        </p:nvSpPr>
        <p:spPr>
          <a:xfrm>
            <a:off x="3573819" y="3695739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Swarm Manager</a:t>
            </a:r>
          </a:p>
        </p:txBody>
      </p:sp>
      <p:sp>
        <p:nvSpPr>
          <p:cNvPr id="11" name="矩形 10"/>
          <p:cNvSpPr/>
          <p:nvPr/>
        </p:nvSpPr>
        <p:spPr>
          <a:xfrm>
            <a:off x="3345219" y="46502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2" name="矩形 11"/>
          <p:cNvSpPr/>
          <p:nvPr/>
        </p:nvSpPr>
        <p:spPr>
          <a:xfrm>
            <a:off x="3459519" y="47645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3" name="矩形 12"/>
          <p:cNvSpPr/>
          <p:nvPr/>
        </p:nvSpPr>
        <p:spPr>
          <a:xfrm>
            <a:off x="3573819" y="48788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4" name="矩形 13"/>
          <p:cNvSpPr/>
          <p:nvPr/>
        </p:nvSpPr>
        <p:spPr>
          <a:xfrm>
            <a:off x="3688119" y="49931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5" name="矩形 14"/>
          <p:cNvSpPr/>
          <p:nvPr/>
        </p:nvSpPr>
        <p:spPr>
          <a:xfrm>
            <a:off x="3802419" y="51074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16" name="矩形 15"/>
          <p:cNvSpPr/>
          <p:nvPr/>
        </p:nvSpPr>
        <p:spPr>
          <a:xfrm>
            <a:off x="3916719" y="5221725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Swarm Node</a:t>
            </a:r>
          </a:p>
        </p:txBody>
      </p:sp>
      <p:cxnSp>
        <p:nvCxnSpPr>
          <p:cNvPr id="19" name="直接箭头连接符 18"/>
          <p:cNvCxnSpPr>
            <a:endCxn id="4" idx="0"/>
          </p:cNvCxnSpPr>
          <p:nvPr/>
        </p:nvCxnSpPr>
        <p:spPr>
          <a:xfrm flipH="1">
            <a:off x="1315402" y="2384041"/>
            <a:ext cx="593" cy="71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5" idx="0"/>
          </p:cNvCxnSpPr>
          <p:nvPr/>
        </p:nvCxnSpPr>
        <p:spPr>
          <a:xfrm flipH="1">
            <a:off x="1315401" y="3619138"/>
            <a:ext cx="1" cy="53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775639" y="4254796"/>
            <a:ext cx="893421" cy="259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libmachine</a:t>
            </a:r>
            <a:endParaRPr lang="zh-CN" altLang="en-US" sz="1100" dirty="0"/>
          </a:p>
        </p:txBody>
      </p:sp>
      <p:cxnSp>
        <p:nvCxnSpPr>
          <p:cNvPr id="27" name="直接箭头连接符 26"/>
          <p:cNvCxnSpPr>
            <a:stCxn id="25" idx="3"/>
            <a:endCxn id="6" idx="1"/>
          </p:cNvCxnSpPr>
          <p:nvPr/>
        </p:nvCxnSpPr>
        <p:spPr>
          <a:xfrm flipV="1">
            <a:off x="2669061" y="3726826"/>
            <a:ext cx="676159" cy="6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11" idx="1"/>
          </p:cNvCxnSpPr>
          <p:nvPr/>
        </p:nvCxnSpPr>
        <p:spPr>
          <a:xfrm>
            <a:off x="2669061" y="4384640"/>
            <a:ext cx="676159" cy="52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3"/>
          </p:cNvCxnSpPr>
          <p:nvPr/>
        </p:nvCxnSpPr>
        <p:spPr>
          <a:xfrm>
            <a:off x="2165121" y="3359451"/>
            <a:ext cx="1180099" cy="214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2"/>
          </p:cNvCxnSpPr>
          <p:nvPr/>
        </p:nvCxnSpPr>
        <p:spPr>
          <a:xfrm>
            <a:off x="4423538" y="4215113"/>
            <a:ext cx="0" cy="45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45219" y="2136946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46" name="矩形 45"/>
          <p:cNvSpPr/>
          <p:nvPr/>
        </p:nvSpPr>
        <p:spPr>
          <a:xfrm>
            <a:off x="3459519" y="2251246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47" name="矩形 46"/>
          <p:cNvSpPr/>
          <p:nvPr/>
        </p:nvSpPr>
        <p:spPr>
          <a:xfrm>
            <a:off x="3573819" y="2365546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/>
          </a:p>
        </p:txBody>
      </p:sp>
      <p:sp>
        <p:nvSpPr>
          <p:cNvPr id="48" name="矩形 47"/>
          <p:cNvSpPr/>
          <p:nvPr/>
        </p:nvSpPr>
        <p:spPr>
          <a:xfrm>
            <a:off x="3688119" y="2479846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Swarm Node</a:t>
            </a:r>
          </a:p>
        </p:txBody>
      </p:sp>
      <p:cxnSp>
        <p:nvCxnSpPr>
          <p:cNvPr id="52" name="直接箭头连接符 51"/>
          <p:cNvCxnSpPr>
            <a:stCxn id="10" idx="0"/>
          </p:cNvCxnSpPr>
          <p:nvPr/>
        </p:nvCxnSpPr>
        <p:spPr>
          <a:xfrm flipV="1">
            <a:off x="4423538" y="2999219"/>
            <a:ext cx="0" cy="69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965184" y="3664358"/>
            <a:ext cx="1699438" cy="51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X-Link</a:t>
            </a:r>
            <a:endParaRPr lang="zh-CN" altLang="en-US" sz="1500" dirty="0"/>
          </a:p>
        </p:txBody>
      </p:sp>
      <p:sp>
        <p:nvSpPr>
          <p:cNvPr id="59" name="矩形 58"/>
          <p:cNvSpPr/>
          <p:nvPr/>
        </p:nvSpPr>
        <p:spPr>
          <a:xfrm>
            <a:off x="6474003" y="3821897"/>
            <a:ext cx="982362" cy="259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dockerclient</a:t>
            </a:r>
            <a:endParaRPr lang="zh-CN" altLang="en-US" sz="1100" dirty="0"/>
          </a:p>
        </p:txBody>
      </p:sp>
      <p:cxnSp>
        <p:nvCxnSpPr>
          <p:cNvPr id="60" name="直接箭头连接符 59"/>
          <p:cNvCxnSpPr>
            <a:stCxn id="59" idx="1"/>
            <a:endCxn id="10" idx="3"/>
          </p:cNvCxnSpPr>
          <p:nvPr/>
        </p:nvCxnSpPr>
        <p:spPr>
          <a:xfrm flipH="1">
            <a:off x="5273257" y="3951741"/>
            <a:ext cx="1200746" cy="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441104" y="3741338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Services: [</a:t>
            </a:r>
            <a:r>
              <a:rPr lang="en-US" altLang="zh-CN" sz="900" dirty="0">
                <a:solidFill>
                  <a:schemeClr val="accent4"/>
                </a:solidFill>
              </a:rPr>
              <a:t>A</a:t>
            </a:r>
            <a:r>
              <a:rPr lang="en-US" altLang="zh-CN" sz="900" dirty="0"/>
              <a:t>, </a:t>
            </a:r>
            <a:r>
              <a:rPr lang="en-US" altLang="zh-CN" sz="900" dirty="0">
                <a:solidFill>
                  <a:schemeClr val="accent1"/>
                </a:solidFill>
              </a:rPr>
              <a:t>B</a:t>
            </a:r>
            <a:r>
              <a:rPr lang="en-US" altLang="zh-CN" sz="900" dirty="0"/>
              <a:t>, </a:t>
            </a:r>
            <a:r>
              <a:rPr lang="en-US" altLang="zh-CN" sz="900" dirty="0">
                <a:solidFill>
                  <a:schemeClr val="accent2"/>
                </a:solidFill>
              </a:rPr>
              <a:t>C</a:t>
            </a:r>
            <a:r>
              <a:rPr lang="en-US" altLang="zh-CN" sz="900" dirty="0"/>
              <a:t>]</a:t>
            </a:r>
            <a:endParaRPr lang="zh-CN" altLang="en-US" sz="9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499754" y="2124319"/>
            <a:ext cx="4933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ACS</a:t>
            </a:r>
            <a:endParaRPr lang="zh-CN" altLang="en-US" sz="1350" dirty="0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453326" y="0"/>
            <a:ext cx="8062025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快速交付（</a:t>
            </a:r>
            <a:r>
              <a:rPr lang="zh-CN" altLang="en-US" dirty="0"/>
              <a:t>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1" y="2226469"/>
            <a:ext cx="7168463" cy="3263504"/>
          </a:xfrm>
        </p:spPr>
        <p:txBody>
          <a:bodyPr>
            <a:normAutofit lnSpcReduction="10000"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 dirty="0"/>
              <a:t>Bootstrap</a:t>
            </a:r>
            <a:r>
              <a:rPr lang="zh-CN" altLang="en-US" sz="1500" dirty="0"/>
              <a:t>封装了</a:t>
            </a:r>
            <a:r>
              <a:rPr lang="en-US" altLang="zh-CN" sz="1500" dirty="0"/>
              <a:t>libmachine</a:t>
            </a:r>
            <a:r>
              <a:rPr lang="zh-CN" altLang="en-US" sz="1500" dirty="0"/>
              <a:t>，根据输入的</a:t>
            </a:r>
            <a:r>
              <a:rPr lang="en-US" altLang="zh-CN" sz="1500" dirty="0"/>
              <a:t>Node</a:t>
            </a:r>
            <a:r>
              <a:rPr lang="zh-CN" altLang="en-US" sz="1500" dirty="0"/>
              <a:t>信息列表，可完成集群搭建，扩容缩容等功能。</a:t>
            </a:r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 dirty="0"/>
              <a:t>Bootstrap</a:t>
            </a:r>
            <a:r>
              <a:rPr lang="zh-CN" altLang="en-US" sz="1500" dirty="0"/>
              <a:t>抽象了集群概念，支持官方</a:t>
            </a:r>
            <a:r>
              <a:rPr lang="en-US" altLang="zh-CN" sz="1500" dirty="0"/>
              <a:t>Swarm</a:t>
            </a:r>
            <a:r>
              <a:rPr lang="zh-CN" altLang="en-US" sz="1500" dirty="0"/>
              <a:t>，</a:t>
            </a:r>
            <a:r>
              <a:rPr lang="en-US" altLang="zh-CN" sz="1500" dirty="0"/>
              <a:t>ACS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Mesos</a:t>
            </a:r>
            <a:r>
              <a:rPr lang="zh-CN" altLang="en-US" sz="1500" dirty="0"/>
              <a:t>，</a:t>
            </a:r>
            <a:r>
              <a:rPr lang="en-US" altLang="zh-CN" sz="1500" dirty="0"/>
              <a:t>K8s</a:t>
            </a:r>
            <a:r>
              <a:rPr lang="zh-CN" altLang="en-US" sz="1500" dirty="0"/>
              <a:t>等集群。</a:t>
            </a:r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 dirty="0"/>
              <a:t>Bootstrap libmachine</a:t>
            </a:r>
            <a:r>
              <a:rPr lang="zh-CN" altLang="en-US" sz="1500" dirty="0"/>
              <a:t>扩展了以下功能：</a:t>
            </a:r>
            <a:endParaRPr lang="en-US" altLang="zh-CN" sz="1500" dirty="0"/>
          </a:p>
          <a:p>
            <a:pPr marL="728663" lvl="1" indent="-214313"/>
            <a:r>
              <a:rPr lang="zh-CN" altLang="en-US" sz="1350" dirty="0"/>
              <a:t>增加了</a:t>
            </a:r>
            <a:r>
              <a:rPr lang="en-US" altLang="zh-CN" sz="1350" dirty="0" err="1"/>
              <a:t>alios</a:t>
            </a:r>
            <a:r>
              <a:rPr lang="en-US" altLang="zh-CN" sz="1350" dirty="0"/>
              <a:t> provision</a:t>
            </a:r>
          </a:p>
          <a:p>
            <a:pPr marL="728663" lvl="1" indent="-214313"/>
            <a:r>
              <a:rPr lang="zh-CN" altLang="en-US" sz="1350" dirty="0"/>
              <a:t>增加了非</a:t>
            </a:r>
            <a:r>
              <a:rPr lang="en-US" altLang="zh-CN" sz="1350" dirty="0"/>
              <a:t>SSH</a:t>
            </a:r>
            <a:r>
              <a:rPr lang="zh-CN" altLang="en-US" sz="1350" dirty="0"/>
              <a:t>的配置通道</a:t>
            </a:r>
            <a:endParaRPr lang="en-US" altLang="zh-CN" sz="1350" dirty="0"/>
          </a:p>
          <a:p>
            <a:pPr marL="728663" lvl="1" indent="-214313"/>
            <a:r>
              <a:rPr lang="zh-CN" altLang="en-US" sz="1350" dirty="0"/>
              <a:t>引入了</a:t>
            </a:r>
            <a:r>
              <a:rPr lang="en-US" altLang="zh-CN" sz="1350" dirty="0"/>
              <a:t>docker-machine-</a:t>
            </a:r>
            <a:r>
              <a:rPr lang="en-US" altLang="zh-CN" sz="1350" dirty="0" err="1"/>
              <a:t>aliyun</a:t>
            </a:r>
            <a:r>
              <a:rPr lang="en-US" altLang="zh-CN" sz="1350" dirty="0"/>
              <a:t>-driver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1445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238040" y="2043718"/>
            <a:ext cx="3033794" cy="306277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X-Link</a:t>
            </a:r>
            <a:r>
              <a:rPr lang="zh-CN" altLang="en-US" dirty="0" smtClean="0"/>
              <a:t>部署流程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64288" y="2452339"/>
            <a:ext cx="1974183" cy="252077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3481188" y="2677851"/>
            <a:ext cx="955497" cy="4865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Env</a:t>
            </a:r>
            <a:endParaRPr lang="zh-CN" alt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3481188" y="4228263"/>
            <a:ext cx="955497" cy="4865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Service Endpoints</a:t>
            </a:r>
          </a:p>
        </p:txBody>
      </p:sp>
      <p:sp>
        <p:nvSpPr>
          <p:cNvPr id="12" name="矩形 11"/>
          <p:cNvSpPr/>
          <p:nvPr/>
        </p:nvSpPr>
        <p:spPr>
          <a:xfrm>
            <a:off x="2353595" y="2677851"/>
            <a:ext cx="892538" cy="20369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Service Loader</a:t>
            </a:r>
            <a:endParaRPr lang="zh-CN" altLang="en-US" sz="1500" dirty="0"/>
          </a:p>
        </p:txBody>
      </p:sp>
      <p:sp>
        <p:nvSpPr>
          <p:cNvPr id="21" name="矩形 20"/>
          <p:cNvSpPr/>
          <p:nvPr/>
        </p:nvSpPr>
        <p:spPr>
          <a:xfrm>
            <a:off x="546141" y="2921124"/>
            <a:ext cx="955497" cy="4865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Service A Deploy Image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3481188" y="3453057"/>
            <a:ext cx="955497" cy="4865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Deploy</a:t>
            </a:r>
          </a:p>
        </p:txBody>
      </p:sp>
      <p:sp>
        <p:nvSpPr>
          <p:cNvPr id="32" name="矩形 31"/>
          <p:cNvSpPr/>
          <p:nvPr/>
        </p:nvSpPr>
        <p:spPr>
          <a:xfrm>
            <a:off x="546141" y="4000349"/>
            <a:ext cx="955497" cy="4865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Service B Deploy Image</a:t>
            </a:r>
            <a:endParaRPr lang="zh-CN" altLang="en-US" sz="900" dirty="0"/>
          </a:p>
        </p:txBody>
      </p:sp>
      <p:cxnSp>
        <p:nvCxnSpPr>
          <p:cNvPr id="34" name="直接箭头连接符 33"/>
          <p:cNvCxnSpPr>
            <a:stCxn id="21" idx="3"/>
          </p:cNvCxnSpPr>
          <p:nvPr/>
        </p:nvCxnSpPr>
        <p:spPr>
          <a:xfrm flipV="1">
            <a:off x="1501639" y="3164397"/>
            <a:ext cx="8519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3"/>
          </p:cNvCxnSpPr>
          <p:nvPr/>
        </p:nvCxnSpPr>
        <p:spPr>
          <a:xfrm flipV="1">
            <a:off x="1501639" y="4243622"/>
            <a:ext cx="8519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76127" y="2677851"/>
            <a:ext cx="892538" cy="20369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ACS Swarm</a:t>
            </a:r>
            <a:endParaRPr lang="zh-CN" altLang="en-US" sz="1500" dirty="0"/>
          </a:p>
        </p:txBody>
      </p:sp>
      <p:cxnSp>
        <p:nvCxnSpPr>
          <p:cNvPr id="39" name="直接箭头连接符 38"/>
          <p:cNvCxnSpPr>
            <a:endCxn id="6" idx="1"/>
          </p:cNvCxnSpPr>
          <p:nvPr/>
        </p:nvCxnSpPr>
        <p:spPr>
          <a:xfrm>
            <a:off x="3256102" y="2921124"/>
            <a:ext cx="2250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" idx="2"/>
            <a:endCxn id="31" idx="0"/>
          </p:cNvCxnSpPr>
          <p:nvPr/>
        </p:nvCxnSpPr>
        <p:spPr>
          <a:xfrm>
            <a:off x="3958937" y="3164398"/>
            <a:ext cx="0" cy="2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3"/>
            <a:endCxn id="37" idx="1"/>
          </p:cNvCxnSpPr>
          <p:nvPr/>
        </p:nvCxnSpPr>
        <p:spPr>
          <a:xfrm>
            <a:off x="4436685" y="3696331"/>
            <a:ext cx="1139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443712" y="1948368"/>
            <a:ext cx="955497" cy="4865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Service A Deploy Job</a:t>
            </a:r>
            <a:endParaRPr lang="zh-CN" altLang="en-US" sz="900" dirty="0"/>
          </a:p>
        </p:txBody>
      </p:sp>
      <p:cxnSp>
        <p:nvCxnSpPr>
          <p:cNvPr id="47" name="直接箭头连接符 46"/>
          <p:cNvCxnSpPr>
            <a:stCxn id="37" idx="0"/>
            <a:endCxn id="45" idx="1"/>
          </p:cNvCxnSpPr>
          <p:nvPr/>
        </p:nvCxnSpPr>
        <p:spPr>
          <a:xfrm rot="5400000" flipH="1" flipV="1">
            <a:off x="5989949" y="2224089"/>
            <a:ext cx="486210" cy="421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468665" y="5106495"/>
            <a:ext cx="955497" cy="4865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Service B Deploy Job</a:t>
            </a:r>
            <a:endParaRPr lang="zh-CN" altLang="en-US" sz="900" dirty="0"/>
          </a:p>
        </p:txBody>
      </p:sp>
      <p:sp>
        <p:nvSpPr>
          <p:cNvPr id="54" name="矩形 53"/>
          <p:cNvSpPr/>
          <p:nvPr/>
        </p:nvSpPr>
        <p:spPr>
          <a:xfrm>
            <a:off x="6626610" y="4931721"/>
            <a:ext cx="589702" cy="24327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Scripts</a:t>
            </a:r>
            <a:endParaRPr lang="zh-CN" altLang="en-US" sz="900" dirty="0"/>
          </a:p>
        </p:txBody>
      </p:sp>
      <p:cxnSp>
        <p:nvCxnSpPr>
          <p:cNvPr id="55" name="直接箭头连接符 54"/>
          <p:cNvCxnSpPr>
            <a:stCxn id="37" idx="2"/>
            <a:endCxn id="51" idx="1"/>
          </p:cNvCxnSpPr>
          <p:nvPr/>
        </p:nvCxnSpPr>
        <p:spPr>
          <a:xfrm rot="16200000" flipH="1">
            <a:off x="5928050" y="4809155"/>
            <a:ext cx="634959" cy="446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4" idx="0"/>
          </p:cNvCxnSpPr>
          <p:nvPr/>
        </p:nvCxnSpPr>
        <p:spPr>
          <a:xfrm rot="16200000" flipV="1">
            <a:off x="6426918" y="4437177"/>
            <a:ext cx="536293" cy="452797"/>
          </a:xfrm>
          <a:prstGeom prst="bentConnector3">
            <a:avLst>
              <a:gd name="adj1" fmla="val 99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55"/>
          <p:cNvCxnSpPr>
            <a:stCxn id="83" idx="2"/>
          </p:cNvCxnSpPr>
          <p:nvPr/>
        </p:nvCxnSpPr>
        <p:spPr>
          <a:xfrm rot="5400000">
            <a:off x="6521355" y="2529778"/>
            <a:ext cx="388743" cy="494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651561" y="2339193"/>
            <a:ext cx="622449" cy="243274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compose</a:t>
            </a:r>
            <a:endParaRPr lang="zh-CN" altLang="en-US" sz="800" dirty="0"/>
          </a:p>
        </p:txBody>
      </p:sp>
      <p:sp>
        <p:nvSpPr>
          <p:cNvPr id="85" name="矩形 84"/>
          <p:cNvSpPr/>
          <p:nvPr/>
        </p:nvSpPr>
        <p:spPr>
          <a:xfrm>
            <a:off x="7694237" y="3003638"/>
            <a:ext cx="506789" cy="441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86" name="矩形 85"/>
          <p:cNvSpPr/>
          <p:nvPr/>
        </p:nvSpPr>
        <p:spPr>
          <a:xfrm>
            <a:off x="7808537" y="3117938"/>
            <a:ext cx="506789" cy="441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87" name="矩形 86"/>
          <p:cNvSpPr/>
          <p:nvPr/>
        </p:nvSpPr>
        <p:spPr>
          <a:xfrm>
            <a:off x="7922837" y="3232238"/>
            <a:ext cx="770402" cy="441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Service A</a:t>
            </a:r>
            <a:endParaRPr lang="zh-CN" altLang="en-US" sz="1050" dirty="0"/>
          </a:p>
        </p:txBody>
      </p:sp>
      <p:sp>
        <p:nvSpPr>
          <p:cNvPr id="88" name="矩形 87"/>
          <p:cNvSpPr/>
          <p:nvPr/>
        </p:nvSpPr>
        <p:spPr>
          <a:xfrm>
            <a:off x="7694237" y="3946009"/>
            <a:ext cx="506789" cy="4416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89" name="矩形 88"/>
          <p:cNvSpPr/>
          <p:nvPr/>
        </p:nvSpPr>
        <p:spPr>
          <a:xfrm>
            <a:off x="7808537" y="4060309"/>
            <a:ext cx="506789" cy="4416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90" name="矩形 89"/>
          <p:cNvSpPr/>
          <p:nvPr/>
        </p:nvSpPr>
        <p:spPr>
          <a:xfrm>
            <a:off x="7922837" y="4174609"/>
            <a:ext cx="770402" cy="4416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Service B</a:t>
            </a:r>
            <a:endParaRPr lang="zh-CN" altLang="en-US" sz="1050" dirty="0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6468665" y="3296281"/>
            <a:ext cx="1139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6468665" y="4170477"/>
            <a:ext cx="1139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9" idx="3"/>
          </p:cNvCxnSpPr>
          <p:nvPr/>
        </p:nvCxnSpPr>
        <p:spPr>
          <a:xfrm flipH="1">
            <a:off x="4436685" y="4471536"/>
            <a:ext cx="1144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上箭头 114"/>
          <p:cNvSpPr/>
          <p:nvPr/>
        </p:nvSpPr>
        <p:spPr>
          <a:xfrm>
            <a:off x="3575222" y="5003469"/>
            <a:ext cx="682661" cy="697244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API</a:t>
            </a:r>
            <a:endParaRPr lang="zh-CN" altLang="en-US" sz="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283434" y="2121035"/>
            <a:ext cx="663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X-Link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1682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ACS Docker</a:t>
            </a:r>
            <a:r>
              <a:rPr lang="zh-CN" altLang="en-US" dirty="0" smtClean="0"/>
              <a:t>热升级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226469"/>
            <a:ext cx="7417425" cy="3263504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zh-CN" altLang="en-US" sz="1500" dirty="0"/>
              <a:t>基于</a:t>
            </a:r>
            <a:r>
              <a:rPr lang="en-US" altLang="zh-CN" sz="1500" dirty="0"/>
              <a:t>docker-1.11.1-experimental</a:t>
            </a:r>
            <a:r>
              <a:rPr lang="zh-CN" altLang="en-US" sz="1500" dirty="0"/>
              <a:t>，但该版本热升级后容器存在无法重启，网络资源无法恢复的缺陷。我们完成了以下修复：</a:t>
            </a:r>
            <a:endParaRPr lang="en-US" altLang="zh-CN" sz="1500" dirty="0"/>
          </a:p>
          <a:p>
            <a:pPr marL="771525" lvl="1" indent="-257175"/>
            <a:r>
              <a:rPr lang="zh-CN" altLang="en-US" sz="1350" dirty="0"/>
              <a:t>提供了</a:t>
            </a:r>
            <a:r>
              <a:rPr lang="en-US" altLang="zh-CN" sz="1350" dirty="0" err="1"/>
              <a:t>libnetwork</a:t>
            </a:r>
            <a:r>
              <a:rPr lang="en-US" altLang="zh-CN" sz="1350" dirty="0"/>
              <a:t> Restore</a:t>
            </a:r>
            <a:r>
              <a:rPr lang="zh-CN" altLang="en-US" sz="1350" dirty="0"/>
              <a:t>功能，在热升级后完成恢复网络配置：</a:t>
            </a:r>
            <a:endParaRPr lang="en-US" altLang="zh-CN" sz="1350" dirty="0"/>
          </a:p>
          <a:p>
            <a:pPr marL="1114425" lvl="2" indent="-257175"/>
            <a:r>
              <a:rPr lang="zh-CN" altLang="en-US" sz="1200" dirty="0"/>
              <a:t>恢复</a:t>
            </a:r>
            <a:r>
              <a:rPr lang="en-US" altLang="zh-CN" sz="1200" dirty="0"/>
              <a:t>sandbox</a:t>
            </a:r>
            <a:r>
              <a:rPr lang="zh-CN" altLang="en-US" sz="1200" dirty="0"/>
              <a:t>信息</a:t>
            </a:r>
            <a:endParaRPr lang="en-US" altLang="zh-CN" sz="1200" dirty="0"/>
          </a:p>
          <a:p>
            <a:pPr marL="1114425" lvl="2" indent="-257175"/>
            <a:r>
              <a:rPr lang="zh-CN" altLang="en-US" sz="1200" dirty="0"/>
              <a:t>重启</a:t>
            </a:r>
            <a:r>
              <a:rPr lang="en-US" altLang="zh-CN" sz="1200" dirty="0"/>
              <a:t>embed DNS</a:t>
            </a:r>
            <a:r>
              <a:rPr lang="zh-CN" altLang="en-US" sz="1200" dirty="0"/>
              <a:t>服务</a:t>
            </a:r>
            <a:endParaRPr lang="en-US" altLang="zh-CN" sz="1200" dirty="0"/>
          </a:p>
          <a:p>
            <a:pPr marL="771525" lvl="1" indent="-257175"/>
            <a:r>
              <a:rPr lang="zh-CN" altLang="en-US" sz="1350" dirty="0"/>
              <a:t>修复了热升级后存在的</a:t>
            </a:r>
            <a:r>
              <a:rPr lang="en-US" altLang="zh-CN" sz="1350" dirty="0" err="1"/>
              <a:t>RWLayer</a:t>
            </a:r>
            <a:r>
              <a:rPr lang="en-US" altLang="zh-CN" sz="1350" dirty="0"/>
              <a:t> Mount</a:t>
            </a:r>
            <a:r>
              <a:rPr lang="zh-CN" altLang="en-US" sz="1350" dirty="0"/>
              <a:t>的缺陷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1982007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194073" cy="435133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优化的</a:t>
            </a:r>
            <a:r>
              <a:rPr lang="en-US" altLang="zh-CN" sz="1600" dirty="0" err="1" smtClean="0"/>
              <a:t>cpuset</a:t>
            </a:r>
            <a:r>
              <a:rPr lang="zh-CN" altLang="en-US" sz="1600" dirty="0" smtClean="0"/>
              <a:t>设置，使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配置对容器使用方友好且透明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增加了</a:t>
            </a:r>
            <a:r>
              <a:rPr lang="en-US" altLang="zh-CN" sz="1600" dirty="0" smtClean="0"/>
              <a:t>MAC NAT</a:t>
            </a:r>
            <a:r>
              <a:rPr lang="zh-CN" altLang="en-US" sz="1600" dirty="0" smtClean="0"/>
              <a:t>及</a:t>
            </a:r>
            <a:r>
              <a:rPr lang="en-US" altLang="zh-CN" sz="1600" dirty="0" smtClean="0"/>
              <a:t>ARP Proxy</a:t>
            </a:r>
            <a:r>
              <a:rPr lang="zh-CN" altLang="en-US" sz="1600" dirty="0" smtClean="0"/>
              <a:t>的大二层网络，使交换机不再是限制二层网络规模的瓶颈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改造后的</a:t>
            </a:r>
            <a:r>
              <a:rPr lang="en-US" altLang="zh-CN" sz="1600" dirty="0" smtClean="0"/>
              <a:t>endpoint</a:t>
            </a:r>
            <a:r>
              <a:rPr lang="zh-CN" altLang="en-US" sz="1600" dirty="0" smtClean="0"/>
              <a:t>生命周期能够有效的维持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地址，使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容器作为</a:t>
            </a:r>
            <a:r>
              <a:rPr lang="en-US" altLang="zh-CN" sz="1600" dirty="0" smtClean="0"/>
              <a:t>VM</a:t>
            </a:r>
            <a:r>
              <a:rPr lang="zh-CN" altLang="en-US" sz="1600" dirty="0" smtClean="0"/>
              <a:t>使用时更加贴近运维及监控场景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扩展的</a:t>
            </a:r>
            <a:r>
              <a:rPr lang="en-US" altLang="zh-CN" sz="1600" dirty="0" err="1" smtClean="0"/>
              <a:t>vxlan</a:t>
            </a:r>
            <a:r>
              <a:rPr lang="en-US" altLang="zh-CN" sz="1600" dirty="0" smtClean="0"/>
              <a:t> driver</a:t>
            </a:r>
            <a:r>
              <a:rPr lang="zh-CN" altLang="en-US" sz="1600" dirty="0" smtClean="0"/>
              <a:t>有效支持了</a:t>
            </a:r>
            <a:r>
              <a:rPr lang="en-US" altLang="zh-CN" sz="1600" dirty="0" err="1"/>
              <a:t>A</a:t>
            </a:r>
            <a:r>
              <a:rPr lang="en-US" altLang="zh-CN" sz="1600" dirty="0" err="1" smtClean="0"/>
              <a:t>liyun</a:t>
            </a:r>
            <a:r>
              <a:rPr lang="en-US" altLang="zh-CN" sz="1600" dirty="0" smtClean="0"/>
              <a:t> ECS</a:t>
            </a:r>
            <a:r>
              <a:rPr lang="zh-CN" altLang="en-US" sz="1600" dirty="0" smtClean="0"/>
              <a:t>经典网络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增强的</a:t>
            </a:r>
            <a:r>
              <a:rPr lang="en-US" altLang="zh-CN" sz="1600" dirty="0" err="1" smtClean="0"/>
              <a:t>acs</a:t>
            </a:r>
            <a:r>
              <a:rPr lang="en-US" altLang="zh-CN" sz="1600" dirty="0" smtClean="0"/>
              <a:t> compose</a:t>
            </a:r>
            <a:r>
              <a:rPr lang="zh-CN" altLang="en-US" sz="1600" dirty="0" smtClean="0"/>
              <a:t>解决了编排过程中使用外部资源的问题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改进的</a:t>
            </a:r>
            <a:r>
              <a:rPr lang="en-US" altLang="zh-CN" sz="1600" dirty="0" err="1" smtClean="0"/>
              <a:t>libmachine</a:t>
            </a:r>
            <a:r>
              <a:rPr lang="zh-CN" altLang="en-US" sz="1600" dirty="0" smtClean="0"/>
              <a:t>，解决了多平台，多通道的搭建问题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增加了</a:t>
            </a:r>
            <a:r>
              <a:rPr lang="en-US" altLang="zh-CN" sz="1600" dirty="0" smtClean="0"/>
              <a:t>Restore</a:t>
            </a:r>
            <a:r>
              <a:rPr lang="zh-CN" altLang="en-US" sz="1600" dirty="0" smtClean="0"/>
              <a:t>功能的</a:t>
            </a:r>
            <a:r>
              <a:rPr lang="en-US" altLang="zh-CN" sz="1600" dirty="0" err="1" smtClean="0"/>
              <a:t>libmachine</a:t>
            </a:r>
            <a:r>
              <a:rPr lang="zh-CN" altLang="en-US" sz="1600" dirty="0" smtClean="0"/>
              <a:t>，为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完善了热升级功能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666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ACS</a:t>
            </a:r>
            <a:r>
              <a:rPr lang="zh-CN" altLang="en-US" dirty="0" smtClean="0"/>
              <a:t>简介（一）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1833" y="2496925"/>
            <a:ext cx="6992423" cy="3263504"/>
          </a:xfrm>
        </p:spPr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500" dirty="0"/>
              <a:t>以容器为载体，为</a:t>
            </a:r>
            <a:r>
              <a:rPr lang="en-US" altLang="zh-CN" sz="1500" dirty="0"/>
              <a:t>PaaS/SaaS</a:t>
            </a:r>
            <a:r>
              <a:rPr lang="zh-CN" altLang="en-US" sz="1500" dirty="0"/>
              <a:t>按需提供计算存储网络资源，提高资源的利用率与交付速度</a:t>
            </a:r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500" dirty="0"/>
              <a:t>适配多种</a:t>
            </a:r>
            <a:r>
              <a:rPr lang="en-US" altLang="zh-CN" sz="1500" dirty="0"/>
              <a:t>IaaS</a:t>
            </a:r>
            <a:r>
              <a:rPr lang="zh-CN" altLang="en-US" sz="1500" dirty="0"/>
              <a:t>环境，对</a:t>
            </a:r>
            <a:r>
              <a:rPr lang="en-US" altLang="zh-CN" sz="1500" dirty="0"/>
              <a:t>PaaS/SaaS</a:t>
            </a:r>
            <a:r>
              <a:rPr lang="zh-CN" altLang="en-US" sz="1500" dirty="0"/>
              <a:t>屏蔽</a:t>
            </a:r>
            <a:r>
              <a:rPr lang="en-US" altLang="zh-CN" sz="1500" dirty="0"/>
              <a:t>IaaS</a:t>
            </a:r>
            <a:r>
              <a:rPr lang="zh-CN" altLang="en-US" sz="1500" dirty="0"/>
              <a:t>实现细节</a:t>
            </a:r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500" dirty="0"/>
              <a:t>实现容器</a:t>
            </a:r>
            <a:r>
              <a:rPr lang="en-US" altLang="zh-CN" sz="1500" dirty="0"/>
              <a:t>/</a:t>
            </a:r>
            <a:r>
              <a:rPr lang="zh-CN" altLang="en-US" sz="1500" dirty="0"/>
              <a:t>集群级别的标准化与可复制</a:t>
            </a:r>
            <a:r>
              <a:rPr lang="en-US" altLang="zh-CN" sz="1500" dirty="0"/>
              <a:t>/</a:t>
            </a:r>
            <a:r>
              <a:rPr lang="zh-CN" altLang="en-US" sz="1500" dirty="0"/>
              <a:t>可迁移</a:t>
            </a:r>
          </a:p>
        </p:txBody>
      </p:sp>
    </p:spTree>
    <p:extLst>
      <p:ext uri="{BB962C8B-B14F-4D97-AF65-F5344CB8AC3E}">
        <p14:creationId xmlns:p14="http://schemas.microsoft.com/office/powerpoint/2010/main" val="37224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ACS</a:t>
            </a:r>
            <a:r>
              <a:rPr lang="zh-CN" altLang="en-US" dirty="0" smtClean="0"/>
              <a:t>简介（二）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81940" y="4239912"/>
            <a:ext cx="5335029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ACS</a:t>
            </a:r>
            <a:endParaRPr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2081940" y="3506989"/>
            <a:ext cx="923667" cy="587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搜索服务</a:t>
            </a:r>
          </a:p>
        </p:txBody>
      </p:sp>
      <p:sp>
        <p:nvSpPr>
          <p:cNvPr id="7" name="矩形 6"/>
          <p:cNvSpPr/>
          <p:nvPr/>
        </p:nvSpPr>
        <p:spPr>
          <a:xfrm>
            <a:off x="3184781" y="3506989"/>
            <a:ext cx="923667" cy="587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网关服务</a:t>
            </a:r>
          </a:p>
        </p:txBody>
      </p:sp>
      <p:sp>
        <p:nvSpPr>
          <p:cNvPr id="8" name="矩形 7"/>
          <p:cNvSpPr/>
          <p:nvPr/>
        </p:nvSpPr>
        <p:spPr>
          <a:xfrm>
            <a:off x="4287621" y="3506989"/>
            <a:ext cx="923667" cy="587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消息队列</a:t>
            </a:r>
          </a:p>
        </p:txBody>
      </p:sp>
      <p:sp>
        <p:nvSpPr>
          <p:cNvPr id="9" name="矩形 8"/>
          <p:cNvSpPr/>
          <p:nvPr/>
        </p:nvSpPr>
        <p:spPr>
          <a:xfrm>
            <a:off x="5390462" y="3506989"/>
            <a:ext cx="923667" cy="587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高速缓存</a:t>
            </a:r>
          </a:p>
        </p:txBody>
      </p:sp>
      <p:sp>
        <p:nvSpPr>
          <p:cNvPr id="10" name="矩形 9"/>
          <p:cNvSpPr/>
          <p:nvPr/>
        </p:nvSpPr>
        <p:spPr>
          <a:xfrm>
            <a:off x="6493302" y="3506988"/>
            <a:ext cx="923667" cy="587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其他</a:t>
            </a:r>
          </a:p>
        </p:txBody>
      </p:sp>
      <p:sp>
        <p:nvSpPr>
          <p:cNvPr id="11" name="矩形 10"/>
          <p:cNvSpPr/>
          <p:nvPr/>
        </p:nvSpPr>
        <p:spPr>
          <a:xfrm>
            <a:off x="1216966" y="2675997"/>
            <a:ext cx="6200003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PaaS</a:t>
            </a:r>
            <a:endParaRPr lang="zh-CN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1226234" y="2006428"/>
            <a:ext cx="1742303" cy="545609"/>
          </a:xfrm>
          <a:prstGeom prst="rect">
            <a:avLst/>
          </a:prstGeom>
          <a:solidFill>
            <a:srgbClr val="D2B4A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SaaS</a:t>
            </a:r>
            <a:endParaRPr lang="zh-CN" altLang="en-US" sz="1350" dirty="0"/>
          </a:p>
        </p:txBody>
      </p:sp>
      <p:sp>
        <p:nvSpPr>
          <p:cNvPr id="15" name="矩形 14"/>
          <p:cNvSpPr/>
          <p:nvPr/>
        </p:nvSpPr>
        <p:spPr>
          <a:xfrm>
            <a:off x="3237296" y="2009671"/>
            <a:ext cx="1742303" cy="545609"/>
          </a:xfrm>
          <a:prstGeom prst="rect">
            <a:avLst/>
          </a:prstGeom>
          <a:solidFill>
            <a:srgbClr val="D2B4A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SaaS</a:t>
            </a:r>
            <a:endParaRPr lang="zh-CN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5248359" y="2006428"/>
            <a:ext cx="2168611" cy="545609"/>
          </a:xfrm>
          <a:prstGeom prst="rect">
            <a:avLst/>
          </a:prstGeom>
          <a:solidFill>
            <a:srgbClr val="D2B4A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其他</a:t>
            </a:r>
          </a:p>
        </p:txBody>
      </p:sp>
      <p:sp>
        <p:nvSpPr>
          <p:cNvPr id="17" name="矩形 16"/>
          <p:cNvSpPr/>
          <p:nvPr/>
        </p:nvSpPr>
        <p:spPr>
          <a:xfrm>
            <a:off x="1216967" y="4239913"/>
            <a:ext cx="766119" cy="6857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Bootstrap</a:t>
            </a:r>
            <a:endParaRPr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1226234" y="3506989"/>
            <a:ext cx="766119" cy="6089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X-Link</a:t>
            </a:r>
            <a:endParaRPr lang="zh-CN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1226235" y="5049279"/>
            <a:ext cx="6190736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Aliyun IaaS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608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ACS</a:t>
            </a: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11666555"/>
              </p:ext>
            </p:extLst>
          </p:nvPr>
        </p:nvGraphicFramePr>
        <p:xfrm>
          <a:off x="787743" y="2034231"/>
          <a:ext cx="5588344" cy="3799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7160741" y="3387297"/>
            <a:ext cx="1354610" cy="2029597"/>
            <a:chOff x="0" y="566377"/>
            <a:chExt cx="7451125" cy="1124945"/>
          </a:xfrm>
        </p:grpSpPr>
        <p:sp>
          <p:nvSpPr>
            <p:cNvPr id="9" name="圆角矩形 8"/>
            <p:cNvSpPr/>
            <p:nvPr/>
          </p:nvSpPr>
          <p:spPr>
            <a:xfrm>
              <a:off x="0" y="566377"/>
              <a:ext cx="7451125" cy="11249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0" y="566377"/>
              <a:ext cx="2235337" cy="112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eaVert" wrap="square" lIns="96012" tIns="96012" rIns="96012" bIns="96012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5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10728" y="4043597"/>
            <a:ext cx="1054636" cy="703091"/>
            <a:chOff x="5893665" y="1972559"/>
            <a:chExt cx="1406181" cy="937454"/>
          </a:xfrm>
        </p:grpSpPr>
        <p:sp>
          <p:nvSpPr>
            <p:cNvPr id="13" name="圆角矩形 12"/>
            <p:cNvSpPr/>
            <p:nvPr/>
          </p:nvSpPr>
          <p:spPr>
            <a:xfrm>
              <a:off x="5893665" y="1972559"/>
              <a:ext cx="1406181" cy="937454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5921122" y="2000016"/>
              <a:ext cx="1351267" cy="882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008" tIns="60008" rIns="60008" bIns="60008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75" dirty="0"/>
                <a:t>Bootstrap</a:t>
              </a:r>
              <a:endParaRPr lang="zh-CN" altLang="en-US" sz="1575" dirty="0"/>
            </a:p>
          </p:txBody>
        </p:sp>
      </p:grpSp>
      <p:sp>
        <p:nvSpPr>
          <p:cNvPr id="15" name="左箭头 14"/>
          <p:cNvSpPr/>
          <p:nvPr/>
        </p:nvSpPr>
        <p:spPr>
          <a:xfrm>
            <a:off x="6408303" y="4213405"/>
            <a:ext cx="713214" cy="36347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565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ACS</a:t>
            </a:r>
            <a:r>
              <a:rPr lang="zh-CN" altLang="en-US" dirty="0" smtClean="0"/>
              <a:t>应用场景（一）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161" y="3188948"/>
            <a:ext cx="3499932" cy="198769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金融云平台中实现了基于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ACS</a:t>
            </a:r>
            <a:r>
              <a:rPr lang="en-US" altLang="zh-CN" dirty="0"/>
              <a:t>/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的全流程管理。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94" y="2402552"/>
            <a:ext cx="4912507" cy="29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9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ACS</a:t>
            </a:r>
            <a:r>
              <a:rPr lang="zh-CN" altLang="en-US" dirty="0" smtClean="0"/>
              <a:t>应用场景（二）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398" y="3138188"/>
            <a:ext cx="3499932" cy="17345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ACS</a:t>
            </a:r>
            <a:r>
              <a:rPr lang="zh-CN" altLang="en-US" dirty="0" smtClean="0"/>
              <a:t>在蚂蚁内部当前主要作为</a:t>
            </a:r>
            <a:r>
              <a:rPr lang="en-US" altLang="zh-CN" dirty="0" smtClean="0"/>
              <a:t>IaaS</a:t>
            </a:r>
            <a:r>
              <a:rPr lang="zh-CN" altLang="en-US" dirty="0" smtClean="0"/>
              <a:t>平台，为了兼容已有架构与运维体系，基本原则是</a:t>
            </a:r>
            <a:r>
              <a:rPr lang="zh-CN" altLang="en-US" dirty="0" smtClean="0">
                <a:solidFill>
                  <a:srgbClr val="FF0000"/>
                </a:solidFill>
              </a:rPr>
              <a:t>把容器作为</a:t>
            </a:r>
            <a:r>
              <a:rPr lang="en-US" altLang="zh-CN" dirty="0" smtClean="0">
                <a:solidFill>
                  <a:srgbClr val="FF0000"/>
                </a:solidFill>
              </a:rPr>
              <a:t>VM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zh-CN" altLang="en-US" dirty="0" smtClean="0"/>
              <a:t>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22974" y="3359494"/>
            <a:ext cx="3801246" cy="157548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32" name="矩形 31"/>
          <p:cNvSpPr/>
          <p:nvPr/>
        </p:nvSpPr>
        <p:spPr>
          <a:xfrm>
            <a:off x="4730221" y="3794221"/>
            <a:ext cx="695052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Container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5602908" y="3794221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34" name="矩形 33"/>
          <p:cNvSpPr/>
          <p:nvPr/>
        </p:nvSpPr>
        <p:spPr>
          <a:xfrm>
            <a:off x="6478416" y="3794221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35" name="矩形 34"/>
          <p:cNvSpPr/>
          <p:nvPr/>
        </p:nvSpPr>
        <p:spPr>
          <a:xfrm>
            <a:off x="7351104" y="3794221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36" name="矩形 35"/>
          <p:cNvSpPr/>
          <p:nvPr/>
        </p:nvSpPr>
        <p:spPr>
          <a:xfrm>
            <a:off x="6287534" y="2333035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PaaS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7465404" y="3908521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38" name="矩形 37"/>
          <p:cNvSpPr/>
          <p:nvPr/>
        </p:nvSpPr>
        <p:spPr>
          <a:xfrm>
            <a:off x="7579704" y="4022821"/>
            <a:ext cx="64408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7694004" y="4137121"/>
            <a:ext cx="687999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Container</a:t>
            </a:r>
            <a:endParaRPr lang="zh-CN" altLang="en-US" sz="900" dirty="0"/>
          </a:p>
        </p:txBody>
      </p:sp>
      <p:cxnSp>
        <p:nvCxnSpPr>
          <p:cNvPr id="40" name="直接箭头连接符 39"/>
          <p:cNvCxnSpPr>
            <a:stCxn id="36" idx="2"/>
            <a:endCxn id="32" idx="0"/>
          </p:cNvCxnSpPr>
          <p:nvPr/>
        </p:nvCxnSpPr>
        <p:spPr>
          <a:xfrm flipH="1">
            <a:off x="5077747" y="2814756"/>
            <a:ext cx="1531832" cy="979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>
            <a:stCxn id="36" idx="2"/>
            <a:endCxn id="33" idx="0"/>
          </p:cNvCxnSpPr>
          <p:nvPr/>
        </p:nvCxnSpPr>
        <p:spPr>
          <a:xfrm flipH="1">
            <a:off x="5924953" y="2814756"/>
            <a:ext cx="684626" cy="979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>
            <a:stCxn id="36" idx="2"/>
            <a:endCxn id="34" idx="0"/>
          </p:cNvCxnSpPr>
          <p:nvPr/>
        </p:nvCxnSpPr>
        <p:spPr>
          <a:xfrm>
            <a:off x="6609579" y="2814756"/>
            <a:ext cx="190882" cy="979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>
            <a:stCxn id="36" idx="2"/>
            <a:endCxn id="35" idx="0"/>
          </p:cNvCxnSpPr>
          <p:nvPr/>
        </p:nvCxnSpPr>
        <p:spPr>
          <a:xfrm>
            <a:off x="6609578" y="2814756"/>
            <a:ext cx="1063571" cy="979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矩形 43"/>
          <p:cNvSpPr/>
          <p:nvPr/>
        </p:nvSpPr>
        <p:spPr>
          <a:xfrm>
            <a:off x="6592716" y="3908521"/>
            <a:ext cx="707094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Container</a:t>
            </a:r>
            <a:endParaRPr lang="zh-CN" altLang="en-US" sz="900" dirty="0"/>
          </a:p>
        </p:txBody>
      </p:sp>
      <p:sp>
        <p:nvSpPr>
          <p:cNvPr id="45" name="矩形 44"/>
          <p:cNvSpPr/>
          <p:nvPr/>
        </p:nvSpPr>
        <p:spPr>
          <a:xfrm>
            <a:off x="5717208" y="3908521"/>
            <a:ext cx="675081" cy="481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Container</a:t>
            </a:r>
            <a:endParaRPr lang="zh-CN" altLang="en-US" sz="9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625857" y="4618842"/>
            <a:ext cx="1527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Containers Cluster</a:t>
            </a:r>
            <a:endParaRPr lang="zh-CN" altLang="en-US" sz="1200" dirty="0"/>
          </a:p>
        </p:txBody>
      </p:sp>
      <p:sp>
        <p:nvSpPr>
          <p:cNvPr id="47" name="左箭头 46"/>
          <p:cNvSpPr/>
          <p:nvPr/>
        </p:nvSpPr>
        <p:spPr>
          <a:xfrm>
            <a:off x="8401098" y="3942805"/>
            <a:ext cx="548375" cy="33313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动态，优化的</a:t>
            </a:r>
            <a:r>
              <a:rPr lang="en-US" altLang="zh-CN" sz="1800" dirty="0" err="1"/>
              <a:t>cpuset</a:t>
            </a:r>
            <a:r>
              <a:rPr lang="zh-CN" altLang="en-US" sz="1800" dirty="0"/>
              <a:t>资源分配，</a:t>
            </a:r>
            <a:r>
              <a:rPr lang="en-US" altLang="zh-CN" sz="1800" dirty="0"/>
              <a:t>Swarm</a:t>
            </a:r>
            <a:r>
              <a:rPr lang="zh-CN" altLang="en-US" sz="1800" dirty="0"/>
              <a:t>集群下依然能够简易透明的控制</a:t>
            </a:r>
            <a:r>
              <a:rPr lang="en-US" altLang="zh-CN" sz="1800" dirty="0" err="1"/>
              <a:t>cpu</a:t>
            </a:r>
            <a:r>
              <a:rPr lang="zh-CN" altLang="en-US" sz="1800" dirty="0"/>
              <a:t>资源调度。</a:t>
            </a:r>
          </a:p>
        </p:txBody>
      </p:sp>
    </p:spTree>
    <p:extLst>
      <p:ext uri="{BB962C8B-B14F-4D97-AF65-F5344CB8AC3E}">
        <p14:creationId xmlns:p14="http://schemas.microsoft.com/office/powerpoint/2010/main" val="26695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1250</Words>
  <Application>Microsoft Office PowerPoint</Application>
  <PresentationFormat>全屏显示(4:3)</PresentationFormat>
  <Paragraphs>389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Microsoft YaHei UI</vt:lpstr>
      <vt:lpstr>宋体</vt:lpstr>
      <vt:lpstr>微软雅黑</vt:lpstr>
      <vt:lpstr>Arial</vt:lpstr>
      <vt:lpstr>Calibri</vt:lpstr>
      <vt:lpstr>Segoe UI</vt:lpstr>
      <vt:lpstr>Segoe UI Light</vt:lpstr>
      <vt:lpstr>Wingdings</vt:lpstr>
      <vt:lpstr>WelcomeDoc</vt:lpstr>
      <vt:lpstr>蚂蚁金服Docker实践的挑战与方案</vt:lpstr>
      <vt:lpstr>Agenda</vt:lpstr>
      <vt:lpstr>ACS简介</vt:lpstr>
      <vt:lpstr>ACS简介（一）</vt:lpstr>
      <vt:lpstr>ACS简介（二）</vt:lpstr>
      <vt:lpstr>ACS整体架构</vt:lpstr>
      <vt:lpstr>ACS应用场景（一）</vt:lpstr>
      <vt:lpstr>ACS应用场景（二）</vt:lpstr>
      <vt:lpstr>计算</vt:lpstr>
      <vt:lpstr>Cpuset设置存在的问题（一）</vt:lpstr>
      <vt:lpstr>Cpuset设置存在的问题（二）</vt:lpstr>
      <vt:lpstr>Cpuset分配的解决方案</vt:lpstr>
      <vt:lpstr>网络</vt:lpstr>
      <vt:lpstr>VLAN网络</vt:lpstr>
      <vt:lpstr>对网络的需求</vt:lpstr>
      <vt:lpstr>ACS VLAN driver</vt:lpstr>
      <vt:lpstr>大二层网络的经典问题</vt:lpstr>
      <vt:lpstr>MAC NAT与ARP Proxy</vt:lpstr>
      <vt:lpstr>libnetwork</vt:lpstr>
      <vt:lpstr>官方Docker IP地址引发的问题</vt:lpstr>
      <vt:lpstr>Endpoint生命周期</vt:lpstr>
      <vt:lpstr>Endpoint生命周期改造</vt:lpstr>
      <vt:lpstr>VXLAN网络</vt:lpstr>
      <vt:lpstr>ACS VXLAN网络</vt:lpstr>
      <vt:lpstr>ACS VXLAN优点</vt:lpstr>
      <vt:lpstr>服务编排</vt:lpstr>
      <vt:lpstr>acs-compose</vt:lpstr>
      <vt:lpstr>基于Label的服务模型</vt:lpstr>
      <vt:lpstr>Container relabel功能</vt:lpstr>
      <vt:lpstr>快速交付</vt:lpstr>
      <vt:lpstr>快速交付（一）</vt:lpstr>
      <vt:lpstr>快速交付（二）</vt:lpstr>
      <vt:lpstr>Bootstrap</vt:lpstr>
      <vt:lpstr>X-Link部署流程</vt:lpstr>
      <vt:lpstr>ACS Docker热升级</vt:lpstr>
      <vt:lpstr>总结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2016-05-03T13:45:21Z</dcterms:created>
  <dcterms:modified xsi:type="dcterms:W3CDTF">2016-05-24T09:04:47Z</dcterms:modified>
  <cp:contentStatus>最终状态</cp:contentStatus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_MarkAsFinal">
    <vt:bool>true</vt:bool>
  </property>
</Properties>
</file>