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68" r:id="rId5"/>
    <p:sldId id="269" r:id="rId6"/>
    <p:sldId id="270" r:id="rId7"/>
    <p:sldId id="271" r:id="rId8"/>
    <p:sldId id="265" r:id="rId9"/>
    <p:sldId id="273" r:id="rId10"/>
    <p:sldId id="275" r:id="rId11"/>
    <p:sldId id="274" r:id="rId12"/>
    <p:sldId id="259" r:id="rId13"/>
    <p:sldId id="260" r:id="rId14"/>
    <p:sldId id="262" r:id="rId15"/>
    <p:sldId id="261" r:id="rId16"/>
    <p:sldId id="263" r:id="rId17"/>
    <p:sldId id="264" r:id="rId18"/>
    <p:sldId id="266" r:id="rId19"/>
    <p:sldId id="267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4E0"/>
    <a:srgbClr val="DEC7ED"/>
    <a:srgbClr val="AE76D8"/>
    <a:srgbClr val="9E5CD0"/>
    <a:srgbClr val="702FA1"/>
    <a:srgbClr val="F4EDFC"/>
    <a:srgbClr val="C4DFB3"/>
    <a:srgbClr val="EF898B"/>
    <a:srgbClr val="F5B3B4"/>
    <a:srgbClr val="F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 autoAdjust="0"/>
    <p:restoredTop sz="92297" autoAdjust="0"/>
  </p:normalViewPr>
  <p:slideViewPr>
    <p:cSldViewPr snapToGrid="0">
      <p:cViewPr>
        <p:scale>
          <a:sx n="50" d="100"/>
          <a:sy n="50" d="100"/>
        </p:scale>
        <p:origin x="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qqfile\ERRIE&#39292;&#29366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QQfile\&#38382;&#39064;&#2223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V\&#32654;&#36187;\Dirichlet&#31995;&#25968;&#32479;&#35745;&#2227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V\&#32654;&#36187;\Dirichlet&#31995;&#25968;&#32479;&#35745;&#2227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20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616931841903858E-2"/>
          <c:y val="0.18233814523184605"/>
          <c:w val="0.88582754534728592"/>
          <c:h val="0.7037170624745138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BDF-4D8D-B175-17C49DF02664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BDF-4D8D-B175-17C49DF02664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BDF-4D8D-B175-17C49DF02664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BDF-4D8D-B175-17C49DF02664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BDF-4D8D-B175-17C49DF02664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ABDF-4D8D-B175-17C49DF0266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ABDF-4D8D-B175-17C49DF02664}"/>
              </c:ext>
            </c:extLst>
          </c:dPt>
          <c:dLbls>
            <c:dLbl>
              <c:idx val="0"/>
              <c:layout>
                <c:manualLayout>
                  <c:x val="-2.6871664825799123E-2"/>
                  <c:y val="1.761327716680318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117A7A0C-7CC2-40B8-8C88-3AC17F3A1AEF}" type="CATEGORYNAME">
                      <a:rPr lang="en-US" altLang="zh-CN"/>
                      <a:pPr>
                        <a:defRPr/>
                      </a:pPr>
                      <a:t>[类别名称]</a:t>
                    </a:fld>
                    <a:r>
                      <a:rPr lang="en-US" altLang="zh-CN" baseline="0" dirty="0"/>
                      <a:t>
0%</a:t>
                    </a:r>
                  </a:p>
                </c:rich>
              </c:tx>
              <c:numFmt formatCode="General" sourceLinked="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BDF-4D8D-B175-17C49DF02664}"/>
                </c:ext>
              </c:extLst>
            </c:dLbl>
            <c:dLbl>
              <c:idx val="1"/>
              <c:layout>
                <c:manualLayout>
                  <c:x val="5.7273689753697461E-2"/>
                  <c:y val="-0.2000535167717181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A941F0D6-1F8E-48B7-9E1D-DDA66682B2DB}" type="CATEGORYNAME">
                      <a:rPr lang="en-US" altLang="zh-CN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en-US" altLang="zh-CN" baseline="0" dirty="0"/>
                      <a:t>
8%</a:t>
                    </a:r>
                  </a:p>
                </c:rich>
              </c:tx>
              <c:numFmt formatCode="General" sourceLinked="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BDF-4D8D-B175-17C49DF02664}"/>
                </c:ext>
              </c:extLst>
            </c:dLbl>
            <c:dLbl>
              <c:idx val="2"/>
              <c:layout>
                <c:manualLayout>
                  <c:x val="8.6498085839952693E-2"/>
                  <c:y val="4.844676176586568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C3A31B17-D300-42DA-9B5E-42EC85D575DA}" type="CATEGORYNAME">
                      <a:rPr lang="en-US" altLang="zh-CN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endParaRPr lang="en-US" altLang="zh-CN" baseline="0" dirty="0"/>
                  </a:p>
                  <a:p>
                    <a:pPr>
                      <a:defRPr>
                        <a:solidFill>
                          <a:schemeClr val="accent1"/>
                        </a:solidFill>
                      </a:defRPr>
                    </a:pPr>
                    <a:r>
                      <a:rPr lang="en-US" altLang="zh-CN" baseline="0" dirty="0"/>
                      <a:t>23%</a:t>
                    </a:r>
                  </a:p>
                </c:rich>
              </c:tx>
              <c:numFmt formatCode="General" sourceLinked="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BDF-4D8D-B175-17C49DF02664}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58C75A1B-048E-4E42-B74D-ECF89FDDC11F}" type="CATEGORYNAME">
                      <a:rPr lang="en-US" altLang="zh-CN" dirty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en-US" altLang="zh-CN" baseline="0" dirty="0"/>
                      <a:t>
29%</a:t>
                    </a:r>
                  </a:p>
                </c:rich>
              </c:tx>
              <c:numFmt formatCode="General" sourceLinked="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BDF-4D8D-B175-17C49DF02664}"/>
                </c:ext>
              </c:extLst>
            </c:dLbl>
            <c:dLbl>
              <c:idx val="4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116400FD-CF5D-4737-A0D1-74D326C573ED}" type="CATEGORYNAME">
                      <a:rPr lang="en-US" altLang="zh-CN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en-US" altLang="zh-CN" baseline="0" dirty="0"/>
                      <a:t>
21%</a:t>
                    </a:r>
                  </a:p>
                </c:rich>
              </c:tx>
              <c:numFmt formatCode="General" sourceLinked="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BDF-4D8D-B175-17C49DF02664}"/>
                </c:ext>
              </c:extLst>
            </c:dLbl>
            <c:dLbl>
              <c:idx val="5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8058EDA3-9E0A-4006-B214-8C417BD37EA3}" type="CATEGORYNAME">
                      <a:rPr lang="en-US" altLang="zh-CN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en-US" altLang="zh-CN" baseline="0" dirty="0"/>
                      <a:t>
13%</a:t>
                    </a:r>
                  </a:p>
                </c:rich>
              </c:tx>
              <c:numFmt formatCode="General" sourceLinked="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BDF-4D8D-B175-17C49DF02664}"/>
                </c:ext>
              </c:extLst>
            </c:dLbl>
            <c:dLbl>
              <c:idx val="6"/>
              <c:layout>
                <c:manualLayout>
                  <c:x val="2.4310819484720275E-2"/>
                  <c:y val="-0.1987318715847851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D01BCEDA-FF20-436D-9A1C-4760298765ED}" type="CATEGORYNAME">
                      <a:rPr lang="en-US" altLang="zh-CN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en-US" altLang="zh-CN" baseline="0" dirty="0"/>
                      <a:t>
6%</a:t>
                    </a:r>
                  </a:p>
                </c:rich>
              </c:tx>
              <c:numFmt formatCode="General" sourceLinked="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BDF-4D8D-B175-17C49DF02664}"/>
                </c:ext>
              </c:extLst>
            </c:dLbl>
            <c:numFmt formatCode="General" sourceLinked="0"/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Sheet1!$A$1:$A$7</c:f>
              <c:numCache>
                <c:formatCode>General</c:formatCode>
                <c:ptCount val="7"/>
                <c:pt idx="0">
                  <c:v>6.7177460000000001E-3</c:v>
                </c:pt>
                <c:pt idx="1">
                  <c:v>8.3863599999999996E-2</c:v>
                </c:pt>
                <c:pt idx="2">
                  <c:v>0.2307775</c:v>
                </c:pt>
                <c:pt idx="3">
                  <c:v>0.28859000000000001</c:v>
                </c:pt>
                <c:pt idx="4">
                  <c:v>0.20703820000000001</c:v>
                </c:pt>
                <c:pt idx="5">
                  <c:v>0.1230189</c:v>
                </c:pt>
                <c:pt idx="6">
                  <c:v>5.8994060000000001E-2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BDF-4D8D-B175-17C49DF0266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220030901309238"/>
          <c:y val="0.35336341956523099"/>
          <c:w val="4.5448879387690211E-2"/>
          <c:h val="0.473880030822327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</a:t>
            </a:r>
            <a:r>
              <a:rPr lang="en-US" altLang="zh-CN" sz="14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bewteen Wordel difficulty and tweet volume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2321006425065304"/>
          <c:y val="6.98006630704549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6110906197365468E-2"/>
          <c:y val="0.1656716775903285"/>
          <c:w val="0.90613774776935074"/>
          <c:h val="0.76265248812194519"/>
        </c:manualLayout>
      </c:layout>
      <c:scatterChart>
        <c:scatterStyle val="lineMarker"/>
        <c:varyColors val="0"/>
        <c:ser>
          <c:idx val="0"/>
          <c:order val="0"/>
          <c:tx>
            <c:strRef>
              <c:f>[问题四.xlsx]Sheet1!$O$1</c:f>
              <c:strCache>
                <c:ptCount val="1"/>
                <c:pt idx="0">
                  <c:v>average guess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00B0F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DF5BE85-25A7-472E-B4C5-0C01E0AF667F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75E7-4910-93B3-BBCB01EB9C6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9E17711-E5C3-4497-B33D-D7D9CD28340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5E7-4910-93B3-BBCB01EB9C6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99FB334-271C-413C-B2CC-8223D5256FF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5E7-4910-93B3-BBCB01EB9C6D}"/>
                </c:ext>
              </c:extLst>
            </c:dLbl>
            <c:dLbl>
              <c:idx val="3"/>
              <c:layout>
                <c:manualLayout>
                  <c:x val="-1.1994762232705781E-2"/>
                  <c:y val="-4.5790817973888481E-3"/>
                </c:manualLayout>
              </c:layout>
              <c:tx>
                <c:rich>
                  <a:bodyPr/>
                  <a:lstStyle/>
                  <a:p>
                    <a:fld id="{81B2E91D-A941-4A5F-9F68-F6BAEDF1AAC7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75E7-4910-93B3-BBCB01EB9C6D}"/>
                </c:ext>
              </c:extLst>
            </c:dLbl>
            <c:dLbl>
              <c:idx val="4"/>
              <c:layout>
                <c:manualLayout>
                  <c:x val="-4.0395635423195603E-2"/>
                  <c:y val="-3.9727093982033002E-2"/>
                </c:manualLayout>
              </c:layout>
              <c:tx>
                <c:rich>
                  <a:bodyPr/>
                  <a:lstStyle/>
                  <a:p>
                    <a:fld id="{15D2BDB5-DDF9-4613-BF79-A372CD052F8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75E7-4910-93B3-BBCB01EB9C6D}"/>
                </c:ext>
              </c:extLst>
            </c:dLbl>
            <c:dLbl>
              <c:idx val="5"/>
              <c:layout>
                <c:manualLayout>
                  <c:x val="-3.8241962180351752E-2"/>
                  <c:y val="3.4817194897283403E-2"/>
                </c:manualLayout>
              </c:layout>
              <c:tx>
                <c:rich>
                  <a:bodyPr/>
                  <a:lstStyle/>
                  <a:p>
                    <a:fld id="{12CD91AF-DF7A-4BD1-B47F-865B014444F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75E7-4910-93B3-BBCB01EB9C6D}"/>
                </c:ext>
              </c:extLst>
            </c:dLbl>
            <c:dLbl>
              <c:idx val="6"/>
              <c:layout>
                <c:manualLayout>
                  <c:x val="-6.4537602372719646E-2"/>
                  <c:y val="3.0660639959780758E-2"/>
                </c:manualLayout>
              </c:layout>
              <c:tx>
                <c:rich>
                  <a:bodyPr/>
                  <a:lstStyle/>
                  <a:p>
                    <a:fld id="{43295EA5-CFE9-45FB-85A2-8461E1ED60F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75E7-4910-93B3-BBCB01EB9C6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946B57F-064E-4827-AF4C-7A6B6DB6B6F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5E7-4910-93B3-BBCB01EB9C6D}"/>
                </c:ext>
              </c:extLst>
            </c:dLbl>
            <c:dLbl>
              <c:idx val="8"/>
              <c:layout>
                <c:manualLayout>
                  <c:x val="-8.2428975892685996E-2"/>
                  <c:y val="-2.8011089920484927E-2"/>
                </c:manualLayout>
              </c:layout>
              <c:tx>
                <c:rich>
                  <a:bodyPr/>
                  <a:lstStyle/>
                  <a:p>
                    <a:fld id="{35CED57F-0243-4607-A3CB-CFBEBD38C404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75E7-4910-93B3-BBCB01EB9C6D}"/>
                </c:ext>
              </c:extLst>
            </c:dLbl>
            <c:dLbl>
              <c:idx val="9"/>
              <c:layout>
                <c:manualLayout>
                  <c:x val="-4.1520316676997931E-2"/>
                  <c:y val="2.6928829552922237E-2"/>
                </c:manualLayout>
              </c:layout>
              <c:tx>
                <c:rich>
                  <a:bodyPr/>
                  <a:lstStyle/>
                  <a:p>
                    <a:fld id="{60E4474F-E3F7-4E04-AA2D-19FF267250D2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75E7-4910-93B3-BBCB01EB9C6D}"/>
                </c:ext>
              </c:extLst>
            </c:dLbl>
            <c:dLbl>
              <c:idx val="10"/>
              <c:layout>
                <c:manualLayout>
                  <c:x val="-9.2813030106844614E-3"/>
                  <c:y val="1.8852926325707373E-2"/>
                </c:manualLayout>
              </c:layout>
              <c:tx>
                <c:rich>
                  <a:bodyPr/>
                  <a:lstStyle/>
                  <a:p>
                    <a:fld id="{E26B9D54-AD09-4968-AF52-F17F02A3590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75E7-4910-93B3-BBCB01EB9C6D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03D1E06-29C4-4C50-AC26-B757A923315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5E7-4910-93B3-BBCB01EB9C6D}"/>
                </c:ext>
              </c:extLst>
            </c:dLbl>
            <c:dLbl>
              <c:idx val="12"/>
              <c:layout>
                <c:manualLayout>
                  <c:x val="-6.6102640546757338E-2"/>
                  <c:y val="-6.8044915234234758E-4"/>
                </c:manualLayout>
              </c:layout>
              <c:tx>
                <c:rich>
                  <a:bodyPr/>
                  <a:lstStyle/>
                  <a:p>
                    <a:fld id="{48852D3E-98FF-4030-AA15-94B915F1337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75E7-4910-93B3-BBCB01EB9C6D}"/>
                </c:ext>
              </c:extLst>
            </c:dLbl>
            <c:dLbl>
              <c:idx val="13"/>
              <c:layout>
                <c:manualLayout>
                  <c:x val="-4.9103294583140958E-2"/>
                  <c:y val="-3.3357400855237584E-2"/>
                </c:manualLayout>
              </c:layout>
              <c:tx>
                <c:rich>
                  <a:bodyPr/>
                  <a:lstStyle/>
                  <a:p>
                    <a:fld id="{C966FC35-9649-4902-890C-764826F7FA7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75E7-4910-93B3-BBCB01EB9C6D}"/>
                </c:ext>
              </c:extLst>
            </c:dLbl>
            <c:dLbl>
              <c:idx val="14"/>
              <c:layout>
                <c:manualLayout>
                  <c:x val="-7.4785549883886984E-2"/>
                  <c:y val="-8.4844164845714679E-3"/>
                </c:manualLayout>
              </c:layout>
              <c:tx>
                <c:rich>
                  <a:bodyPr/>
                  <a:lstStyle/>
                  <a:p>
                    <a:fld id="{742C2FC3-7CEC-4588-A6CE-578667825DC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75E7-4910-93B3-BBCB01EB9C6D}"/>
                </c:ext>
              </c:extLst>
            </c:dLbl>
            <c:dLbl>
              <c:idx val="15"/>
              <c:layout>
                <c:manualLayout>
                  <c:x val="-7.6380953854858248E-3"/>
                  <c:y val="-4.5790817973887761E-3"/>
                </c:manualLayout>
              </c:layout>
              <c:tx>
                <c:rich>
                  <a:bodyPr/>
                  <a:lstStyle/>
                  <a:p>
                    <a:fld id="{8DA59152-C70B-4110-BCE6-5C47C95F0964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75E7-4910-93B3-BBCB01EB9C6D}"/>
                </c:ext>
              </c:extLst>
            </c:dLbl>
            <c:dLbl>
              <c:idx val="16"/>
              <c:layout>
                <c:manualLayout>
                  <c:x val="-3.6568419839892147E-2"/>
                  <c:y val="-3.9727093982033071E-2"/>
                </c:manualLayout>
              </c:layout>
              <c:tx>
                <c:rich>
                  <a:bodyPr/>
                  <a:lstStyle/>
                  <a:p>
                    <a:fld id="{35C23529-3F5A-43A8-9473-F8C2B5B90AA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75E7-4910-93B3-BBCB01EB9C6D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BB3796F-8E43-4F25-BCD8-19188517AEB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75E7-4910-93B3-BBCB01EB9C6D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19ABE72-FD5A-4421-97F5-66FC1923C57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75E7-4910-93B3-BBCB01EB9C6D}"/>
                </c:ext>
              </c:extLst>
            </c:dLbl>
            <c:dLbl>
              <c:idx val="19"/>
              <c:layout>
                <c:manualLayout>
                  <c:x val="-8.147634191993576E-2"/>
                  <c:y val="7.0880287039024438E-3"/>
                </c:manualLayout>
              </c:layout>
              <c:tx>
                <c:rich>
                  <a:bodyPr/>
                  <a:lstStyle/>
                  <a:p>
                    <a:fld id="{5C6A3D30-DC05-49EE-ABA8-3313135FA3C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75E7-4910-93B3-BBCB01EB9C6D}"/>
                </c:ext>
              </c:extLst>
            </c:dLbl>
            <c:dLbl>
              <c:idx val="20"/>
              <c:layout>
                <c:manualLayout>
                  <c:x val="-3.8402053973853206E-3"/>
                  <c:y val="-1.7520220185762617E-2"/>
                </c:manualLayout>
              </c:layout>
              <c:tx>
                <c:rich>
                  <a:bodyPr/>
                  <a:lstStyle/>
                  <a:p>
                    <a:fld id="{FEC7BABB-E860-42D7-AE4B-D7E3F6F4CA35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75E7-4910-93B3-BBCB01EB9C6D}"/>
                </c:ext>
              </c:extLst>
            </c:dLbl>
            <c:dLbl>
              <c:idx val="21"/>
              <c:layout>
                <c:manualLayout>
                  <c:x val="-7.4924797321869879E-2"/>
                  <c:y val="-3.9846278878613056E-2"/>
                </c:manualLayout>
              </c:layout>
              <c:tx>
                <c:rich>
                  <a:bodyPr/>
                  <a:lstStyle/>
                  <a:p>
                    <a:fld id="{FF1296EA-4D63-4F8B-AC0C-B2F0EB0251F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75E7-4910-93B3-BBCB01EB9C6D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CDEB733-36B9-44AB-BCCA-E5B677BA60B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75E7-4910-93B3-BBCB01EB9C6D}"/>
                </c:ext>
              </c:extLst>
            </c:dLbl>
            <c:dLbl>
              <c:idx val="23"/>
              <c:layout>
                <c:manualLayout>
                  <c:x val="-2.9022645020055599E-2"/>
                  <c:y val="-3.9462502817855717E-2"/>
                </c:manualLayout>
              </c:layout>
              <c:tx>
                <c:rich>
                  <a:bodyPr/>
                  <a:lstStyle/>
                  <a:p>
                    <a:fld id="{6872FF52-16A8-4ABE-926C-48B7CD4B4C82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75E7-4910-93B3-BBCB01EB9C6D}"/>
                </c:ext>
              </c:extLst>
            </c:dLbl>
            <c:dLbl>
              <c:idx val="24"/>
              <c:layout>
                <c:manualLayout>
                  <c:x val="-2.071927304054455E-2"/>
                  <c:y val="-3.9727093982033002E-2"/>
                </c:manualLayout>
              </c:layout>
              <c:tx>
                <c:rich>
                  <a:bodyPr/>
                  <a:lstStyle/>
                  <a:p>
                    <a:fld id="{CBD2118A-9B9B-4E34-88C4-D50B09F082C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75E7-4910-93B3-BBCB01EB9C6D}"/>
                </c:ext>
              </c:extLst>
            </c:dLbl>
            <c:dLbl>
              <c:idx val="25"/>
              <c:layout>
                <c:manualLayout>
                  <c:x val="-6.3877203073534228E-2"/>
                  <c:y val="7.1369222641592981E-3"/>
                </c:manualLayout>
              </c:layout>
              <c:tx>
                <c:rich>
                  <a:bodyPr/>
                  <a:lstStyle/>
                  <a:p>
                    <a:fld id="{ECF88525-42AB-464F-8D49-54EA0FB6918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75E7-4910-93B3-BBCB01EB9C6D}"/>
                </c:ext>
              </c:extLst>
            </c:dLbl>
            <c:dLbl>
              <c:idx val="26"/>
              <c:layout>
                <c:manualLayout>
                  <c:x val="-5.7325695065992339E-2"/>
                  <c:y val="-1.6295085858936922E-2"/>
                </c:manualLayout>
              </c:layout>
              <c:tx>
                <c:rich>
                  <a:bodyPr/>
                  <a:lstStyle/>
                  <a:p>
                    <a:fld id="{D0C69AB9-967F-4517-9409-B50005E8B4F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75E7-4910-93B3-BBCB01EB9C6D}"/>
                </c:ext>
              </c:extLst>
            </c:dLbl>
            <c:dLbl>
              <c:idx val="27"/>
              <c:layout>
                <c:manualLayout>
                  <c:x val="-4.0422196989696235E-2"/>
                  <c:y val="2.6928829552922091E-2"/>
                </c:manualLayout>
              </c:layout>
              <c:tx>
                <c:rich>
                  <a:bodyPr/>
                  <a:lstStyle/>
                  <a:p>
                    <a:fld id="{5C8CFABF-7864-45FE-A308-D4C5BC31815D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75E7-4910-93B3-BBCB01EB9C6D}"/>
                </c:ext>
              </c:extLst>
            </c:dLbl>
            <c:dLbl>
              <c:idx val="28"/>
              <c:layout>
                <c:manualLayout>
                  <c:x val="-1.645580452900397E-2"/>
                  <c:y val="-2.4372847662294739E-2"/>
                </c:manualLayout>
              </c:layout>
              <c:tx>
                <c:rich>
                  <a:bodyPr/>
                  <a:lstStyle/>
                  <a:p>
                    <a:fld id="{F014C1E2-77B7-4CDA-8156-B4056AEE752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75E7-4910-93B3-BBCB01EB9C6D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8AE44D7-880D-4A22-9BC7-2BBA398152A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75E7-4910-93B3-BBCB01EB9C6D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1FE0416E-9411-4113-BEEA-D233FCF37A7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75E7-4910-93B3-BBCB01EB9C6D}"/>
                </c:ext>
              </c:extLst>
            </c:dLbl>
            <c:dLbl>
              <c:idx val="31"/>
              <c:layout>
                <c:manualLayout>
                  <c:x val="-4.9268715861441621E-3"/>
                  <c:y val="1.475293991750211E-2"/>
                </c:manualLayout>
              </c:layout>
              <c:tx>
                <c:rich>
                  <a:bodyPr/>
                  <a:lstStyle/>
                  <a:p>
                    <a:fld id="{11F607D7-3FF2-4901-B701-D7E47D516B67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75E7-4910-93B3-BBCB01EB9C6D}"/>
                </c:ext>
              </c:extLst>
            </c:dLbl>
            <c:dLbl>
              <c:idx val="32"/>
              <c:layout>
                <c:manualLayout>
                  <c:x val="-1.510385996285581E-2"/>
                  <c:y val="-3.9727115490585579E-2"/>
                </c:manualLayout>
              </c:layout>
              <c:tx>
                <c:rich>
                  <a:bodyPr/>
                  <a:lstStyle/>
                  <a:p>
                    <a:fld id="{FDE679FF-CD07-4D01-9ABB-2884EDFBCF4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75E7-4910-93B3-BBCB01EB9C6D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30773B52-8BA7-4281-BCD5-F5F46940D71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75E7-4910-93B3-BBCB01EB9C6D}"/>
                </c:ext>
              </c:extLst>
            </c:dLbl>
            <c:dLbl>
              <c:idx val="34"/>
              <c:layout>
                <c:manualLayout>
                  <c:x val="-4.5929660451962076E-2"/>
                  <c:y val="3.0552197996727953E-2"/>
                </c:manualLayout>
              </c:layout>
              <c:tx>
                <c:rich>
                  <a:bodyPr/>
                  <a:lstStyle/>
                  <a:p>
                    <a:fld id="{9204A4F1-C2CD-4D09-9EBA-1B580C7AEFC4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75E7-4910-93B3-BBCB01EB9C6D}"/>
                </c:ext>
              </c:extLst>
            </c:dLbl>
            <c:dLbl>
              <c:idx val="35"/>
              <c:layout>
                <c:manualLayout>
                  <c:x val="-5.841228244393603E-2"/>
                  <c:y val="-3.9727093982033002E-2"/>
                </c:manualLayout>
              </c:layout>
              <c:tx>
                <c:rich>
                  <a:bodyPr/>
                  <a:lstStyle/>
                  <a:p>
                    <a:fld id="{81C4AFC7-E730-455B-B497-D4B86CE5F1B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75E7-4910-93B3-BBCB01EB9C6D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B493AC9F-3F3C-4C83-A74B-E2E9617189C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75E7-4910-93B3-BBCB01EB9C6D}"/>
                </c:ext>
              </c:extLst>
            </c:dLbl>
            <c:dLbl>
              <c:idx val="37"/>
              <c:layout>
                <c:manualLayout>
                  <c:x val="-6.0994069927976506E-2"/>
                  <c:y val="3.6549166095946879E-3"/>
                </c:manualLayout>
              </c:layout>
              <c:tx>
                <c:rich>
                  <a:bodyPr/>
                  <a:lstStyle/>
                  <a:p>
                    <a:fld id="{E6880F72-A876-460B-88E9-A2EB5D9840A2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75E7-4910-93B3-BBCB01EB9C6D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FDE0D2B-EC6C-4432-A0AA-7119AD57582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75E7-4910-93B3-BBCB01EB9C6D}"/>
                </c:ext>
              </c:extLst>
            </c:dLbl>
            <c:dLbl>
              <c:idx val="39"/>
              <c:layout>
                <c:manualLayout>
                  <c:x val="-4.8579517853719181E-2"/>
                  <c:y val="-8.4844164845714679E-3"/>
                </c:manualLayout>
              </c:layout>
              <c:tx>
                <c:rich>
                  <a:bodyPr/>
                  <a:lstStyle/>
                  <a:p>
                    <a:fld id="{ED476DA8-23FC-46F4-BE82-D16273FB9950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75E7-4910-93B3-BBCB01EB9C6D}"/>
                </c:ext>
              </c:extLst>
            </c:dLbl>
            <c:dLbl>
              <c:idx val="40"/>
              <c:layout>
                <c:manualLayout>
                  <c:x val="-3.823112037807954E-2"/>
                  <c:y val="2.2984646880741581E-2"/>
                </c:manualLayout>
              </c:layout>
              <c:tx>
                <c:rich>
                  <a:bodyPr/>
                  <a:lstStyle/>
                  <a:p>
                    <a:fld id="{6DC523DF-2CC6-4587-9196-D9BE0A243BA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75E7-4910-93B3-BBCB01EB9C6D}"/>
                </c:ext>
              </c:extLst>
            </c:dLbl>
            <c:dLbl>
              <c:idx val="41"/>
              <c:layout>
                <c:manualLayout>
                  <c:x val="-3.2902479102289703E-2"/>
                  <c:y val="2.1462329865364293E-2"/>
                </c:manualLayout>
              </c:layout>
              <c:tx>
                <c:rich>
                  <a:bodyPr/>
                  <a:lstStyle/>
                  <a:p>
                    <a:fld id="{557B0238-B192-427E-8246-604FCE124E4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75E7-4910-93B3-BBCB01EB9C6D}"/>
                </c:ext>
              </c:extLst>
            </c:dLbl>
            <c:dLbl>
              <c:idx val="42"/>
              <c:layout>
                <c:manualLayout>
                  <c:x val="-7.9832618427964838E-2"/>
                  <c:y val="-3.1988688674713911E-2"/>
                </c:manualLayout>
              </c:layout>
              <c:tx>
                <c:rich>
                  <a:bodyPr/>
                  <a:lstStyle/>
                  <a:p>
                    <a:fld id="{BCC82EB4-8C10-49E8-B255-34CF583CE10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75E7-4910-93B3-BBCB01EB9C6D}"/>
                </c:ext>
              </c:extLst>
            </c:dLbl>
            <c:dLbl>
              <c:idx val="43"/>
              <c:layout>
                <c:manualLayout>
                  <c:x val="-4.3808218332739207E-2"/>
                  <c:y val="2.6843265610042501E-2"/>
                </c:manualLayout>
              </c:layout>
              <c:tx>
                <c:rich>
                  <a:bodyPr/>
                  <a:lstStyle/>
                  <a:p>
                    <a:fld id="{16556832-A14E-49AA-BDDE-8B4C8CA7682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75E7-4910-93B3-BBCB01EB9C6D}"/>
                </c:ext>
              </c:extLst>
            </c:dLbl>
            <c:dLbl>
              <c:idx val="44"/>
              <c:layout>
                <c:manualLayout>
                  <c:x val="-1.3092182812866749E-2"/>
                  <c:y val="-4.3632428669215621E-2"/>
                </c:manualLayout>
              </c:layout>
              <c:tx>
                <c:rich>
                  <a:bodyPr/>
                  <a:lstStyle/>
                  <a:p>
                    <a:fld id="{0DC0D9B1-B437-431F-B62B-46D33F74740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75E7-4910-93B3-BBCB01EB9C6D}"/>
                </c:ext>
              </c:extLst>
            </c:dLbl>
            <c:dLbl>
              <c:idx val="45"/>
              <c:layout>
                <c:manualLayout>
                  <c:x val="5.0544459784422503E-3"/>
                  <c:y val="-1.6503639145148633E-2"/>
                </c:manualLayout>
              </c:layout>
              <c:tx>
                <c:rich>
                  <a:bodyPr/>
                  <a:lstStyle/>
                  <a:p>
                    <a:fld id="{066976DD-C9CE-4E24-8C87-B828F9693A4A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75E7-4910-93B3-BBCB01EB9C6D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554A7D94-544C-4AF1-B98C-5F19F020D50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75E7-4910-93B3-BBCB01EB9C6D}"/>
                </c:ext>
              </c:extLst>
            </c:dLbl>
            <c:dLbl>
              <c:idx val="47"/>
              <c:layout>
                <c:manualLayout>
                  <c:x val="-3.7138335545864175E-2"/>
                  <c:y val="3.4817194897283403E-2"/>
                </c:manualLayout>
              </c:layout>
              <c:tx>
                <c:rich>
                  <a:bodyPr/>
                  <a:lstStyle/>
                  <a:p>
                    <a:fld id="{E6E650FF-1112-497F-AFB6-874B08C34982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75E7-4910-93B3-BBCB01EB9C6D}"/>
                </c:ext>
              </c:extLst>
            </c:dLbl>
            <c:dLbl>
              <c:idx val="48"/>
              <c:layout>
                <c:manualLayout>
                  <c:x val="-6.4780702877328983E-2"/>
                  <c:y val="-6.7363255458956683E-4"/>
                </c:manualLayout>
              </c:layout>
              <c:tx>
                <c:rich>
                  <a:bodyPr/>
                  <a:lstStyle/>
                  <a:p>
                    <a:fld id="{6AF29FA2-877F-46CA-B7DE-FA646819C432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75E7-4910-93B3-BBCB01EB9C6D}"/>
                </c:ext>
              </c:extLst>
            </c:dLbl>
            <c:dLbl>
              <c:idx val="49"/>
              <c:layout>
                <c:manualLayout>
                  <c:x val="-1.4275845673995809E-2"/>
                  <c:y val="1.5085059798686075E-2"/>
                </c:manualLayout>
              </c:layout>
              <c:tx>
                <c:rich>
                  <a:bodyPr/>
                  <a:lstStyle/>
                  <a:p>
                    <a:fld id="{4B2D8F79-B5CC-4BB8-A5E3-72588BD463D0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75E7-4910-93B3-BBCB01EB9C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[问题四.xlsx]Sheet1!$N$2:$N$51</c:f>
              <c:numCache>
                <c:formatCode>General</c:formatCode>
                <c:ptCount val="50"/>
                <c:pt idx="0">
                  <c:v>0</c:v>
                </c:pt>
                <c:pt idx="1">
                  <c:v>2.8009257141811732E-2</c:v>
                </c:pt>
                <c:pt idx="2">
                  <c:v>3.1387034143107451E-2</c:v>
                </c:pt>
                <c:pt idx="3">
                  <c:v>-3.8601409146662498E-2</c:v>
                </c:pt>
                <c:pt idx="4">
                  <c:v>-6.5174712675019397E-2</c:v>
                </c:pt>
                <c:pt idx="5">
                  <c:v>0.17114732935291271</c:v>
                </c:pt>
                <c:pt idx="6">
                  <c:v>-5.3719785714992883E-2</c:v>
                </c:pt>
                <c:pt idx="7">
                  <c:v>-3.0836703988952389E-2</c:v>
                </c:pt>
                <c:pt idx="8">
                  <c:v>-7.7785197038947054E-2</c:v>
                </c:pt>
                <c:pt idx="9">
                  <c:v>5.8277200325952593E-2</c:v>
                </c:pt>
                <c:pt idx="10">
                  <c:v>4.2170061242265973E-2</c:v>
                </c:pt>
                <c:pt idx="11">
                  <c:v>-3.4305357217614622E-2</c:v>
                </c:pt>
                <c:pt idx="12">
                  <c:v>0.15026238833473529</c:v>
                </c:pt>
                <c:pt idx="13">
                  <c:v>-0.1357681311757758</c:v>
                </c:pt>
                <c:pt idx="14">
                  <c:v>-0.15125881168177241</c:v>
                </c:pt>
                <c:pt idx="15">
                  <c:v>5.0214121005819699E-2</c:v>
                </c:pt>
                <c:pt idx="16">
                  <c:v>-1.055951773096374E-2</c:v>
                </c:pt>
                <c:pt idx="17">
                  <c:v>0.24959202911876641</c:v>
                </c:pt>
                <c:pt idx="18">
                  <c:v>5.6745931620817962E-3</c:v>
                </c:pt>
                <c:pt idx="19">
                  <c:v>-9.7511432269926757E-2</c:v>
                </c:pt>
                <c:pt idx="20">
                  <c:v>-0.1018969881500703</c:v>
                </c:pt>
                <c:pt idx="21">
                  <c:v>-8.0449317708776696E-2</c:v>
                </c:pt>
                <c:pt idx="22">
                  <c:v>0.1491385946161474</c:v>
                </c:pt>
                <c:pt idx="23">
                  <c:v>-4.0771678599840738E-2</c:v>
                </c:pt>
                <c:pt idx="24">
                  <c:v>2.6451159210839549E-2</c:v>
                </c:pt>
                <c:pt idx="25">
                  <c:v>-1.2448078629648709E-2</c:v>
                </c:pt>
                <c:pt idx="26">
                  <c:v>5.2907591047004293E-2</c:v>
                </c:pt>
                <c:pt idx="27">
                  <c:v>8.9823574783013413E-4</c:v>
                </c:pt>
                <c:pt idx="28">
                  <c:v>-7.2634928405335808E-2</c:v>
                </c:pt>
                <c:pt idx="29">
                  <c:v>-4.6639527029046453E-2</c:v>
                </c:pt>
                <c:pt idx="30">
                  <c:v>1.833458801816578E-3</c:v>
                </c:pt>
                <c:pt idx="31">
                  <c:v>6.108620014475008E-2</c:v>
                </c:pt>
                <c:pt idx="32">
                  <c:v>1.6189351341061291E-2</c:v>
                </c:pt>
                <c:pt idx="33">
                  <c:v>5.2916794249229151E-3</c:v>
                </c:pt>
                <c:pt idx="34">
                  <c:v>-2.4147090059694769E-2</c:v>
                </c:pt>
                <c:pt idx="35">
                  <c:v>1.5600530700058519E-2</c:v>
                </c:pt>
                <c:pt idx="36">
                  <c:v>1.0184020559208799E-2</c:v>
                </c:pt>
                <c:pt idx="37">
                  <c:v>-2.340130004776669E-2</c:v>
                </c:pt>
                <c:pt idx="38">
                  <c:v>-1.895894500230141E-2</c:v>
                </c:pt>
                <c:pt idx="39">
                  <c:v>1.3379888012170131E-2</c:v>
                </c:pt>
                <c:pt idx="40">
                  <c:v>3.6908313883075583E-2</c:v>
                </c:pt>
                <c:pt idx="41">
                  <c:v>-2.304589662687441E-2</c:v>
                </c:pt>
                <c:pt idx="42">
                  <c:v>-7.6689408706952678E-2</c:v>
                </c:pt>
                <c:pt idx="43">
                  <c:v>-5.1910211883172547E-3</c:v>
                </c:pt>
                <c:pt idx="44">
                  <c:v>2.0392712409572699E-2</c:v>
                </c:pt>
                <c:pt idx="45">
                  <c:v>3.2412212067007458E-2</c:v>
                </c:pt>
                <c:pt idx="46">
                  <c:v>6.0183630052640965E-4</c:v>
                </c:pt>
                <c:pt idx="47">
                  <c:v>7.2811697616994256E-2</c:v>
                </c:pt>
                <c:pt idx="48">
                  <c:v>-3.1274940143655228E-2</c:v>
                </c:pt>
                <c:pt idx="49">
                  <c:v>0</c:v>
                </c:pt>
              </c:numCache>
            </c:numRef>
          </c:xVal>
          <c:yVal>
            <c:numRef>
              <c:f>[问题四.xlsx]Sheet1!$O$2:$O$51</c:f>
              <c:numCache>
                <c:formatCode>General</c:formatCode>
                <c:ptCount val="50"/>
                <c:pt idx="0">
                  <c:v>4.2727272727272716</c:v>
                </c:pt>
                <c:pt idx="1">
                  <c:v>3.84</c:v>
                </c:pt>
                <c:pt idx="2">
                  <c:v>5.3030303030303028</c:v>
                </c:pt>
                <c:pt idx="3">
                  <c:v>4.2699999999999996</c:v>
                </c:pt>
                <c:pt idx="4">
                  <c:v>4.7128712871287144</c:v>
                </c:pt>
                <c:pt idx="5">
                  <c:v>3.3366336633663369</c:v>
                </c:pt>
                <c:pt idx="6">
                  <c:v>4.0599999999999996</c:v>
                </c:pt>
                <c:pt idx="7">
                  <c:v>4.0199999999999996</c:v>
                </c:pt>
                <c:pt idx="8">
                  <c:v>4.63</c:v>
                </c:pt>
                <c:pt idx="9">
                  <c:v>3.7</c:v>
                </c:pt>
                <c:pt idx="10">
                  <c:v>4.0303030303030303</c:v>
                </c:pt>
                <c:pt idx="11">
                  <c:v>4.79</c:v>
                </c:pt>
                <c:pt idx="12">
                  <c:v>3.46</c:v>
                </c:pt>
                <c:pt idx="13">
                  <c:v>4.7979797979797976</c:v>
                </c:pt>
                <c:pt idx="14">
                  <c:v>4.8181818181818183</c:v>
                </c:pt>
                <c:pt idx="15">
                  <c:v>4.0599999999999996</c:v>
                </c:pt>
                <c:pt idx="16">
                  <c:v>4.03</c:v>
                </c:pt>
                <c:pt idx="17">
                  <c:v>3.131313131313131</c:v>
                </c:pt>
                <c:pt idx="18">
                  <c:v>4.76</c:v>
                </c:pt>
                <c:pt idx="19">
                  <c:v>4.2828282828282838</c:v>
                </c:pt>
                <c:pt idx="20">
                  <c:v>4.1386138613861387</c:v>
                </c:pt>
                <c:pt idx="21">
                  <c:v>4.72</c:v>
                </c:pt>
                <c:pt idx="22">
                  <c:v>3.6930693069306928</c:v>
                </c:pt>
                <c:pt idx="23">
                  <c:v>4.3939393939393936</c:v>
                </c:pt>
                <c:pt idx="24">
                  <c:v>3.979591836734695</c:v>
                </c:pt>
                <c:pt idx="25">
                  <c:v>4.4257425742574261</c:v>
                </c:pt>
                <c:pt idx="26">
                  <c:v>3.85</c:v>
                </c:pt>
                <c:pt idx="27">
                  <c:v>3.8137254901960791</c:v>
                </c:pt>
                <c:pt idx="28">
                  <c:v>4.53</c:v>
                </c:pt>
                <c:pt idx="29">
                  <c:v>4.5353535353535346</c:v>
                </c:pt>
                <c:pt idx="30">
                  <c:v>4.1900000000000004</c:v>
                </c:pt>
                <c:pt idx="31">
                  <c:v>3.8</c:v>
                </c:pt>
                <c:pt idx="32">
                  <c:v>4.37</c:v>
                </c:pt>
                <c:pt idx="33">
                  <c:v>4.5199999999999996</c:v>
                </c:pt>
                <c:pt idx="34">
                  <c:v>3.9009900990099009</c:v>
                </c:pt>
                <c:pt idx="35">
                  <c:v>3.97</c:v>
                </c:pt>
                <c:pt idx="36">
                  <c:v>4.1100000000000003</c:v>
                </c:pt>
                <c:pt idx="37">
                  <c:v>4.09</c:v>
                </c:pt>
                <c:pt idx="38">
                  <c:v>4.8686868686868694</c:v>
                </c:pt>
                <c:pt idx="39">
                  <c:v>3.9797979797979788</c:v>
                </c:pt>
                <c:pt idx="40">
                  <c:v>3.8019801980198018</c:v>
                </c:pt>
                <c:pt idx="41">
                  <c:v>4.0404040404040398</c:v>
                </c:pt>
                <c:pt idx="42">
                  <c:v>4.32</c:v>
                </c:pt>
                <c:pt idx="43">
                  <c:v>4</c:v>
                </c:pt>
                <c:pt idx="44">
                  <c:v>4.08</c:v>
                </c:pt>
                <c:pt idx="45">
                  <c:v>4.3099999999999996</c:v>
                </c:pt>
                <c:pt idx="46">
                  <c:v>4.42</c:v>
                </c:pt>
                <c:pt idx="47">
                  <c:v>3.52</c:v>
                </c:pt>
                <c:pt idx="48">
                  <c:v>4.1818181818181817</c:v>
                </c:pt>
                <c:pt idx="49">
                  <c:v>3.95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[问题四.xlsx]Sheet1!$D$2:$D$51</c15:f>
                <c15:dlblRangeCache>
                  <c:ptCount val="50"/>
                  <c:pt idx="0">
                    <c:v>ample</c:v>
                  </c:pt>
                  <c:pt idx="1">
                    <c:v>flair</c:v>
                  </c:pt>
                  <c:pt idx="2">
                    <c:v>foyer</c:v>
                  </c:pt>
                  <c:pt idx="3">
                    <c:v>cargo</c:v>
                  </c:pt>
                  <c:pt idx="4">
                    <c:v>oxide</c:v>
                  </c:pt>
                  <c:pt idx="5">
                    <c:v>plant</c:v>
                  </c:pt>
                  <c:pt idx="6">
                    <c:v>olive</c:v>
                  </c:pt>
                  <c:pt idx="7">
                    <c:v>inert</c:v>
                  </c:pt>
                  <c:pt idx="8">
                    <c:v>askew</c:v>
                  </c:pt>
                  <c:pt idx="9">
                    <c:v>heist</c:v>
                  </c:pt>
                  <c:pt idx="10">
                    <c:v>shown</c:v>
                  </c:pt>
                  <c:pt idx="11">
                    <c:v>zesty</c:v>
                  </c:pt>
                  <c:pt idx="12">
                    <c:v>trash</c:v>
                  </c:pt>
                  <c:pt idx="13">
                    <c:v>larva</c:v>
                  </c:pt>
                  <c:pt idx="14">
                    <c:v>forgo</c:v>
                  </c:pt>
                  <c:pt idx="15">
                    <c:v>story</c:v>
                  </c:pt>
                  <c:pt idx="16">
                    <c:v>hairy</c:v>
                  </c:pt>
                  <c:pt idx="17">
                    <c:v>train</c:v>
                  </c:pt>
                  <c:pt idx="18">
                    <c:v>homer</c:v>
                  </c:pt>
                  <c:pt idx="19">
                    <c:v>badge</c:v>
                  </c:pt>
                  <c:pt idx="20">
                    <c:v>midst</c:v>
                  </c:pt>
                  <c:pt idx="21">
                    <c:v>canny</c:v>
                  </c:pt>
                  <c:pt idx="22">
                    <c:v>shine</c:v>
                  </c:pt>
                  <c:pt idx="23">
                    <c:v>gecko</c:v>
                  </c:pt>
                  <c:pt idx="24">
                    <c:v>farce</c:v>
                  </c:pt>
                  <c:pt idx="25">
                    <c:v>slung</c:v>
                  </c:pt>
                  <c:pt idx="26">
                    <c:v>tipsy</c:v>
                  </c:pt>
                  <c:pt idx="27">
                    <c:v>metal</c:v>
                  </c:pt>
                  <c:pt idx="28">
                    <c:v>yield</c:v>
                  </c:pt>
                  <c:pt idx="29">
                    <c:v>delve</c:v>
                  </c:pt>
                  <c:pt idx="30">
                    <c:v>being</c:v>
                  </c:pt>
                  <c:pt idx="31">
                    <c:v>scour</c:v>
                  </c:pt>
                  <c:pt idx="32">
                    <c:v>glass</c:v>
                  </c:pt>
                  <c:pt idx="33">
                    <c:v>gamer</c:v>
                  </c:pt>
                  <c:pt idx="34">
                    <c:v>scrap</c:v>
                  </c:pt>
                  <c:pt idx="35">
                    <c:v>money</c:v>
                  </c:pt>
                  <c:pt idx="36">
                    <c:v>hinge</c:v>
                  </c:pt>
                  <c:pt idx="37">
                    <c:v>album</c:v>
                  </c:pt>
                  <c:pt idx="38">
                    <c:v>vouch</c:v>
                  </c:pt>
                  <c:pt idx="39">
                    <c:v>asset</c:v>
                  </c:pt>
                  <c:pt idx="40">
                    <c:v>tiara</c:v>
                  </c:pt>
                  <c:pt idx="41">
                    <c:v>crept</c:v>
                  </c:pt>
                  <c:pt idx="42">
                    <c:v>bayou</c:v>
                  </c:pt>
                  <c:pt idx="43">
                    <c:v>atoll</c:v>
                  </c:pt>
                  <c:pt idx="44">
                    <c:v>manor</c:v>
                  </c:pt>
                  <c:pt idx="45">
                    <c:v>creak</c:v>
                  </c:pt>
                  <c:pt idx="46">
                    <c:v>showy</c:v>
                  </c:pt>
                  <c:pt idx="47">
                    <c:v>peach</c:v>
                  </c:pt>
                  <c:pt idx="48">
                    <c:v>froth</c:v>
                  </c:pt>
                  <c:pt idx="49">
                    <c:v>depth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33-75E7-4910-93B3-BBCB01EB9C6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92547104"/>
        <c:axId val="1092540864"/>
      </c:scatterChart>
      <c:valAx>
        <c:axId val="109254710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65000"/>
                  <a:alpha val="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  <a:alpha val="32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092540864"/>
        <c:crosses val="autoZero"/>
        <c:crossBetween val="midCat"/>
      </c:valAx>
      <c:valAx>
        <c:axId val="1092540864"/>
        <c:scaling>
          <c:orientation val="minMax"/>
          <c:min val="3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1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65000"/>
                <a:alpha val="22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092547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The Coefficients of Dirichlet Regression</a:t>
            </a:r>
            <a:endParaRPr lang="zh-CN" altLang="en-US"/>
          </a:p>
        </c:rich>
      </c:tx>
      <c:layout>
        <c:manualLayout>
          <c:xMode val="edge"/>
          <c:yMode val="edge"/>
          <c:x val="0.22904531246639617"/>
          <c:y val="3.3748681276922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836907258913714E-2"/>
          <c:y val="0.16437733683044078"/>
          <c:w val="0.88324249901699292"/>
          <c:h val="0.61019044088533159"/>
        </c:manualLayout>
      </c:layout>
      <c:lineChart>
        <c:grouping val="standard"/>
        <c:varyColors val="0"/>
        <c:ser>
          <c:idx val="0"/>
          <c:order val="0"/>
          <c:tx>
            <c:v>Day</c:v>
          </c:tx>
          <c:spPr>
            <a:ln w="28575" cap="rnd">
              <a:solidFill>
                <a:srgbClr val="DD8C3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8575">
                <a:solidFill>
                  <a:srgbClr val="DD8C32"/>
                </a:solidFill>
              </a:ln>
              <a:effectLst/>
            </c:spPr>
          </c:marker>
          <c:cat>
            <c:strRef>
              <c:f>Sheet1!$B$14:$H$14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or more tries (X)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-1.1051</c:v>
                </c:pt>
                <c:pt idx="1">
                  <c:v>-0.74080000000000001</c:v>
                </c:pt>
                <c:pt idx="2">
                  <c:v>-2.9600000000000001E-2</c:v>
                </c:pt>
                <c:pt idx="3">
                  <c:v>-7.2599999999999998E-2</c:v>
                </c:pt>
                <c:pt idx="4">
                  <c:v>-0.27789999999999998</c:v>
                </c:pt>
                <c:pt idx="5">
                  <c:v>-0.67623</c:v>
                </c:pt>
                <c:pt idx="6">
                  <c:v>-0.71891000000000005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BC-41C7-8B9A-FE85C40CCC4D}"/>
            </c:ext>
          </c:extLst>
        </c:ser>
        <c:ser>
          <c:idx val="8"/>
          <c:order val="1"/>
          <c:tx>
            <c:v>Letter Frequency Score</c:v>
          </c:tx>
          <c:spPr>
            <a:ln w="28575" cap="rnd">
              <a:solidFill>
                <a:srgbClr val="EFC65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8575">
                <a:solidFill>
                  <a:srgbClr val="EFC653"/>
                </a:solidFill>
              </a:ln>
              <a:effectLst/>
            </c:spPr>
          </c:marker>
          <c:cat>
            <c:strRef>
              <c:f>Sheet1!$B$14:$H$14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or more tries (X)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0.87139999999999995</c:v>
                </c:pt>
                <c:pt idx="1">
                  <c:v>2.4049100000000001</c:v>
                </c:pt>
                <c:pt idx="2">
                  <c:v>1.55724</c:v>
                </c:pt>
                <c:pt idx="3">
                  <c:v>0.53680000000000005</c:v>
                </c:pt>
                <c:pt idx="4">
                  <c:v>-0.1721</c:v>
                </c:pt>
                <c:pt idx="5">
                  <c:v>-0.62287999999999999</c:v>
                </c:pt>
                <c:pt idx="6">
                  <c:v>-0.80793000000000004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BC-41C7-8B9A-FE85C40CCC4D}"/>
            </c:ext>
          </c:extLst>
        </c:ser>
        <c:ser>
          <c:idx val="10"/>
          <c:order val="2"/>
          <c:tx>
            <c:v>Frequency</c:v>
          </c:tx>
          <c:spPr>
            <a:ln w="28575" cap="rnd">
              <a:solidFill>
                <a:srgbClr val="E31E2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8575">
                <a:solidFill>
                  <a:srgbClr val="E31E26"/>
                </a:solidFill>
              </a:ln>
              <a:effectLst/>
            </c:spPr>
          </c:marker>
          <c:cat>
            <c:strRef>
              <c:f>Sheet1!$B$14:$H$14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or more tries (X)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0.9446</c:v>
                </c:pt>
                <c:pt idx="1">
                  <c:v>0.85319999999999996</c:v>
                </c:pt>
                <c:pt idx="2">
                  <c:v>0.35891000000000001</c:v>
                </c:pt>
                <c:pt idx="3">
                  <c:v>-7.6480000000000006E-2</c:v>
                </c:pt>
                <c:pt idx="4">
                  <c:v>-0.3523</c:v>
                </c:pt>
                <c:pt idx="5">
                  <c:v>-0.61304000000000003</c:v>
                </c:pt>
                <c:pt idx="6">
                  <c:v>-1.2183299999999999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BC-41C7-8B9A-FE85C40CCC4D}"/>
            </c:ext>
          </c:extLst>
        </c:ser>
        <c:ser>
          <c:idx val="11"/>
          <c:order val="3"/>
          <c:tx>
            <c:v>Char Repetition</c:v>
          </c:tx>
          <c:spPr>
            <a:ln w="28575" cap="rnd">
              <a:solidFill>
                <a:srgbClr val="A1BF64">
                  <a:alpha val="96000"/>
                </a:srgb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8575">
                <a:solidFill>
                  <a:srgbClr val="A1BF64"/>
                </a:solidFill>
              </a:ln>
              <a:effectLst/>
            </c:spPr>
          </c:marker>
          <c:cat>
            <c:strRef>
              <c:f>Sheet1!$B$14:$H$14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or more tries (X)</c:v>
                </c:pt>
              </c:strCache>
            </c:strRef>
          </c:cat>
          <c:val>
            <c:numRef>
              <c:f>Sheet1!$B$13:$H$13</c:f>
              <c:numCache>
                <c:formatCode>General</c:formatCode>
                <c:ptCount val="7"/>
                <c:pt idx="0">
                  <c:v>-0.39329999999999998</c:v>
                </c:pt>
                <c:pt idx="1">
                  <c:v>-0.76900999999999997</c:v>
                </c:pt>
                <c:pt idx="2">
                  <c:v>-0.50668999999999997</c:v>
                </c:pt>
                <c:pt idx="3">
                  <c:v>-0.17318</c:v>
                </c:pt>
                <c:pt idx="4">
                  <c:v>9.5399999999999999E-2</c:v>
                </c:pt>
                <c:pt idx="5">
                  <c:v>0.28260999999999997</c:v>
                </c:pt>
                <c:pt idx="6">
                  <c:v>0.37767000000000001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BC-41C7-8B9A-FE85C40CC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493552"/>
        <c:axId val="2056494800"/>
      </c:lineChart>
      <c:catAx>
        <c:axId val="2056493552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56494800"/>
        <c:crosses val="autoZero"/>
        <c:auto val="0"/>
        <c:lblAlgn val="ctr"/>
        <c:lblOffset val="100"/>
        <c:noMultiLvlLbl val="0"/>
      </c:catAx>
      <c:valAx>
        <c:axId val="2056494800"/>
        <c:scaling>
          <c:orientation val="minMax"/>
          <c:max val="2.5"/>
          <c:min val="-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649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Coefficients of Dirichlet Regression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56370963111717"/>
          <c:y val="2.194162102638882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5526821920363686E-2"/>
          <c:y val="0.1265117940871667"/>
          <c:w val="0.88324249901699292"/>
          <c:h val="0.61019044088533159"/>
        </c:manualLayout>
      </c:layout>
      <c:lineChart>
        <c:grouping val="standard"/>
        <c:varyColors val="0"/>
        <c:ser>
          <c:idx val="0"/>
          <c:order val="0"/>
          <c:tx>
            <c:v>Day</c:v>
          </c:tx>
          <c:spPr>
            <a:ln w="28575" cap="rnd">
              <a:solidFill>
                <a:srgbClr val="DD8C3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8575">
                <a:solidFill>
                  <a:srgbClr val="DD8C32"/>
                </a:solidFill>
              </a:ln>
              <a:effectLst/>
            </c:spPr>
          </c:marker>
          <c:cat>
            <c:strRef>
              <c:f>Sheet1!$B$14:$H$14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or more tries (X)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-1.1051</c:v>
                </c:pt>
                <c:pt idx="1">
                  <c:v>-0.74080000000000001</c:v>
                </c:pt>
                <c:pt idx="2">
                  <c:v>-2.9600000000000001E-2</c:v>
                </c:pt>
                <c:pt idx="3">
                  <c:v>-7.2599999999999998E-2</c:v>
                </c:pt>
                <c:pt idx="4">
                  <c:v>-0.27789999999999998</c:v>
                </c:pt>
                <c:pt idx="5">
                  <c:v>-0.67623</c:v>
                </c:pt>
                <c:pt idx="6">
                  <c:v>-0.71891000000000005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BC-41C7-8B9A-FE85C40CCC4D}"/>
            </c:ext>
          </c:extLst>
        </c:ser>
        <c:ser>
          <c:idx val="8"/>
          <c:order val="1"/>
          <c:tx>
            <c:v>Letter Frequency Score</c:v>
          </c:tx>
          <c:spPr>
            <a:ln w="28575" cap="rnd">
              <a:solidFill>
                <a:srgbClr val="EFC65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8575">
                <a:solidFill>
                  <a:srgbClr val="EFC653"/>
                </a:solidFill>
              </a:ln>
              <a:effectLst/>
            </c:spPr>
          </c:marker>
          <c:cat>
            <c:strRef>
              <c:f>Sheet1!$B$14:$H$14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or more tries (X)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0.87139999999999995</c:v>
                </c:pt>
                <c:pt idx="1">
                  <c:v>2.4049100000000001</c:v>
                </c:pt>
                <c:pt idx="2">
                  <c:v>1.55724</c:v>
                </c:pt>
                <c:pt idx="3">
                  <c:v>0.53680000000000005</c:v>
                </c:pt>
                <c:pt idx="4">
                  <c:v>-0.1721</c:v>
                </c:pt>
                <c:pt idx="5">
                  <c:v>-0.62287999999999999</c:v>
                </c:pt>
                <c:pt idx="6">
                  <c:v>-0.80793000000000004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BC-41C7-8B9A-FE85C40CCC4D}"/>
            </c:ext>
          </c:extLst>
        </c:ser>
        <c:ser>
          <c:idx val="10"/>
          <c:order val="2"/>
          <c:tx>
            <c:v>Word Frequency Score</c:v>
          </c:tx>
          <c:spPr>
            <a:ln w="28575" cap="rnd">
              <a:solidFill>
                <a:srgbClr val="E31E2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8575">
                <a:solidFill>
                  <a:srgbClr val="E31E26"/>
                </a:solidFill>
              </a:ln>
              <a:effectLst/>
            </c:spPr>
          </c:marker>
          <c:cat>
            <c:strRef>
              <c:f>Sheet1!$B$14:$H$14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or more tries (X)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0.9446</c:v>
                </c:pt>
                <c:pt idx="1">
                  <c:v>0.85319999999999996</c:v>
                </c:pt>
                <c:pt idx="2">
                  <c:v>0.35891000000000001</c:v>
                </c:pt>
                <c:pt idx="3">
                  <c:v>-7.6480000000000006E-2</c:v>
                </c:pt>
                <c:pt idx="4">
                  <c:v>-0.3523</c:v>
                </c:pt>
                <c:pt idx="5">
                  <c:v>-0.61304000000000003</c:v>
                </c:pt>
                <c:pt idx="6">
                  <c:v>-1.2183299999999999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BC-41C7-8B9A-FE85C40CCC4D}"/>
            </c:ext>
          </c:extLst>
        </c:ser>
        <c:ser>
          <c:idx val="11"/>
          <c:order val="3"/>
          <c:tx>
            <c:v>Letter Repetition</c:v>
          </c:tx>
          <c:spPr>
            <a:ln w="28575" cap="rnd">
              <a:solidFill>
                <a:srgbClr val="A1BF64">
                  <a:alpha val="96000"/>
                </a:srgb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8575">
                <a:solidFill>
                  <a:srgbClr val="A1BF64"/>
                </a:solidFill>
              </a:ln>
              <a:effectLst/>
            </c:spPr>
          </c:marker>
          <c:cat>
            <c:strRef>
              <c:f>Sheet1!$B$14:$H$14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or more tries (X)</c:v>
                </c:pt>
              </c:strCache>
            </c:strRef>
          </c:cat>
          <c:val>
            <c:numRef>
              <c:f>Sheet1!$B$13:$H$13</c:f>
              <c:numCache>
                <c:formatCode>General</c:formatCode>
                <c:ptCount val="7"/>
                <c:pt idx="0">
                  <c:v>-0.39329999999999998</c:v>
                </c:pt>
                <c:pt idx="1">
                  <c:v>-0.76900999999999997</c:v>
                </c:pt>
                <c:pt idx="2">
                  <c:v>-0.50668999999999997</c:v>
                </c:pt>
                <c:pt idx="3">
                  <c:v>-0.17318</c:v>
                </c:pt>
                <c:pt idx="4">
                  <c:v>9.5399999999999999E-2</c:v>
                </c:pt>
                <c:pt idx="5">
                  <c:v>0.28260999999999997</c:v>
                </c:pt>
                <c:pt idx="6">
                  <c:v>0.37767000000000001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BC-41C7-8B9A-FE85C40CCC4D}"/>
            </c:ext>
          </c:extLst>
        </c:ser>
        <c:ser>
          <c:idx val="1"/>
          <c:order val="4"/>
          <c:tx>
            <c:strRef>
              <c:f>Sheet1!$A$7</c:f>
              <c:strCache>
                <c:ptCount val="1"/>
                <c:pt idx="0">
                  <c:v>Bigram Frequncy Score</c:v>
                </c:pt>
              </c:strCache>
            </c:strRef>
          </c:tx>
          <c:spPr>
            <a:ln w="28575" cap="rnd">
              <a:solidFill>
                <a:srgbClr val="D7D6FE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8575">
                <a:solidFill>
                  <a:srgbClr val="D7D6FE"/>
                </a:solidFill>
              </a:ln>
              <a:effectLst/>
            </c:spPr>
          </c:marker>
          <c:val>
            <c:numRef>
              <c:f>Sheet1!$B$7:$H$7</c:f>
              <c:numCache>
                <c:formatCode>General</c:formatCode>
                <c:ptCount val="7"/>
                <c:pt idx="0">
                  <c:v>0.4</c:v>
                </c:pt>
                <c:pt idx="1">
                  <c:v>0.57999999999999996</c:v>
                </c:pt>
                <c:pt idx="2">
                  <c:v>0.78</c:v>
                </c:pt>
                <c:pt idx="3">
                  <c:v>0.28000000000000003</c:v>
                </c:pt>
                <c:pt idx="4">
                  <c:v>0.02</c:v>
                </c:pt>
                <c:pt idx="5">
                  <c:v>-9.0840000000000004E-2</c:v>
                </c:pt>
                <c:pt idx="6">
                  <c:v>-0.55000000000000004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9E-463F-8B88-1BC9E5ED1253}"/>
            </c:ext>
          </c:extLst>
        </c:ser>
        <c:ser>
          <c:idx val="2"/>
          <c:order val="5"/>
          <c:tx>
            <c:strRef>
              <c:f>Sheet1!$A$15</c:f>
              <c:strCache>
                <c:ptCount val="1"/>
                <c:pt idx="0">
                  <c:v>Word Adjacency</c:v>
                </c:pt>
              </c:strCache>
            </c:strRef>
          </c:tx>
          <c:spPr>
            <a:ln w="28575" cap="rnd">
              <a:solidFill>
                <a:srgbClr val="9CD1E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8575">
                <a:solidFill>
                  <a:srgbClr val="9CD1E0"/>
                </a:solidFill>
              </a:ln>
              <a:effectLst/>
            </c:spPr>
          </c:marker>
          <c:val>
            <c:numRef>
              <c:f>Sheet1!$B$15:$H$15</c:f>
              <c:numCache>
                <c:formatCode>General</c:formatCode>
                <c:ptCount val="7"/>
                <c:pt idx="0">
                  <c:v>-0.25659999999999999</c:v>
                </c:pt>
                <c:pt idx="1">
                  <c:v>-1.2758499999999999</c:v>
                </c:pt>
                <c:pt idx="2">
                  <c:v>-1.45</c:v>
                </c:pt>
                <c:pt idx="3">
                  <c:v>-1.3</c:v>
                </c:pt>
                <c:pt idx="4" formatCode="#,##0">
                  <c:v>-1.1218300000000001</c:v>
                </c:pt>
                <c:pt idx="5">
                  <c:v>-0.41622999999999999</c:v>
                </c:pt>
                <c:pt idx="6">
                  <c:v>0.90151000000000003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9E-463F-8B88-1BC9E5ED1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493552"/>
        <c:axId val="2056494800"/>
      </c:lineChart>
      <c:catAx>
        <c:axId val="2056493552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56494800"/>
        <c:crosses val="autoZero"/>
        <c:auto val="0"/>
        <c:lblAlgn val="ctr"/>
        <c:lblOffset val="100"/>
        <c:noMultiLvlLbl val="0"/>
      </c:catAx>
      <c:valAx>
        <c:axId val="2056494800"/>
        <c:scaling>
          <c:orientation val="minMax"/>
          <c:max val="2.5"/>
          <c:min val="-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5649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880513450330453"/>
          <c:w val="1"/>
          <c:h val="0.138230721698203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ABBAE-9F5D-4DF8-8E8E-615020DDE63B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E2923-FF18-4F6B-BFF9-DEEC69D9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9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E2923-FF18-4F6B-BFF9-DEEC69D9CD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8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E2923-FF18-4F6B-BFF9-DEEC69D9CD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0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E2923-FF18-4F6B-BFF9-DEEC69D9CD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7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E2923-FF18-4F6B-BFF9-DEEC69D9CD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2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E2923-FF18-4F6B-BFF9-DEEC69D9CD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9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E2923-FF18-4F6B-BFF9-DEEC69D9CD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2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E2923-FF18-4F6B-BFF9-DEEC69D9CD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1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E2923-FF18-4F6B-BFF9-DEEC69D9CD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7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E2923-FF18-4F6B-BFF9-DEEC69D9CD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6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5DF2F-FEF7-4374-82A1-90B70CEAC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9CE271-B749-4F0F-83F2-03E3355B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FAA6E-8C38-4834-B46F-A9E8D113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38562-93F9-49BC-924C-7746B2A7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F2C36-8273-4CB4-A644-F4D61982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3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A7642-BC6D-4AD7-A9E0-81989D7F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7F4C5E-1C07-41C9-836D-E00F88347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E76AE-FA5C-49FB-A59C-BC4452DA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4C4A3-1129-48E7-8DA3-A0357473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C16C3-9FA5-4566-B9ED-F5264C20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0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248B51-769B-4BFA-B472-DCDCD1565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3B2C6-CCBD-41CA-9D9F-0CFB1A078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EC032-E33B-46B8-8FB6-A4FE9E0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BA0EA-D006-4E4D-A7AB-E1E91C3C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343DC-FE8F-4D07-AE6A-BA46699B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7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42656-AB10-42E6-AFB4-5A9EB5EE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A3885-E980-49AC-A5E6-64C33F53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F599E-20F4-4E2A-BFC0-FA656A72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9E2A7-C2C5-4D56-99E7-7EF5B16A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92698-1D5D-4914-8C60-F7FBB251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3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5D65F-3007-4FF4-B1A3-C1BAB437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1ACB2-4064-4D85-B6BF-6D95D8144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72A85-7505-407E-8C6C-FBA9F76F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CBE80-E587-4A96-BD36-39A70EFF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C3074-4EE4-42E9-BC08-72988C56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6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2714F-F6C0-4D3E-B0C3-3668984E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909E-AAD8-4141-BE6F-2C12B37FC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4E617-2740-4FE6-83A6-3F7D27D07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611BD-17DE-4D27-BF5C-F1CB442E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ED73D-24FA-4063-BF7D-650F16A6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67AF6-1A46-4797-A129-60970C32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7DDC3-C097-468E-8C7C-DBC59D2C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610D8-6885-405F-937F-5A29C0D6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022188-0D64-47AB-B231-1EBF25F2D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3BD466-9952-4AE7-A7DD-05D41029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25ED24-76A5-4337-8EA1-4619B67CE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B27D7-216C-4727-98A1-88715856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A37454-4FE2-439B-98F9-A94A1683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33FC66-65B4-4CE9-9C17-867BCDE0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2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96DD-625C-4660-ADD3-13993A3A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EC9AC6-E30C-45DA-AF72-89D0DA81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EFF05-AA09-4175-9945-7120F2B8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CBBBC-460A-4B58-B257-7F6D9FDE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6C1F08-5481-4F9D-8CBF-3A77B4ED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ABCE89-ED16-48B9-B055-2A44B4D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B55040-2E08-413B-8A40-6F643F80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2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BEB9-CB61-45BB-A4F8-5A82759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5C305-5A24-4E8E-82D6-151E7395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888EB-0F01-4B34-AAE3-6D4C18D0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02680-4A1D-4782-AB59-51EBB000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2CDAC0-CAD7-444F-AF0A-74FB435B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4D1D0-CF2C-4B1A-A4D8-FA6DE3D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A926-5F93-4D6E-AD52-DF552264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357BF1-CE2C-4658-82BC-C45E9F5E0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9C71A-C412-4481-BA9E-EB0CB55AB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FDB56-7F00-411A-9591-CA311FCB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ABF96-412C-41A2-BD12-A3943BAE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E529A-19CE-4C66-B457-8FE9F372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9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F75DA7-B9E4-40CB-9979-686786DC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C8B97-3457-4231-8B8F-560AEF03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73614-1309-4448-983F-B16BABD4C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6C03-5342-4A14-B87F-67DC3E7CD2F8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48C7B-E4BE-4EAA-A068-3B2CDD733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5367A-570B-4EE5-A041-FD98C6BE2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DA25-3C4B-423D-9A7D-DC8B85C55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6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0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33" Type="http://schemas.openxmlformats.org/officeDocument/2006/relationships/image" Target="../media/image9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31" Type="http://schemas.openxmlformats.org/officeDocument/2006/relationships/image" Target="../media/image9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Relationship Id="rId8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0898A7-9110-425B-B062-6C1B543CC35C}"/>
              </a:ext>
            </a:extLst>
          </p:cNvPr>
          <p:cNvSpPr/>
          <p:nvPr/>
        </p:nvSpPr>
        <p:spPr>
          <a:xfrm>
            <a:off x="1569279" y="533400"/>
            <a:ext cx="1841500" cy="7493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Original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4FF27E-A671-467F-AE96-AF496D29B8F2}"/>
              </a:ext>
            </a:extLst>
          </p:cNvPr>
          <p:cNvSpPr/>
          <p:nvPr/>
        </p:nvSpPr>
        <p:spPr>
          <a:xfrm>
            <a:off x="4209408" y="533400"/>
            <a:ext cx="2667000" cy="749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Processing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97827FE-DC6D-4A65-8B4B-A71FBD1C4AF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10779" y="908050"/>
            <a:ext cx="798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B334E26-A245-40CF-9760-183EEBD4586B}"/>
              </a:ext>
            </a:extLst>
          </p:cNvPr>
          <p:cNvSpPr/>
          <p:nvPr/>
        </p:nvSpPr>
        <p:spPr>
          <a:xfrm>
            <a:off x="1599558" y="1709486"/>
            <a:ext cx="7886700" cy="1187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45F788E-2583-4B59-9332-48333AA00C7D}"/>
              </a:ext>
            </a:extLst>
          </p:cNvPr>
          <p:cNvSpPr/>
          <p:nvPr/>
        </p:nvSpPr>
        <p:spPr>
          <a:xfrm>
            <a:off x="1891457" y="2084135"/>
            <a:ext cx="1867301" cy="668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 Knowledge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6BAFD88-BCB7-4B95-BAB5-22F9E5235F9E}"/>
              </a:ext>
            </a:extLst>
          </p:cNvPr>
          <p:cNvSpPr/>
          <p:nvPr/>
        </p:nvSpPr>
        <p:spPr>
          <a:xfrm>
            <a:off x="4562274" y="2078818"/>
            <a:ext cx="1867301" cy="668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Holiday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87F0599-D7DC-4A3C-800C-A735687652C3}"/>
              </a:ext>
            </a:extLst>
          </p:cNvPr>
          <p:cNvSpPr/>
          <p:nvPr/>
        </p:nvSpPr>
        <p:spPr>
          <a:xfrm>
            <a:off x="7117991" y="2067558"/>
            <a:ext cx="1867301" cy="679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Periodicity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88C3CC-AD70-494F-8134-4598090F9FFF}"/>
              </a:ext>
            </a:extLst>
          </p:cNvPr>
          <p:cNvSpPr txBox="1"/>
          <p:nvPr/>
        </p:nvSpPr>
        <p:spPr>
          <a:xfrm>
            <a:off x="3593158" y="1720433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Prophet</a:t>
            </a:r>
            <a:r>
              <a:rPr lang="zh-CN" altLang="en-US" dirty="0"/>
              <a:t> </a:t>
            </a:r>
            <a:r>
              <a:rPr lang="en-US" altLang="zh-CN" dirty="0"/>
              <a:t>model parameter selection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DCCE0FC-9A17-405C-96E8-3C730523F95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542908" y="1282700"/>
            <a:ext cx="0" cy="426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ECF3A89-B1A5-4456-9154-762C0B80252B}"/>
              </a:ext>
            </a:extLst>
          </p:cNvPr>
          <p:cNvSpPr/>
          <p:nvPr/>
        </p:nvSpPr>
        <p:spPr>
          <a:xfrm>
            <a:off x="565887" y="3323990"/>
            <a:ext cx="9996095" cy="2429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FCD0E5F2-51D8-4DC7-965D-8DEC5279CF04}"/>
                  </a:ext>
                </a:extLst>
              </p:cNvPr>
              <p:cNvSpPr/>
              <p:nvPr/>
            </p:nvSpPr>
            <p:spPr>
              <a:xfrm>
                <a:off x="971189" y="4286692"/>
                <a:ext cx="1867301" cy="78336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FCD0E5F2-51D8-4DC7-965D-8DEC5279C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89" y="4286692"/>
                <a:ext cx="1867301" cy="78336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A03B7C7A-B015-471B-B1FB-74215C5A677B}"/>
                  </a:ext>
                </a:extLst>
              </p:cNvPr>
              <p:cNvSpPr/>
              <p:nvPr/>
            </p:nvSpPr>
            <p:spPr>
              <a:xfrm>
                <a:off x="8258094" y="4286691"/>
                <a:ext cx="1867300" cy="78336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𝑝𝑒𝑟𝑖𝑜𝑑𝑖𝑐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A03B7C7A-B015-471B-B1FB-74215C5A6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094" y="4286691"/>
                <a:ext cx="1867300" cy="783368"/>
              </a:xfrm>
              <a:prstGeom prst="roundRect">
                <a:avLst/>
              </a:prstGeom>
              <a:blipFill>
                <a:blip r:embed="rId4"/>
                <a:stretch>
                  <a:fillRect l="-3846" r="-6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2418CFD0-2882-4E54-96FA-8559E1AFBE19}"/>
                  </a:ext>
                </a:extLst>
              </p:cNvPr>
              <p:cNvSpPr/>
              <p:nvPr/>
            </p:nvSpPr>
            <p:spPr>
              <a:xfrm>
                <a:off x="5946357" y="4286691"/>
                <a:ext cx="1867301" cy="78336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h𝑜𝑙𝑖𝑑𝑎𝑦𝑠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𝑒𝑓𝑓𝑒𝑐𝑡𝑠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2418CFD0-2882-4E54-96FA-8559E1AFB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357" y="4286691"/>
                <a:ext cx="1867301" cy="783369"/>
              </a:xfrm>
              <a:prstGeom prst="roundRect">
                <a:avLst/>
              </a:prstGeom>
              <a:blipFill>
                <a:blip r:embed="rId5"/>
                <a:stretch>
                  <a:fillRect l="-255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093D00CE-56B7-4A15-A20A-A180D044A258}"/>
              </a:ext>
            </a:extLst>
          </p:cNvPr>
          <p:cNvSpPr txBox="1"/>
          <p:nvPr/>
        </p:nvSpPr>
        <p:spPr>
          <a:xfrm>
            <a:off x="4707890" y="332145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Prophet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7766D67B-3348-46C1-BF85-6D0667141662}"/>
                  </a:ext>
                </a:extLst>
              </p:cNvPr>
              <p:cNvSpPr/>
              <p:nvPr/>
            </p:nvSpPr>
            <p:spPr>
              <a:xfrm>
                <a:off x="3298000" y="4286692"/>
                <a:ext cx="1867301" cy="78336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𝑖𝑑𝑖𝑜𝑠𝑦𝑛𝑐𝑟𝑎𝑡𝑖𝑐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𝑐h𝑎𝑛𝑔𝑒𝑠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7766D67B-3348-46C1-BF85-6D0667141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00" y="4286692"/>
                <a:ext cx="1867301" cy="783369"/>
              </a:xfrm>
              <a:prstGeom prst="roundRect">
                <a:avLst/>
              </a:prstGeom>
              <a:blipFill>
                <a:blip r:embed="rId6"/>
                <a:stretch>
                  <a:fillRect b="-1185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920342B-6031-47DE-ABB6-C6F427F1FC19}"/>
              </a:ext>
            </a:extLst>
          </p:cNvPr>
          <p:cNvSpPr/>
          <p:nvPr/>
        </p:nvSpPr>
        <p:spPr>
          <a:xfrm>
            <a:off x="689112" y="4113862"/>
            <a:ext cx="4706792" cy="146645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AA9EA9-3254-46C3-8AFF-13C3CEA2A061}"/>
                  </a:ext>
                </a:extLst>
              </p:cNvPr>
              <p:cNvSpPr txBox="1"/>
              <p:nvPr/>
            </p:nvSpPr>
            <p:spPr>
              <a:xfrm>
                <a:off x="1995598" y="5186688"/>
                <a:ext cx="1685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𝑁𝑜𝑛𝑙𝑖𝑛𝑒𝑎𝑟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AA9EA9-3254-46C3-8AFF-13C3CEA2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98" y="5186688"/>
                <a:ext cx="1685783" cy="276999"/>
              </a:xfrm>
              <a:prstGeom prst="rect">
                <a:avLst/>
              </a:prstGeom>
              <a:blipFill>
                <a:blip r:embed="rId7"/>
                <a:stretch>
                  <a:fillRect l="-2888" r="-216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D0A3299-8C7D-40B4-AB99-A410AAB7024E}"/>
              </a:ext>
            </a:extLst>
          </p:cNvPr>
          <p:cNvSpPr/>
          <p:nvPr/>
        </p:nvSpPr>
        <p:spPr>
          <a:xfrm>
            <a:off x="5700004" y="4113862"/>
            <a:ext cx="4706792" cy="146645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96A8552-6A0A-446B-8AD8-0D14AF942D73}"/>
                  </a:ext>
                </a:extLst>
              </p:cNvPr>
              <p:cNvSpPr txBox="1"/>
              <p:nvPr/>
            </p:nvSpPr>
            <p:spPr>
              <a:xfrm>
                <a:off x="7210508" y="5186688"/>
                <a:ext cx="1740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𝐴𝑑𝑑𝑖𝑡𝑖𝑜𝑛𝑎𝑙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96A8552-6A0A-446B-8AD8-0D14AF94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08" y="5186688"/>
                <a:ext cx="1740925" cy="276999"/>
              </a:xfrm>
              <a:prstGeom prst="rect">
                <a:avLst/>
              </a:prstGeom>
              <a:blipFill>
                <a:blip r:embed="rId8"/>
                <a:stretch>
                  <a:fillRect l="-2807" r="-210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B951379-8F18-4E65-BE1E-DD960168F26F}"/>
              </a:ext>
            </a:extLst>
          </p:cNvPr>
          <p:cNvCxnSpPr>
            <a:stCxn id="11" idx="2"/>
            <a:endCxn id="34" idx="0"/>
          </p:cNvCxnSpPr>
          <p:nvPr/>
        </p:nvCxnSpPr>
        <p:spPr>
          <a:xfrm>
            <a:off x="5542908" y="2897204"/>
            <a:ext cx="1910" cy="424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26C7F76-F17A-4481-ACCE-2792B9279526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543864" y="3690786"/>
            <a:ext cx="954" cy="1716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8DB96AD-5478-43E6-AF43-D43CB150EB53}"/>
              </a:ext>
            </a:extLst>
          </p:cNvPr>
          <p:cNvSpPr/>
          <p:nvPr/>
        </p:nvSpPr>
        <p:spPr>
          <a:xfrm>
            <a:off x="565887" y="6653140"/>
            <a:ext cx="9187713" cy="141481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FE669B-733B-489C-A67D-02CE9B09462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904840" y="3862442"/>
            <a:ext cx="0" cy="424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E2EBDC0-3AFC-4917-926B-0B13FF2DBB34}"/>
              </a:ext>
            </a:extLst>
          </p:cNvPr>
          <p:cNvCxnSpPr>
            <a:cxnSpLocks/>
          </p:cNvCxnSpPr>
          <p:nvPr/>
        </p:nvCxnSpPr>
        <p:spPr>
          <a:xfrm flipV="1">
            <a:off x="4209408" y="3862442"/>
            <a:ext cx="0" cy="424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E0FE525-9FA0-44E0-96EE-43499B36EF21}"/>
              </a:ext>
            </a:extLst>
          </p:cNvPr>
          <p:cNvCxnSpPr>
            <a:cxnSpLocks/>
          </p:cNvCxnSpPr>
          <p:nvPr/>
        </p:nvCxnSpPr>
        <p:spPr>
          <a:xfrm flipV="1">
            <a:off x="6877883" y="3862442"/>
            <a:ext cx="0" cy="424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B1E3429-8EAD-4E2C-A966-507EE23E999D}"/>
              </a:ext>
            </a:extLst>
          </p:cNvPr>
          <p:cNvCxnSpPr>
            <a:cxnSpLocks/>
          </p:cNvCxnSpPr>
          <p:nvPr/>
        </p:nvCxnSpPr>
        <p:spPr>
          <a:xfrm flipV="1">
            <a:off x="9174043" y="3862442"/>
            <a:ext cx="0" cy="424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5107781-A55F-41E5-B117-C9421CB56403}"/>
              </a:ext>
            </a:extLst>
          </p:cNvPr>
          <p:cNvCxnSpPr>
            <a:cxnSpLocks/>
          </p:cNvCxnSpPr>
          <p:nvPr/>
        </p:nvCxnSpPr>
        <p:spPr>
          <a:xfrm>
            <a:off x="1888067" y="3865034"/>
            <a:ext cx="73025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流程图: 决策 70">
            <a:extLst>
              <a:ext uri="{FF2B5EF4-FFF2-40B4-BE49-F238E27FC236}">
                <a16:creationId xmlns:a16="http://schemas.microsoft.com/office/drawing/2014/main" id="{5D4B13A1-CAD8-45CD-866A-9B740052B901}"/>
              </a:ext>
            </a:extLst>
          </p:cNvPr>
          <p:cNvSpPr/>
          <p:nvPr/>
        </p:nvSpPr>
        <p:spPr>
          <a:xfrm>
            <a:off x="5293082" y="6012839"/>
            <a:ext cx="537752" cy="33409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07529D0-A72D-4AAA-9CEE-A5EC1180F0C5}"/>
              </a:ext>
            </a:extLst>
          </p:cNvPr>
          <p:cNvCxnSpPr>
            <a:stCxn id="30" idx="2"/>
            <a:endCxn id="71" idx="0"/>
          </p:cNvCxnSpPr>
          <p:nvPr/>
        </p:nvCxnSpPr>
        <p:spPr>
          <a:xfrm flipH="1">
            <a:off x="5561958" y="5753100"/>
            <a:ext cx="1977" cy="259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B811878-9ED9-4F38-AB4C-8E2CDFB6A01D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5561958" y="6346932"/>
            <a:ext cx="0" cy="306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C5E49E2-7F4A-4239-906E-199BB05CC138}"/>
                  </a:ext>
                </a:extLst>
              </p:cNvPr>
              <p:cNvSpPr txBox="1"/>
              <p:nvPr/>
            </p:nvSpPr>
            <p:spPr>
              <a:xfrm>
                <a:off x="4463998" y="6330276"/>
                <a:ext cx="1045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C5E49E2-7F4A-4239-906E-199BB05CC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98" y="6330276"/>
                <a:ext cx="1045094" cy="276999"/>
              </a:xfrm>
              <a:prstGeom prst="rect">
                <a:avLst/>
              </a:prstGeom>
              <a:blipFill>
                <a:blip r:embed="rId9"/>
                <a:stretch>
                  <a:fillRect l="-4651" r="-465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0181178-0723-4B3E-83F3-FDF604DD42BA}"/>
              </a:ext>
            </a:extLst>
          </p:cNvPr>
          <p:cNvCxnSpPr>
            <a:cxnSpLocks/>
            <a:stCxn id="6" idx="3"/>
            <a:endCxn id="71" idx="3"/>
          </p:cNvCxnSpPr>
          <p:nvPr/>
        </p:nvCxnSpPr>
        <p:spPr>
          <a:xfrm flipH="1">
            <a:off x="5830834" y="908050"/>
            <a:ext cx="1045574" cy="5271836"/>
          </a:xfrm>
          <a:prstGeom prst="bentConnector3">
            <a:avLst>
              <a:gd name="adj1" fmla="val -4812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89C34F99-6956-4469-93F7-8BE5955AF008}"/>
              </a:ext>
            </a:extLst>
          </p:cNvPr>
          <p:cNvGrpSpPr/>
          <p:nvPr/>
        </p:nvGrpSpPr>
        <p:grpSpPr>
          <a:xfrm>
            <a:off x="689112" y="7068062"/>
            <a:ext cx="8973357" cy="783369"/>
            <a:chOff x="971189" y="7402705"/>
            <a:chExt cx="8973357" cy="783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1E8A6A13-26CC-441A-A66E-D95A6548C46C}"/>
                    </a:ext>
                  </a:extLst>
                </p:cNvPr>
                <p:cNvSpPr/>
                <p:nvPr/>
              </p:nvSpPr>
              <p:spPr>
                <a:xfrm>
                  <a:off x="971189" y="7402705"/>
                  <a:ext cx="1867301" cy="78336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𝑟𝑒𝑠𝑖𝑑𝑢𝑎𝑙𝑠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1E8A6A13-26CC-441A-A66E-D95A6548C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189" y="7402705"/>
                  <a:ext cx="1867301" cy="783369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矩形: 圆角 114">
                  <a:extLst>
                    <a:ext uri="{FF2B5EF4-FFF2-40B4-BE49-F238E27FC236}">
                      <a16:creationId xmlns:a16="http://schemas.microsoft.com/office/drawing/2014/main" id="{77BE1FE9-D808-42E5-88BB-06E0C13C6FF4}"/>
                    </a:ext>
                  </a:extLst>
                </p:cNvPr>
                <p:cNvSpPr/>
                <p:nvPr/>
              </p:nvSpPr>
              <p:spPr>
                <a:xfrm>
                  <a:off x="3275757" y="7402705"/>
                  <a:ext cx="1867301" cy="78336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𝑠𝑒𝑙𝑒𝑐𝑡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𝑡𝑎𝑠𝑘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矩形: 圆角 114">
                  <a:extLst>
                    <a:ext uri="{FF2B5EF4-FFF2-40B4-BE49-F238E27FC236}">
                      <a16:creationId xmlns:a16="http://schemas.microsoft.com/office/drawing/2014/main" id="{77BE1FE9-D808-42E5-88BB-06E0C13C6F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757" y="7402705"/>
                  <a:ext cx="1867301" cy="783369"/>
                </a:xfrm>
                <a:prstGeom prst="roundRect">
                  <a:avLst/>
                </a:prstGeom>
                <a:blipFill>
                  <a:blip r:embed="rId11"/>
                  <a:stretch>
                    <a:fillRect l="-3205" r="-32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F28F0D22-59E7-47CD-9E78-260E9F1577C8}"/>
                </a:ext>
              </a:extLst>
            </p:cNvPr>
            <p:cNvGrpSpPr/>
            <p:nvPr/>
          </p:nvGrpSpPr>
          <p:grpSpPr>
            <a:xfrm>
              <a:off x="5564071" y="7402705"/>
              <a:ext cx="1990903" cy="783369"/>
              <a:chOff x="5625629" y="7402705"/>
              <a:chExt cx="1990903" cy="783369"/>
            </a:xfrm>
          </p:grpSpPr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AE54CBF6-30F7-4DA2-8506-B5D2AC1CC3A9}"/>
                  </a:ext>
                </a:extLst>
              </p:cNvPr>
              <p:cNvSpPr/>
              <p:nvPr/>
            </p:nvSpPr>
            <p:spPr>
              <a:xfrm>
                <a:off x="5626115" y="7402705"/>
                <a:ext cx="1990417" cy="78336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AFBA574E-6AB5-4D4C-9589-B0487055950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5629" y="7525121"/>
                    <a:ext cx="19904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𝑠𝑒𝑙𝑒𝑐𝑡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𝑎𝑝𝑝𝑟𝑜𝑝𝑟𝑖𝑎𝑡𝑒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AFBA574E-6AB5-4D4C-9589-B048705595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5629" y="7525121"/>
                    <a:ext cx="199041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41" t="-4444" r="-3364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28A66710-8484-4179-8E78-D5821EC27CC7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60" y="7778304"/>
                    <a:ext cx="1290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28A66710-8484-4179-8E78-D5821EC27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5660" y="7778304"/>
                    <a:ext cx="12903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189" r="-4717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92506FC3-A658-4B11-9109-34D8EE074CB5}"/>
                </a:ext>
              </a:extLst>
            </p:cNvPr>
            <p:cNvGrpSpPr/>
            <p:nvPr/>
          </p:nvGrpSpPr>
          <p:grpSpPr>
            <a:xfrm>
              <a:off x="7954129" y="7402705"/>
              <a:ext cx="1990417" cy="783369"/>
              <a:chOff x="5718052" y="7402705"/>
              <a:chExt cx="1990417" cy="783369"/>
            </a:xfrm>
          </p:grpSpPr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DBE9668E-A2FA-4DAF-8A06-3027AEA49FC6}"/>
                  </a:ext>
                </a:extLst>
              </p:cNvPr>
              <p:cNvSpPr/>
              <p:nvPr/>
            </p:nvSpPr>
            <p:spPr>
              <a:xfrm>
                <a:off x="5718052" y="7402705"/>
                <a:ext cx="1990417" cy="78336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91E1081F-B934-4F31-99FB-BEFA73527507}"/>
                      </a:ext>
                    </a:extLst>
                  </p:cNvPr>
                  <p:cNvSpPr txBox="1"/>
                  <p:nvPr/>
                </p:nvSpPr>
                <p:spPr>
                  <a:xfrm>
                    <a:off x="5815564" y="7545860"/>
                    <a:ext cx="176009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𝑢𝑡𝑝𝑢𝑡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𝑖𝑡𝑒𝑟𝑎𝑡𝑖𝑜𝑛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91E1081F-B934-4F31-99FB-BEFA735275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5564" y="7545860"/>
                    <a:ext cx="1760097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389" r="-3125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B06F3226-4FBC-4AE7-9E50-9D392F4EFEA0}"/>
                      </a:ext>
                    </a:extLst>
                  </p:cNvPr>
                  <p:cNvSpPr txBox="1"/>
                  <p:nvPr/>
                </p:nvSpPr>
                <p:spPr>
                  <a:xfrm>
                    <a:off x="6294893" y="7778303"/>
                    <a:ext cx="8014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𝑟𝑒𝑠𝑢𝑙𝑡𝑠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B06F3226-4FBC-4AE7-9E50-9D392F4EF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4893" y="7778303"/>
                    <a:ext cx="801438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061" r="-606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76B98E3-E057-4F16-8A15-DF93CD74E528}"/>
              </a:ext>
            </a:extLst>
          </p:cNvPr>
          <p:cNvSpPr txBox="1"/>
          <p:nvPr/>
        </p:nvSpPr>
        <p:spPr>
          <a:xfrm>
            <a:off x="4683153" y="66956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E6F7EE2-E8DF-486A-9398-D158FB238505}"/>
              </a:ext>
            </a:extLst>
          </p:cNvPr>
          <p:cNvCxnSpPr>
            <a:stCxn id="82" idx="3"/>
            <a:endCxn id="115" idx="1"/>
          </p:cNvCxnSpPr>
          <p:nvPr/>
        </p:nvCxnSpPr>
        <p:spPr>
          <a:xfrm>
            <a:off x="2556413" y="7459747"/>
            <a:ext cx="437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A022588-EFB4-424F-A7CD-EA9C5C87AC3E}"/>
              </a:ext>
            </a:extLst>
          </p:cNvPr>
          <p:cNvCxnSpPr>
            <a:stCxn id="115" idx="3"/>
            <a:endCxn id="119" idx="1"/>
          </p:cNvCxnSpPr>
          <p:nvPr/>
        </p:nvCxnSpPr>
        <p:spPr>
          <a:xfrm>
            <a:off x="4860981" y="7459747"/>
            <a:ext cx="4214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1A9C598-F211-4728-ACCB-F9FC8C13D6B8}"/>
              </a:ext>
            </a:extLst>
          </p:cNvPr>
          <p:cNvCxnSpPr>
            <a:stCxn id="119" idx="3"/>
            <a:endCxn id="126" idx="1"/>
          </p:cNvCxnSpPr>
          <p:nvPr/>
        </p:nvCxnSpPr>
        <p:spPr>
          <a:xfrm>
            <a:off x="7272897" y="7459747"/>
            <a:ext cx="3991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E6A7BCBA-60C2-4B0C-B296-86269B43EB9C}"/>
              </a:ext>
            </a:extLst>
          </p:cNvPr>
          <p:cNvGrpSpPr/>
          <p:nvPr/>
        </p:nvGrpSpPr>
        <p:grpSpPr>
          <a:xfrm>
            <a:off x="9892604" y="7074526"/>
            <a:ext cx="1155034" cy="738268"/>
            <a:chOff x="10546407" y="7064935"/>
            <a:chExt cx="1155034" cy="738268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182943AA-9173-4D36-9368-FC79788FD21C}"/>
                </a:ext>
              </a:extLst>
            </p:cNvPr>
            <p:cNvSpPr/>
            <p:nvPr/>
          </p:nvSpPr>
          <p:spPr>
            <a:xfrm>
              <a:off x="10546407" y="7064936"/>
              <a:ext cx="731520" cy="738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Continue</a:t>
              </a:r>
              <a:r>
                <a:rPr lang="en-US" altLang="zh-CN" sz="800" dirty="0">
                  <a:ln>
                    <a:solidFill>
                      <a:sysClr val="windowText" lastClr="000000"/>
                    </a:solidFill>
                  </a:ln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</a:rPr>
                <a:t>training?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53C81FFC-A29A-4EDA-9201-623A45838319}"/>
                </a:ext>
              </a:extLst>
            </p:cNvPr>
            <p:cNvSpPr/>
            <p:nvPr/>
          </p:nvSpPr>
          <p:spPr>
            <a:xfrm>
              <a:off x="11277927" y="7064935"/>
              <a:ext cx="421013" cy="738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0D117C3-5BBA-4B53-A876-C7ED8627F861}"/>
                </a:ext>
              </a:extLst>
            </p:cNvPr>
            <p:cNvCxnSpPr>
              <a:cxnSpLocks/>
              <a:stCxn id="148" idx="1"/>
              <a:endCxn id="148" idx="3"/>
            </p:cNvCxnSpPr>
            <p:nvPr/>
          </p:nvCxnSpPr>
          <p:spPr>
            <a:xfrm>
              <a:off x="11277927" y="7434069"/>
              <a:ext cx="42101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0BE679E-A42E-4E0D-9ACD-9E5D395218D4}"/>
                </a:ext>
              </a:extLst>
            </p:cNvPr>
            <p:cNvSpPr txBox="1"/>
            <p:nvPr/>
          </p:nvSpPr>
          <p:spPr>
            <a:xfrm>
              <a:off x="11277927" y="7097779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YES</a:t>
              </a:r>
              <a:endParaRPr lang="zh-CN" altLang="en-US" sz="1200" dirty="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ECBDF1C-26AA-46A2-B214-9F6AC982E4F6}"/>
                </a:ext>
              </a:extLst>
            </p:cNvPr>
            <p:cNvSpPr txBox="1"/>
            <p:nvPr/>
          </p:nvSpPr>
          <p:spPr>
            <a:xfrm>
              <a:off x="11285044" y="7474515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NO</a:t>
              </a:r>
              <a:endParaRPr lang="zh-CN" altLang="en-US" sz="1200" dirty="0"/>
            </a:p>
          </p:txBody>
        </p:sp>
      </p:grp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E635740E-B951-4923-AC63-0D5DBEF75444}"/>
              </a:ext>
            </a:extLst>
          </p:cNvPr>
          <p:cNvCxnSpPr>
            <a:stCxn id="126" idx="3"/>
            <a:endCxn id="147" idx="1"/>
          </p:cNvCxnSpPr>
          <p:nvPr/>
        </p:nvCxnSpPr>
        <p:spPr>
          <a:xfrm flipV="1">
            <a:off x="9662469" y="7443661"/>
            <a:ext cx="230135" cy="16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BDBA8541-8CD1-432F-BF3E-0F361EE01844}"/>
              </a:ext>
            </a:extLst>
          </p:cNvPr>
          <p:cNvCxnSpPr>
            <a:cxnSpLocks/>
            <a:stCxn id="151" idx="3"/>
          </p:cNvCxnSpPr>
          <p:nvPr/>
        </p:nvCxnSpPr>
        <p:spPr>
          <a:xfrm flipV="1">
            <a:off x="11047638" y="5879860"/>
            <a:ext cx="308006" cy="1366010"/>
          </a:xfrm>
          <a:prstGeom prst="bentConnector2">
            <a:avLst/>
          </a:prstGeom>
          <a:ln w="381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1BB9FD0F-0270-42BC-9412-DB71F8091C02}"/>
              </a:ext>
            </a:extLst>
          </p:cNvPr>
          <p:cNvCxnSpPr>
            <a:cxnSpLocks/>
          </p:cNvCxnSpPr>
          <p:nvPr/>
        </p:nvCxnSpPr>
        <p:spPr>
          <a:xfrm flipH="1">
            <a:off x="-1399532" y="5879860"/>
            <a:ext cx="12755179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EB9323D3-55D8-4F91-AE1B-539D834176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786376" y="5077919"/>
            <a:ext cx="1201485" cy="427797"/>
          </a:xfrm>
          <a:prstGeom prst="bentConnector3">
            <a:avLst>
              <a:gd name="adj1" fmla="val 100047"/>
            </a:avLst>
          </a:prstGeom>
          <a:ln w="38100">
            <a:solidFill>
              <a:schemeClr val="tx1"/>
            </a:solidFill>
            <a:prstDash val="dashDot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流程图: 或者 181">
            <a:extLst>
              <a:ext uri="{FF2B5EF4-FFF2-40B4-BE49-F238E27FC236}">
                <a16:creationId xmlns:a16="http://schemas.microsoft.com/office/drawing/2014/main" id="{34FB67DD-6052-454D-976B-4ED61CF9F80C}"/>
              </a:ext>
            </a:extLst>
          </p:cNvPr>
          <p:cNvSpPr/>
          <p:nvPr/>
        </p:nvSpPr>
        <p:spPr>
          <a:xfrm>
            <a:off x="5401612" y="8543408"/>
            <a:ext cx="334092" cy="334092"/>
          </a:xfrm>
          <a:prstGeom prst="flowChartOr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0096C1CD-F736-4FFE-878F-981D5ADCD683}"/>
              </a:ext>
            </a:extLst>
          </p:cNvPr>
          <p:cNvSpPr/>
          <p:nvPr/>
        </p:nvSpPr>
        <p:spPr>
          <a:xfrm>
            <a:off x="10337800" y="10569348"/>
            <a:ext cx="3310466" cy="1115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F0AC69DA-95FE-4AE0-9C21-48EF2F339CCD}"/>
              </a:ext>
            </a:extLst>
          </p:cNvPr>
          <p:cNvSpPr/>
          <p:nvPr/>
        </p:nvSpPr>
        <p:spPr>
          <a:xfrm>
            <a:off x="4647908" y="9210707"/>
            <a:ext cx="1841500" cy="7493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C436703-4402-419E-AD6A-644B5B368E62}"/>
                  </a:ext>
                </a:extLst>
              </p:cNvPr>
              <p:cNvSpPr txBox="1"/>
              <p:nvPr/>
            </p:nvSpPr>
            <p:spPr>
              <a:xfrm>
                <a:off x="4856405" y="9472068"/>
                <a:ext cx="136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C436703-4402-419E-AD6A-644B5B368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05" y="9472068"/>
                <a:ext cx="1365823" cy="276999"/>
              </a:xfrm>
              <a:prstGeom prst="rect">
                <a:avLst/>
              </a:prstGeom>
              <a:blipFill>
                <a:blip r:embed="rId16"/>
                <a:stretch>
                  <a:fillRect l="-5357" r="-26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37F736CD-6B48-44C9-A093-FDB572F2FF93}"/>
              </a:ext>
            </a:extLst>
          </p:cNvPr>
          <p:cNvCxnSpPr>
            <a:stCxn id="182" idx="4"/>
            <a:endCxn id="189" idx="0"/>
          </p:cNvCxnSpPr>
          <p:nvPr/>
        </p:nvCxnSpPr>
        <p:spPr>
          <a:xfrm>
            <a:off x="5568658" y="8877500"/>
            <a:ext cx="0" cy="3332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B0F49413-FE15-4B3A-B458-C2C893E23712}"/>
              </a:ext>
            </a:extLst>
          </p:cNvPr>
          <p:cNvCxnSpPr>
            <a:stCxn id="152" idx="3"/>
            <a:endCxn id="182" idx="0"/>
          </p:cNvCxnSpPr>
          <p:nvPr/>
        </p:nvCxnSpPr>
        <p:spPr>
          <a:xfrm flipH="1">
            <a:off x="5568658" y="7622606"/>
            <a:ext cx="5476479" cy="920802"/>
          </a:xfrm>
          <a:prstGeom prst="bentConnector4">
            <a:avLst>
              <a:gd name="adj1" fmla="val -4174"/>
              <a:gd name="adj2" fmla="val 63793"/>
            </a:avLst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94B87A5D-56FB-4378-8DE4-70D4988D8381}"/>
              </a:ext>
            </a:extLst>
          </p:cNvPr>
          <p:cNvCxnSpPr>
            <a:stCxn id="30" idx="3"/>
            <a:endCxn id="182" idx="6"/>
          </p:cNvCxnSpPr>
          <p:nvPr/>
        </p:nvCxnSpPr>
        <p:spPr>
          <a:xfrm flipH="1">
            <a:off x="5735704" y="4538545"/>
            <a:ext cx="4826278" cy="4171909"/>
          </a:xfrm>
          <a:prstGeom prst="bentConnector3">
            <a:avLst>
              <a:gd name="adj1" fmla="val -22088"/>
            </a:avLst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箭头: 虚尾 203">
            <a:extLst>
              <a:ext uri="{FF2B5EF4-FFF2-40B4-BE49-F238E27FC236}">
                <a16:creationId xmlns:a16="http://schemas.microsoft.com/office/drawing/2014/main" id="{3B3ADFEB-642B-40A8-8B40-F79D7395A42F}"/>
              </a:ext>
            </a:extLst>
          </p:cNvPr>
          <p:cNvSpPr/>
          <p:nvPr/>
        </p:nvSpPr>
        <p:spPr>
          <a:xfrm>
            <a:off x="-932313" y="4196615"/>
            <a:ext cx="1502698" cy="990073"/>
          </a:xfrm>
          <a:prstGeom prst="stripedRightArrow">
            <a:avLst>
              <a:gd name="adj1" fmla="val 4222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Correct predicted value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C03795DD-2827-46B2-A13E-E7E2019798DE}"/>
              </a:ext>
            </a:extLst>
          </p:cNvPr>
          <p:cNvGrpSpPr/>
          <p:nvPr/>
        </p:nvGrpSpPr>
        <p:grpSpPr>
          <a:xfrm>
            <a:off x="967549" y="843114"/>
            <a:ext cx="20712725" cy="9507117"/>
            <a:chOff x="967549" y="843114"/>
            <a:chExt cx="20712725" cy="9507117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26451937-23ED-4A3F-8F88-E460D4FE655F}"/>
                </a:ext>
              </a:extLst>
            </p:cNvPr>
            <p:cNvSpPr/>
            <p:nvPr/>
          </p:nvSpPr>
          <p:spPr>
            <a:xfrm>
              <a:off x="6769193" y="8649243"/>
              <a:ext cx="7810407" cy="1700988"/>
            </a:xfrm>
            <a:prstGeom prst="rect">
              <a:avLst/>
            </a:prstGeom>
            <a:solidFill>
              <a:srgbClr val="F4EDF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ED1E760-D29E-4B3B-AD3E-DEF1ACE7A57C}"/>
                </a:ext>
              </a:extLst>
            </p:cNvPr>
            <p:cNvSpPr/>
            <p:nvPr/>
          </p:nvSpPr>
          <p:spPr>
            <a:xfrm>
              <a:off x="6969027" y="9479474"/>
              <a:ext cx="1393106" cy="676267"/>
            </a:xfrm>
            <a:prstGeom prst="rect">
              <a:avLst/>
            </a:prstGeom>
            <a:solidFill>
              <a:srgbClr val="DEC7ED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E2ABC2F-44A6-4C12-B447-9548D29D85EA}"/>
                </a:ext>
              </a:extLst>
            </p:cNvPr>
            <p:cNvSpPr/>
            <p:nvPr/>
          </p:nvSpPr>
          <p:spPr>
            <a:xfrm>
              <a:off x="14889305" y="3830233"/>
              <a:ext cx="6790969" cy="5217303"/>
            </a:xfrm>
            <a:prstGeom prst="rect">
              <a:avLst/>
            </a:prstGeom>
            <a:solidFill>
              <a:srgbClr val="F1F8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F032CEE-D47D-4F85-938A-9EFCCA6CCD44}"/>
                </a:ext>
              </a:extLst>
            </p:cNvPr>
            <p:cNvSpPr/>
            <p:nvPr/>
          </p:nvSpPr>
          <p:spPr>
            <a:xfrm>
              <a:off x="6769194" y="4956012"/>
              <a:ext cx="7810406" cy="2966995"/>
            </a:xfrm>
            <a:prstGeom prst="rect">
              <a:avLst/>
            </a:prstGeom>
            <a:solidFill>
              <a:srgbClr val="EEF4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AD5AEB25-DC51-42DD-BDDC-D389E1B17847}"/>
                </a:ext>
              </a:extLst>
            </p:cNvPr>
            <p:cNvSpPr/>
            <p:nvPr/>
          </p:nvSpPr>
          <p:spPr>
            <a:xfrm>
              <a:off x="9995097" y="5773540"/>
              <a:ext cx="1229354" cy="1229354"/>
            </a:xfrm>
            <a:prstGeom prst="ellipse">
              <a:avLst/>
            </a:prstGeom>
            <a:solidFill>
              <a:srgbClr val="3074B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022C3CD-07B4-475B-AB7E-7D0C3A5330AC}"/>
                </a:ext>
              </a:extLst>
            </p:cNvPr>
            <p:cNvSpPr/>
            <p:nvPr/>
          </p:nvSpPr>
          <p:spPr>
            <a:xfrm>
              <a:off x="9265158" y="5046741"/>
              <a:ext cx="2689232" cy="475587"/>
            </a:xfrm>
            <a:prstGeom prst="rect">
              <a:avLst/>
            </a:prstGeom>
            <a:solidFill>
              <a:srgbClr val="DFEAF5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F85881B0-C66F-4171-9119-F0F80288FA32}"/>
                </a:ext>
              </a:extLst>
            </p:cNvPr>
            <p:cNvSpPr/>
            <p:nvPr/>
          </p:nvSpPr>
          <p:spPr>
            <a:xfrm>
              <a:off x="12063622" y="5499559"/>
              <a:ext cx="2209451" cy="513361"/>
            </a:xfrm>
            <a:prstGeom prst="rect">
              <a:avLst/>
            </a:prstGeom>
            <a:solidFill>
              <a:srgbClr val="CDDEEF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1B0216BB-9AF9-4553-AA67-49C21E6591A6}"/>
                </a:ext>
              </a:extLst>
            </p:cNvPr>
            <p:cNvSpPr/>
            <p:nvPr/>
          </p:nvSpPr>
          <p:spPr>
            <a:xfrm>
              <a:off x="12016315" y="6506426"/>
              <a:ext cx="2330856" cy="513549"/>
            </a:xfrm>
            <a:prstGeom prst="rect">
              <a:avLst/>
            </a:prstGeom>
            <a:solidFill>
              <a:srgbClr val="CDDEEF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61EE5706-4070-4B36-B7F4-8DE470B1E6EF}"/>
                </a:ext>
              </a:extLst>
            </p:cNvPr>
            <p:cNvSpPr/>
            <p:nvPr/>
          </p:nvSpPr>
          <p:spPr>
            <a:xfrm>
              <a:off x="11083432" y="7330517"/>
              <a:ext cx="782587" cy="461466"/>
            </a:xfrm>
            <a:prstGeom prst="rect">
              <a:avLst/>
            </a:prstGeom>
            <a:solidFill>
              <a:srgbClr val="CDDEEF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B1CE77AE-C2A5-485F-8351-DF56E5432478}"/>
                </a:ext>
              </a:extLst>
            </p:cNvPr>
            <p:cNvSpPr/>
            <p:nvPr/>
          </p:nvSpPr>
          <p:spPr>
            <a:xfrm>
              <a:off x="8303204" y="7330517"/>
              <a:ext cx="2192286" cy="461466"/>
            </a:xfrm>
            <a:prstGeom prst="rect">
              <a:avLst/>
            </a:prstGeom>
            <a:solidFill>
              <a:srgbClr val="CDDEEF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D58F860-EF9E-4FB0-9B97-E77C826AE92D}"/>
                </a:ext>
              </a:extLst>
            </p:cNvPr>
            <p:cNvSpPr/>
            <p:nvPr/>
          </p:nvSpPr>
          <p:spPr>
            <a:xfrm>
              <a:off x="6940550" y="5499559"/>
              <a:ext cx="2209451" cy="513361"/>
            </a:xfrm>
            <a:prstGeom prst="rect">
              <a:avLst/>
            </a:prstGeom>
            <a:solidFill>
              <a:srgbClr val="CDDEE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14A008D-2C97-4377-8EC9-A7D69AFF5689}"/>
                </a:ext>
              </a:extLst>
            </p:cNvPr>
            <p:cNvSpPr/>
            <p:nvPr/>
          </p:nvSpPr>
          <p:spPr>
            <a:xfrm>
              <a:off x="6769194" y="1274907"/>
              <a:ext cx="7810406" cy="3030233"/>
            </a:xfrm>
            <a:prstGeom prst="rect">
              <a:avLst/>
            </a:prstGeom>
            <a:solidFill>
              <a:srgbClr val="FCECE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FD11161-2790-4D35-8C73-34631CD0333C}"/>
                </a:ext>
              </a:extLst>
            </p:cNvPr>
            <p:cNvSpPr/>
            <p:nvPr/>
          </p:nvSpPr>
          <p:spPr>
            <a:xfrm>
              <a:off x="967549" y="4956012"/>
              <a:ext cx="5488144" cy="296699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495AAD-90F8-4737-8DC8-D78B5ADE2609}"/>
                </a:ext>
              </a:extLst>
            </p:cNvPr>
            <p:cNvSpPr/>
            <p:nvPr/>
          </p:nvSpPr>
          <p:spPr>
            <a:xfrm>
              <a:off x="1168475" y="6082608"/>
              <a:ext cx="2266950" cy="646331"/>
            </a:xfrm>
            <a:prstGeom prst="rect">
              <a:avLst/>
            </a:prstGeom>
            <a:solidFill>
              <a:srgbClr val="FFFF75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90C5FC-7681-4AA8-9E70-642F1EDBFF11}"/>
                </a:ext>
              </a:extLst>
            </p:cNvPr>
            <p:cNvSpPr txBox="1"/>
            <p:nvPr/>
          </p:nvSpPr>
          <p:spPr>
            <a:xfrm>
              <a:off x="1124013" y="6091591"/>
              <a:ext cx="235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 trend with Negative </a:t>
              </a:r>
            </a:p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curve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BAF21AB-4A75-49B1-B0F9-C194B40895E8}"/>
                </a:ext>
              </a:extLst>
            </p:cNvPr>
            <p:cNvSpPr/>
            <p:nvPr/>
          </p:nvSpPr>
          <p:spPr>
            <a:xfrm>
              <a:off x="4068212" y="6088766"/>
              <a:ext cx="1900520" cy="64633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62341A-B6D6-4D88-B62E-070FAC378A88}"/>
                </a:ext>
              </a:extLst>
            </p:cNvPr>
            <p:cNvSpPr txBox="1"/>
            <p:nvPr/>
          </p:nvSpPr>
          <p:spPr>
            <a:xfrm>
              <a:off x="4152135" y="6088765"/>
              <a:ext cx="1862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 residuals with </a:t>
              </a:r>
            </a:p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Prophet Model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7C7F322-5464-4685-B8A5-0C966CACE3DF}"/>
                </a:ext>
              </a:extLst>
            </p:cNvPr>
            <p:cNvSpPr/>
            <p:nvPr/>
          </p:nvSpPr>
          <p:spPr>
            <a:xfrm>
              <a:off x="3755731" y="5108414"/>
              <a:ext cx="2525481" cy="646331"/>
            </a:xfrm>
            <a:prstGeom prst="rect">
              <a:avLst/>
            </a:prstGeom>
            <a:solidFill>
              <a:srgbClr val="FFFF75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4343462-E22F-4EBA-AF6F-4B0F69DE0800}"/>
                </a:ext>
              </a:extLst>
            </p:cNvPr>
            <p:cNvSpPr txBox="1"/>
            <p:nvPr/>
          </p:nvSpPr>
          <p:spPr>
            <a:xfrm>
              <a:off x="3795605" y="5088173"/>
              <a:ext cx="2515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 valid information</a:t>
              </a:r>
            </a:p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A55C38E-6023-4B12-B938-3F0AE6854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2881" y="5745771"/>
              <a:ext cx="0" cy="3192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7F00F66-B4B1-4066-892F-D35B89AA3B39}"/>
                </a:ext>
              </a:extLst>
            </p:cNvPr>
            <p:cNvCxnSpPr>
              <a:cxnSpLocks/>
            </p:cNvCxnSpPr>
            <p:nvPr/>
          </p:nvCxnSpPr>
          <p:spPr>
            <a:xfrm>
              <a:off x="5134764" y="5756239"/>
              <a:ext cx="0" cy="3088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19A9320-E067-4928-8F8A-1E809F168418}"/>
                </a:ext>
              </a:extLst>
            </p:cNvPr>
            <p:cNvSpPr/>
            <p:nvPr/>
          </p:nvSpPr>
          <p:spPr>
            <a:xfrm>
              <a:off x="1040700" y="7157723"/>
              <a:ext cx="2522501" cy="618070"/>
            </a:xfrm>
            <a:prstGeom prst="rect">
              <a:avLst/>
            </a:prstGeom>
            <a:solidFill>
              <a:srgbClr val="FFFF75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8D9FAD1-015D-4063-97A2-BFF0051A76A0}"/>
                </a:ext>
              </a:extLst>
            </p:cNvPr>
            <p:cNvSpPr txBox="1"/>
            <p:nvPr/>
          </p:nvSpPr>
          <p:spPr>
            <a:xfrm>
              <a:off x="968725" y="7163394"/>
              <a:ext cx="27679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moving average method to process the data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182C36-2CA2-4D3A-A1E6-967FE7F5C4CD}"/>
                </a:ext>
              </a:extLst>
            </p:cNvPr>
            <p:cNvSpPr/>
            <p:nvPr/>
          </p:nvSpPr>
          <p:spPr>
            <a:xfrm>
              <a:off x="3989143" y="7143593"/>
              <a:ext cx="2058659" cy="64633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51E89D0-C92B-4516-99FE-8092C8E9C517}"/>
                </a:ext>
              </a:extLst>
            </p:cNvPr>
            <p:cNvSpPr txBox="1"/>
            <p:nvPr/>
          </p:nvSpPr>
          <p:spPr>
            <a:xfrm>
              <a:off x="4003456" y="7156984"/>
              <a:ext cx="2058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Spearman </a:t>
              </a:r>
            </a:p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644415D-E55A-499F-A7EF-EAFA8A995BF7}"/>
                </a:ext>
              </a:extLst>
            </p:cNvPr>
            <p:cNvSpPr txBox="1"/>
            <p:nvPr/>
          </p:nvSpPr>
          <p:spPr>
            <a:xfrm>
              <a:off x="7027889" y="9486407"/>
              <a:ext cx="1495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reports </a:t>
              </a:r>
            </a:p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numbers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2107962-760F-4837-AEDB-192CF8E266C5}"/>
                </a:ext>
              </a:extLst>
            </p:cNvPr>
            <p:cNvSpPr txBox="1"/>
            <p:nvPr/>
          </p:nvSpPr>
          <p:spPr>
            <a:xfrm>
              <a:off x="2966064" y="4511751"/>
              <a:ext cx="1491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1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B4DA87F-9FE6-403F-9C8A-7BDA3EBF6147}"/>
                </a:ext>
              </a:extLst>
            </p:cNvPr>
            <p:cNvSpPr/>
            <p:nvPr/>
          </p:nvSpPr>
          <p:spPr>
            <a:xfrm>
              <a:off x="9627020" y="1410212"/>
              <a:ext cx="1881972" cy="885244"/>
            </a:xfrm>
            <a:prstGeom prst="rect">
              <a:avLst/>
            </a:prstGeom>
            <a:solidFill>
              <a:srgbClr val="F5B3B4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0E211A-BCEC-4CD3-B410-E0F269DCA16E}"/>
                </a:ext>
              </a:extLst>
            </p:cNvPr>
            <p:cNvSpPr txBox="1"/>
            <p:nvPr/>
          </p:nvSpPr>
          <p:spPr>
            <a:xfrm>
              <a:off x="9856177" y="1418470"/>
              <a:ext cx="15406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Dirichlet 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93E7D13-9026-4F6A-928A-7C0B45AE6AFB}"/>
                </a:ext>
              </a:extLst>
            </p:cNvPr>
            <p:cNvSpPr/>
            <p:nvPr/>
          </p:nvSpPr>
          <p:spPr>
            <a:xfrm>
              <a:off x="7237724" y="1410212"/>
              <a:ext cx="1881972" cy="885244"/>
            </a:xfrm>
            <a:prstGeom prst="rect">
              <a:avLst/>
            </a:prstGeom>
            <a:solidFill>
              <a:srgbClr val="F5B3B4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881FB19-F373-4E7E-B388-7FE427C3A76A}"/>
                </a:ext>
              </a:extLst>
            </p:cNvPr>
            <p:cNvSpPr txBox="1"/>
            <p:nvPr/>
          </p:nvSpPr>
          <p:spPr>
            <a:xfrm>
              <a:off x="7409333" y="1410211"/>
              <a:ext cx="15824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coefficients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1EA0499-6B90-4C3A-8CE0-5B957AE1C762}"/>
                </a:ext>
              </a:extLst>
            </p:cNvPr>
            <p:cNvSpPr/>
            <p:nvPr/>
          </p:nvSpPr>
          <p:spPr>
            <a:xfrm>
              <a:off x="12016315" y="1410212"/>
              <a:ext cx="1881972" cy="885244"/>
            </a:xfrm>
            <a:prstGeom prst="rect">
              <a:avLst/>
            </a:prstGeom>
            <a:solidFill>
              <a:srgbClr val="F5B3B4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CB4CF30-BA25-473B-B69E-289143C65912}"/>
                </a:ext>
              </a:extLst>
            </p:cNvPr>
            <p:cNvSpPr txBox="1"/>
            <p:nvPr/>
          </p:nvSpPr>
          <p:spPr>
            <a:xfrm>
              <a:off x="12275745" y="1418470"/>
              <a:ext cx="13805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“EERIE”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95C7256-8AAD-402B-9ABF-5BB70355D116}"/>
                </a:ext>
              </a:extLst>
            </p:cNvPr>
            <p:cNvSpPr/>
            <p:nvPr/>
          </p:nvSpPr>
          <p:spPr>
            <a:xfrm>
              <a:off x="9627020" y="2552725"/>
              <a:ext cx="1881972" cy="533376"/>
            </a:xfrm>
            <a:prstGeom prst="rect">
              <a:avLst/>
            </a:prstGeom>
            <a:solidFill>
              <a:srgbClr val="FAD6D7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5DEACE6-A2E0-48D2-8416-F6D13970D3F9}"/>
                </a:ext>
              </a:extLst>
            </p:cNvPr>
            <p:cNvSpPr txBox="1"/>
            <p:nvPr/>
          </p:nvSpPr>
          <p:spPr>
            <a:xfrm>
              <a:off x="9839517" y="2588581"/>
              <a:ext cx="1447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EE929EB-FEB7-4A66-BD5E-A3D91381F237}"/>
                </a:ext>
              </a:extLst>
            </p:cNvPr>
            <p:cNvSpPr/>
            <p:nvPr/>
          </p:nvSpPr>
          <p:spPr>
            <a:xfrm>
              <a:off x="7154704" y="3343369"/>
              <a:ext cx="1881972" cy="785700"/>
            </a:xfrm>
            <a:prstGeom prst="rect">
              <a:avLst/>
            </a:prstGeom>
            <a:solidFill>
              <a:srgbClr val="FAD6D7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A6DB9F7-0523-4C88-BE4F-E196E24A287C}"/>
                </a:ext>
              </a:extLst>
            </p:cNvPr>
            <p:cNvSpPr txBox="1"/>
            <p:nvPr/>
          </p:nvSpPr>
          <p:spPr>
            <a:xfrm>
              <a:off x="7676861" y="3316701"/>
              <a:ext cx="8162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MAE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44AA85F-F82B-422E-BE9D-C3CFD1B8D8C6}"/>
                </a:ext>
              </a:extLst>
            </p:cNvPr>
            <p:cNvSpPr/>
            <p:nvPr/>
          </p:nvSpPr>
          <p:spPr>
            <a:xfrm>
              <a:off x="12002636" y="3343369"/>
              <a:ext cx="1881972" cy="785700"/>
            </a:xfrm>
            <a:prstGeom prst="rect">
              <a:avLst/>
            </a:prstGeom>
            <a:solidFill>
              <a:srgbClr val="FAD6D7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9FA7C7B-E1C7-43C6-AFD1-F630E2578457}"/>
                </a:ext>
              </a:extLst>
            </p:cNvPr>
            <p:cNvSpPr txBox="1"/>
            <p:nvPr/>
          </p:nvSpPr>
          <p:spPr>
            <a:xfrm>
              <a:off x="12587278" y="3333864"/>
              <a:ext cx="6799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AIC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BIC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A239FBB-A3E8-4FB8-A699-19E0AAEA19C5}"/>
                </a:ext>
              </a:extLst>
            </p:cNvPr>
            <p:cNvSpPr/>
            <p:nvPr/>
          </p:nvSpPr>
          <p:spPr>
            <a:xfrm>
              <a:off x="9627020" y="3343369"/>
              <a:ext cx="1881972" cy="785700"/>
            </a:xfrm>
            <a:prstGeom prst="rect">
              <a:avLst/>
            </a:prstGeom>
            <a:solidFill>
              <a:srgbClr val="FAD6D7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19D7CB5-87C1-4AC9-9136-F5136BC2C8C4}"/>
                </a:ext>
              </a:extLst>
            </p:cNvPr>
            <p:cNvSpPr txBox="1"/>
            <p:nvPr/>
          </p:nvSpPr>
          <p:spPr>
            <a:xfrm>
              <a:off x="9818571" y="3316701"/>
              <a:ext cx="15582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Chi-square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B919E34-5BF2-4DA4-985B-3E47389B2F83}"/>
                </a:ext>
              </a:extLst>
            </p:cNvPr>
            <p:cNvSpPr txBox="1"/>
            <p:nvPr/>
          </p:nvSpPr>
          <p:spPr>
            <a:xfrm>
              <a:off x="17003881" y="3422945"/>
              <a:ext cx="1491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3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F496E62-DC47-432F-8744-E1B05403EF0B}"/>
                </a:ext>
              </a:extLst>
            </p:cNvPr>
            <p:cNvSpPr/>
            <p:nvPr/>
          </p:nvSpPr>
          <p:spPr>
            <a:xfrm>
              <a:off x="16821824" y="6214110"/>
              <a:ext cx="1881972" cy="885244"/>
            </a:xfrm>
            <a:prstGeom prst="rect">
              <a:avLst/>
            </a:prstGeom>
            <a:solidFill>
              <a:srgbClr val="A9CE9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872DCE8-B5D9-4644-B9AF-8CB3C782DA85}"/>
                </a:ext>
              </a:extLst>
            </p:cNvPr>
            <p:cNvSpPr txBox="1"/>
            <p:nvPr/>
          </p:nvSpPr>
          <p:spPr>
            <a:xfrm>
              <a:off x="17055719" y="6241233"/>
              <a:ext cx="14141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K-means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1484C82-84C2-457C-86CE-74DE6E77A07A}"/>
                </a:ext>
              </a:extLst>
            </p:cNvPr>
            <p:cNvSpPr/>
            <p:nvPr/>
          </p:nvSpPr>
          <p:spPr>
            <a:xfrm>
              <a:off x="20070529" y="5464966"/>
              <a:ext cx="1418405" cy="885244"/>
            </a:xfrm>
            <a:prstGeom prst="rect">
              <a:avLst/>
            </a:prstGeom>
            <a:solidFill>
              <a:srgbClr val="C4DFB3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EE79B88-C298-431F-88F5-0AD9E952E93E}"/>
                </a:ext>
              </a:extLst>
            </p:cNvPr>
            <p:cNvSpPr txBox="1"/>
            <p:nvPr/>
          </p:nvSpPr>
          <p:spPr>
            <a:xfrm>
              <a:off x="20048426" y="5512536"/>
              <a:ext cx="15007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Sum 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Ratio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5F035E1-8F55-424D-8719-66391786566D}"/>
                </a:ext>
              </a:extLst>
            </p:cNvPr>
            <p:cNvSpPr/>
            <p:nvPr/>
          </p:nvSpPr>
          <p:spPr>
            <a:xfrm>
              <a:off x="16661771" y="5083107"/>
              <a:ext cx="2202078" cy="778268"/>
            </a:xfrm>
            <a:prstGeom prst="rect">
              <a:avLst/>
            </a:prstGeom>
            <a:solidFill>
              <a:srgbClr val="D9EACE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F03FEAD-43DC-4A10-86C2-269C26115956}"/>
                </a:ext>
              </a:extLst>
            </p:cNvPr>
            <p:cNvSpPr txBox="1"/>
            <p:nvPr/>
          </p:nvSpPr>
          <p:spPr>
            <a:xfrm>
              <a:off x="16502127" y="5052866"/>
              <a:ext cx="24977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 logistic regression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CAAEC32-7DC3-4BEA-AE75-A6B10D33DA98}"/>
                </a:ext>
              </a:extLst>
            </p:cNvPr>
            <p:cNvCxnSpPr>
              <a:cxnSpLocks/>
            </p:cNvCxnSpPr>
            <p:nvPr/>
          </p:nvCxnSpPr>
          <p:spPr>
            <a:xfrm>
              <a:off x="17776482" y="5877545"/>
              <a:ext cx="0" cy="336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E630DC4-3596-4196-81F7-9F81E1707F6B}"/>
                </a:ext>
              </a:extLst>
            </p:cNvPr>
            <p:cNvSpPr/>
            <p:nvPr/>
          </p:nvSpPr>
          <p:spPr>
            <a:xfrm>
              <a:off x="16821824" y="3885974"/>
              <a:ext cx="1881972" cy="792474"/>
            </a:xfrm>
            <a:prstGeom prst="rect">
              <a:avLst/>
            </a:prstGeom>
            <a:solidFill>
              <a:srgbClr val="D9EACE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42B78298-D218-4481-89D2-463C1028F792}"/>
                </a:ext>
              </a:extLst>
            </p:cNvPr>
            <p:cNvSpPr txBox="1"/>
            <p:nvPr/>
          </p:nvSpPr>
          <p:spPr>
            <a:xfrm>
              <a:off x="16969932" y="3841390"/>
              <a:ext cx="15824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coefficients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A8342CEA-8CD4-46ED-B961-3E0383CF7A1D}"/>
                </a:ext>
              </a:extLst>
            </p:cNvPr>
            <p:cNvCxnSpPr>
              <a:cxnSpLocks/>
            </p:cNvCxnSpPr>
            <p:nvPr/>
          </p:nvCxnSpPr>
          <p:spPr>
            <a:xfrm>
              <a:off x="17775934" y="4672468"/>
              <a:ext cx="0" cy="4032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3DED2DC-6447-404D-9E30-C90C4DAF7F0C}"/>
                </a:ext>
              </a:extLst>
            </p:cNvPr>
            <p:cNvSpPr/>
            <p:nvPr/>
          </p:nvSpPr>
          <p:spPr>
            <a:xfrm>
              <a:off x="14961402" y="6211743"/>
              <a:ext cx="1247135" cy="885244"/>
            </a:xfrm>
            <a:prstGeom prst="rect">
              <a:avLst/>
            </a:prstGeom>
            <a:solidFill>
              <a:srgbClr val="D9EACE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54C974C-8755-47CE-86C4-9D3FF2E830FC}"/>
                </a:ext>
              </a:extLst>
            </p:cNvPr>
            <p:cNvSpPr txBox="1"/>
            <p:nvPr/>
          </p:nvSpPr>
          <p:spPr>
            <a:xfrm>
              <a:off x="14889306" y="6238866"/>
              <a:ext cx="13805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Classify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“EERIE”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20A78F0-9A10-4D21-834C-D4FBD6489DD9}"/>
                </a:ext>
              </a:extLst>
            </p:cNvPr>
            <p:cNvSpPr txBox="1"/>
            <p:nvPr/>
          </p:nvSpPr>
          <p:spPr>
            <a:xfrm>
              <a:off x="18696209" y="6462843"/>
              <a:ext cx="1430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箭头: 左右 110">
              <a:extLst>
                <a:ext uri="{FF2B5EF4-FFF2-40B4-BE49-F238E27FC236}">
                  <a16:creationId xmlns:a16="http://schemas.microsoft.com/office/drawing/2014/main" id="{7CACB3DC-D958-4386-B22A-6F1D0659D2C6}"/>
                </a:ext>
              </a:extLst>
            </p:cNvPr>
            <p:cNvSpPr/>
            <p:nvPr/>
          </p:nvSpPr>
          <p:spPr>
            <a:xfrm rot="20083012">
              <a:off x="18801173" y="5996929"/>
              <a:ext cx="1181879" cy="308067"/>
            </a:xfrm>
            <a:prstGeom prst="left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2" name="箭头: 左右 111">
              <a:extLst>
                <a:ext uri="{FF2B5EF4-FFF2-40B4-BE49-F238E27FC236}">
                  <a16:creationId xmlns:a16="http://schemas.microsoft.com/office/drawing/2014/main" id="{0BF12F1E-8CE2-4E9B-AC75-0C62D548AC00}"/>
                </a:ext>
              </a:extLst>
            </p:cNvPr>
            <p:cNvSpPr/>
            <p:nvPr/>
          </p:nvSpPr>
          <p:spPr>
            <a:xfrm rot="1516988" flipV="1">
              <a:off x="18801174" y="7128652"/>
              <a:ext cx="1181879" cy="308067"/>
            </a:xfrm>
            <a:prstGeom prst="left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3859151-7BA3-40A5-8851-F548C0AB2321}"/>
                </a:ext>
              </a:extLst>
            </p:cNvPr>
            <p:cNvSpPr/>
            <p:nvPr/>
          </p:nvSpPr>
          <p:spPr>
            <a:xfrm>
              <a:off x="20080689" y="7195143"/>
              <a:ext cx="1418405" cy="885244"/>
            </a:xfrm>
            <a:prstGeom prst="rect">
              <a:avLst/>
            </a:prstGeom>
            <a:solidFill>
              <a:srgbClr val="C4DFB3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95462DA-A1F7-4B47-9207-FDBCA7C9278B}"/>
                </a:ext>
              </a:extLst>
            </p:cNvPr>
            <p:cNvSpPr txBox="1"/>
            <p:nvPr/>
          </p:nvSpPr>
          <p:spPr>
            <a:xfrm>
              <a:off x="20050028" y="7212554"/>
              <a:ext cx="15760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Systematic 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2229640-62EB-439D-BB4E-BDDA5A870C9F}"/>
                </a:ext>
              </a:extLst>
            </p:cNvPr>
            <p:cNvSpPr/>
            <p:nvPr/>
          </p:nvSpPr>
          <p:spPr>
            <a:xfrm>
              <a:off x="16519617" y="8069042"/>
              <a:ext cx="2462796" cy="885244"/>
            </a:xfrm>
            <a:prstGeom prst="rect">
              <a:avLst/>
            </a:prstGeom>
            <a:solidFill>
              <a:srgbClr val="D9EACE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A4770642-20D1-4E02-8BDE-9C4C0E1B0DE0}"/>
                </a:ext>
              </a:extLst>
            </p:cNvPr>
            <p:cNvSpPr txBox="1"/>
            <p:nvPr/>
          </p:nvSpPr>
          <p:spPr>
            <a:xfrm>
              <a:off x="16485152" y="8076915"/>
              <a:ext cx="25553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disturbance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F1-score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289D61A3-1983-4892-AD73-AF596AC74BED}"/>
                </a:ext>
              </a:extLst>
            </p:cNvPr>
            <p:cNvSpPr txBox="1"/>
            <p:nvPr/>
          </p:nvSpPr>
          <p:spPr>
            <a:xfrm>
              <a:off x="16393991" y="7299398"/>
              <a:ext cx="2559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B6DF7A9E-D586-4809-A5B8-8090A035FD94}"/>
                </a:ext>
              </a:extLst>
            </p:cNvPr>
            <p:cNvCxnSpPr>
              <a:cxnSpLocks/>
              <a:stCxn id="84" idx="2"/>
              <a:endCxn id="119" idx="0"/>
            </p:cNvCxnSpPr>
            <p:nvPr/>
          </p:nvCxnSpPr>
          <p:spPr>
            <a:xfrm flipH="1">
              <a:off x="17751015" y="7099354"/>
              <a:ext cx="11795" cy="9696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156BC51A-3A2E-43F5-B08F-EA3B155E195E}"/>
                </a:ext>
              </a:extLst>
            </p:cNvPr>
            <p:cNvCxnSpPr>
              <a:cxnSpLocks/>
              <a:stCxn id="84" idx="1"/>
              <a:endCxn id="106" idx="3"/>
            </p:cNvCxnSpPr>
            <p:nvPr/>
          </p:nvCxnSpPr>
          <p:spPr>
            <a:xfrm flipH="1" flipV="1">
              <a:off x="16208537" y="6654365"/>
              <a:ext cx="613287" cy="23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连接符: 肘形 129">
              <a:extLst>
                <a:ext uri="{FF2B5EF4-FFF2-40B4-BE49-F238E27FC236}">
                  <a16:creationId xmlns:a16="http://schemas.microsoft.com/office/drawing/2014/main" id="{B0FAC30E-0AE7-4957-BF87-D59C897C4827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13898287" y="1852834"/>
              <a:ext cx="2559256" cy="4784539"/>
            </a:xfrm>
            <a:prstGeom prst="bentConnector2">
              <a:avLst/>
            </a:prstGeom>
            <a:ln w="38100">
              <a:solidFill>
                <a:srgbClr val="EF898B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左大括号 137">
              <a:extLst>
                <a:ext uri="{FF2B5EF4-FFF2-40B4-BE49-F238E27FC236}">
                  <a16:creationId xmlns:a16="http://schemas.microsoft.com/office/drawing/2014/main" id="{A7FC37AE-C8B8-41C5-8498-779276F3B7E1}"/>
                </a:ext>
              </a:extLst>
            </p:cNvPr>
            <p:cNvSpPr/>
            <p:nvPr/>
          </p:nvSpPr>
          <p:spPr>
            <a:xfrm rot="5400000">
              <a:off x="10541250" y="6414293"/>
              <a:ext cx="183360" cy="5912139"/>
            </a:xfrm>
            <a:prstGeom prst="leftBrace">
              <a:avLst>
                <a:gd name="adj1" fmla="val 365404"/>
                <a:gd name="adj2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9CD2C198-44B3-4E94-8487-095DA73BED0C}"/>
                </a:ext>
              </a:extLst>
            </p:cNvPr>
            <p:cNvSpPr txBox="1"/>
            <p:nvPr/>
          </p:nvSpPr>
          <p:spPr>
            <a:xfrm>
              <a:off x="9927030" y="8231587"/>
              <a:ext cx="1491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4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4A4C78D-AA61-4F10-80EC-3BBD744D0DAB}"/>
                </a:ext>
              </a:extLst>
            </p:cNvPr>
            <p:cNvSpPr txBox="1"/>
            <p:nvPr/>
          </p:nvSpPr>
          <p:spPr>
            <a:xfrm>
              <a:off x="9180191" y="4513542"/>
              <a:ext cx="2791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engineering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4A587263-DD2F-4C97-80B0-3C4ECA1EAA01}"/>
                </a:ext>
              </a:extLst>
            </p:cNvPr>
            <p:cNvSpPr txBox="1"/>
            <p:nvPr/>
          </p:nvSpPr>
          <p:spPr>
            <a:xfrm>
              <a:off x="9295156" y="5028107"/>
              <a:ext cx="2632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6EFBB74-0B0F-4F28-BAAE-EC3AF5E10C47}"/>
                </a:ext>
              </a:extLst>
            </p:cNvPr>
            <p:cNvSpPr txBox="1"/>
            <p:nvPr/>
          </p:nvSpPr>
          <p:spPr>
            <a:xfrm>
              <a:off x="9998232" y="5943830"/>
              <a:ext cx="1276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</a:p>
            <a:p>
              <a:pPr algn="ctr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  <a:endParaRPr lang="zh-CN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743D60CD-7123-4C6D-A8F6-C7E7D598C5CB}"/>
                </a:ext>
              </a:extLst>
            </p:cNvPr>
            <p:cNvSpPr txBox="1"/>
            <p:nvPr/>
          </p:nvSpPr>
          <p:spPr>
            <a:xfrm>
              <a:off x="6932075" y="5505608"/>
              <a:ext cx="220945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Frequency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0ABABC99-7044-4E88-B66B-E1DFC1E1D33E}"/>
                </a:ext>
              </a:extLst>
            </p:cNvPr>
            <p:cNvSpPr txBox="1"/>
            <p:nvPr/>
          </p:nvSpPr>
          <p:spPr>
            <a:xfrm>
              <a:off x="11941161" y="6532239"/>
              <a:ext cx="2487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Bigram Frequency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F6CA9B8F-702E-4B8A-BE92-0732EFD08FCE}"/>
                </a:ext>
              </a:extLst>
            </p:cNvPr>
            <p:cNvSpPr txBox="1"/>
            <p:nvPr/>
          </p:nvSpPr>
          <p:spPr>
            <a:xfrm>
              <a:off x="8279169" y="7311474"/>
              <a:ext cx="2257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 Repetition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36EBA31D-E429-4339-915D-3782C7B2A9D9}"/>
                </a:ext>
              </a:extLst>
            </p:cNvPr>
            <p:cNvSpPr txBox="1"/>
            <p:nvPr/>
          </p:nvSpPr>
          <p:spPr>
            <a:xfrm>
              <a:off x="12028487" y="5501131"/>
              <a:ext cx="2298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 Frequency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8C5D5D54-AA0A-4177-9938-2AE34BFFB056}"/>
                </a:ext>
              </a:extLst>
            </p:cNvPr>
            <p:cNvSpPr txBox="1"/>
            <p:nvPr/>
          </p:nvSpPr>
          <p:spPr>
            <a:xfrm>
              <a:off x="11083432" y="7315057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F4695CD4-FCBE-4DA9-B592-C6D552E86A5B}"/>
                </a:ext>
              </a:extLst>
            </p:cNvPr>
            <p:cNvSpPr/>
            <p:nvPr/>
          </p:nvSpPr>
          <p:spPr>
            <a:xfrm>
              <a:off x="6945893" y="6506426"/>
              <a:ext cx="2233373" cy="513549"/>
            </a:xfrm>
            <a:prstGeom prst="rect">
              <a:avLst/>
            </a:prstGeom>
            <a:solidFill>
              <a:srgbClr val="CDDEEF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1134514F-A6B7-466C-BEE0-023DB690AF5D}"/>
                </a:ext>
              </a:extLst>
            </p:cNvPr>
            <p:cNvCxnSpPr>
              <a:cxnSpLocks/>
              <a:stCxn id="156" idx="2"/>
              <a:endCxn id="204" idx="0"/>
            </p:cNvCxnSpPr>
            <p:nvPr/>
          </p:nvCxnSpPr>
          <p:spPr>
            <a:xfrm>
              <a:off x="10609774" y="5522328"/>
              <a:ext cx="0" cy="2512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D609D31A-AF35-4433-9DA6-E9B5CDB72AE2}"/>
                </a:ext>
              </a:extLst>
            </p:cNvPr>
            <p:cNvSpPr txBox="1"/>
            <p:nvPr/>
          </p:nvSpPr>
          <p:spPr>
            <a:xfrm>
              <a:off x="9848676" y="843114"/>
              <a:ext cx="1491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2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B815B921-EFAB-4883-947D-9BB79AB18E3E}"/>
                </a:ext>
              </a:extLst>
            </p:cNvPr>
            <p:cNvCxnSpPr>
              <a:cxnSpLocks/>
              <a:stCxn id="179" idx="1"/>
              <a:endCxn id="36" idx="3"/>
            </p:cNvCxnSpPr>
            <p:nvPr/>
          </p:nvCxnSpPr>
          <p:spPr>
            <a:xfrm flipH="1">
              <a:off x="6455693" y="6439510"/>
              <a:ext cx="3135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1A52FF5C-9F2C-4A6D-ACB6-6D779E31E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5766" y="4283710"/>
              <a:ext cx="0" cy="3098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2DF87AD8-5CE5-4DC2-85DD-8EC329C2BF7A}"/>
                </a:ext>
              </a:extLst>
            </p:cNvPr>
            <p:cNvCxnSpPr>
              <a:cxnSpLocks/>
              <a:stCxn id="179" idx="3"/>
              <a:endCxn id="124" idx="1"/>
            </p:cNvCxnSpPr>
            <p:nvPr/>
          </p:nvCxnSpPr>
          <p:spPr>
            <a:xfrm flipV="1">
              <a:off x="14579600" y="6438885"/>
              <a:ext cx="309705" cy="6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D8C36BB9-096D-42D4-A82C-099E35C472EA}"/>
                </a:ext>
              </a:extLst>
            </p:cNvPr>
            <p:cNvCxnSpPr>
              <a:cxnSpLocks/>
              <a:stCxn id="179" idx="2"/>
              <a:endCxn id="143" idx="0"/>
            </p:cNvCxnSpPr>
            <p:nvPr/>
          </p:nvCxnSpPr>
          <p:spPr>
            <a:xfrm flipH="1">
              <a:off x="10672587" y="7923007"/>
              <a:ext cx="1810" cy="3085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7E5A38E5-1C27-43CE-BE66-AB3BEAF4B8D7}"/>
                </a:ext>
              </a:extLst>
            </p:cNvPr>
            <p:cNvCxnSpPr>
              <a:stCxn id="39" idx="1"/>
              <a:endCxn id="46" idx="3"/>
            </p:cNvCxnSpPr>
            <p:nvPr/>
          </p:nvCxnSpPr>
          <p:spPr>
            <a:xfrm flipH="1">
              <a:off x="9119696" y="1852834"/>
              <a:ext cx="5073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AD4C9FE7-DD92-4D62-8EEB-7E69C615BEC4}"/>
                </a:ext>
              </a:extLst>
            </p:cNvPr>
            <p:cNvCxnSpPr>
              <a:stCxn id="39" idx="3"/>
              <a:endCxn id="52" idx="1"/>
            </p:cNvCxnSpPr>
            <p:nvPr/>
          </p:nvCxnSpPr>
          <p:spPr>
            <a:xfrm>
              <a:off x="11508992" y="1852834"/>
              <a:ext cx="5073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5393B52D-F16D-4B9F-AD4E-A33727C0C3E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440113" y="6410325"/>
              <a:ext cx="628099" cy="16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43161B9C-D47D-431C-B3F1-E26311D81BC2}"/>
                </a:ext>
              </a:extLst>
            </p:cNvPr>
            <p:cNvCxnSpPr>
              <a:cxnSpLocks/>
              <a:endCxn id="157" idx="3"/>
            </p:cNvCxnSpPr>
            <p:nvPr/>
          </p:nvCxnSpPr>
          <p:spPr>
            <a:xfrm flipH="1" flipV="1">
              <a:off x="9150001" y="5730392"/>
              <a:ext cx="885196" cy="4472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565E6D0C-A9CB-4236-8D3B-58A4578216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2578" y="6561790"/>
              <a:ext cx="835583" cy="239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A8D3F0E4-CDBB-4880-9E23-C49797B8C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2304" y="5745771"/>
              <a:ext cx="885195" cy="4214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3AE6ED09-0475-485E-95F2-F2CD7E21DB96}"/>
                </a:ext>
              </a:extLst>
            </p:cNvPr>
            <p:cNvCxnSpPr>
              <a:cxnSpLocks/>
            </p:cNvCxnSpPr>
            <p:nvPr/>
          </p:nvCxnSpPr>
          <p:spPr>
            <a:xfrm>
              <a:off x="11208138" y="6557583"/>
              <a:ext cx="811077" cy="232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B71F5AA1-095B-4E4A-9934-30532E956CAE}"/>
                </a:ext>
              </a:extLst>
            </p:cNvPr>
            <p:cNvCxnSpPr/>
            <p:nvPr/>
          </p:nvCxnSpPr>
          <p:spPr>
            <a:xfrm flipH="1">
              <a:off x="10035196" y="6915150"/>
              <a:ext cx="240161" cy="3963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61A5FB15-61F2-4834-85BC-824BDF4B4E58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975" y="6895803"/>
              <a:ext cx="240161" cy="3963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E4580480-261D-44DE-A67C-652B3D890C2B}"/>
                </a:ext>
              </a:extLst>
            </p:cNvPr>
            <p:cNvCxnSpPr>
              <a:endCxn id="26" idx="1"/>
            </p:cNvCxnSpPr>
            <p:nvPr/>
          </p:nvCxnSpPr>
          <p:spPr>
            <a:xfrm>
              <a:off x="3563201" y="7480149"/>
              <a:ext cx="4245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D6F58BC7-F2AC-4566-A831-141D076BCE50}"/>
                </a:ext>
              </a:extLst>
            </p:cNvPr>
            <p:cNvCxnSpPr>
              <a:stCxn id="55" idx="2"/>
              <a:endCxn id="69" idx="0"/>
            </p:cNvCxnSpPr>
            <p:nvPr/>
          </p:nvCxnSpPr>
          <p:spPr>
            <a:xfrm>
              <a:off x="10568006" y="3086101"/>
              <a:ext cx="0" cy="2572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D0A80E57-AF47-4D62-BB56-3DC8B57963C2}"/>
                </a:ext>
              </a:extLst>
            </p:cNvPr>
            <p:cNvCxnSpPr>
              <a:stCxn id="55" idx="2"/>
            </p:cNvCxnSpPr>
            <p:nvPr/>
          </p:nvCxnSpPr>
          <p:spPr>
            <a:xfrm flipH="1">
              <a:off x="8077200" y="3086101"/>
              <a:ext cx="2490806" cy="2572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5238C8E5-E31D-407E-8082-89ACC010D919}"/>
                </a:ext>
              </a:extLst>
            </p:cNvPr>
            <p:cNvCxnSpPr>
              <a:stCxn id="55" idx="2"/>
              <a:endCxn id="66" idx="0"/>
            </p:cNvCxnSpPr>
            <p:nvPr/>
          </p:nvCxnSpPr>
          <p:spPr>
            <a:xfrm>
              <a:off x="10568006" y="3086101"/>
              <a:ext cx="2375616" cy="2572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43CA5638-974A-42E5-A472-07C422303DB6}"/>
                </a:ext>
              </a:extLst>
            </p:cNvPr>
            <p:cNvCxnSpPr>
              <a:stCxn id="39" idx="2"/>
              <a:endCxn id="55" idx="0"/>
            </p:cNvCxnSpPr>
            <p:nvPr/>
          </p:nvCxnSpPr>
          <p:spPr>
            <a:xfrm>
              <a:off x="10568006" y="2295456"/>
              <a:ext cx="0" cy="2572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60C8036-2829-4015-8321-5B2FE8A4A5CB}"/>
                </a:ext>
              </a:extLst>
            </p:cNvPr>
            <p:cNvSpPr txBox="1"/>
            <p:nvPr/>
          </p:nvSpPr>
          <p:spPr>
            <a:xfrm>
              <a:off x="6969026" y="6523388"/>
              <a:ext cx="2180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Adjacency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960C3A70-DB73-416E-8FA0-2474F212BEB3}"/>
                </a:ext>
              </a:extLst>
            </p:cNvPr>
            <p:cNvSpPr/>
            <p:nvPr/>
          </p:nvSpPr>
          <p:spPr>
            <a:xfrm>
              <a:off x="9711001" y="8735360"/>
              <a:ext cx="1933306" cy="461665"/>
            </a:xfrm>
            <a:prstGeom prst="rect">
              <a:avLst/>
            </a:prstGeom>
            <a:solidFill>
              <a:srgbClr val="BF94E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A1651B5-7389-422B-A27B-AB4BF58A9CC2}"/>
                </a:ext>
              </a:extLst>
            </p:cNvPr>
            <p:cNvSpPr txBox="1"/>
            <p:nvPr/>
          </p:nvSpPr>
          <p:spPr>
            <a:xfrm>
              <a:off x="9818393" y="8730896"/>
              <a:ext cx="1782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aspects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44AD095D-158D-45C9-919D-A340D7CDB513}"/>
                </a:ext>
              </a:extLst>
            </p:cNvPr>
            <p:cNvSpPr/>
            <p:nvPr/>
          </p:nvSpPr>
          <p:spPr>
            <a:xfrm>
              <a:off x="8942202" y="9479474"/>
              <a:ext cx="1393106" cy="676267"/>
            </a:xfrm>
            <a:prstGeom prst="rect">
              <a:avLst/>
            </a:prstGeom>
            <a:solidFill>
              <a:srgbClr val="DEC7ED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057E9939-2167-438A-9F87-40A97A92659A}"/>
                </a:ext>
              </a:extLst>
            </p:cNvPr>
            <p:cNvSpPr/>
            <p:nvPr/>
          </p:nvSpPr>
          <p:spPr>
            <a:xfrm>
              <a:off x="10915377" y="9479474"/>
              <a:ext cx="1393106" cy="676267"/>
            </a:xfrm>
            <a:prstGeom prst="rect">
              <a:avLst/>
            </a:prstGeom>
            <a:solidFill>
              <a:srgbClr val="DEC7ED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645510D9-28CD-4359-95E0-4E2EDECE5B2E}"/>
                </a:ext>
              </a:extLst>
            </p:cNvPr>
            <p:cNvSpPr/>
            <p:nvPr/>
          </p:nvSpPr>
          <p:spPr>
            <a:xfrm>
              <a:off x="12888553" y="9479474"/>
              <a:ext cx="1393106" cy="676267"/>
            </a:xfrm>
            <a:prstGeom prst="rect">
              <a:avLst/>
            </a:prstGeom>
            <a:solidFill>
              <a:srgbClr val="DEC7ED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47F5CA76-02E1-4F12-83F8-12AEB8E65BF1}"/>
                </a:ext>
              </a:extLst>
            </p:cNvPr>
            <p:cNvSpPr txBox="1"/>
            <p:nvPr/>
          </p:nvSpPr>
          <p:spPr>
            <a:xfrm>
              <a:off x="8995961" y="9502168"/>
              <a:ext cx="1339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Hard Mode </a:t>
              </a:r>
            </a:p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percentage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0B2C160B-0C63-4446-ACD3-78A703F0F934}"/>
                </a:ext>
              </a:extLst>
            </p:cNvPr>
            <p:cNvSpPr txBox="1"/>
            <p:nvPr/>
          </p:nvSpPr>
          <p:spPr>
            <a:xfrm>
              <a:off x="10887927" y="9509410"/>
              <a:ext cx="1515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guessing </a:t>
              </a:r>
            </a:p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words</a:t>
              </a: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E6B2DEF-AFA6-4CA4-854C-F5B5A08E451B}"/>
                </a:ext>
              </a:extLst>
            </p:cNvPr>
            <p:cNvSpPr txBox="1"/>
            <p:nvPr/>
          </p:nvSpPr>
          <p:spPr>
            <a:xfrm>
              <a:off x="12831431" y="9509410"/>
              <a:ext cx="1515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difficulty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69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5AD14B88-7E94-4BE2-B7FD-8678A8E3B63A}"/>
              </a:ext>
            </a:extLst>
          </p:cNvPr>
          <p:cNvGrpSpPr/>
          <p:nvPr/>
        </p:nvGrpSpPr>
        <p:grpSpPr>
          <a:xfrm>
            <a:off x="1523990" y="1920237"/>
            <a:ext cx="9144019" cy="3017526"/>
            <a:chOff x="1523990" y="1920237"/>
            <a:chExt cx="9144019" cy="3017526"/>
          </a:xfrm>
        </p:grpSpPr>
        <p:pic>
          <p:nvPicPr>
            <p:cNvPr id="7" name="图片 6" descr="图表, 箱线图&#10;&#10;描述已自动生成">
              <a:extLst>
                <a:ext uri="{FF2B5EF4-FFF2-40B4-BE49-F238E27FC236}">
                  <a16:creationId xmlns:a16="http://schemas.microsoft.com/office/drawing/2014/main" id="{0EF0F61B-E1D9-4A94-91F9-9C24DEAD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0" y="1920237"/>
              <a:ext cx="9144019" cy="3017526"/>
            </a:xfrm>
            <a:prstGeom prst="rect">
              <a:avLst/>
            </a:prstGeom>
          </p:spPr>
        </p:pic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1DEEEA-7A0A-4144-ACF5-B7950A8AD4E0}"/>
                </a:ext>
              </a:extLst>
            </p:cNvPr>
            <p:cNvSpPr/>
            <p:nvPr/>
          </p:nvSpPr>
          <p:spPr>
            <a:xfrm>
              <a:off x="2206625" y="2750679"/>
              <a:ext cx="2352675" cy="1599071"/>
            </a:xfrm>
            <a:custGeom>
              <a:avLst/>
              <a:gdLst>
                <a:gd name="connsiteX0" fmla="*/ 0 w 2352675"/>
                <a:gd name="connsiteY0" fmla="*/ 1599071 h 1599071"/>
                <a:gd name="connsiteX1" fmla="*/ 396875 w 2352675"/>
                <a:gd name="connsiteY1" fmla="*/ 1259346 h 1599071"/>
                <a:gd name="connsiteX2" fmla="*/ 784225 w 2352675"/>
                <a:gd name="connsiteY2" fmla="*/ 217946 h 1599071"/>
                <a:gd name="connsiteX3" fmla="*/ 1181100 w 2352675"/>
                <a:gd name="connsiteY3" fmla="*/ 40146 h 1599071"/>
                <a:gd name="connsiteX4" fmla="*/ 1565275 w 2352675"/>
                <a:gd name="connsiteY4" fmla="*/ 764046 h 1599071"/>
                <a:gd name="connsiteX5" fmla="*/ 1958975 w 2352675"/>
                <a:gd name="connsiteY5" fmla="*/ 1357771 h 1599071"/>
                <a:gd name="connsiteX6" fmla="*/ 2352675 w 2352675"/>
                <a:gd name="connsiteY6" fmla="*/ 1592721 h 159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599071">
                  <a:moveTo>
                    <a:pt x="0" y="1599071"/>
                  </a:moveTo>
                  <a:cubicBezTo>
                    <a:pt x="133085" y="1544302"/>
                    <a:pt x="266171" y="1489533"/>
                    <a:pt x="396875" y="1259346"/>
                  </a:cubicBezTo>
                  <a:cubicBezTo>
                    <a:pt x="527579" y="1029159"/>
                    <a:pt x="653521" y="421146"/>
                    <a:pt x="784225" y="217946"/>
                  </a:cubicBezTo>
                  <a:cubicBezTo>
                    <a:pt x="914929" y="14746"/>
                    <a:pt x="1050925" y="-50871"/>
                    <a:pt x="1181100" y="40146"/>
                  </a:cubicBezTo>
                  <a:cubicBezTo>
                    <a:pt x="1311275" y="131163"/>
                    <a:pt x="1435629" y="544442"/>
                    <a:pt x="1565275" y="764046"/>
                  </a:cubicBezTo>
                  <a:cubicBezTo>
                    <a:pt x="1694921" y="983650"/>
                    <a:pt x="1827742" y="1219658"/>
                    <a:pt x="1958975" y="1357771"/>
                  </a:cubicBezTo>
                  <a:cubicBezTo>
                    <a:pt x="2090208" y="1495883"/>
                    <a:pt x="2221441" y="1544302"/>
                    <a:pt x="2352675" y="1592721"/>
                  </a:cubicBezTo>
                </a:path>
              </a:pathLst>
            </a:custGeom>
            <a:solidFill>
              <a:srgbClr val="B9DFE9">
                <a:alpha val="23000"/>
              </a:srgbClr>
            </a:solidFill>
            <a:ln w="9525">
              <a:solidFill>
                <a:srgbClr val="1F77B4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46DB14C-3DF7-4074-BAF3-781282EFFF9D}"/>
                </a:ext>
              </a:extLst>
            </p:cNvPr>
            <p:cNvSpPr/>
            <p:nvPr/>
          </p:nvSpPr>
          <p:spPr>
            <a:xfrm>
              <a:off x="5126567" y="2714445"/>
              <a:ext cx="2345267" cy="1642023"/>
            </a:xfrm>
            <a:custGeom>
              <a:avLst/>
              <a:gdLst>
                <a:gd name="connsiteX0" fmla="*/ 0 w 2345267"/>
                <a:gd name="connsiteY0" fmla="*/ 1641655 h 1642023"/>
                <a:gd name="connsiteX1" fmla="*/ 385233 w 2345267"/>
                <a:gd name="connsiteY1" fmla="*/ 1485022 h 1642023"/>
                <a:gd name="connsiteX2" fmla="*/ 787400 w 2345267"/>
                <a:gd name="connsiteY2" fmla="*/ 680688 h 1642023"/>
                <a:gd name="connsiteX3" fmla="*/ 1172633 w 2345267"/>
                <a:gd name="connsiteY3" fmla="*/ 3355 h 1642023"/>
                <a:gd name="connsiteX4" fmla="*/ 1566333 w 2345267"/>
                <a:gd name="connsiteY4" fmla="*/ 452088 h 1642023"/>
                <a:gd name="connsiteX5" fmla="*/ 1960033 w 2345267"/>
                <a:gd name="connsiteY5" fmla="*/ 1154822 h 1642023"/>
                <a:gd name="connsiteX6" fmla="*/ 2345267 w 2345267"/>
                <a:gd name="connsiteY6" fmla="*/ 1578155 h 164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5267" h="1642023">
                  <a:moveTo>
                    <a:pt x="0" y="1641655"/>
                  </a:moveTo>
                  <a:cubicBezTo>
                    <a:pt x="127000" y="1643419"/>
                    <a:pt x="254000" y="1645183"/>
                    <a:pt x="385233" y="1485022"/>
                  </a:cubicBezTo>
                  <a:cubicBezTo>
                    <a:pt x="516466" y="1324861"/>
                    <a:pt x="656167" y="927632"/>
                    <a:pt x="787400" y="680688"/>
                  </a:cubicBezTo>
                  <a:cubicBezTo>
                    <a:pt x="918633" y="433744"/>
                    <a:pt x="1042811" y="41455"/>
                    <a:pt x="1172633" y="3355"/>
                  </a:cubicBezTo>
                  <a:cubicBezTo>
                    <a:pt x="1302455" y="-34745"/>
                    <a:pt x="1435100" y="260177"/>
                    <a:pt x="1566333" y="452088"/>
                  </a:cubicBezTo>
                  <a:cubicBezTo>
                    <a:pt x="1697566" y="643999"/>
                    <a:pt x="1830211" y="967144"/>
                    <a:pt x="1960033" y="1154822"/>
                  </a:cubicBezTo>
                  <a:cubicBezTo>
                    <a:pt x="2089855" y="1342500"/>
                    <a:pt x="2278945" y="1506894"/>
                    <a:pt x="2345267" y="1578155"/>
                  </a:cubicBezTo>
                </a:path>
              </a:pathLst>
            </a:custGeom>
            <a:solidFill>
              <a:srgbClr val="DA8D59">
                <a:alpha val="19000"/>
              </a:srgbClr>
            </a:solidFill>
            <a:ln w="9525">
              <a:solidFill>
                <a:srgbClr val="DA8D59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DD6C0B0-A0BA-4B7A-985B-682701CD58C9}"/>
                </a:ext>
              </a:extLst>
            </p:cNvPr>
            <p:cNvSpPr/>
            <p:nvPr/>
          </p:nvSpPr>
          <p:spPr>
            <a:xfrm>
              <a:off x="8047567" y="2958207"/>
              <a:ext cx="2349500" cy="1440438"/>
            </a:xfrm>
            <a:custGeom>
              <a:avLst/>
              <a:gdLst>
                <a:gd name="connsiteX0" fmla="*/ 0 w 2349500"/>
                <a:gd name="connsiteY0" fmla="*/ 1440226 h 1440438"/>
                <a:gd name="connsiteX1" fmla="*/ 393700 w 2349500"/>
                <a:gd name="connsiteY1" fmla="*/ 1338626 h 1440438"/>
                <a:gd name="connsiteX2" fmla="*/ 783166 w 2349500"/>
                <a:gd name="connsiteY2" fmla="*/ 817926 h 1440438"/>
                <a:gd name="connsiteX3" fmla="*/ 1176866 w 2349500"/>
                <a:gd name="connsiteY3" fmla="*/ 153293 h 1440438"/>
                <a:gd name="connsiteX4" fmla="*/ 1579033 w 2349500"/>
                <a:gd name="connsiteY4" fmla="*/ 17826 h 1440438"/>
                <a:gd name="connsiteX5" fmla="*/ 1964266 w 2349500"/>
                <a:gd name="connsiteY5" fmla="*/ 441160 h 1440438"/>
                <a:gd name="connsiteX6" fmla="*/ 2349500 w 2349500"/>
                <a:gd name="connsiteY6" fmla="*/ 1198926 h 144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9500" h="1440438">
                  <a:moveTo>
                    <a:pt x="0" y="1440226"/>
                  </a:moveTo>
                  <a:cubicBezTo>
                    <a:pt x="131586" y="1441284"/>
                    <a:pt x="263172" y="1442343"/>
                    <a:pt x="393700" y="1338626"/>
                  </a:cubicBezTo>
                  <a:cubicBezTo>
                    <a:pt x="524228" y="1234909"/>
                    <a:pt x="652638" y="1015481"/>
                    <a:pt x="783166" y="817926"/>
                  </a:cubicBezTo>
                  <a:cubicBezTo>
                    <a:pt x="913694" y="620370"/>
                    <a:pt x="1044222" y="286643"/>
                    <a:pt x="1176866" y="153293"/>
                  </a:cubicBezTo>
                  <a:cubicBezTo>
                    <a:pt x="1309510" y="19943"/>
                    <a:pt x="1447800" y="-30152"/>
                    <a:pt x="1579033" y="17826"/>
                  </a:cubicBezTo>
                  <a:cubicBezTo>
                    <a:pt x="1710266" y="65804"/>
                    <a:pt x="1835855" y="244310"/>
                    <a:pt x="1964266" y="441160"/>
                  </a:cubicBezTo>
                  <a:cubicBezTo>
                    <a:pt x="2092677" y="638010"/>
                    <a:pt x="2226733" y="1088859"/>
                    <a:pt x="2349500" y="1198926"/>
                  </a:cubicBezTo>
                </a:path>
              </a:pathLst>
            </a:custGeom>
            <a:solidFill>
              <a:srgbClr val="00B050">
                <a:alpha val="16000"/>
              </a:srgbClr>
            </a:solidFill>
            <a:ln w="9525"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2B6DD98-8F1E-4D2E-BD63-AE44EE4AFCBE}"/>
                </a:ext>
              </a:extLst>
            </p:cNvPr>
            <p:cNvSpPr/>
            <p:nvPr/>
          </p:nvSpPr>
          <p:spPr>
            <a:xfrm>
              <a:off x="2206625" y="4349750"/>
              <a:ext cx="2352675" cy="48895"/>
            </a:xfrm>
            <a:prstGeom prst="rect">
              <a:avLst/>
            </a:prstGeom>
            <a:solidFill>
              <a:srgbClr val="B9DFE9">
                <a:alpha val="2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431CBA60-3A1C-4563-BC32-D67AA3874590}"/>
                </a:ext>
              </a:extLst>
            </p:cNvPr>
            <p:cNvSpPr/>
            <p:nvPr/>
          </p:nvSpPr>
          <p:spPr>
            <a:xfrm>
              <a:off x="5227118" y="4292600"/>
              <a:ext cx="2290233" cy="58575"/>
            </a:xfrm>
            <a:prstGeom prst="triangle">
              <a:avLst>
                <a:gd name="adj" fmla="val 100000"/>
              </a:avLst>
            </a:prstGeom>
            <a:solidFill>
              <a:srgbClr val="DA8D59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"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C4D968E-4851-44C3-9399-A5D83FA9ABB2}"/>
                </a:ext>
              </a:extLst>
            </p:cNvPr>
            <p:cNvSpPr/>
            <p:nvPr/>
          </p:nvSpPr>
          <p:spPr>
            <a:xfrm>
              <a:off x="5126567" y="4354881"/>
              <a:ext cx="2352675" cy="45719"/>
            </a:xfrm>
            <a:prstGeom prst="rect">
              <a:avLst/>
            </a:prstGeom>
            <a:solidFill>
              <a:srgbClr val="DA8D59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7469F9C9-2053-4871-A90D-8F3ECA9005C3}"/>
                </a:ext>
              </a:extLst>
            </p:cNvPr>
            <p:cNvSpPr/>
            <p:nvPr/>
          </p:nvSpPr>
          <p:spPr>
            <a:xfrm>
              <a:off x="8069263" y="4157132"/>
              <a:ext cx="2327804" cy="241513"/>
            </a:xfrm>
            <a:prstGeom prst="triangle">
              <a:avLst>
                <a:gd name="adj" fmla="val 100000"/>
              </a:avLst>
            </a:prstGeom>
            <a:solidFill>
              <a:srgbClr val="00B050">
                <a:alpha val="16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66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BC88-5DDE-42AE-A207-830B86F0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2C5E7-923F-44F4-A2D4-C48E5DBE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8C199D-5F42-4363-B502-65BFAB70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7" y="1765214"/>
            <a:ext cx="9265126" cy="3327571"/>
          </a:xfrm>
          <a:prstGeom prst="rect">
            <a:avLst/>
          </a:prstGeom>
          <a:ln>
            <a:solidFill>
              <a:srgbClr val="31859B"/>
            </a:solidFill>
          </a:ln>
        </p:spPr>
      </p:pic>
    </p:spTree>
    <p:extLst>
      <p:ext uri="{BB962C8B-B14F-4D97-AF65-F5344CB8AC3E}">
        <p14:creationId xmlns:p14="http://schemas.microsoft.com/office/powerpoint/2010/main" val="252205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F2746-5A59-45E3-8FC0-837CEB9D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F1AD0-0F37-40EE-B3F5-9D58AE94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A259D-B19B-4262-B27F-4B5E3D0E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051" y="1520727"/>
            <a:ext cx="4819898" cy="3816546"/>
          </a:xfrm>
          <a:prstGeom prst="rect">
            <a:avLst/>
          </a:prstGeom>
          <a:solidFill>
            <a:srgbClr val="FFE59A"/>
          </a:solidFill>
          <a:ln>
            <a:solidFill>
              <a:srgbClr val="FFE698"/>
            </a:solidFill>
          </a:ln>
        </p:spPr>
      </p:pic>
    </p:spTree>
    <p:extLst>
      <p:ext uri="{BB962C8B-B14F-4D97-AF65-F5344CB8AC3E}">
        <p14:creationId xmlns:p14="http://schemas.microsoft.com/office/powerpoint/2010/main" val="257798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2FB9-1E00-4C3A-902D-28029BDA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4659E-378D-49EA-A226-866FD647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7243EF-C922-40F9-B156-209E5B3D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63" y="1114306"/>
            <a:ext cx="7277474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6DAB2-1CDA-412F-A451-F0FEB2F1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12353-31A2-4F54-A9B4-1638ED98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9A975B-7E11-4F00-844B-8F28FD6F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39" y="1917622"/>
            <a:ext cx="8191921" cy="3022755"/>
          </a:xfrm>
          <a:prstGeom prst="rect">
            <a:avLst/>
          </a:prstGeom>
          <a:solidFill>
            <a:srgbClr val="DA8D59"/>
          </a:solidFill>
        </p:spPr>
      </p:pic>
    </p:spTree>
    <p:extLst>
      <p:ext uri="{BB962C8B-B14F-4D97-AF65-F5344CB8AC3E}">
        <p14:creationId xmlns:p14="http://schemas.microsoft.com/office/powerpoint/2010/main" val="428773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C6562-D8A1-4D19-BB4D-CDBA98C4EBC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CECEC"/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D375B-52EE-4A32-89BF-EA99FA7D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4DB0E1-1099-49E5-9B28-57DC7E7A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35" y="1371494"/>
            <a:ext cx="8369730" cy="4115011"/>
          </a:xfrm>
          <a:prstGeom prst="rect">
            <a:avLst/>
          </a:prstGeom>
          <a:solidFill>
            <a:srgbClr val="DEC7ED"/>
          </a:solidFill>
        </p:spPr>
      </p:pic>
    </p:spTree>
    <p:extLst>
      <p:ext uri="{BB962C8B-B14F-4D97-AF65-F5344CB8AC3E}">
        <p14:creationId xmlns:p14="http://schemas.microsoft.com/office/powerpoint/2010/main" val="298768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4F31-B033-413F-B2F2-97B592C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23885-7BA4-4748-A7C0-BE1330A1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BCBE04-9443-4369-B6B9-F19EE4FC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44" y="2003351"/>
            <a:ext cx="7042512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0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43BD2-4A57-49BE-BE9B-1D70E926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71A53-5706-47F1-BB82-4881B3AC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1E06F5-B621-43BD-B18A-B77F3DED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95" y="1311166"/>
            <a:ext cx="7004410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4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562B-78AF-4FE4-91D4-D6F383C9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E8C31-591E-439D-B03E-A45BBB32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C19619-FB7B-45AE-B5E9-E71D55BC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92" y="1790616"/>
            <a:ext cx="8103016" cy="3276768"/>
          </a:xfrm>
          <a:prstGeom prst="rect">
            <a:avLst/>
          </a:prstGeom>
          <a:solidFill>
            <a:srgbClr val="CDCCFE"/>
          </a:solidFill>
        </p:spPr>
      </p:pic>
    </p:spTree>
    <p:extLst>
      <p:ext uri="{BB962C8B-B14F-4D97-AF65-F5344CB8AC3E}">
        <p14:creationId xmlns:p14="http://schemas.microsoft.com/office/powerpoint/2010/main" val="179755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AA9080-F4D5-440C-B5D8-EF7F9A78F825}"/>
              </a:ext>
            </a:extLst>
          </p:cNvPr>
          <p:cNvGrpSpPr/>
          <p:nvPr/>
        </p:nvGrpSpPr>
        <p:grpSpPr>
          <a:xfrm>
            <a:off x="-2936503" y="-1567775"/>
            <a:ext cx="12755179" cy="9426607"/>
            <a:chOff x="-1399532" y="533400"/>
            <a:chExt cx="12755179" cy="94266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40898A7-9110-425B-B062-6C1B543CC35C}"/>
                </a:ext>
              </a:extLst>
            </p:cNvPr>
            <p:cNvSpPr/>
            <p:nvPr/>
          </p:nvSpPr>
          <p:spPr>
            <a:xfrm>
              <a:off x="1569279" y="533400"/>
              <a:ext cx="1841500" cy="7493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Original 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94FF27E-A671-467F-AE96-AF496D29B8F2}"/>
                </a:ext>
              </a:extLst>
            </p:cNvPr>
            <p:cNvSpPr/>
            <p:nvPr/>
          </p:nvSpPr>
          <p:spPr>
            <a:xfrm>
              <a:off x="4209408" y="533400"/>
              <a:ext cx="2667000" cy="749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Processing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97827FE-DC6D-4A65-8B4B-A71FBD1C4AF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410779" y="908050"/>
              <a:ext cx="7986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B334E26-A245-40CF-9760-183EEBD4586B}"/>
                </a:ext>
              </a:extLst>
            </p:cNvPr>
            <p:cNvSpPr/>
            <p:nvPr/>
          </p:nvSpPr>
          <p:spPr>
            <a:xfrm>
              <a:off x="1701158" y="1709486"/>
              <a:ext cx="7690469" cy="11877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D90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n>
                  <a:solidFill>
                    <a:srgbClr val="7D90B9"/>
                  </a:solidFill>
                </a:ln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45F788E-2583-4B59-9332-48333AA00C7D}"/>
                </a:ext>
              </a:extLst>
            </p:cNvPr>
            <p:cNvSpPr/>
            <p:nvPr/>
          </p:nvSpPr>
          <p:spPr>
            <a:xfrm>
              <a:off x="1891457" y="2084135"/>
              <a:ext cx="1867301" cy="668690"/>
            </a:xfrm>
            <a:prstGeom prst="roundRect">
              <a:avLst/>
            </a:prstGeom>
            <a:noFill/>
            <a:ln w="38100">
              <a:solidFill>
                <a:srgbClr val="7D90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rgbClr val="89A6D6"/>
                    </a:solidFill>
                  </a:ln>
                  <a:solidFill>
                    <a:srgbClr val="89A6D6"/>
                  </a:solidFill>
                </a:rPr>
                <a:t>Priori Knowledge</a:t>
              </a:r>
              <a:endParaRPr lang="zh-CN" altLang="en-US" dirty="0">
                <a:ln>
                  <a:solidFill>
                    <a:srgbClr val="89A6D6"/>
                  </a:solidFill>
                </a:ln>
                <a:solidFill>
                  <a:srgbClr val="89A6D6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6BAFD88-BCB7-4B95-BAB5-22F9E5235F9E}"/>
                </a:ext>
              </a:extLst>
            </p:cNvPr>
            <p:cNvSpPr/>
            <p:nvPr/>
          </p:nvSpPr>
          <p:spPr>
            <a:xfrm>
              <a:off x="4562274" y="2078818"/>
              <a:ext cx="1867301" cy="668690"/>
            </a:xfrm>
            <a:prstGeom prst="roundRect">
              <a:avLst/>
            </a:prstGeom>
            <a:noFill/>
            <a:ln w="38100">
              <a:solidFill>
                <a:srgbClr val="7D90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rgbClr val="89A6D6"/>
                    </a:solidFill>
                  </a:ln>
                  <a:solidFill>
                    <a:srgbClr val="89A6D6"/>
                  </a:solidFill>
                </a:rPr>
                <a:t>Holiday</a:t>
              </a:r>
              <a:endParaRPr lang="zh-CN" altLang="en-US" dirty="0">
                <a:ln>
                  <a:solidFill>
                    <a:srgbClr val="89A6D6"/>
                  </a:solidFill>
                </a:ln>
                <a:solidFill>
                  <a:srgbClr val="89A6D6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87F0599-D7DC-4A3C-800C-A735687652C3}"/>
                </a:ext>
              </a:extLst>
            </p:cNvPr>
            <p:cNvSpPr/>
            <p:nvPr/>
          </p:nvSpPr>
          <p:spPr>
            <a:xfrm>
              <a:off x="7117991" y="2067558"/>
              <a:ext cx="1867301" cy="679950"/>
            </a:xfrm>
            <a:prstGeom prst="roundRect">
              <a:avLst/>
            </a:prstGeom>
            <a:noFill/>
            <a:ln w="38100">
              <a:solidFill>
                <a:srgbClr val="7D90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rgbClr val="89A6D6"/>
                    </a:solidFill>
                  </a:ln>
                  <a:solidFill>
                    <a:srgbClr val="89A6D6"/>
                  </a:solidFill>
                </a:rPr>
                <a:t>Periodicity</a:t>
              </a:r>
              <a:endParaRPr lang="zh-CN" altLang="en-US" dirty="0">
                <a:ln>
                  <a:solidFill>
                    <a:srgbClr val="89A6D6"/>
                  </a:solidFill>
                </a:ln>
                <a:solidFill>
                  <a:srgbClr val="89A6D6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888C3CC-AD70-494F-8134-4598090F9FFF}"/>
                </a:ext>
              </a:extLst>
            </p:cNvPr>
            <p:cNvSpPr txBox="1"/>
            <p:nvPr/>
          </p:nvSpPr>
          <p:spPr>
            <a:xfrm>
              <a:off x="3593158" y="1720433"/>
              <a:ext cx="390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89A6D6"/>
                  </a:solidFill>
                </a:rPr>
                <a:t>Prophet</a:t>
              </a:r>
              <a:r>
                <a:rPr lang="zh-CN" altLang="en-US" b="1" dirty="0">
                  <a:solidFill>
                    <a:srgbClr val="89A6D6"/>
                  </a:solidFill>
                </a:rPr>
                <a:t> </a:t>
              </a:r>
              <a:r>
                <a:rPr lang="en-US" altLang="zh-CN" b="1" dirty="0">
                  <a:solidFill>
                    <a:srgbClr val="89A6D6"/>
                  </a:solidFill>
                </a:rPr>
                <a:t>model parameter selection</a:t>
              </a:r>
              <a:endParaRPr lang="zh-CN" altLang="en-US" b="1" dirty="0">
                <a:solidFill>
                  <a:srgbClr val="89A6D6"/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DCCE0FC-9A17-405C-96E8-3C730523F959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5542908" y="1282700"/>
              <a:ext cx="3485" cy="426786"/>
            </a:xfrm>
            <a:prstGeom prst="straightConnector1">
              <a:avLst/>
            </a:prstGeom>
            <a:ln w="38100">
              <a:solidFill>
                <a:srgbClr val="7D90B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ECF3A89-B1A5-4456-9154-762C0B80252B}"/>
                </a:ext>
              </a:extLst>
            </p:cNvPr>
            <p:cNvSpPr/>
            <p:nvPr/>
          </p:nvSpPr>
          <p:spPr>
            <a:xfrm>
              <a:off x="565887" y="3323990"/>
              <a:ext cx="9996095" cy="2429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D90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FCD0E5F2-51D8-4DC7-965D-8DEC5279CF04}"/>
                    </a:ext>
                  </a:extLst>
                </p:cNvPr>
                <p:cNvSpPr/>
                <p:nvPr/>
              </p:nvSpPr>
              <p:spPr>
                <a:xfrm>
                  <a:off x="971189" y="4286692"/>
                  <a:ext cx="1867301" cy="783369"/>
                </a:xfrm>
                <a:prstGeom prst="roundRect">
                  <a:avLst/>
                </a:prstGeom>
                <a:noFill/>
                <a:ln w="38100">
                  <a:solidFill>
                    <a:srgbClr val="7D90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𝑡𝑟𝑒𝑛𝑑</m:t>
                        </m:r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</m:oMath>
                    </m:oMathPara>
                  </a14:m>
                  <a:endParaRPr lang="en-US" altLang="zh-CN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FCD0E5F2-51D8-4DC7-965D-8DEC5279C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189" y="4286692"/>
                  <a:ext cx="1867301" cy="78336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rgbClr val="7D90B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A03B7C7A-B015-471B-B1FB-74215C5A677B}"/>
                    </a:ext>
                  </a:extLst>
                </p:cNvPr>
                <p:cNvSpPr/>
                <p:nvPr/>
              </p:nvSpPr>
              <p:spPr>
                <a:xfrm>
                  <a:off x="8258094" y="4286691"/>
                  <a:ext cx="1867300" cy="783368"/>
                </a:xfrm>
                <a:prstGeom prst="roundRect">
                  <a:avLst/>
                </a:prstGeom>
                <a:noFill/>
                <a:ln w="38100">
                  <a:solidFill>
                    <a:srgbClr val="7D90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zh-CN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𝑝𝑒𝑟𝑖𝑜𝑑𝑖𝑐</m:t>
                        </m:r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𝑐h𝑎𝑛𝑔𝑒𝑠</m:t>
                        </m:r>
                      </m:oMath>
                    </m:oMathPara>
                  </a14:m>
                  <a:endParaRPr lang="zh-CN" altLang="en-US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A03B7C7A-B015-471B-B1FB-74215C5A6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094" y="4286691"/>
                  <a:ext cx="1867300" cy="783368"/>
                </a:xfrm>
                <a:prstGeom prst="roundRect">
                  <a:avLst/>
                </a:prstGeom>
                <a:blipFill>
                  <a:blip r:embed="rId4"/>
                  <a:stretch>
                    <a:fillRect l="-3526" r="-962"/>
                  </a:stretch>
                </a:blipFill>
                <a:ln w="38100">
                  <a:solidFill>
                    <a:srgbClr val="7D90B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2418CFD0-2882-4E54-96FA-8559E1AFBE19}"/>
                    </a:ext>
                  </a:extLst>
                </p:cNvPr>
                <p:cNvSpPr/>
                <p:nvPr/>
              </p:nvSpPr>
              <p:spPr>
                <a:xfrm>
                  <a:off x="5946357" y="4286691"/>
                  <a:ext cx="1867301" cy="783369"/>
                </a:xfrm>
                <a:prstGeom prst="roundRect">
                  <a:avLst/>
                </a:prstGeom>
                <a:noFill/>
                <a:ln w="38100">
                  <a:solidFill>
                    <a:srgbClr val="7D90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zh-CN" b="0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h𝑜𝑙𝑖𝑑𝑎𝑦𝑠</m:t>
                        </m:r>
                        <m:r>
                          <a:rPr lang="en-US" altLang="zh-CN" b="0" i="1" smtClean="0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𝑒𝑓𝑓𝑒𝑐𝑡𝑠</m:t>
                        </m:r>
                      </m:oMath>
                    </m:oMathPara>
                  </a14:m>
                  <a:endParaRPr lang="zh-CN" altLang="en-US" dirty="0">
                    <a:solidFill>
                      <a:srgbClr val="89A6D6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2418CFD0-2882-4E54-96FA-8559E1AFBE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357" y="4286691"/>
                  <a:ext cx="1867301" cy="783369"/>
                </a:xfrm>
                <a:prstGeom prst="roundRect">
                  <a:avLst/>
                </a:prstGeom>
                <a:blipFill>
                  <a:blip r:embed="rId5"/>
                  <a:stretch>
                    <a:fillRect l="-2556"/>
                  </a:stretch>
                </a:blipFill>
                <a:ln w="38100">
                  <a:solidFill>
                    <a:srgbClr val="7D90B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93D00CE-56B7-4A15-A20A-A180D044A258}"/>
                </a:ext>
              </a:extLst>
            </p:cNvPr>
            <p:cNvSpPr txBox="1"/>
            <p:nvPr/>
          </p:nvSpPr>
          <p:spPr>
            <a:xfrm>
              <a:off x="4665555" y="3321454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89A6D6"/>
                  </a:solidFill>
                </a:rPr>
                <a:t>Prophet</a:t>
              </a:r>
              <a:r>
                <a:rPr lang="zh-CN" altLang="en-US" b="1" dirty="0">
                  <a:solidFill>
                    <a:srgbClr val="89A6D6"/>
                  </a:solidFill>
                </a:rPr>
                <a:t> </a:t>
              </a:r>
              <a:r>
                <a:rPr lang="en-US" altLang="zh-CN" b="1" dirty="0">
                  <a:solidFill>
                    <a:srgbClr val="89A6D6"/>
                  </a:solidFill>
                </a:rPr>
                <a:t>Model</a:t>
              </a:r>
              <a:endParaRPr lang="zh-CN" altLang="en-US" b="1" dirty="0">
                <a:solidFill>
                  <a:srgbClr val="89A6D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7766D67B-3348-46C1-BF85-6D0667141662}"/>
                    </a:ext>
                  </a:extLst>
                </p:cNvPr>
                <p:cNvSpPr/>
                <p:nvPr/>
              </p:nvSpPr>
              <p:spPr>
                <a:xfrm>
                  <a:off x="3298000" y="4286692"/>
                  <a:ext cx="1867301" cy="783369"/>
                </a:xfrm>
                <a:prstGeom prst="roundRect">
                  <a:avLst/>
                </a:prstGeom>
                <a:noFill/>
                <a:ln w="38100">
                  <a:solidFill>
                    <a:srgbClr val="7D90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𝑑𝑖𝑠𝑡𝑢𝑟𝑏𝑎𝑛𝑐𝑒𝑠</m:t>
                        </m:r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𝑡𝑒𝑟𝑚</m:t>
                        </m:r>
                      </m:oMath>
                    </m:oMathPara>
                  </a14:m>
                  <a:endParaRPr lang="en-US" altLang="zh-CN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7766D67B-3348-46C1-BF85-6D0667141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000" y="4286692"/>
                  <a:ext cx="1867301" cy="783369"/>
                </a:xfrm>
                <a:prstGeom prst="roundRect">
                  <a:avLst/>
                </a:prstGeom>
                <a:blipFill>
                  <a:blip r:embed="rId6"/>
                  <a:stretch>
                    <a:fillRect b="-2985"/>
                  </a:stretch>
                </a:blipFill>
                <a:ln w="38100">
                  <a:solidFill>
                    <a:srgbClr val="7D90B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920342B-6031-47DE-ABB6-C6F427F1FC19}"/>
                </a:ext>
              </a:extLst>
            </p:cNvPr>
            <p:cNvSpPr/>
            <p:nvPr/>
          </p:nvSpPr>
          <p:spPr>
            <a:xfrm>
              <a:off x="689112" y="4113862"/>
              <a:ext cx="4706792" cy="1466452"/>
            </a:xfrm>
            <a:prstGeom prst="roundRect">
              <a:avLst/>
            </a:prstGeom>
            <a:noFill/>
            <a:ln w="38100">
              <a:solidFill>
                <a:srgbClr val="7D90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6AA9EA9-3254-46C3-8AFF-13C3CEA2A061}"/>
                    </a:ext>
                  </a:extLst>
                </p:cNvPr>
                <p:cNvSpPr txBox="1"/>
                <p:nvPr/>
              </p:nvSpPr>
              <p:spPr>
                <a:xfrm>
                  <a:off x="1995598" y="5186688"/>
                  <a:ext cx="168578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𝑁𝑜𝑛𝑙𝑖𝑛𝑒𝑎𝑟</m:t>
                        </m:r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𝑡𝑒𝑟𝑚</m:t>
                        </m:r>
                      </m:oMath>
                    </m:oMathPara>
                  </a14:m>
                  <a:endParaRPr lang="zh-CN" altLang="en-US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6AA9EA9-3254-46C3-8AFF-13C3CEA2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98" y="5186688"/>
                  <a:ext cx="168578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88" r="-2166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D0A3299-8C7D-40B4-AB99-A410AAB7024E}"/>
                </a:ext>
              </a:extLst>
            </p:cNvPr>
            <p:cNvSpPr/>
            <p:nvPr/>
          </p:nvSpPr>
          <p:spPr>
            <a:xfrm>
              <a:off x="5700004" y="4113862"/>
              <a:ext cx="4706792" cy="1466452"/>
            </a:xfrm>
            <a:prstGeom prst="roundRect">
              <a:avLst/>
            </a:prstGeom>
            <a:noFill/>
            <a:ln w="38100">
              <a:solidFill>
                <a:srgbClr val="7D90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96A8552-6A0A-446B-8AD8-0D14AF942D73}"/>
                    </a:ext>
                  </a:extLst>
                </p:cNvPr>
                <p:cNvSpPr txBox="1"/>
                <p:nvPr/>
              </p:nvSpPr>
              <p:spPr>
                <a:xfrm>
                  <a:off x="7210508" y="5186688"/>
                  <a:ext cx="174092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𝐴𝑑𝑑𝑖𝑡𝑖𝑜𝑛𝑎𝑙</m:t>
                        </m:r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89A6D6"/>
                            </a:solidFill>
                            <a:latin typeface="Cambria Math" panose="02040503050406030204" pitchFamily="18" charset="0"/>
                          </a:rPr>
                          <m:t>𝑡𝑒𝑟𝑚</m:t>
                        </m:r>
                      </m:oMath>
                    </m:oMathPara>
                  </a14:m>
                  <a:endParaRPr lang="zh-CN" altLang="en-US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96A8552-6A0A-446B-8AD8-0D14AF942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0508" y="5186688"/>
                  <a:ext cx="174092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807" r="-2105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B951379-8F18-4E65-BE1E-DD960168F26F}"/>
                </a:ext>
              </a:extLst>
            </p:cNvPr>
            <p:cNvCxnSpPr>
              <a:cxnSpLocks/>
              <a:stCxn id="11" idx="2"/>
              <a:endCxn id="34" idx="0"/>
            </p:cNvCxnSpPr>
            <p:nvPr/>
          </p:nvCxnSpPr>
          <p:spPr>
            <a:xfrm>
              <a:off x="5546393" y="2897204"/>
              <a:ext cx="173" cy="424250"/>
            </a:xfrm>
            <a:prstGeom prst="straightConnector1">
              <a:avLst/>
            </a:prstGeom>
            <a:ln w="38100">
              <a:solidFill>
                <a:srgbClr val="7D90B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26C7F76-F17A-4481-ACCE-2792B9279526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5546566" y="3690786"/>
              <a:ext cx="0" cy="193891"/>
            </a:xfrm>
            <a:prstGeom prst="straightConnector1">
              <a:avLst/>
            </a:prstGeom>
            <a:ln w="38100">
              <a:solidFill>
                <a:srgbClr val="7D90B9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8DB96AD-5478-43E6-AF43-D43CB150EB53}"/>
                </a:ext>
              </a:extLst>
            </p:cNvPr>
            <p:cNvSpPr/>
            <p:nvPr/>
          </p:nvSpPr>
          <p:spPr>
            <a:xfrm>
              <a:off x="565887" y="6653140"/>
              <a:ext cx="9187713" cy="14148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DA8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rgbClr val="DA8D59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CFFE669B-733B-489C-A67D-02CE9B09462E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1904840" y="3862442"/>
              <a:ext cx="0" cy="424250"/>
            </a:xfrm>
            <a:prstGeom prst="straightConnector1">
              <a:avLst/>
            </a:prstGeom>
            <a:ln w="38100">
              <a:solidFill>
                <a:srgbClr val="7D90B9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E2EBDC0-3AFC-4917-926B-0B13FF2DB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408" y="3862442"/>
              <a:ext cx="0" cy="424250"/>
            </a:xfrm>
            <a:prstGeom prst="straightConnector1">
              <a:avLst/>
            </a:prstGeom>
            <a:ln w="38100">
              <a:solidFill>
                <a:srgbClr val="7D90B9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E0FE525-9FA0-44E0-96EE-43499B36E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83" y="3862442"/>
              <a:ext cx="0" cy="424250"/>
            </a:xfrm>
            <a:prstGeom prst="straightConnector1">
              <a:avLst/>
            </a:prstGeom>
            <a:ln w="38100">
              <a:solidFill>
                <a:srgbClr val="7D90B9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B1E3429-8EAD-4E2C-A966-507EE23E9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4043" y="3862442"/>
              <a:ext cx="0" cy="424250"/>
            </a:xfrm>
            <a:prstGeom prst="straightConnector1">
              <a:avLst/>
            </a:prstGeom>
            <a:ln w="38100">
              <a:solidFill>
                <a:srgbClr val="7D90B9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5107781-A55F-41E5-B117-C9421CB56403}"/>
                </a:ext>
              </a:extLst>
            </p:cNvPr>
            <p:cNvCxnSpPr>
              <a:cxnSpLocks/>
            </p:cNvCxnSpPr>
            <p:nvPr/>
          </p:nvCxnSpPr>
          <p:spPr>
            <a:xfrm>
              <a:off x="1888067" y="3865034"/>
              <a:ext cx="7302500" cy="0"/>
            </a:xfrm>
            <a:prstGeom prst="line">
              <a:avLst/>
            </a:prstGeom>
            <a:ln w="38100">
              <a:solidFill>
                <a:srgbClr val="7D90B9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流程图: 决策 70">
              <a:extLst>
                <a:ext uri="{FF2B5EF4-FFF2-40B4-BE49-F238E27FC236}">
                  <a16:creationId xmlns:a16="http://schemas.microsoft.com/office/drawing/2014/main" id="{5D4B13A1-CAD8-45CD-866A-9B740052B901}"/>
                </a:ext>
              </a:extLst>
            </p:cNvPr>
            <p:cNvSpPr/>
            <p:nvPr/>
          </p:nvSpPr>
          <p:spPr>
            <a:xfrm>
              <a:off x="5293082" y="6012839"/>
              <a:ext cx="537752" cy="334093"/>
            </a:xfrm>
            <a:prstGeom prst="flowChartDecision">
              <a:avLst/>
            </a:prstGeom>
            <a:solidFill>
              <a:srgbClr val="FFE698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07529D0-A72D-4AAA-9CEE-A5EC1180F0C5}"/>
                </a:ext>
              </a:extLst>
            </p:cNvPr>
            <p:cNvCxnSpPr>
              <a:stCxn id="30" idx="2"/>
              <a:endCxn id="71" idx="0"/>
            </p:cNvCxnSpPr>
            <p:nvPr/>
          </p:nvCxnSpPr>
          <p:spPr>
            <a:xfrm flipH="1">
              <a:off x="5561958" y="5753100"/>
              <a:ext cx="1977" cy="259739"/>
            </a:xfrm>
            <a:prstGeom prst="straightConnector1">
              <a:avLst/>
            </a:prstGeom>
            <a:ln w="38100">
              <a:solidFill>
                <a:srgbClr val="7D90B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B811878-9ED9-4F38-AB4C-8E2CDFB6A01D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5561958" y="6346932"/>
              <a:ext cx="0" cy="306208"/>
            </a:xfrm>
            <a:prstGeom prst="straightConnector1">
              <a:avLst/>
            </a:prstGeom>
            <a:grpFill/>
            <a:ln w="38100">
              <a:solidFill>
                <a:srgbClr val="DA8D59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3C5E49E2-7F4A-4239-906E-199BB05CC138}"/>
                    </a:ext>
                  </a:extLst>
                </p:cNvPr>
                <p:cNvSpPr txBox="1"/>
                <p:nvPr/>
              </p:nvSpPr>
              <p:spPr>
                <a:xfrm>
                  <a:off x="4463998" y="6330276"/>
                  <a:ext cx="1045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A8D59"/>
                            </a:solidFill>
                            <a:latin typeface="Cambria Math" panose="02040503050406030204" pitchFamily="18" charset="0"/>
                          </a:rPr>
                          <m:t>𝑟𝑒𝑠𝑖𝑑𝑢𝑎𝑙𝑠</m:t>
                        </m:r>
                      </m:oMath>
                    </m:oMathPara>
                  </a14:m>
                  <a:endParaRPr lang="zh-CN" altLang="en-US" dirty="0">
                    <a:solidFill>
                      <a:srgbClr val="F3C29E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3C5E49E2-7F4A-4239-906E-199BB05CC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998" y="6330276"/>
                  <a:ext cx="10450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651" r="-465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00181178-0723-4B3E-83F3-FDF604DD42BA}"/>
                </a:ext>
              </a:extLst>
            </p:cNvPr>
            <p:cNvCxnSpPr>
              <a:cxnSpLocks/>
              <a:stCxn id="6" idx="3"/>
              <a:endCxn id="71" idx="3"/>
            </p:cNvCxnSpPr>
            <p:nvPr/>
          </p:nvCxnSpPr>
          <p:spPr>
            <a:xfrm flipH="1">
              <a:off x="5830834" y="908050"/>
              <a:ext cx="1045574" cy="5271836"/>
            </a:xfrm>
            <a:prstGeom prst="bentConnector3">
              <a:avLst>
                <a:gd name="adj1" fmla="val -48122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89C34F99-6956-4469-93F7-8BE5955AF008}"/>
                </a:ext>
              </a:extLst>
            </p:cNvPr>
            <p:cNvGrpSpPr/>
            <p:nvPr/>
          </p:nvGrpSpPr>
          <p:grpSpPr>
            <a:xfrm>
              <a:off x="689112" y="7068062"/>
              <a:ext cx="10429015" cy="1044793"/>
              <a:chOff x="971189" y="7402705"/>
              <a:chExt cx="10429015" cy="1044793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: 圆角 81">
                    <a:extLst>
                      <a:ext uri="{FF2B5EF4-FFF2-40B4-BE49-F238E27FC236}">
                        <a16:creationId xmlns:a16="http://schemas.microsoft.com/office/drawing/2014/main" id="{1E8A6A13-26CC-441A-A66E-D95A6548C46C}"/>
                      </a:ext>
                    </a:extLst>
                  </p:cNvPr>
                  <p:cNvSpPr/>
                  <p:nvPr/>
                </p:nvSpPr>
                <p:spPr>
                  <a:xfrm>
                    <a:off x="971189" y="7402705"/>
                    <a:ext cx="1867301" cy="783369"/>
                  </a:xfrm>
                  <a:prstGeom prst="roundRect">
                    <a:avLst/>
                  </a:prstGeom>
                  <a:grpFill/>
                  <a:ln w="38100">
                    <a:solidFill>
                      <a:srgbClr val="DA8D5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DA8D59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altLang="zh-CN" b="0" i="1" smtClean="0">
                              <a:solidFill>
                                <a:srgbClr val="DA8D5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DA8D59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rgbClr val="DA8D5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矩形: 圆角 81">
                    <a:extLst>
                      <a:ext uri="{FF2B5EF4-FFF2-40B4-BE49-F238E27FC236}">
                        <a16:creationId xmlns:a16="http://schemas.microsoft.com/office/drawing/2014/main" id="{1E8A6A13-26CC-441A-A66E-D95A6548C4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189" y="7402705"/>
                    <a:ext cx="1867301" cy="783369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rgbClr val="DA8D59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: 圆角 114">
                    <a:extLst>
                      <a:ext uri="{FF2B5EF4-FFF2-40B4-BE49-F238E27FC236}">
                        <a16:creationId xmlns:a16="http://schemas.microsoft.com/office/drawing/2014/main" id="{77BE1FE9-D808-42E5-88BB-06E0C13C6FF4}"/>
                      </a:ext>
                    </a:extLst>
                  </p:cNvPr>
                  <p:cNvSpPr/>
                  <p:nvPr/>
                </p:nvSpPr>
                <p:spPr>
                  <a:xfrm>
                    <a:off x="3275757" y="7402705"/>
                    <a:ext cx="1867301" cy="783369"/>
                  </a:xfrm>
                  <a:prstGeom prst="roundRect">
                    <a:avLst/>
                  </a:prstGeom>
                  <a:grpFill/>
                  <a:ln w="38100">
                    <a:solidFill>
                      <a:srgbClr val="DA8D5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rgbClr val="DA8D59"/>
                              </a:solidFill>
                              <a:latin typeface="Cambria Math" panose="02040503050406030204" pitchFamily="18" charset="0"/>
                            </a:rPr>
                            <m:t>𝑠𝑒𝑙𝑒𝑐𝑡</m:t>
                          </m:r>
                          <m:r>
                            <a:rPr lang="en-US" altLang="zh-CN" i="1">
                              <a:solidFill>
                                <a:srgbClr val="DA8D5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DA8D59"/>
                              </a:solidFill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lang="en-US" altLang="zh-CN" i="1">
                              <a:solidFill>
                                <a:srgbClr val="DA8D5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DA8D59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oMath>
                      </m:oMathPara>
                    </a14:m>
                    <a:endParaRPr lang="en-US" altLang="zh-CN" i="1" dirty="0">
                      <a:solidFill>
                        <a:srgbClr val="DA8D59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" name="矩形: 圆角 114">
                    <a:extLst>
                      <a:ext uri="{FF2B5EF4-FFF2-40B4-BE49-F238E27FC236}">
                        <a16:creationId xmlns:a16="http://schemas.microsoft.com/office/drawing/2014/main" id="{77BE1FE9-D808-42E5-88BB-06E0C13C6F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757" y="7402705"/>
                    <a:ext cx="1867301" cy="783369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 l="-3205" r="-321"/>
                    </a:stretch>
                  </a:blipFill>
                  <a:ln w="38100">
                    <a:solidFill>
                      <a:srgbClr val="DA8D59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F28F0D22-59E7-47CD-9E78-260E9F1577C8}"/>
                  </a:ext>
                </a:extLst>
              </p:cNvPr>
              <p:cNvGrpSpPr/>
              <p:nvPr/>
            </p:nvGrpSpPr>
            <p:grpSpPr>
              <a:xfrm>
                <a:off x="5564071" y="7402705"/>
                <a:ext cx="5836133" cy="1044793"/>
                <a:chOff x="5625629" y="7402705"/>
                <a:chExt cx="5836133" cy="1044793"/>
              </a:xfrm>
              <a:grpFill/>
            </p:grpSpPr>
            <p:sp>
              <p:nvSpPr>
                <p:cNvPr id="119" name="矩形: 圆角 118">
                  <a:extLst>
                    <a:ext uri="{FF2B5EF4-FFF2-40B4-BE49-F238E27FC236}">
                      <a16:creationId xmlns:a16="http://schemas.microsoft.com/office/drawing/2014/main" id="{AE54CBF6-30F7-4DA2-8506-B5D2AC1CC3A9}"/>
                    </a:ext>
                  </a:extLst>
                </p:cNvPr>
                <p:cNvSpPr/>
                <p:nvPr/>
              </p:nvSpPr>
              <p:spPr>
                <a:xfrm>
                  <a:off x="5626115" y="7402705"/>
                  <a:ext cx="1990417" cy="783369"/>
                </a:xfrm>
                <a:prstGeom prst="roundRect">
                  <a:avLst/>
                </a:prstGeom>
                <a:grpFill/>
                <a:ln w="38100">
                  <a:solidFill>
                    <a:srgbClr val="DA8D5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i="1" dirty="0">
                    <a:solidFill>
                      <a:srgbClr val="DA8D59"/>
                    </a:solidFill>
                    <a:latin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文本框 119">
                      <a:extLst>
                        <a:ext uri="{FF2B5EF4-FFF2-40B4-BE49-F238E27FC236}">
                          <a16:creationId xmlns:a16="http://schemas.microsoft.com/office/drawing/2014/main" id="{AFBA574E-6AB5-4D4C-9589-B048705595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5629" y="7525121"/>
                      <a:ext cx="1990417" cy="27699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solidFill>
                                  <a:srgbClr val="DA8D59"/>
                                </a:solidFill>
                                <a:latin typeface="Cambria Math" panose="02040503050406030204" pitchFamily="18" charset="0"/>
                              </a:rPr>
                              <m:t>𝑠𝑒𝑙𝑒𝑐𝑡</m:t>
                            </m:r>
                            <m:r>
                              <a:rPr lang="en-US" altLang="zh-CN" i="1">
                                <a:solidFill>
                                  <a:srgbClr val="DA8D5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DA8D59"/>
                                </a:solidFill>
                                <a:latin typeface="Cambria Math" panose="02040503050406030204" pitchFamily="18" charset="0"/>
                              </a:rPr>
                              <m:t>𝑎𝑝𝑝𝑟𝑜𝑝𝑟𝑖𝑎𝑡𝑒</m:t>
                            </m:r>
                          </m:oMath>
                        </m:oMathPara>
                      </a14:m>
                      <a:endParaRPr lang="zh-CN" altLang="en-US" i="1" dirty="0">
                        <a:solidFill>
                          <a:srgbClr val="DA8D59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文本框 119">
                      <a:extLst>
                        <a:ext uri="{FF2B5EF4-FFF2-40B4-BE49-F238E27FC236}">
                          <a16:creationId xmlns:a16="http://schemas.microsoft.com/office/drawing/2014/main" id="{AFBA574E-6AB5-4D4C-9589-B048705595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5629" y="7525121"/>
                      <a:ext cx="1990417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1" r="-3364" b="-3777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文本框 120">
                      <a:extLst>
                        <a:ext uri="{FF2B5EF4-FFF2-40B4-BE49-F238E27FC236}">
                          <a16:creationId xmlns:a16="http://schemas.microsoft.com/office/drawing/2014/main" id="{28A66710-8484-4179-8E78-D5821EC27C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5660" y="7778304"/>
                      <a:ext cx="1290353" cy="27699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solidFill>
                                  <a:srgbClr val="DA8D59"/>
                                </a:solidFill>
                                <a:latin typeface="Cambria Math" panose="02040503050406030204" pitchFamily="18" charset="0"/>
                              </a:rPr>
                              <m:t>𝑝𝑎𝑟𝑎𝑚𝑒𝑡𝑒𝑟𝑠</m:t>
                            </m:r>
                          </m:oMath>
                        </m:oMathPara>
                      </a14:m>
                      <a:endParaRPr lang="zh-CN" altLang="en-US" i="1" dirty="0">
                        <a:solidFill>
                          <a:srgbClr val="DA8D59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文本框 120">
                      <a:extLst>
                        <a:ext uri="{FF2B5EF4-FFF2-40B4-BE49-F238E27FC236}">
                          <a16:creationId xmlns:a16="http://schemas.microsoft.com/office/drawing/2014/main" id="{28A66710-8484-4179-8E78-D5821EC27C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75660" y="7778304"/>
                      <a:ext cx="129035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5213" r="-5213" b="-3260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525B80D0-F991-45DC-91D5-F16E7631A7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20460" y="8149083"/>
                      <a:ext cx="1241302" cy="29841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DA8D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DA8D59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DA8D59"/>
                                    </a:solidFill>
                                    <a:latin typeface="Cambria Math" panose="02040503050406030204" pitchFamily="18" charset="0"/>
                                  </a:rPr>
                                  <m:t>𝑋𝐺𝐵</m:t>
                                </m:r>
                                <m:r>
                                  <a:rPr lang="en-US" altLang="zh-CN" i="1">
                                    <a:solidFill>
                                      <a:srgbClr val="DA8D5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DA8D59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𝑝𝑟𝑒𝑑𝑖𝑐𝑡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i="1" dirty="0">
                        <a:solidFill>
                          <a:srgbClr val="DA8D59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525B80D0-F991-45DC-91D5-F16E7631A7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20460" y="8149083"/>
                      <a:ext cx="1241302" cy="29841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922" r="-2941" b="-2653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92506FC3-A658-4B11-9109-34D8EE074CB5}"/>
                  </a:ext>
                </a:extLst>
              </p:cNvPr>
              <p:cNvGrpSpPr/>
              <p:nvPr/>
            </p:nvGrpSpPr>
            <p:grpSpPr>
              <a:xfrm>
                <a:off x="7954129" y="7402705"/>
                <a:ext cx="1990417" cy="783369"/>
                <a:chOff x="5718052" y="7402705"/>
                <a:chExt cx="1990417" cy="783369"/>
              </a:xfrm>
              <a:grpFill/>
            </p:grpSpPr>
            <p:sp>
              <p:nvSpPr>
                <p:cNvPr id="126" name="矩形: 圆角 125">
                  <a:extLst>
                    <a:ext uri="{FF2B5EF4-FFF2-40B4-BE49-F238E27FC236}">
                      <a16:creationId xmlns:a16="http://schemas.microsoft.com/office/drawing/2014/main" id="{DBE9668E-A2FA-4DAF-8A06-3027AEA49FC6}"/>
                    </a:ext>
                  </a:extLst>
                </p:cNvPr>
                <p:cNvSpPr/>
                <p:nvPr/>
              </p:nvSpPr>
              <p:spPr>
                <a:xfrm>
                  <a:off x="5718052" y="7402705"/>
                  <a:ext cx="1990417" cy="783369"/>
                </a:xfrm>
                <a:prstGeom prst="roundRect">
                  <a:avLst/>
                </a:prstGeom>
                <a:grpFill/>
                <a:ln w="38100">
                  <a:solidFill>
                    <a:srgbClr val="DA8D5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i="1" dirty="0">
                    <a:solidFill>
                      <a:srgbClr val="DA8D59"/>
                    </a:solidFill>
                    <a:latin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文本框 126">
                      <a:extLst>
                        <a:ext uri="{FF2B5EF4-FFF2-40B4-BE49-F238E27FC236}">
                          <a16:creationId xmlns:a16="http://schemas.microsoft.com/office/drawing/2014/main" id="{91E1081F-B934-4F31-99FB-BEFA735275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5564" y="7545860"/>
                      <a:ext cx="1760097" cy="27699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DA8D59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zh-CN" i="1">
                                <a:solidFill>
                                  <a:srgbClr val="DA8D59"/>
                                </a:solidFill>
                                <a:latin typeface="Cambria Math" panose="02040503050406030204" pitchFamily="18" charset="0"/>
                              </a:rPr>
                              <m:t>𝑢𝑡𝑝𝑢𝑡</m:t>
                            </m:r>
                            <m:r>
                              <a:rPr lang="en-US" altLang="zh-CN" i="1">
                                <a:solidFill>
                                  <a:srgbClr val="DA8D5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DA8D59"/>
                                </a:solidFill>
                                <a:latin typeface="Cambria Math" panose="02040503050406030204" pitchFamily="18" charset="0"/>
                              </a:rPr>
                              <m:t>𝑖𝑡𝑒𝑟𝑎𝑡𝑖𝑜𝑛</m:t>
                            </m:r>
                          </m:oMath>
                        </m:oMathPara>
                      </a14:m>
                      <a:endParaRPr lang="zh-CN" altLang="en-US" i="1" dirty="0">
                        <a:solidFill>
                          <a:srgbClr val="DA8D59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文本框 126">
                      <a:extLst>
                        <a:ext uri="{FF2B5EF4-FFF2-40B4-BE49-F238E27FC236}">
                          <a16:creationId xmlns:a16="http://schemas.microsoft.com/office/drawing/2014/main" id="{91E1081F-B934-4F31-99FB-BEFA735275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5564" y="7545860"/>
                      <a:ext cx="1760097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460" r="-2768" b="-3260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B06F3226-4FBC-4AE7-9E50-9D392F4E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4893" y="7778303"/>
                      <a:ext cx="801438" cy="27699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solidFill>
                                  <a:srgbClr val="DA8D59"/>
                                </a:solidFill>
                                <a:latin typeface="Cambria Math" panose="02040503050406030204" pitchFamily="18" charset="0"/>
                              </a:rPr>
                              <m:t>𝑟𝑒𝑠𝑢𝑙𝑡𝑠</m:t>
                            </m:r>
                          </m:oMath>
                        </m:oMathPara>
                      </a14:m>
                      <a:endParaRPr lang="zh-CN" altLang="en-US" i="1" dirty="0">
                        <a:solidFill>
                          <a:srgbClr val="DA8D59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B06F3226-4FBC-4AE7-9E50-9D392F4E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4893" y="7778303"/>
                      <a:ext cx="801438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061" r="-6061" b="-869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D76B98E3-E057-4F16-8A15-DF93CD74E528}"/>
                </a:ext>
              </a:extLst>
            </p:cNvPr>
            <p:cNvSpPr txBox="1"/>
            <p:nvPr/>
          </p:nvSpPr>
          <p:spPr>
            <a:xfrm>
              <a:off x="4683153" y="669560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DA8D59"/>
                  </a:solidFill>
                </a:rPr>
                <a:t>XGBoost</a:t>
              </a:r>
              <a:r>
                <a:rPr lang="zh-CN" altLang="en-US" dirty="0">
                  <a:solidFill>
                    <a:srgbClr val="DA8D59"/>
                  </a:solidFill>
                </a:rPr>
                <a:t> </a:t>
              </a:r>
              <a:r>
                <a:rPr lang="en-US" altLang="zh-CN" dirty="0">
                  <a:solidFill>
                    <a:srgbClr val="DA8D59"/>
                  </a:solidFill>
                </a:rPr>
                <a:t>Model</a:t>
              </a:r>
              <a:endParaRPr lang="zh-CN" altLang="en-US" dirty="0">
                <a:solidFill>
                  <a:srgbClr val="DA8D59"/>
                </a:solidFill>
              </a:endParaRPr>
            </a:p>
          </p:txBody>
        </p: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BE6F7EE2-E8DF-486A-9398-D158FB238505}"/>
                </a:ext>
              </a:extLst>
            </p:cNvPr>
            <p:cNvCxnSpPr>
              <a:stCxn id="82" idx="3"/>
              <a:endCxn id="115" idx="1"/>
            </p:cNvCxnSpPr>
            <p:nvPr/>
          </p:nvCxnSpPr>
          <p:spPr>
            <a:xfrm>
              <a:off x="2556413" y="7459747"/>
              <a:ext cx="437267" cy="0"/>
            </a:xfrm>
            <a:prstGeom prst="straightConnector1">
              <a:avLst/>
            </a:prstGeom>
            <a:grpFill/>
            <a:ln w="38100">
              <a:solidFill>
                <a:srgbClr val="DA8D59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6A022588-EFB4-424F-A7CD-EA9C5C87AC3E}"/>
                </a:ext>
              </a:extLst>
            </p:cNvPr>
            <p:cNvCxnSpPr>
              <a:stCxn id="115" idx="3"/>
              <a:endCxn id="119" idx="1"/>
            </p:cNvCxnSpPr>
            <p:nvPr/>
          </p:nvCxnSpPr>
          <p:spPr>
            <a:xfrm>
              <a:off x="4860981" y="7459747"/>
              <a:ext cx="421499" cy="0"/>
            </a:xfrm>
            <a:prstGeom prst="straightConnector1">
              <a:avLst/>
            </a:prstGeom>
            <a:grpFill/>
            <a:ln w="38100">
              <a:solidFill>
                <a:srgbClr val="DA8D59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81A9C598-F211-4728-ACCB-F9FC8C13D6B8}"/>
                </a:ext>
              </a:extLst>
            </p:cNvPr>
            <p:cNvCxnSpPr>
              <a:stCxn id="119" idx="3"/>
              <a:endCxn id="126" idx="1"/>
            </p:cNvCxnSpPr>
            <p:nvPr/>
          </p:nvCxnSpPr>
          <p:spPr>
            <a:xfrm>
              <a:off x="7272897" y="7459747"/>
              <a:ext cx="399155" cy="0"/>
            </a:xfrm>
            <a:prstGeom prst="straightConnector1">
              <a:avLst/>
            </a:prstGeom>
            <a:grpFill/>
            <a:ln w="38100">
              <a:solidFill>
                <a:srgbClr val="DA8D59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E6A7BCBA-60C2-4B0C-B296-86269B43EB9C}"/>
                </a:ext>
              </a:extLst>
            </p:cNvPr>
            <p:cNvGrpSpPr/>
            <p:nvPr/>
          </p:nvGrpSpPr>
          <p:grpSpPr>
            <a:xfrm>
              <a:off x="9892604" y="7089766"/>
              <a:ext cx="1155034" cy="738268"/>
              <a:chOff x="10546407" y="7064935"/>
              <a:chExt cx="1155034" cy="738268"/>
            </a:xfrm>
            <a:noFill/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182943AA-9173-4D36-9368-FC79788FD21C}"/>
                  </a:ext>
                </a:extLst>
              </p:cNvPr>
              <p:cNvSpPr/>
              <p:nvPr/>
            </p:nvSpPr>
            <p:spPr>
              <a:xfrm>
                <a:off x="10546407" y="7064936"/>
                <a:ext cx="731520" cy="738267"/>
              </a:xfrm>
              <a:prstGeom prst="rect">
                <a:avLst/>
              </a:prstGeom>
              <a:grpFill/>
              <a:ln w="38100">
                <a:solidFill>
                  <a:srgbClr val="DA8D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rgbClr val="DA8D59"/>
                    </a:solidFill>
                  </a:rPr>
                  <a:t>Continue</a:t>
                </a:r>
                <a:r>
                  <a:rPr lang="en-US" altLang="zh-CN" sz="8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DA8D59"/>
                    </a:solidFill>
                  </a:rPr>
                  <a:t> </a:t>
                </a:r>
                <a:r>
                  <a:rPr lang="en-US" altLang="zh-CN" sz="1100" dirty="0">
                    <a:solidFill>
                      <a:srgbClr val="DA8D59"/>
                    </a:solidFill>
                  </a:rPr>
                  <a:t>training?</a:t>
                </a:r>
                <a:endParaRPr lang="zh-CN" altLang="en-US" sz="1100" dirty="0">
                  <a:solidFill>
                    <a:srgbClr val="DA8D59"/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53C81FFC-A29A-4EDA-9201-623A45838319}"/>
                  </a:ext>
                </a:extLst>
              </p:cNvPr>
              <p:cNvSpPr/>
              <p:nvPr/>
            </p:nvSpPr>
            <p:spPr>
              <a:xfrm>
                <a:off x="11277927" y="7064935"/>
                <a:ext cx="421013" cy="738267"/>
              </a:xfrm>
              <a:prstGeom prst="rect">
                <a:avLst/>
              </a:prstGeom>
              <a:grpFill/>
              <a:ln w="38100">
                <a:solidFill>
                  <a:srgbClr val="DA8D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1" dirty="0">
                  <a:solidFill>
                    <a:srgbClr val="DA8D59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80D117C3-5BBA-4B53-A876-C7ED8627F861}"/>
                  </a:ext>
                </a:extLst>
              </p:cNvPr>
              <p:cNvCxnSpPr>
                <a:cxnSpLocks/>
                <a:stCxn id="148" idx="1"/>
                <a:endCxn id="148" idx="3"/>
              </p:cNvCxnSpPr>
              <p:nvPr/>
            </p:nvCxnSpPr>
            <p:spPr>
              <a:xfrm>
                <a:off x="11277927" y="7434069"/>
                <a:ext cx="421013" cy="0"/>
              </a:xfrm>
              <a:prstGeom prst="line">
                <a:avLst/>
              </a:prstGeom>
              <a:grpFill/>
              <a:ln w="38100">
                <a:solidFill>
                  <a:srgbClr val="DA8D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20BE679E-A42E-4E0D-9ACD-9E5D395218D4}"/>
                  </a:ext>
                </a:extLst>
              </p:cNvPr>
              <p:cNvSpPr txBox="1"/>
              <p:nvPr/>
            </p:nvSpPr>
            <p:spPr>
              <a:xfrm>
                <a:off x="11277927" y="7097779"/>
                <a:ext cx="423514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DA8D59"/>
                    </a:solidFill>
                  </a:rPr>
                  <a:t>YES</a:t>
                </a:r>
                <a:endParaRPr lang="zh-CN" altLang="en-US" sz="1200" dirty="0">
                  <a:solidFill>
                    <a:srgbClr val="DA8D59"/>
                  </a:solidFill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7ECBDF1C-26AA-46A2-B214-9F6AC982E4F6}"/>
                  </a:ext>
                </a:extLst>
              </p:cNvPr>
              <p:cNvSpPr txBox="1"/>
              <p:nvPr/>
            </p:nvSpPr>
            <p:spPr>
              <a:xfrm>
                <a:off x="11285044" y="7474515"/>
                <a:ext cx="413896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DA8D59"/>
                    </a:solidFill>
                  </a:rPr>
                  <a:t>NO</a:t>
                </a:r>
                <a:endParaRPr lang="zh-CN" altLang="en-US" sz="1200" dirty="0">
                  <a:solidFill>
                    <a:srgbClr val="DA8D59"/>
                  </a:solidFill>
                </a:endParaRPr>
              </a:p>
            </p:txBody>
          </p:sp>
        </p:grp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E635740E-B951-4923-AC63-0D5DBEF75444}"/>
                </a:ext>
              </a:extLst>
            </p:cNvPr>
            <p:cNvCxnSpPr>
              <a:stCxn id="126" idx="3"/>
              <a:endCxn id="147" idx="1"/>
            </p:cNvCxnSpPr>
            <p:nvPr/>
          </p:nvCxnSpPr>
          <p:spPr>
            <a:xfrm flipV="1">
              <a:off x="9662469" y="7458901"/>
              <a:ext cx="230135" cy="846"/>
            </a:xfrm>
            <a:prstGeom prst="straightConnector1">
              <a:avLst/>
            </a:prstGeom>
            <a:grpFill/>
            <a:ln w="38100">
              <a:solidFill>
                <a:srgbClr val="DA8D59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连接符: 肘形 171">
              <a:extLst>
                <a:ext uri="{FF2B5EF4-FFF2-40B4-BE49-F238E27FC236}">
                  <a16:creationId xmlns:a16="http://schemas.microsoft.com/office/drawing/2014/main" id="{BDBA8541-8CD1-432F-BF3E-0F361EE01844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V="1">
              <a:off x="11047638" y="5895100"/>
              <a:ext cx="308006" cy="1366010"/>
            </a:xfrm>
            <a:prstGeom prst="bentConnector2">
              <a:avLst/>
            </a:prstGeom>
            <a:ln w="38100">
              <a:solidFill>
                <a:srgbClr val="85AB58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1BB9FD0F-0270-42BC-9412-DB71F8091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399532" y="5879860"/>
              <a:ext cx="12755179" cy="0"/>
            </a:xfrm>
            <a:prstGeom prst="line">
              <a:avLst/>
            </a:prstGeom>
            <a:ln w="38100">
              <a:solidFill>
                <a:srgbClr val="85AB58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连接符: 肘形 179">
              <a:extLst>
                <a:ext uri="{FF2B5EF4-FFF2-40B4-BE49-F238E27FC236}">
                  <a16:creationId xmlns:a16="http://schemas.microsoft.com/office/drawing/2014/main" id="{EB9323D3-55D8-4F91-AE1B-539D8341766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1786376" y="5077919"/>
              <a:ext cx="1201485" cy="427797"/>
            </a:xfrm>
            <a:prstGeom prst="bentConnector3">
              <a:avLst>
                <a:gd name="adj1" fmla="val 100047"/>
              </a:avLst>
            </a:prstGeom>
            <a:ln w="38100">
              <a:solidFill>
                <a:srgbClr val="85AB58"/>
              </a:solidFill>
              <a:prstDash val="dashDot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流程图: 或者 181">
              <a:extLst>
                <a:ext uri="{FF2B5EF4-FFF2-40B4-BE49-F238E27FC236}">
                  <a16:creationId xmlns:a16="http://schemas.microsoft.com/office/drawing/2014/main" id="{34FB67DD-6052-454D-976B-4ED61CF9F80C}"/>
                </a:ext>
              </a:extLst>
            </p:cNvPr>
            <p:cNvSpPr/>
            <p:nvPr/>
          </p:nvSpPr>
          <p:spPr>
            <a:xfrm>
              <a:off x="5401612" y="8543408"/>
              <a:ext cx="334092" cy="334092"/>
            </a:xfrm>
            <a:prstGeom prst="flowChartOr">
              <a:avLst/>
            </a:prstGeom>
            <a:solidFill>
              <a:srgbClr val="FFE698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F0AC69DA-95FE-4AE0-9C21-48EF2F339CCD}"/>
                </a:ext>
              </a:extLst>
            </p:cNvPr>
            <p:cNvSpPr/>
            <p:nvPr/>
          </p:nvSpPr>
          <p:spPr>
            <a:xfrm>
              <a:off x="4647908" y="9210707"/>
              <a:ext cx="1841500" cy="7493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E31E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8F8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C436703-4402-419E-AD6A-644B5B368E62}"/>
                    </a:ext>
                  </a:extLst>
                </p:cNvPr>
                <p:cNvSpPr txBox="1"/>
                <p:nvPr/>
              </p:nvSpPr>
              <p:spPr>
                <a:xfrm>
                  <a:off x="4856405" y="9472068"/>
                  <a:ext cx="136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𝑂𝑢𝑡𝑝𝑢𝑡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𝐷𝑎𝑡𝑎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C436703-4402-419E-AD6A-644B5B368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405" y="9472068"/>
                  <a:ext cx="13658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5357" r="-2679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37F736CD-6B48-44C9-A093-FDB572F2FF93}"/>
                </a:ext>
              </a:extLst>
            </p:cNvPr>
            <p:cNvCxnSpPr>
              <a:stCxn id="182" idx="4"/>
              <a:endCxn id="189" idx="0"/>
            </p:cNvCxnSpPr>
            <p:nvPr/>
          </p:nvCxnSpPr>
          <p:spPr>
            <a:xfrm>
              <a:off x="5568658" y="8877500"/>
              <a:ext cx="0" cy="333207"/>
            </a:xfrm>
            <a:prstGeom prst="straightConnector1">
              <a:avLst/>
            </a:prstGeom>
            <a:ln w="38100">
              <a:solidFill>
                <a:srgbClr val="FF8F8F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B0F49413-FE15-4B3A-B458-C2C893E23712}"/>
                </a:ext>
              </a:extLst>
            </p:cNvPr>
            <p:cNvCxnSpPr>
              <a:stCxn id="152" idx="3"/>
              <a:endCxn id="182" idx="0"/>
            </p:cNvCxnSpPr>
            <p:nvPr/>
          </p:nvCxnSpPr>
          <p:spPr>
            <a:xfrm flipH="1">
              <a:off x="5568658" y="7637846"/>
              <a:ext cx="5476479" cy="905562"/>
            </a:xfrm>
            <a:prstGeom prst="bentConnector4">
              <a:avLst>
                <a:gd name="adj1" fmla="val -4174"/>
                <a:gd name="adj2" fmla="val 57647"/>
              </a:avLst>
            </a:prstGeom>
            <a:grpFill/>
            <a:ln w="38100">
              <a:solidFill>
                <a:srgbClr val="DA8D59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连接符: 肘形 201">
              <a:extLst>
                <a:ext uri="{FF2B5EF4-FFF2-40B4-BE49-F238E27FC236}">
                  <a16:creationId xmlns:a16="http://schemas.microsoft.com/office/drawing/2014/main" id="{94B87A5D-56FB-4378-8DE4-70D4988D8381}"/>
                </a:ext>
              </a:extLst>
            </p:cNvPr>
            <p:cNvCxnSpPr>
              <a:stCxn id="30" idx="3"/>
              <a:endCxn id="182" idx="6"/>
            </p:cNvCxnSpPr>
            <p:nvPr/>
          </p:nvCxnSpPr>
          <p:spPr>
            <a:xfrm flipH="1">
              <a:off x="5735704" y="4538545"/>
              <a:ext cx="4826278" cy="4171909"/>
            </a:xfrm>
            <a:prstGeom prst="bentConnector3">
              <a:avLst>
                <a:gd name="adj1" fmla="val -22088"/>
              </a:avLst>
            </a:prstGeom>
            <a:ln w="38100">
              <a:solidFill>
                <a:srgbClr val="7D90B9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箭头: 虚尾 203">
              <a:extLst>
                <a:ext uri="{FF2B5EF4-FFF2-40B4-BE49-F238E27FC236}">
                  <a16:creationId xmlns:a16="http://schemas.microsoft.com/office/drawing/2014/main" id="{3B3ADFEB-642B-40A8-8B40-F79D7395A42F}"/>
                </a:ext>
              </a:extLst>
            </p:cNvPr>
            <p:cNvSpPr/>
            <p:nvPr/>
          </p:nvSpPr>
          <p:spPr>
            <a:xfrm>
              <a:off x="-932313" y="4196615"/>
              <a:ext cx="1502698" cy="990073"/>
            </a:xfrm>
            <a:prstGeom prst="stripedRightArrow">
              <a:avLst>
                <a:gd name="adj1" fmla="val 42223"/>
                <a:gd name="adj2" fmla="val 50000"/>
              </a:avLst>
            </a:prstGeom>
            <a:noFill/>
            <a:ln w="38100">
              <a:solidFill>
                <a:srgbClr val="85AB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n>
                    <a:solidFill>
                      <a:srgbClr val="85AB58"/>
                    </a:solidFill>
                  </a:ln>
                  <a:solidFill>
                    <a:srgbClr val="85AB58"/>
                  </a:solidFill>
                </a:rPr>
                <a:t>Correct predicted value</a:t>
              </a:r>
              <a:endParaRPr lang="zh-CN" altLang="en-US" sz="1100" dirty="0">
                <a:ln>
                  <a:solidFill>
                    <a:srgbClr val="85AB58"/>
                  </a:solidFill>
                </a:ln>
                <a:solidFill>
                  <a:srgbClr val="85AB58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C5BE2C4-58C3-4D60-8273-36F0172CBC72}"/>
                </a:ext>
              </a:extLst>
            </p:cNvPr>
            <p:cNvGrpSpPr/>
            <p:nvPr/>
          </p:nvGrpSpPr>
          <p:grpSpPr>
            <a:xfrm>
              <a:off x="-1217975" y="758574"/>
              <a:ext cx="2256690" cy="898656"/>
              <a:chOff x="9644144" y="1051518"/>
              <a:chExt cx="2256690" cy="898656"/>
            </a:xfrm>
          </p:grpSpPr>
          <p:sp>
            <p:nvSpPr>
              <p:cNvPr id="72" name="流程图: 决策 71">
                <a:extLst>
                  <a:ext uri="{FF2B5EF4-FFF2-40B4-BE49-F238E27FC236}">
                    <a16:creationId xmlns:a16="http://schemas.microsoft.com/office/drawing/2014/main" id="{6A3816C1-E1A5-4440-9B91-60B4DC161849}"/>
                  </a:ext>
                </a:extLst>
              </p:cNvPr>
              <p:cNvSpPr/>
              <p:nvPr/>
            </p:nvSpPr>
            <p:spPr>
              <a:xfrm>
                <a:off x="9644144" y="1616081"/>
                <a:ext cx="537752" cy="334093"/>
              </a:xfrm>
              <a:prstGeom prst="flowChartDecision">
                <a:avLst/>
              </a:prstGeom>
              <a:solidFill>
                <a:srgbClr val="FFE698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7C56BDE-7092-4D44-9974-ADBCEF4E247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4466" y="1051518"/>
                    <a:ext cx="91723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𝑎𝑑𝑑𝑒𝑟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7C56BDE-7092-4D44-9974-ADBCEF4E24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4466" y="1051518"/>
                    <a:ext cx="91723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667" r="-7333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01EF5298-B01B-4EF3-B84F-0FC27F6DFFAD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1937" y="1578113"/>
                    <a:ext cx="158889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𝑠𝑢𝑏𝑡𝑟𝑎𝑐𝑡𝑜𝑟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01EF5298-B01B-4EF3-B84F-0FC27F6DF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1937" y="1578113"/>
                    <a:ext cx="158889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846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流程图: 或者 79">
                <a:extLst>
                  <a:ext uri="{FF2B5EF4-FFF2-40B4-BE49-F238E27FC236}">
                    <a16:creationId xmlns:a16="http://schemas.microsoft.com/office/drawing/2014/main" id="{D22480D7-5AD3-4A84-86F7-4C18F6544BB6}"/>
                  </a:ext>
                </a:extLst>
              </p:cNvPr>
              <p:cNvSpPr/>
              <p:nvPr/>
            </p:nvSpPr>
            <p:spPr>
              <a:xfrm>
                <a:off x="9725558" y="1067388"/>
                <a:ext cx="334092" cy="334092"/>
              </a:xfrm>
              <a:prstGeom prst="flowChartOr">
                <a:avLst/>
              </a:prstGeom>
              <a:solidFill>
                <a:srgbClr val="FFE698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701B3813-1C7F-49C9-BC0B-B73D2DB7578D}"/>
                    </a:ext>
                  </a:extLst>
                </p:cNvPr>
                <p:cNvSpPr txBox="1"/>
                <p:nvPr/>
              </p:nvSpPr>
              <p:spPr>
                <a:xfrm>
                  <a:off x="9638304" y="8376917"/>
                  <a:ext cx="1578830" cy="2984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𝑃𝑟𝑜𝑝h𝑒𝑡</m:t>
                            </m:r>
                            <m: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𝑝𝑟𝑒𝑑𝑖𝑐𝑡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701B3813-1C7F-49C9-BC0B-B73D2DB75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8304" y="8376917"/>
                  <a:ext cx="1578830" cy="298415"/>
                </a:xfrm>
                <a:prstGeom prst="rect">
                  <a:avLst/>
                </a:prstGeom>
                <a:blipFill>
                  <a:blip r:embed="rId20"/>
                  <a:stretch>
                    <a:fillRect l="-3475" r="-2317" b="-265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AD55FF6-A6ED-406D-B50C-965B9B3308C6}"/>
                    </a:ext>
                  </a:extLst>
                </p:cNvPr>
                <p:cNvSpPr txBox="1"/>
                <p:nvPr/>
              </p:nvSpPr>
              <p:spPr>
                <a:xfrm>
                  <a:off x="9290027" y="597742"/>
                  <a:ext cx="5425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AD55FF6-A6ED-406D-B50C-965B9B330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0027" y="597742"/>
                  <a:ext cx="54258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112" r="-224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6BA3B3D-A52E-4675-B831-942F0AC721F6}"/>
                    </a:ext>
                  </a:extLst>
                </p:cNvPr>
                <p:cNvSpPr txBox="1"/>
                <p:nvPr/>
              </p:nvSpPr>
              <p:spPr>
                <a:xfrm>
                  <a:off x="3806820" y="5876039"/>
                  <a:ext cx="1578830" cy="2984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𝑃𝑟𝑜𝑝h𝑒𝑡</m:t>
                            </m:r>
                            <m: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89A6D6"/>
                                </a:solidFill>
                                <a:latin typeface="Cambria Math" panose="02040503050406030204" pitchFamily="18" charset="0"/>
                              </a:rPr>
                              <m:t>𝑝𝑟𝑒𝑑𝑖𝑐𝑡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rgbClr val="89A6D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6BA3B3D-A52E-4675-B831-942F0AC72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820" y="5876039"/>
                  <a:ext cx="1578830" cy="298415"/>
                </a:xfrm>
                <a:prstGeom prst="rect">
                  <a:avLst/>
                </a:prstGeom>
                <a:blipFill>
                  <a:blip r:embed="rId22"/>
                  <a:stretch>
                    <a:fillRect l="-3089" r="-2317" b="-265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C67BF2F9-65CB-444F-AD3B-DD378922986F}"/>
                    </a:ext>
                  </a:extLst>
                </p:cNvPr>
                <p:cNvSpPr txBox="1"/>
                <p:nvPr/>
              </p:nvSpPr>
              <p:spPr>
                <a:xfrm>
                  <a:off x="6115101" y="5856736"/>
                  <a:ext cx="5425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C67BF2F9-65CB-444F-AD3B-DD3789229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101" y="5856736"/>
                  <a:ext cx="542584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8989" r="-224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992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35669-35A2-4E10-90F7-5E4C6734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4447C-9097-4476-AAFB-7460A991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4CD55F-B2FE-47A6-BA25-E48C6A1D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54" y="2679661"/>
            <a:ext cx="4692891" cy="1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2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DD35E96-A54A-4890-82DB-DA759928D099}"/>
              </a:ext>
            </a:extLst>
          </p:cNvPr>
          <p:cNvGrpSpPr/>
          <p:nvPr/>
        </p:nvGrpSpPr>
        <p:grpSpPr>
          <a:xfrm>
            <a:off x="-3738707" y="1691457"/>
            <a:ext cx="6333065" cy="3475086"/>
            <a:chOff x="4424792" y="1989543"/>
            <a:chExt cx="6333065" cy="347508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496D143-1273-4F1A-81F2-3AE5B8786BC5}"/>
                </a:ext>
              </a:extLst>
            </p:cNvPr>
            <p:cNvGrpSpPr/>
            <p:nvPr/>
          </p:nvGrpSpPr>
          <p:grpSpPr>
            <a:xfrm>
              <a:off x="4424792" y="1989543"/>
              <a:ext cx="6333065" cy="3475086"/>
              <a:chOff x="4224867" y="2071007"/>
              <a:chExt cx="6333065" cy="3195260"/>
            </a:xfrm>
          </p:grpSpPr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BDD2429D-361C-DDBB-859C-BA2D60629C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43451511"/>
                  </p:ext>
                </p:extLst>
              </p:nvPr>
            </p:nvGraphicFramePr>
            <p:xfrm>
              <a:off x="4224867" y="2071007"/>
              <a:ext cx="6333065" cy="31952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BE6910-0A6E-4EF9-9D75-B25080069655}"/>
                  </a:ext>
                </a:extLst>
              </p:cNvPr>
              <p:cNvSpPr txBox="1"/>
              <p:nvPr/>
            </p:nvSpPr>
            <p:spPr>
              <a:xfrm>
                <a:off x="8889999" y="2937933"/>
                <a:ext cx="1452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Attempts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9FFE769-38A3-4243-BF1C-2E72EA619A1A}"/>
                </a:ext>
              </a:extLst>
            </p:cNvPr>
            <p:cNvSpPr txBox="1"/>
            <p:nvPr/>
          </p:nvSpPr>
          <p:spPr>
            <a:xfrm>
              <a:off x="5870006" y="2022896"/>
              <a:ext cx="3899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Prediction For ‘EERIE’ Distribution</a:t>
              </a:r>
              <a:endPara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图片 4" descr="图表, 饼图&#10;&#10;描述已自动生成">
            <a:extLst>
              <a:ext uri="{FF2B5EF4-FFF2-40B4-BE49-F238E27FC236}">
                <a16:creationId xmlns:a16="http://schemas.microsoft.com/office/drawing/2014/main" id="{C9F84948-901C-4DAD-B17C-998BDCD6F6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1" r="4229"/>
          <a:stretch/>
        </p:blipFill>
        <p:spPr>
          <a:xfrm>
            <a:off x="7726680" y="1559421"/>
            <a:ext cx="4583430" cy="34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6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F0D03C67-63F5-461C-9BA1-181950D7EF03}"/>
              </a:ext>
            </a:extLst>
          </p:cNvPr>
          <p:cNvGrpSpPr/>
          <p:nvPr/>
        </p:nvGrpSpPr>
        <p:grpSpPr>
          <a:xfrm>
            <a:off x="1678034" y="1366255"/>
            <a:ext cx="9656368" cy="3735009"/>
            <a:chOff x="15120295" y="1720937"/>
            <a:chExt cx="9656368" cy="3735009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3D58804-8D08-4696-894C-3653D03914EA}"/>
                </a:ext>
              </a:extLst>
            </p:cNvPr>
            <p:cNvGrpSpPr/>
            <p:nvPr/>
          </p:nvGrpSpPr>
          <p:grpSpPr>
            <a:xfrm>
              <a:off x="15611493" y="1720939"/>
              <a:ext cx="9143554" cy="3657421"/>
              <a:chOff x="2591025" y="1746339"/>
              <a:chExt cx="9143554" cy="3657421"/>
            </a:xfrm>
          </p:grpSpPr>
          <p:pic>
            <p:nvPicPr>
              <p:cNvPr id="5" name="图片 4" descr="图表, 折线图&#10;&#10;描述已自动生成">
                <a:extLst>
                  <a:ext uri="{FF2B5EF4-FFF2-40B4-BE49-F238E27FC236}">
                    <a16:creationId xmlns:a16="http://schemas.microsoft.com/office/drawing/2014/main" id="{02965E80-62B1-49DF-8C29-E2DF81EC7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1025" y="1746339"/>
                <a:ext cx="9143554" cy="3657421"/>
              </a:xfrm>
              <a:prstGeom prst="rect">
                <a:avLst/>
              </a:prstGeom>
            </p:spPr>
          </p:pic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6E6F5745-9B20-4834-BC1F-3F93F5B58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230" y="1974850"/>
                <a:ext cx="0" cy="3171825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8405D8F-FD11-479D-A7E6-C730099EA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0535" y="2117725"/>
                <a:ext cx="484159" cy="138702"/>
              </a:xfrm>
              <a:prstGeom prst="line">
                <a:avLst/>
              </a:prstGeom>
              <a:ln w="12700">
                <a:headEnd type="triangle" w="sm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17103DB-5D7D-402E-B287-CA7E24BDCE26}"/>
                  </a:ext>
                </a:extLst>
              </p:cNvPr>
              <p:cNvSpPr/>
              <p:nvPr/>
            </p:nvSpPr>
            <p:spPr>
              <a:xfrm>
                <a:off x="4295775" y="2094865"/>
                <a:ext cx="45720" cy="45720"/>
              </a:xfrm>
              <a:prstGeom prst="ellipse">
                <a:avLst/>
              </a:prstGeom>
              <a:solidFill>
                <a:srgbClr val="4472C4"/>
              </a:solidFill>
              <a:ln w="127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rgbClr val="4472C4"/>
                    </a:solidFill>
                  </a:ln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1875AFB-E875-4040-90FA-507D2CBD3A8D}"/>
                  </a:ext>
                </a:extLst>
              </p:cNvPr>
              <p:cNvSpPr/>
              <p:nvPr/>
            </p:nvSpPr>
            <p:spPr>
              <a:xfrm>
                <a:off x="5171154" y="1981197"/>
                <a:ext cx="6512415" cy="31697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2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8D320721-FFD7-434B-854D-97CCF7EF5FCB}"/>
                  </a:ext>
                </a:extLst>
              </p:cNvPr>
              <p:cNvCxnSpPr/>
              <p:nvPr/>
            </p:nvCxnSpPr>
            <p:spPr>
              <a:xfrm>
                <a:off x="4764694" y="2256427"/>
                <a:ext cx="474056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A95167A-7B5B-4C1A-916C-D04CD379B962}"/>
                  </a:ext>
                </a:extLst>
              </p:cNvPr>
              <p:cNvSpPr txBox="1"/>
              <p:nvPr/>
            </p:nvSpPr>
            <p:spPr>
              <a:xfrm>
                <a:off x="5171154" y="2056372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n>
                      <a:solidFill>
                        <a:srgbClr val="4472C4"/>
                      </a:solidFill>
                    </a:ln>
                    <a:solidFill>
                      <a:srgbClr val="4472C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</a:t>
                </a:r>
                <a:endParaRPr lang="zh-CN" altLang="en-US" sz="2000" dirty="0">
                  <a:ln>
                    <a:solidFill>
                      <a:srgbClr val="4472C4"/>
                    </a:solidFill>
                  </a:ln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AF3AFFD-A363-4CE9-ADA6-26FB07F724C2}"/>
                  </a:ext>
                </a:extLst>
              </p:cNvPr>
              <p:cNvSpPr txBox="1"/>
              <p:nvPr/>
            </p:nvSpPr>
            <p:spPr>
              <a:xfrm>
                <a:off x="6760421" y="3645455"/>
                <a:ext cx="3908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n>
                      <a:solidFill>
                        <a:srgbClr val="4472C4"/>
                      </a:solidFill>
                    </a:ln>
                    <a:solidFill>
                      <a:srgbClr val="4472C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trend in the right part is close to</a:t>
                </a:r>
              </a:p>
              <a:p>
                <a:r>
                  <a:rPr lang="en-US" altLang="zh-CN" sz="2000" b="1" dirty="0">
                    <a:ln>
                      <a:solidFill>
                        <a:srgbClr val="4472C4"/>
                      </a:solidFill>
                    </a:ln>
                    <a:solidFill>
                      <a:srgbClr val="4472C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exponential distribution</a:t>
                </a:r>
                <a:endParaRPr lang="zh-CN" altLang="en-US" sz="2000" b="1" dirty="0">
                  <a:ln>
                    <a:solidFill>
                      <a:srgbClr val="4472C4"/>
                    </a:solidFill>
                  </a:ln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62CEC689-AD28-4CA1-8683-27D8793A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15145024" y="1720937"/>
              <a:ext cx="1183445" cy="3657421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B6AA580-0460-4AB8-B401-3B6B1BDE1522}"/>
                </a:ext>
              </a:extLst>
            </p:cNvPr>
            <p:cNvSpPr txBox="1"/>
            <p:nvPr/>
          </p:nvSpPr>
          <p:spPr>
            <a:xfrm>
              <a:off x="16035644" y="49147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BB11329-9045-4BA4-B79C-B90CD32B20BA}"/>
                </a:ext>
              </a:extLst>
            </p:cNvPr>
            <p:cNvSpPr txBox="1"/>
            <p:nvPr/>
          </p:nvSpPr>
          <p:spPr>
            <a:xfrm>
              <a:off x="15467701" y="199817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254DE5F-F8D4-4388-ACAD-258BB51BB244}"/>
                </a:ext>
              </a:extLst>
            </p:cNvPr>
            <p:cNvSpPr txBox="1"/>
            <p:nvPr/>
          </p:nvSpPr>
          <p:spPr>
            <a:xfrm>
              <a:off x="15467701" y="24156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39B8E74-D3C1-4DF8-8459-0D8B22670015}"/>
                </a:ext>
              </a:extLst>
            </p:cNvPr>
            <p:cNvSpPr txBox="1"/>
            <p:nvPr/>
          </p:nvSpPr>
          <p:spPr>
            <a:xfrm>
              <a:off x="15467701" y="283320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EB4FCF9-A7B3-4898-B309-005B7D99E5FB}"/>
                </a:ext>
              </a:extLst>
            </p:cNvPr>
            <p:cNvSpPr txBox="1"/>
            <p:nvPr/>
          </p:nvSpPr>
          <p:spPr>
            <a:xfrm>
              <a:off x="15467701" y="325072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19FF2A1-3762-42DA-BF4C-BDA607B33F44}"/>
                </a:ext>
              </a:extLst>
            </p:cNvPr>
            <p:cNvSpPr txBox="1"/>
            <p:nvPr/>
          </p:nvSpPr>
          <p:spPr>
            <a:xfrm>
              <a:off x="15467701" y="36682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71FBC25-FB61-43A6-BD6C-264540EE7012}"/>
                </a:ext>
              </a:extLst>
            </p:cNvPr>
            <p:cNvSpPr txBox="1"/>
            <p:nvPr/>
          </p:nvSpPr>
          <p:spPr>
            <a:xfrm>
              <a:off x="15467701" y="408575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9074400-0555-43A9-A5F2-6C5EB8379FB1}"/>
                </a:ext>
              </a:extLst>
            </p:cNvPr>
            <p:cNvSpPr txBox="1"/>
            <p:nvPr/>
          </p:nvSpPr>
          <p:spPr>
            <a:xfrm>
              <a:off x="15467701" y="450327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50000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8119023-480D-4A20-8CA0-27E13A7AC5A9}"/>
                </a:ext>
              </a:extLst>
            </p:cNvPr>
            <p:cNvSpPr txBox="1"/>
            <p:nvPr/>
          </p:nvSpPr>
          <p:spPr>
            <a:xfrm rot="16200000">
              <a:off x="13888547" y="3266229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Reported Results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3506AE9F-33F9-4F39-8268-5C698A95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55774" y="1745259"/>
              <a:ext cx="8297895" cy="161644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2F9A11C0-3214-4CB7-8CE3-1C3526AE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55774" y="5159265"/>
              <a:ext cx="8297895" cy="16164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FD0CD89-ECAB-4257-AACF-9C70F2463AD6}"/>
                </a:ext>
              </a:extLst>
            </p:cNvPr>
            <p:cNvSpPr txBox="1"/>
            <p:nvPr/>
          </p:nvSpPr>
          <p:spPr>
            <a:xfrm>
              <a:off x="16161603" y="5117392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2022-01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855061-E3B2-4F56-8F6C-B44391E8E884}"/>
                </a:ext>
              </a:extLst>
            </p:cNvPr>
            <p:cNvSpPr txBox="1"/>
            <p:nvPr/>
          </p:nvSpPr>
          <p:spPr>
            <a:xfrm>
              <a:off x="17390069" y="5117392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2022-03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21A689-D450-4A6A-A0BE-A2D00F62A353}"/>
                </a:ext>
              </a:extLst>
            </p:cNvPr>
            <p:cNvSpPr txBox="1"/>
            <p:nvPr/>
          </p:nvSpPr>
          <p:spPr>
            <a:xfrm>
              <a:off x="18693558" y="5117392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2022-05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1DF5504-9990-491B-B988-B1F9A6561944}"/>
                </a:ext>
              </a:extLst>
            </p:cNvPr>
            <p:cNvSpPr txBox="1"/>
            <p:nvPr/>
          </p:nvSpPr>
          <p:spPr>
            <a:xfrm>
              <a:off x="19997047" y="5117392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2022-07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CCE9507-37BB-4C7F-AEA8-8D5DF296761F}"/>
                </a:ext>
              </a:extLst>
            </p:cNvPr>
            <p:cNvSpPr txBox="1"/>
            <p:nvPr/>
          </p:nvSpPr>
          <p:spPr>
            <a:xfrm>
              <a:off x="21300536" y="5117392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2022-09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D765E3C-C229-4952-AFE1-6B4AC7238FA9}"/>
                </a:ext>
              </a:extLst>
            </p:cNvPr>
            <p:cNvSpPr txBox="1"/>
            <p:nvPr/>
          </p:nvSpPr>
          <p:spPr>
            <a:xfrm>
              <a:off x="22604025" y="5117392"/>
              <a:ext cx="861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2022-11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527372-3384-457D-91EF-34C222D9FEE9}"/>
                </a:ext>
              </a:extLst>
            </p:cNvPr>
            <p:cNvSpPr txBox="1"/>
            <p:nvPr/>
          </p:nvSpPr>
          <p:spPr>
            <a:xfrm>
              <a:off x="23907514" y="5117392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2023-01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DAAADF6A-593B-4CF3-8E00-1D5CC2C6F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890" y="2079555"/>
            <a:ext cx="7182219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4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7B51833-8A6D-4253-8023-DEF23EC15528}"/>
              </a:ext>
            </a:extLst>
          </p:cNvPr>
          <p:cNvGrpSpPr/>
          <p:nvPr/>
        </p:nvGrpSpPr>
        <p:grpSpPr>
          <a:xfrm>
            <a:off x="5202657" y="1003690"/>
            <a:ext cx="1440704" cy="365760"/>
            <a:chOff x="5163494" y="1026428"/>
            <a:chExt cx="1440704" cy="365760"/>
          </a:xfrm>
          <a:solidFill>
            <a:srgbClr val="FDCCCC"/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7D2BF58-8E5B-4E75-A797-BDC36CAA7B51}"/>
                </a:ext>
              </a:extLst>
            </p:cNvPr>
            <p:cNvSpPr/>
            <p:nvPr/>
          </p:nvSpPr>
          <p:spPr>
            <a:xfrm>
              <a:off x="5163494" y="1026428"/>
              <a:ext cx="1440704" cy="365760"/>
            </a:xfrm>
            <a:prstGeom prst="roundRect">
              <a:avLst>
                <a:gd name="adj" fmla="val 2708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rgbClr val="99FF99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946CE06-65DC-4D65-B620-57E4E5120996}"/>
                    </a:ext>
                  </a:extLst>
                </p:cNvPr>
                <p:cNvSpPr txBox="1"/>
                <p:nvPr/>
              </p:nvSpPr>
              <p:spPr>
                <a:xfrm>
                  <a:off x="5303783" y="1070808"/>
                  <a:ext cx="1160126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𝑂𝑢𝑟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946CE06-65DC-4D65-B620-57E4E5120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783" y="1070808"/>
                  <a:ext cx="11601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65" r="-3665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17AB74-0214-4D3B-AF09-D74D30B519B4}"/>
              </a:ext>
            </a:extLst>
          </p:cNvPr>
          <p:cNvSpPr/>
          <p:nvPr/>
        </p:nvSpPr>
        <p:spPr>
          <a:xfrm>
            <a:off x="3984859" y="1689201"/>
            <a:ext cx="3878981" cy="532123"/>
          </a:xfrm>
          <a:prstGeom prst="roundRect">
            <a:avLst>
              <a:gd name="adj" fmla="val 5330"/>
            </a:avLst>
          </a:prstGeom>
          <a:solidFill>
            <a:srgbClr val="CCFDC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0A62E1-C5DC-457D-A9AB-6EBDEC29E3BB}"/>
              </a:ext>
            </a:extLst>
          </p:cNvPr>
          <p:cNvGrpSpPr/>
          <p:nvPr/>
        </p:nvGrpSpPr>
        <p:grpSpPr>
          <a:xfrm>
            <a:off x="166959" y="1456517"/>
            <a:ext cx="3294084" cy="1002732"/>
            <a:chOff x="-1303098" y="1538342"/>
            <a:chExt cx="4970323" cy="83384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F02F9A0-2E14-4999-B180-6054B1C1574C}"/>
                </a:ext>
              </a:extLst>
            </p:cNvPr>
            <p:cNvSpPr/>
            <p:nvPr/>
          </p:nvSpPr>
          <p:spPr>
            <a:xfrm>
              <a:off x="-1174738" y="1538342"/>
              <a:ext cx="4841963" cy="833841"/>
            </a:xfrm>
            <a:prstGeom prst="roundRect">
              <a:avLst>
                <a:gd name="adj" fmla="val 5330"/>
              </a:avLst>
            </a:prstGeom>
            <a:solidFill>
              <a:srgbClr val="CCFDC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60CB19D-98FF-45D3-9571-C0A7ACB61675}"/>
                </a:ext>
              </a:extLst>
            </p:cNvPr>
            <p:cNvGrpSpPr/>
            <p:nvPr/>
          </p:nvGrpSpPr>
          <p:grpSpPr>
            <a:xfrm>
              <a:off x="-1303098" y="1573725"/>
              <a:ext cx="4912671" cy="797825"/>
              <a:chOff x="1323673" y="3370046"/>
              <a:chExt cx="4912671" cy="797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6F25B9E0-5495-42FC-A794-A2A882726B0E}"/>
                      </a:ext>
                    </a:extLst>
                  </p:cNvPr>
                  <p:cNvSpPr txBox="1"/>
                  <p:nvPr/>
                </p:nvSpPr>
                <p:spPr>
                  <a:xfrm>
                    <a:off x="1589258" y="3610172"/>
                    <a:ext cx="4381501" cy="30712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𝑟𝑒𝑝𝑜𝑟𝑡𝑠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𝑡h𝑒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6F25B9E0-5495-42FC-A794-A2A882726B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9258" y="3610172"/>
                    <a:ext cx="4381501" cy="3071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DF45D4AA-6970-4310-A389-C21E76AE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1323673" y="3370046"/>
                    <a:ext cx="4912671" cy="30712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𝑡𝑟𝑒𝑛𝑑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𝑑𝑎𝑖𝑙𝑦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DF45D4AA-6970-4310-A389-C21E76AE9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3673" y="3370046"/>
                    <a:ext cx="4912671" cy="3071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CA670B20-8494-4541-87C9-5750178E314B}"/>
                      </a:ext>
                    </a:extLst>
                  </p:cNvPr>
                  <p:cNvSpPr txBox="1"/>
                  <p:nvPr/>
                </p:nvSpPr>
                <p:spPr>
                  <a:xfrm>
                    <a:off x="1408314" y="3860746"/>
                    <a:ext cx="4381501" cy="30712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𝑒𝑥𝑝𝑜𝑛𝑡𝑖𝑎𝑙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𝑤𝑒𝑙𝑙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CA670B20-8494-4541-87C9-5750178E3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8314" y="3860746"/>
                    <a:ext cx="4381501" cy="3071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30" r="-1176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F23BD5C-56CE-4A8F-88FF-9D355DCF58C4}"/>
                  </a:ext>
                </a:extLst>
              </p:cNvPr>
              <p:cNvSpPr txBox="1"/>
              <p:nvPr/>
            </p:nvSpPr>
            <p:spPr>
              <a:xfrm>
                <a:off x="4104780" y="1816764"/>
                <a:ext cx="363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𝑒𝑥𝑝𝑜𝑛𝑒𝑛𝑡𝑖𝑎𝑙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F23BD5C-56CE-4A8F-88FF-9D355DCF5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780" y="1816764"/>
                <a:ext cx="3639138" cy="276999"/>
              </a:xfrm>
              <a:prstGeom prst="rect">
                <a:avLst/>
              </a:prstGeom>
              <a:blipFill>
                <a:blip r:embed="rId7"/>
                <a:stretch>
                  <a:fillRect l="-1675" t="-2222" r="-10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EDFCCD-90B8-4EE1-A17B-51D5E4290F0D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3461043" y="1955263"/>
            <a:ext cx="523816" cy="26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29BEA27-91D1-43BB-883E-0814EF1B9B67}"/>
              </a:ext>
            </a:extLst>
          </p:cNvPr>
          <p:cNvGrpSpPr/>
          <p:nvPr/>
        </p:nvGrpSpPr>
        <p:grpSpPr>
          <a:xfrm>
            <a:off x="-3276249" y="3182457"/>
            <a:ext cx="1401936" cy="574340"/>
            <a:chOff x="351760" y="899962"/>
            <a:chExt cx="1401936" cy="574340"/>
          </a:xfrm>
          <a:solidFill>
            <a:srgbClr val="FDCCCC"/>
          </a:solidFill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2C1C4AC-02F4-47B6-BFD4-025CCD502978}"/>
                </a:ext>
              </a:extLst>
            </p:cNvPr>
            <p:cNvSpPr/>
            <p:nvPr/>
          </p:nvSpPr>
          <p:spPr>
            <a:xfrm>
              <a:off x="351760" y="899962"/>
              <a:ext cx="1401936" cy="574340"/>
            </a:xfrm>
            <a:prstGeom prst="roundRect">
              <a:avLst>
                <a:gd name="adj" fmla="val 2708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rgbClr val="99FF99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5C3564D-FFBF-43AD-B542-F585BB58220A}"/>
                    </a:ext>
                  </a:extLst>
                </p:cNvPr>
                <p:cNvSpPr txBox="1"/>
                <p:nvPr/>
              </p:nvSpPr>
              <p:spPr>
                <a:xfrm>
                  <a:off x="383510" y="899962"/>
                  <a:ext cx="135210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𝑂𝑢𝑟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𝑂𝑏𝑠𝑒𝑟𝑣𝑎𝑡𝑖𝑜𝑛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5C3564D-FFBF-43AD-B542-F585BB582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0" y="899962"/>
                  <a:ext cx="1352101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3604" r="-3604" b="-32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AD12EA4-C0D9-495B-A97B-DA67D81DA9FE}"/>
              </a:ext>
            </a:extLst>
          </p:cNvPr>
          <p:cNvGrpSpPr/>
          <p:nvPr/>
        </p:nvGrpSpPr>
        <p:grpSpPr>
          <a:xfrm>
            <a:off x="8602874" y="1627855"/>
            <a:ext cx="3029890" cy="657355"/>
            <a:chOff x="9162111" y="1645592"/>
            <a:chExt cx="3029890" cy="657355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7310F5B-2A71-4E3F-ADFA-843455F73324}"/>
                </a:ext>
              </a:extLst>
            </p:cNvPr>
            <p:cNvSpPr/>
            <p:nvPr/>
          </p:nvSpPr>
          <p:spPr>
            <a:xfrm>
              <a:off x="9162111" y="1656616"/>
              <a:ext cx="3029887" cy="646331"/>
            </a:xfrm>
            <a:prstGeom prst="roundRect">
              <a:avLst>
                <a:gd name="adj" fmla="val 5330"/>
              </a:avLst>
            </a:prstGeom>
            <a:solidFill>
              <a:srgbClr val="CCFDC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B8D4F97E-ABBA-4624-A1BB-A59366C2BE04}"/>
                    </a:ext>
                  </a:extLst>
                </p:cNvPr>
                <p:cNvSpPr txBox="1"/>
                <p:nvPr/>
              </p:nvSpPr>
              <p:spPr>
                <a:xfrm>
                  <a:off x="9162115" y="1645592"/>
                  <a:ext cx="302988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𝐹𝑖𝑡𝑡𝑖𝑛𝑔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𝑒𝑥𝑝𝑜𝑛𝑒𝑛𝑡𝑖𝑎𝑙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𝑑𝑖𝑠𝑡𝑟𝑖𝑏𝑢𝑡𝑖𝑜𝑛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B8D4F97E-ABBA-4624-A1BB-A59366C2B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115" y="1645592"/>
                  <a:ext cx="302988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05DE39B-B285-4361-9D95-4D055D042B70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 flipV="1">
            <a:off x="7863840" y="1951021"/>
            <a:ext cx="739038" cy="42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8B78134-0248-4986-801D-2978DC065426}"/>
              </a:ext>
            </a:extLst>
          </p:cNvPr>
          <p:cNvSpPr/>
          <p:nvPr/>
        </p:nvSpPr>
        <p:spPr>
          <a:xfrm>
            <a:off x="3984859" y="3217974"/>
            <a:ext cx="3878981" cy="532123"/>
          </a:xfrm>
          <a:prstGeom prst="roundRect">
            <a:avLst>
              <a:gd name="adj" fmla="val 5330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110FF63-0600-4A6C-A7AD-79B9223DAB65}"/>
              </a:ext>
            </a:extLst>
          </p:cNvPr>
          <p:cNvGrpSpPr/>
          <p:nvPr/>
        </p:nvGrpSpPr>
        <p:grpSpPr>
          <a:xfrm>
            <a:off x="4729219" y="2221324"/>
            <a:ext cx="2373347" cy="1013328"/>
            <a:chOff x="4729219" y="2221324"/>
            <a:chExt cx="2373347" cy="1013328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F9E9AC1-B75B-479F-8651-0BD931A1537F}"/>
                </a:ext>
              </a:extLst>
            </p:cNvPr>
            <p:cNvCxnSpPr>
              <a:cxnSpLocks/>
              <a:stCxn id="10" idx="2"/>
              <a:endCxn id="53" idx="0"/>
            </p:cNvCxnSpPr>
            <p:nvPr/>
          </p:nvCxnSpPr>
          <p:spPr>
            <a:xfrm flipH="1">
              <a:off x="5923010" y="2221324"/>
              <a:ext cx="1340" cy="3377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EDB371F-B0DA-421C-8233-4BF633B728FF}"/>
                    </a:ext>
                  </a:extLst>
                </p:cNvPr>
                <p:cNvSpPr txBox="1"/>
                <p:nvPr/>
              </p:nvSpPr>
              <p:spPr>
                <a:xfrm>
                  <a:off x="5958535" y="2863227"/>
                  <a:ext cx="11440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EDB371F-B0DA-421C-8233-4BF633B72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535" y="2863227"/>
                  <a:ext cx="114403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255" r="-106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流程图: 决策 52">
              <a:extLst>
                <a:ext uri="{FF2B5EF4-FFF2-40B4-BE49-F238E27FC236}">
                  <a16:creationId xmlns:a16="http://schemas.microsoft.com/office/drawing/2014/main" id="{B28A5EA0-5C58-42DA-97ED-865EF1228A1A}"/>
                </a:ext>
              </a:extLst>
            </p:cNvPr>
            <p:cNvSpPr/>
            <p:nvPr/>
          </p:nvSpPr>
          <p:spPr>
            <a:xfrm>
              <a:off x="5654134" y="2559100"/>
              <a:ext cx="537752" cy="334093"/>
            </a:xfrm>
            <a:prstGeom prst="flowChartDecision">
              <a:avLst/>
            </a:prstGeom>
            <a:solidFill>
              <a:srgbClr val="FFE698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0F745154-166E-498B-9B0F-03E6EBA996DD}"/>
                    </a:ext>
                  </a:extLst>
                </p:cNvPr>
                <p:cNvSpPr txBox="1"/>
                <p:nvPr/>
              </p:nvSpPr>
              <p:spPr>
                <a:xfrm>
                  <a:off x="4729219" y="2586228"/>
                  <a:ext cx="5425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0F745154-166E-498B-9B0F-03E6EBA99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219" y="2586228"/>
                  <a:ext cx="54258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112" r="-224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F1DAA32-B63E-46B1-B449-EA48DF707D86}"/>
                </a:ext>
              </a:extLst>
            </p:cNvPr>
            <p:cNvCxnSpPr>
              <a:stCxn id="55" idx="3"/>
              <a:endCxn id="53" idx="1"/>
            </p:cNvCxnSpPr>
            <p:nvPr/>
          </p:nvCxnSpPr>
          <p:spPr>
            <a:xfrm>
              <a:off x="5271803" y="2724728"/>
              <a:ext cx="382331" cy="141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291F75C-2C9E-4ED8-B865-A8B206E12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10" y="2896876"/>
              <a:ext cx="1340" cy="3377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E65CCA4-E967-4BA1-AE26-818DDD35E85E}"/>
                  </a:ext>
                </a:extLst>
              </p:cNvPr>
              <p:cNvSpPr txBox="1"/>
              <p:nvPr/>
            </p:nvSpPr>
            <p:spPr>
              <a:xfrm>
                <a:off x="5121444" y="3355054"/>
                <a:ext cx="1603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𝑃𝑟𝑜𝑝h𝑒𝑡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E65CCA4-E967-4BA1-AE26-818DDD35E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44" y="3355054"/>
                <a:ext cx="1603131" cy="276999"/>
              </a:xfrm>
              <a:prstGeom prst="rect">
                <a:avLst/>
              </a:prstGeom>
              <a:blipFill>
                <a:blip r:embed="rId12"/>
                <a:stretch>
                  <a:fillRect l="-4563" t="-2174" r="-266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1172F798-5257-4244-BA17-F7DDF1D47CFE}"/>
              </a:ext>
            </a:extLst>
          </p:cNvPr>
          <p:cNvGrpSpPr/>
          <p:nvPr/>
        </p:nvGrpSpPr>
        <p:grpSpPr>
          <a:xfrm>
            <a:off x="-512686" y="2913888"/>
            <a:ext cx="3967921" cy="1091140"/>
            <a:chOff x="-1177812" y="1503217"/>
            <a:chExt cx="4845037" cy="868966"/>
          </a:xfrm>
          <a:solidFill>
            <a:srgbClr val="FFFFCC"/>
          </a:solidFill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64DEBB17-C695-4273-9E20-F25BF22B05E1}"/>
                </a:ext>
              </a:extLst>
            </p:cNvPr>
            <p:cNvSpPr/>
            <p:nvPr/>
          </p:nvSpPr>
          <p:spPr>
            <a:xfrm>
              <a:off x="-1174738" y="1538342"/>
              <a:ext cx="4841963" cy="833841"/>
            </a:xfrm>
            <a:prstGeom prst="roundRect">
              <a:avLst>
                <a:gd name="adj" fmla="val 533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4B0AD21-D17D-4253-8485-37BFAFAA850A}"/>
                </a:ext>
              </a:extLst>
            </p:cNvPr>
            <p:cNvGrpSpPr/>
            <p:nvPr/>
          </p:nvGrpSpPr>
          <p:grpSpPr>
            <a:xfrm>
              <a:off x="-1177812" y="1503217"/>
              <a:ext cx="4687917" cy="536003"/>
              <a:chOff x="1448959" y="3299538"/>
              <a:chExt cx="4687917" cy="536003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8259FFB8-6C67-48C6-91F4-7561666EEC35}"/>
                      </a:ext>
                    </a:extLst>
                  </p:cNvPr>
                  <p:cNvSpPr txBox="1"/>
                  <p:nvPr/>
                </p:nvSpPr>
                <p:spPr>
                  <a:xfrm>
                    <a:off x="1448959" y="3466209"/>
                    <a:ext cx="4381500" cy="36933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h𝑜𝑙𝑖𝑑𝑎𝑦𝑠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𝑤𝑒𝑒𝑘𝑒𝑛𝑑𝑠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8259FFB8-6C67-48C6-91F4-7561666EEC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8959" y="3466209"/>
                    <a:ext cx="438150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1D8A929C-206A-4A06-B3F5-65E23425BA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23435" y="3299538"/>
                    <a:ext cx="461344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𝑐h𝑎𝑛𝑔𝑒𝑠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𝑝𝑒𝑟𝑖𝑜𝑑𝑖𝑐𝑎𝑙𝑙𝑦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1D8A929C-206A-4A06-B3F5-65E23425BA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435" y="3299538"/>
                    <a:ext cx="461344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9824669-B88F-4056-8996-4D28007DA6DF}"/>
              </a:ext>
            </a:extLst>
          </p:cNvPr>
          <p:cNvGrpSpPr/>
          <p:nvPr/>
        </p:nvGrpSpPr>
        <p:grpSpPr>
          <a:xfrm>
            <a:off x="8441625" y="3160070"/>
            <a:ext cx="3352384" cy="646331"/>
            <a:chOff x="9162111" y="1656616"/>
            <a:chExt cx="3029887" cy="646331"/>
          </a:xfrm>
          <a:solidFill>
            <a:srgbClr val="FFFFCC"/>
          </a:solidFill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041AF1AD-406B-4659-AD1B-7E470D4B5E51}"/>
                </a:ext>
              </a:extLst>
            </p:cNvPr>
            <p:cNvSpPr/>
            <p:nvPr/>
          </p:nvSpPr>
          <p:spPr>
            <a:xfrm>
              <a:off x="9162111" y="1656616"/>
              <a:ext cx="3029887" cy="646331"/>
            </a:xfrm>
            <a:prstGeom prst="roundRect">
              <a:avLst>
                <a:gd name="adj" fmla="val 533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1631B8B-5339-48C7-A38A-FF94B62EC902}"/>
                    </a:ext>
                  </a:extLst>
                </p:cNvPr>
                <p:cNvSpPr txBox="1"/>
                <p:nvPr/>
              </p:nvSpPr>
              <p:spPr>
                <a:xfrm>
                  <a:off x="9162111" y="1801897"/>
                  <a:ext cx="28031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𝐹𝑖𝑡𝑡𝑖𝑛𝑔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𝑟𝑒𝑠𝑖𝑑𝑢𝑎𝑙𝑠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𝑃𝑟𝑜𝑝h𝑒𝑡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1631B8B-5339-48C7-A38A-FF94B62EC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111" y="1801897"/>
                  <a:ext cx="2803172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589" r="-8448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0A12C1F-C1BC-4CE0-8DB7-0C8B5B9E5AB2}"/>
              </a:ext>
            </a:extLst>
          </p:cNvPr>
          <p:cNvCxnSpPr>
            <a:stCxn id="49" idx="3"/>
            <a:endCxn id="72" idx="1"/>
          </p:cNvCxnSpPr>
          <p:nvPr/>
        </p:nvCxnSpPr>
        <p:spPr>
          <a:xfrm>
            <a:off x="7863840" y="3484036"/>
            <a:ext cx="577785" cy="59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B042783-7722-4CD4-A33A-A5EAE46293C5}"/>
              </a:ext>
            </a:extLst>
          </p:cNvPr>
          <p:cNvGrpSpPr/>
          <p:nvPr/>
        </p:nvGrpSpPr>
        <p:grpSpPr>
          <a:xfrm>
            <a:off x="4135082" y="3743173"/>
            <a:ext cx="2972807" cy="1860020"/>
            <a:chOff x="4135082" y="2221324"/>
            <a:chExt cx="2972807" cy="1860020"/>
          </a:xfrm>
        </p:grpSpPr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7452A9D-9128-4776-B0D3-466CEFBF7B16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5923010" y="2221324"/>
              <a:ext cx="1340" cy="3377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C67E87B-0F3C-4A2B-B893-E3771B6BC577}"/>
                    </a:ext>
                  </a:extLst>
                </p:cNvPr>
                <p:cNvSpPr txBox="1"/>
                <p:nvPr/>
              </p:nvSpPr>
              <p:spPr>
                <a:xfrm>
                  <a:off x="5958535" y="2863227"/>
                  <a:ext cx="1149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C67E87B-0F3C-4A2B-B893-E3771B6BC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535" y="2863227"/>
                  <a:ext cx="114935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33" r="-158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流程图: 决策 78">
              <a:extLst>
                <a:ext uri="{FF2B5EF4-FFF2-40B4-BE49-F238E27FC236}">
                  <a16:creationId xmlns:a16="http://schemas.microsoft.com/office/drawing/2014/main" id="{77335734-AD57-4513-8099-D7C2B772ED52}"/>
                </a:ext>
              </a:extLst>
            </p:cNvPr>
            <p:cNvSpPr/>
            <p:nvPr/>
          </p:nvSpPr>
          <p:spPr>
            <a:xfrm>
              <a:off x="5654134" y="2559100"/>
              <a:ext cx="537752" cy="334093"/>
            </a:xfrm>
            <a:prstGeom prst="flowChartDecision">
              <a:avLst/>
            </a:prstGeom>
            <a:solidFill>
              <a:srgbClr val="FFE698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8711BBD7-CF94-4DE7-A46C-8E769A56BB9A}"/>
                    </a:ext>
                  </a:extLst>
                </p:cNvPr>
                <p:cNvSpPr txBox="1"/>
                <p:nvPr/>
              </p:nvSpPr>
              <p:spPr>
                <a:xfrm>
                  <a:off x="4135082" y="2586228"/>
                  <a:ext cx="1136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𝑟𝑒𝑠𝑖𝑑𝑢𝑎𝑙𝑠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8711BBD7-CF94-4DE7-A46C-8E769A56B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082" y="2586228"/>
                  <a:ext cx="113672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278" r="-160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98F5D91-AC13-4304-9126-503F368342F3}"/>
                </a:ext>
              </a:extLst>
            </p:cNvPr>
            <p:cNvCxnSpPr>
              <a:stCxn id="80" idx="3"/>
              <a:endCxn id="79" idx="1"/>
            </p:cNvCxnSpPr>
            <p:nvPr/>
          </p:nvCxnSpPr>
          <p:spPr>
            <a:xfrm>
              <a:off x="5271803" y="2724728"/>
              <a:ext cx="382331" cy="141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717AD48-E803-4F06-9A1B-F1DF58DE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10" y="2896876"/>
              <a:ext cx="1340" cy="3377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A576D8A8-47BC-46F2-B0DC-7D9962F7E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10" y="3743568"/>
              <a:ext cx="1340" cy="3377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01AAB8D-2F47-4DE9-A65B-1CADEC60C48B}"/>
              </a:ext>
            </a:extLst>
          </p:cNvPr>
          <p:cNvSpPr/>
          <p:nvPr/>
        </p:nvSpPr>
        <p:spPr>
          <a:xfrm>
            <a:off x="5050860" y="4743056"/>
            <a:ext cx="1744576" cy="532123"/>
          </a:xfrm>
          <a:prstGeom prst="roundRect">
            <a:avLst>
              <a:gd name="adj" fmla="val 5330"/>
            </a:avLst>
          </a:prstGeom>
          <a:solidFill>
            <a:srgbClr val="CC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F5D4350-A9DA-4029-8E73-753264394541}"/>
                  </a:ext>
                </a:extLst>
              </p:cNvPr>
              <p:cNvSpPr txBox="1"/>
              <p:nvPr/>
            </p:nvSpPr>
            <p:spPr>
              <a:xfrm>
                <a:off x="5446238" y="4869772"/>
                <a:ext cx="961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𝑋𝐺𝐵𝑜𝑜𝑠𝑡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F5D4350-A9DA-4029-8E73-753264394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38" y="4869772"/>
                <a:ext cx="961032" cy="276999"/>
              </a:xfrm>
              <a:prstGeom prst="rect">
                <a:avLst/>
              </a:prstGeom>
              <a:blipFill>
                <a:blip r:embed="rId18"/>
                <a:stretch>
                  <a:fillRect l="-4430" r="-506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893EB25-46DB-47A7-B947-48C4479A42BE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6795436" y="5009118"/>
            <a:ext cx="6563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98A5EB5-4FB5-44EC-B4C8-E90E788A1D63}"/>
              </a:ext>
            </a:extLst>
          </p:cNvPr>
          <p:cNvGrpSpPr/>
          <p:nvPr/>
        </p:nvGrpSpPr>
        <p:grpSpPr>
          <a:xfrm>
            <a:off x="7451835" y="4595880"/>
            <a:ext cx="4471503" cy="833841"/>
            <a:chOff x="-1174740" y="1538342"/>
            <a:chExt cx="4841965" cy="833841"/>
          </a:xfrm>
          <a:solidFill>
            <a:srgbClr val="FFFFCC"/>
          </a:solidFill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7EC4162B-697E-49AE-A930-A28E67C85F72}"/>
                </a:ext>
              </a:extLst>
            </p:cNvPr>
            <p:cNvSpPr/>
            <p:nvPr/>
          </p:nvSpPr>
          <p:spPr>
            <a:xfrm>
              <a:off x="-1174738" y="1538342"/>
              <a:ext cx="4841963" cy="833841"/>
            </a:xfrm>
            <a:prstGeom prst="roundRect">
              <a:avLst>
                <a:gd name="adj" fmla="val 5330"/>
              </a:avLst>
            </a:prstGeom>
            <a:solidFill>
              <a:srgbClr val="CC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62B27ED-7A32-4B93-9079-D687449A4039}"/>
                </a:ext>
              </a:extLst>
            </p:cNvPr>
            <p:cNvGrpSpPr/>
            <p:nvPr/>
          </p:nvGrpSpPr>
          <p:grpSpPr>
            <a:xfrm>
              <a:off x="-1174740" y="1582247"/>
              <a:ext cx="4613441" cy="738664"/>
              <a:chOff x="1452031" y="3378568"/>
              <a:chExt cx="4613441" cy="7386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C2BA6E42-AB5B-40D8-A722-2E5A785AD7F9}"/>
                      </a:ext>
                    </a:extLst>
                  </p:cNvPr>
                  <p:cNvSpPr txBox="1"/>
                  <p:nvPr/>
                </p:nvSpPr>
                <p:spPr>
                  <a:xfrm>
                    <a:off x="1506434" y="3747900"/>
                    <a:ext cx="4381500" cy="369332"/>
                  </a:xfrm>
                  <a:prstGeom prst="rect">
                    <a:avLst/>
                  </a:prstGeom>
                  <a:noFill/>
                  <a:ln>
                    <a:solidFill>
                      <a:srgbClr val="CCFFFF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𝑖𝑚𝑝𝑟𝑜𝑣𝑒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𝑝𝑟𝑜𝑝h𝑒𝑡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C2BA6E42-AB5B-40D8-A722-2E5A785AD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434" y="3747900"/>
                    <a:ext cx="438150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1" r="-7519" b="-12903"/>
                    </a:stretch>
                  </a:blipFill>
                  <a:ln>
                    <a:solidFill>
                      <a:srgbClr val="CCFFFF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FD7870E4-59AA-462E-A9EA-2185B31A15D5}"/>
                      </a:ext>
                    </a:extLst>
                  </p:cNvPr>
                  <p:cNvSpPr txBox="1"/>
                  <p:nvPr/>
                </p:nvSpPr>
                <p:spPr>
                  <a:xfrm>
                    <a:off x="1452031" y="3378568"/>
                    <a:ext cx="461344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𝐸𝑥𝑡𝑟𝑎𝑐𝑡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𝑖𝑛𝑓𝑜𝑟𝑚𝑎𝑡𝑖𝑜𝑛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FD7870E4-59AA-462E-A9EA-2185B31A15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2031" y="3378568"/>
                    <a:ext cx="461344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5293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1F813581-726A-4AEA-8B71-FADE4391C223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>
            <a:off x="3685850" y="2965453"/>
            <a:ext cx="657091" cy="3071972"/>
          </a:xfrm>
          <a:prstGeom prst="bentConnector2">
            <a:avLst/>
          </a:prstGeom>
          <a:ln w="38100">
            <a:solidFill>
              <a:srgbClr val="CDCCFE"/>
            </a:solidFill>
            <a:prstDash val="sysDash"/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B8DD3B91-8FAC-4195-A086-4C341CF87104}"/>
              </a:ext>
            </a:extLst>
          </p:cNvPr>
          <p:cNvCxnSpPr/>
          <p:nvPr/>
        </p:nvCxnSpPr>
        <p:spPr>
          <a:xfrm>
            <a:off x="3691201" y="2965451"/>
            <a:ext cx="1833299" cy="252523"/>
          </a:xfrm>
          <a:prstGeom prst="bentConnector3">
            <a:avLst>
              <a:gd name="adj1" fmla="val 100109"/>
            </a:avLst>
          </a:prstGeom>
          <a:ln w="38100">
            <a:solidFill>
              <a:srgbClr val="CDCCFE"/>
            </a:solidFill>
            <a:prstDash val="sys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2216647-BBD8-461A-BD01-8A49F64DC96B}"/>
              </a:ext>
            </a:extLst>
          </p:cNvPr>
          <p:cNvCxnSpPr>
            <a:cxnSpLocks/>
            <a:stCxn id="64" idx="3"/>
            <a:endCxn id="49" idx="1"/>
          </p:cNvCxnSpPr>
          <p:nvPr/>
        </p:nvCxnSpPr>
        <p:spPr>
          <a:xfrm>
            <a:off x="3455235" y="3481513"/>
            <a:ext cx="529624" cy="25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07274D2-B91E-458C-A366-B0DF7CEB9C94}"/>
              </a:ext>
            </a:extLst>
          </p:cNvPr>
          <p:cNvCxnSpPr>
            <a:cxnSpLocks/>
            <a:stCxn id="93" idx="3"/>
            <a:endCxn id="91" idx="1"/>
          </p:cNvCxnSpPr>
          <p:nvPr/>
        </p:nvCxnSpPr>
        <p:spPr>
          <a:xfrm flipV="1">
            <a:off x="3521748" y="5009118"/>
            <a:ext cx="1529112" cy="36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0B3B964-6BA2-4527-BF37-62C7250C9148}"/>
              </a:ext>
            </a:extLst>
          </p:cNvPr>
          <p:cNvGrpSpPr/>
          <p:nvPr/>
        </p:nvGrpSpPr>
        <p:grpSpPr>
          <a:xfrm>
            <a:off x="8870528" y="831166"/>
            <a:ext cx="2256690" cy="372061"/>
            <a:chOff x="-2754946" y="-816006"/>
            <a:chExt cx="2256690" cy="372061"/>
          </a:xfrm>
        </p:grpSpPr>
        <p:sp>
          <p:nvSpPr>
            <p:cNvPr id="120" name="流程图: 决策 119">
              <a:extLst>
                <a:ext uri="{FF2B5EF4-FFF2-40B4-BE49-F238E27FC236}">
                  <a16:creationId xmlns:a16="http://schemas.microsoft.com/office/drawing/2014/main" id="{E2E71B41-5CC4-4F07-B6E2-71E8E63BB89B}"/>
                </a:ext>
              </a:extLst>
            </p:cNvPr>
            <p:cNvSpPr/>
            <p:nvPr/>
          </p:nvSpPr>
          <p:spPr>
            <a:xfrm>
              <a:off x="-2754946" y="-778038"/>
              <a:ext cx="537752" cy="334093"/>
            </a:xfrm>
            <a:prstGeom prst="flowChartDecision">
              <a:avLst/>
            </a:prstGeom>
            <a:solidFill>
              <a:srgbClr val="FFE698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A10DF945-574B-49DA-8558-278E0EC04CF3}"/>
                    </a:ext>
                  </a:extLst>
                </p:cNvPr>
                <p:cNvSpPr txBox="1"/>
                <p:nvPr/>
              </p:nvSpPr>
              <p:spPr>
                <a:xfrm>
                  <a:off x="-2087153" y="-816006"/>
                  <a:ext cx="1588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𝑠𝑢𝑏𝑡𝑟𝑎𝑐𝑡𝑜𝑟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A10DF945-574B-49DA-8558-278E0EC04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87153" y="-816006"/>
                  <a:ext cx="1588897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3846" r="-3846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左大括号 122">
            <a:extLst>
              <a:ext uri="{FF2B5EF4-FFF2-40B4-BE49-F238E27FC236}">
                <a16:creationId xmlns:a16="http://schemas.microsoft.com/office/drawing/2014/main" id="{2B122E9F-488E-40A0-8359-2CEBC4D45860}"/>
              </a:ext>
            </a:extLst>
          </p:cNvPr>
          <p:cNvSpPr/>
          <p:nvPr/>
        </p:nvSpPr>
        <p:spPr>
          <a:xfrm>
            <a:off x="-1721306" y="1922591"/>
            <a:ext cx="457228" cy="3121848"/>
          </a:xfrm>
          <a:prstGeom prst="leftBrace">
            <a:avLst>
              <a:gd name="adj1" fmla="val 174206"/>
              <a:gd name="adj2" fmla="val 5128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30B8573-CF66-40CD-82E9-E008B2E17DA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923009" y="1369450"/>
            <a:ext cx="1341" cy="319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B3D25B4-6211-4D5A-9B2F-CB1DB023E988}"/>
              </a:ext>
            </a:extLst>
          </p:cNvPr>
          <p:cNvGrpSpPr/>
          <p:nvPr/>
        </p:nvGrpSpPr>
        <p:grpSpPr>
          <a:xfrm>
            <a:off x="4342940" y="5633159"/>
            <a:ext cx="3160137" cy="808531"/>
            <a:chOff x="4342940" y="5776813"/>
            <a:chExt cx="3160137" cy="808531"/>
          </a:xfrm>
        </p:grpSpPr>
        <p:sp>
          <p:nvSpPr>
            <p:cNvPr id="129" name="流程图: 决策 128">
              <a:extLst>
                <a:ext uri="{FF2B5EF4-FFF2-40B4-BE49-F238E27FC236}">
                  <a16:creationId xmlns:a16="http://schemas.microsoft.com/office/drawing/2014/main" id="{4650E9BE-CE88-4F4D-836B-A0A52DD1BC36}"/>
                </a:ext>
              </a:extLst>
            </p:cNvPr>
            <p:cNvSpPr/>
            <p:nvPr/>
          </p:nvSpPr>
          <p:spPr>
            <a:xfrm>
              <a:off x="4342940" y="5776813"/>
              <a:ext cx="3160137" cy="808531"/>
            </a:xfrm>
            <a:prstGeom prst="flowChartDecision">
              <a:avLst/>
            </a:prstGeom>
            <a:solidFill>
              <a:srgbClr val="E3E2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316757B8-CCA4-4D53-B5BD-B80087875CED}"/>
                    </a:ext>
                  </a:extLst>
                </p:cNvPr>
                <p:cNvSpPr txBox="1"/>
                <p:nvPr/>
              </p:nvSpPr>
              <p:spPr>
                <a:xfrm>
                  <a:off x="5107263" y="5945919"/>
                  <a:ext cx="15816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316757B8-CCA4-4D53-B5BD-B80087875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263" y="5945919"/>
                  <a:ext cx="1581650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3089" r="-3089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2C2CCDC6-245A-47F9-9309-17711ECAEA7A}"/>
                    </a:ext>
                  </a:extLst>
                </p:cNvPr>
                <p:cNvSpPr txBox="1"/>
                <p:nvPr/>
              </p:nvSpPr>
              <p:spPr>
                <a:xfrm>
                  <a:off x="5170495" y="6100701"/>
                  <a:ext cx="150502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2C2CCDC6-245A-47F9-9309-17711ECAE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495" y="6100701"/>
                  <a:ext cx="150502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1DD7F1A-3601-466D-9D5F-070E831BC28E}"/>
                  </a:ext>
                </a:extLst>
              </p:cNvPr>
              <p:cNvSpPr txBox="1"/>
              <p:nvPr/>
            </p:nvSpPr>
            <p:spPr>
              <a:xfrm>
                <a:off x="6102612" y="6481161"/>
                <a:ext cx="42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1DD7F1A-3601-466D-9D5F-070E831BC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612" y="6481161"/>
                <a:ext cx="427938" cy="276999"/>
              </a:xfrm>
              <a:prstGeom prst="rect">
                <a:avLst/>
              </a:prstGeom>
              <a:blipFill>
                <a:blip r:embed="rId24"/>
                <a:stretch>
                  <a:fillRect l="-11429" r="-1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8B84ADEB-BB75-4C37-B26A-07F7E2B82420}"/>
              </a:ext>
            </a:extLst>
          </p:cNvPr>
          <p:cNvCxnSpPr>
            <a:stCxn id="129" idx="2"/>
          </p:cNvCxnSpPr>
          <p:nvPr/>
        </p:nvCxnSpPr>
        <p:spPr>
          <a:xfrm>
            <a:off x="5923009" y="6441690"/>
            <a:ext cx="0" cy="316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CDEE8BB-5937-4F2A-ABBD-A51930FFE321}"/>
              </a:ext>
            </a:extLst>
          </p:cNvPr>
          <p:cNvGrpSpPr/>
          <p:nvPr/>
        </p:nvGrpSpPr>
        <p:grpSpPr>
          <a:xfrm>
            <a:off x="4834554" y="6758160"/>
            <a:ext cx="2176905" cy="365760"/>
            <a:chOff x="5089863" y="1026428"/>
            <a:chExt cx="2082791" cy="365760"/>
          </a:xfrm>
          <a:solidFill>
            <a:srgbClr val="FDCCCC"/>
          </a:solidFill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967249A8-209B-423E-8B5F-0D3F7D5EC315}"/>
                </a:ext>
              </a:extLst>
            </p:cNvPr>
            <p:cNvSpPr/>
            <p:nvPr/>
          </p:nvSpPr>
          <p:spPr>
            <a:xfrm>
              <a:off x="5675102" y="1026428"/>
              <a:ext cx="898105" cy="365760"/>
            </a:xfrm>
            <a:prstGeom prst="roundRect">
              <a:avLst>
                <a:gd name="adj" fmla="val 2708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  <a:solidFill>
                  <a:srgbClr val="99FF99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87D84E31-ABCA-42A2-8874-6B158E284CC2}"/>
                    </a:ext>
                  </a:extLst>
                </p:cNvPr>
                <p:cNvSpPr txBox="1"/>
                <p:nvPr/>
              </p:nvSpPr>
              <p:spPr>
                <a:xfrm>
                  <a:off x="5089863" y="1070808"/>
                  <a:ext cx="208279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𝑂𝑢𝑡𝑝𝑢𝑡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87D84E31-ABCA-42A2-8874-6B158E28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863" y="1070808"/>
                  <a:ext cx="2082791" cy="276999"/>
                </a:xfrm>
                <a:prstGeom prst="rect">
                  <a:avLst/>
                </a:prstGeom>
                <a:blipFill>
                  <a:blip r:embed="rId2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143F6D7F-7B22-44D9-AB1E-31252A7153EE}"/>
                  </a:ext>
                </a:extLst>
              </p:cNvPr>
              <p:cNvSpPr txBox="1"/>
              <p:nvPr/>
            </p:nvSpPr>
            <p:spPr>
              <a:xfrm>
                <a:off x="3834730" y="5742308"/>
                <a:ext cx="359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143F6D7F-7B22-44D9-AB1E-31252A715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30" y="5742308"/>
                <a:ext cx="359329" cy="276999"/>
              </a:xfrm>
              <a:prstGeom prst="rect">
                <a:avLst/>
              </a:prstGeom>
              <a:blipFill>
                <a:blip r:embed="rId26"/>
                <a:stretch>
                  <a:fillRect l="-13559" r="-1355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组合 91">
            <a:extLst>
              <a:ext uri="{FF2B5EF4-FFF2-40B4-BE49-F238E27FC236}">
                <a16:creationId xmlns:a16="http://schemas.microsoft.com/office/drawing/2014/main" id="{E9905F58-6D72-4A8F-BA7D-4AFDB0857B74}"/>
              </a:ext>
            </a:extLst>
          </p:cNvPr>
          <p:cNvGrpSpPr/>
          <p:nvPr/>
        </p:nvGrpSpPr>
        <p:grpSpPr>
          <a:xfrm>
            <a:off x="-1287989" y="4595880"/>
            <a:ext cx="5122719" cy="833841"/>
            <a:chOff x="-1174739" y="1538342"/>
            <a:chExt cx="5157043" cy="833841"/>
          </a:xfrm>
          <a:solidFill>
            <a:srgbClr val="FFFFCC"/>
          </a:solidFill>
        </p:grpSpPr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C30747F5-EEEA-44B9-B00F-11A67A40E146}"/>
                </a:ext>
              </a:extLst>
            </p:cNvPr>
            <p:cNvSpPr/>
            <p:nvPr/>
          </p:nvSpPr>
          <p:spPr>
            <a:xfrm>
              <a:off x="-1174738" y="1538342"/>
              <a:ext cx="4841963" cy="833841"/>
            </a:xfrm>
            <a:prstGeom prst="roundRect">
              <a:avLst>
                <a:gd name="adj" fmla="val 5330"/>
              </a:avLst>
            </a:prstGeom>
            <a:solidFill>
              <a:srgbClr val="CC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580C3656-DE28-454A-8865-172120DD6F21}"/>
                </a:ext>
              </a:extLst>
            </p:cNvPr>
            <p:cNvGrpSpPr/>
            <p:nvPr/>
          </p:nvGrpSpPr>
          <p:grpSpPr>
            <a:xfrm>
              <a:off x="-1174739" y="1582247"/>
              <a:ext cx="5157043" cy="738664"/>
              <a:chOff x="1452032" y="3378568"/>
              <a:chExt cx="5157043" cy="7386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85A06B33-D464-45AC-B9DE-51B43FB6B6AA}"/>
                      </a:ext>
                    </a:extLst>
                  </p:cNvPr>
                  <p:cNvSpPr txBox="1"/>
                  <p:nvPr/>
                </p:nvSpPr>
                <p:spPr>
                  <a:xfrm>
                    <a:off x="1506434" y="3747900"/>
                    <a:ext cx="4381500" cy="369332"/>
                  </a:xfrm>
                  <a:prstGeom prst="rect">
                    <a:avLst/>
                  </a:prstGeom>
                  <a:noFill/>
                  <a:ln>
                    <a:solidFill>
                      <a:srgbClr val="CCFFFF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𝑏𝑢𝑡𝑖𝑜𝑛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𝑠𝑡𝑖𝑙𝑙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𝑐𝑜𝑛𝑡𝑎𝑖𝑛𝑠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𝑣𝑎𝑙𝑖𝑑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𝑖𝑛𝑓𝑜𝑟𝑚𝑎𝑡𝑖𝑜𝑛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85A06B33-D464-45AC-B9DE-51B43FB6B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434" y="3747900"/>
                    <a:ext cx="4381500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7263" b="-11290"/>
                    </a:stretch>
                  </a:blipFill>
                  <a:ln>
                    <a:solidFill>
                      <a:srgbClr val="CCFFFF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5FAE4086-5371-4A9A-AF35-7AAA66B2AF52}"/>
                      </a:ext>
                    </a:extLst>
                  </p:cNvPr>
                  <p:cNvSpPr txBox="1"/>
                  <p:nvPr/>
                </p:nvSpPr>
                <p:spPr>
                  <a:xfrm>
                    <a:off x="1452032" y="3378568"/>
                    <a:ext cx="515704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𝑒𝑠𝑖𝑑𝑢𝑎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𝑑𝑜𝑒𝑠𝑛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𝑠𝑎𝑡𝑖𝑠𝑓𝑦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oMath>
                    </a14:m>
                    <a:r>
                      <a:rPr lang="zh-CN" alt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𝑑𝑖𝑠𝑡𝑟𝑖</m:t>
                        </m:r>
                      </m:oMath>
                    </a14:m>
                    <a:r>
                      <a:rPr lang="en-US" altLang="zh-CN" dirty="0"/>
                      <a:t>-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5FAE4086-5371-4A9A-AF35-7AAA66B2AF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2032" y="3378568"/>
                    <a:ext cx="5157043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2263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D6A73D1F-7659-4AF1-ACB8-EA8C89D38AC0}"/>
              </a:ext>
            </a:extLst>
          </p:cNvPr>
          <p:cNvGrpSpPr/>
          <p:nvPr/>
        </p:nvGrpSpPr>
        <p:grpSpPr>
          <a:xfrm>
            <a:off x="-1011412" y="770010"/>
            <a:ext cx="11898821" cy="6353910"/>
            <a:chOff x="-1011412" y="770010"/>
            <a:chExt cx="11898821" cy="6353910"/>
          </a:xfrm>
          <a:solidFill>
            <a:srgbClr val="FFFFCC"/>
          </a:solidFill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B7B51833-8A6D-4253-8023-DEF23EC15528}"/>
                </a:ext>
              </a:extLst>
            </p:cNvPr>
            <p:cNvGrpSpPr/>
            <p:nvPr/>
          </p:nvGrpSpPr>
          <p:grpSpPr>
            <a:xfrm>
              <a:off x="5266428" y="770010"/>
              <a:ext cx="1440704" cy="365760"/>
              <a:chOff x="5163494" y="1026428"/>
              <a:chExt cx="1440704" cy="365760"/>
            </a:xfrm>
            <a:grpFill/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27D2BF58-8E5B-4E75-A797-BDC36CAA7B51}"/>
                  </a:ext>
                </a:extLst>
              </p:cNvPr>
              <p:cNvSpPr/>
              <p:nvPr/>
            </p:nvSpPr>
            <p:spPr>
              <a:xfrm>
                <a:off x="5163494" y="1026428"/>
                <a:ext cx="1440704" cy="365760"/>
              </a:xfrm>
              <a:prstGeom prst="roundRect">
                <a:avLst>
                  <a:gd name="adj" fmla="val 27084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  <a:solidFill>
                    <a:srgbClr val="99FF99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946CE06-65DC-4D65-B620-57E4E5120996}"/>
                      </a:ext>
                    </a:extLst>
                  </p:cNvPr>
                  <p:cNvSpPr txBox="1"/>
                  <p:nvPr/>
                </p:nvSpPr>
                <p:spPr>
                  <a:xfrm>
                    <a:off x="5303783" y="1070808"/>
                    <a:ext cx="1160126" cy="276999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𝑂𝑢𝑟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946CE06-65DC-4D65-B620-57E4E51209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783" y="1070808"/>
                    <a:ext cx="116012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211" r="-421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317AB74-0214-4D3B-AF09-D74D30B519B4}"/>
                </a:ext>
              </a:extLst>
            </p:cNvPr>
            <p:cNvSpPr/>
            <p:nvPr/>
          </p:nvSpPr>
          <p:spPr>
            <a:xfrm>
              <a:off x="4846320" y="1570342"/>
              <a:ext cx="2280920" cy="650493"/>
            </a:xfrm>
            <a:prstGeom prst="roundRect">
              <a:avLst>
                <a:gd name="adj" fmla="val 533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F23BD5C-56CE-4A8F-88FF-9D355DCF58C4}"/>
                    </a:ext>
                  </a:extLst>
                </p:cNvPr>
                <p:cNvSpPr txBox="1"/>
                <p:nvPr/>
              </p:nvSpPr>
              <p:spPr>
                <a:xfrm>
                  <a:off x="5303123" y="1920306"/>
                  <a:ext cx="133446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𝑑𝑖𝑠𝑡𝑟𝑖𝑏𝑢𝑡𝑖𝑜𝑛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F23BD5C-56CE-4A8F-88FF-9D355DCF5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123" y="1920306"/>
                  <a:ext cx="13344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653" r="-3653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0EDFCCD-90B8-4EE1-A17B-51D5E4290F0D}"/>
                </a:ext>
              </a:extLst>
            </p:cNvPr>
            <p:cNvCxnSpPr>
              <a:cxnSpLocks/>
              <a:stCxn id="14" idx="3"/>
              <a:endCxn id="10" idx="1"/>
            </p:cNvCxnSpPr>
            <p:nvPr/>
          </p:nvCxnSpPr>
          <p:spPr>
            <a:xfrm>
              <a:off x="3948248" y="1895588"/>
              <a:ext cx="898072" cy="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29BEA27-91D1-43BB-883E-0814EF1B9B67}"/>
                </a:ext>
              </a:extLst>
            </p:cNvPr>
            <p:cNvGrpSpPr/>
            <p:nvPr/>
          </p:nvGrpSpPr>
          <p:grpSpPr>
            <a:xfrm>
              <a:off x="-1011412" y="3190054"/>
              <a:ext cx="1401936" cy="574340"/>
              <a:chOff x="351760" y="899962"/>
              <a:chExt cx="1401936" cy="574340"/>
            </a:xfrm>
            <a:grpFill/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22C1C4AC-02F4-47B6-BFD4-025CCD502978}"/>
                  </a:ext>
                </a:extLst>
              </p:cNvPr>
              <p:cNvSpPr/>
              <p:nvPr/>
            </p:nvSpPr>
            <p:spPr>
              <a:xfrm>
                <a:off x="351760" y="899962"/>
                <a:ext cx="1401936" cy="574340"/>
              </a:xfrm>
              <a:prstGeom prst="roundRect">
                <a:avLst>
                  <a:gd name="adj" fmla="val 27084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  <a:solidFill>
                    <a:srgbClr val="99FF99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55C3564D-FFBF-43AD-B542-F585BB58220A}"/>
                      </a:ext>
                    </a:extLst>
                  </p:cNvPr>
                  <p:cNvSpPr txBox="1"/>
                  <p:nvPr/>
                </p:nvSpPr>
                <p:spPr>
                  <a:xfrm>
                    <a:off x="383510" y="899962"/>
                    <a:ext cx="1352101" cy="55399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𝑂𝑢𝑟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𝑂𝑏𝑠𝑒𝑟𝑣𝑎𝑡𝑖𝑜𝑛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55C3564D-FFBF-43AD-B542-F585BB582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10" y="899962"/>
                    <a:ext cx="1352101" cy="5539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04" r="-3604" b="-32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AD12EA4-C0D9-495B-A97B-DA67D81DA9FE}"/>
                </a:ext>
              </a:extLst>
            </p:cNvPr>
            <p:cNvGrpSpPr/>
            <p:nvPr/>
          </p:nvGrpSpPr>
          <p:grpSpPr>
            <a:xfrm>
              <a:off x="7744328" y="1566911"/>
              <a:ext cx="3029890" cy="657355"/>
              <a:chOff x="9162111" y="1645592"/>
              <a:chExt cx="3029890" cy="657355"/>
            </a:xfrm>
            <a:grpFill/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C7310F5B-2A71-4E3F-ADFA-843455F73324}"/>
                  </a:ext>
                </a:extLst>
              </p:cNvPr>
              <p:cNvSpPr/>
              <p:nvPr/>
            </p:nvSpPr>
            <p:spPr>
              <a:xfrm>
                <a:off x="9162111" y="1656616"/>
                <a:ext cx="3029887" cy="646331"/>
              </a:xfrm>
              <a:prstGeom prst="roundRect">
                <a:avLst>
                  <a:gd name="adj" fmla="val 533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B8D4F97E-ABBA-4624-A1BB-A59366C2BE04}"/>
                      </a:ext>
                    </a:extLst>
                  </p:cNvPr>
                  <p:cNvSpPr txBox="1"/>
                  <p:nvPr/>
                </p:nvSpPr>
                <p:spPr>
                  <a:xfrm>
                    <a:off x="9162115" y="1645592"/>
                    <a:ext cx="3029886" cy="646331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𝐹𝑖𝑡𝑡𝑖𝑛𝑔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𝑒𝑥𝑝𝑜𝑛𝑒𝑛𝑡𝑖𝑎𝑙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B8D4F97E-ABBA-4624-A1BB-A59366C2BE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2115" y="1645592"/>
                    <a:ext cx="3029886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5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B05DE39B-B285-4361-9D95-4D055D042B70}"/>
                </a:ext>
              </a:extLst>
            </p:cNvPr>
            <p:cNvCxnSpPr>
              <a:cxnSpLocks/>
              <a:stCxn id="10" idx="3"/>
              <a:endCxn id="40" idx="1"/>
            </p:cNvCxnSpPr>
            <p:nvPr/>
          </p:nvCxnSpPr>
          <p:spPr>
            <a:xfrm flipV="1">
              <a:off x="7127240" y="1890077"/>
              <a:ext cx="617092" cy="55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8B78134-0248-4986-801D-2978DC065426}"/>
                </a:ext>
              </a:extLst>
            </p:cNvPr>
            <p:cNvSpPr/>
            <p:nvPr/>
          </p:nvSpPr>
          <p:spPr>
            <a:xfrm>
              <a:off x="4849307" y="3211163"/>
              <a:ext cx="2280920" cy="532123"/>
            </a:xfrm>
            <a:prstGeom prst="roundRect">
              <a:avLst>
                <a:gd name="adj" fmla="val 533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110FF63-0600-4A6C-A7AD-79B9223DAB65}"/>
                </a:ext>
              </a:extLst>
            </p:cNvPr>
            <p:cNvGrpSpPr/>
            <p:nvPr/>
          </p:nvGrpSpPr>
          <p:grpSpPr>
            <a:xfrm>
              <a:off x="4729219" y="2220835"/>
              <a:ext cx="2474952" cy="1013817"/>
              <a:chOff x="4729219" y="2220835"/>
              <a:chExt cx="2474952" cy="1013817"/>
            </a:xfrm>
            <a:grpFill/>
          </p:grpSpPr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4F9E9AC1-B75B-479F-8651-0BD931A1537F}"/>
                  </a:ext>
                </a:extLst>
              </p:cNvPr>
              <p:cNvCxnSpPr>
                <a:cxnSpLocks/>
                <a:stCxn id="10" idx="2"/>
                <a:endCxn id="53" idx="0"/>
              </p:cNvCxnSpPr>
              <p:nvPr/>
            </p:nvCxnSpPr>
            <p:spPr>
              <a:xfrm>
                <a:off x="5986780" y="2220835"/>
                <a:ext cx="1842" cy="338265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EEDB371F-B0DA-421C-8233-4BF633B728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60140" y="2863227"/>
                    <a:ext cx="1144031" cy="276999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/>
                  </a:p>
                </p:txBody>
              </p:sp>
            </mc:Choice>
            <mc:Fallback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EEDB371F-B0DA-421C-8233-4BF633B728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0140" y="2863227"/>
                    <a:ext cx="114403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55" r="-106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流程图: 决策 52">
                <a:extLst>
                  <a:ext uri="{FF2B5EF4-FFF2-40B4-BE49-F238E27FC236}">
                    <a16:creationId xmlns:a16="http://schemas.microsoft.com/office/drawing/2014/main" id="{B28A5EA0-5C58-42DA-97ED-865EF1228A1A}"/>
                  </a:ext>
                </a:extLst>
              </p:cNvPr>
              <p:cNvSpPr/>
              <p:nvPr/>
            </p:nvSpPr>
            <p:spPr>
              <a:xfrm>
                <a:off x="5719746" y="2559100"/>
                <a:ext cx="537752" cy="334093"/>
              </a:xfrm>
              <a:prstGeom prst="flowChartDecision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0F745154-166E-498B-9B0F-03E6EBA996DD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219" y="2586228"/>
                    <a:ext cx="542584" cy="276999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/>
                  </a:p>
                </p:txBody>
              </p:sp>
            </mc:Choice>
            <mc:Fallback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0F745154-166E-498B-9B0F-03E6EBA996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9219" y="2586228"/>
                    <a:ext cx="5425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112" r="-224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AF1DAA32-B63E-46B1-B449-EA48DF707D86}"/>
                  </a:ext>
                </a:extLst>
              </p:cNvPr>
              <p:cNvCxnSpPr>
                <a:stCxn id="55" idx="3"/>
                <a:endCxn id="53" idx="1"/>
              </p:cNvCxnSpPr>
              <p:nvPr/>
            </p:nvCxnSpPr>
            <p:spPr>
              <a:xfrm>
                <a:off x="5271803" y="2724728"/>
                <a:ext cx="447943" cy="1419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F291F75C-2C9E-4ED8-B865-A8B206E12AEE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 flipH="1">
                <a:off x="5984930" y="2893193"/>
                <a:ext cx="3692" cy="341459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DE65CCA4-E967-4BA1-AE26-818DDD35E85E}"/>
                    </a:ext>
                  </a:extLst>
                </p:cNvPr>
                <p:cNvSpPr txBox="1"/>
                <p:nvPr/>
              </p:nvSpPr>
              <p:spPr>
                <a:xfrm>
                  <a:off x="5250406" y="3346283"/>
                  <a:ext cx="1603131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𝑃𝑟𝑜𝑝h𝑒𝑡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DE65CCA4-E967-4BA1-AE26-818DDD35E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406" y="3346283"/>
                  <a:ext cx="160313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563" t="-2222" r="-266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172F798-5257-4244-BA17-F7DDF1D47CFE}"/>
                </a:ext>
              </a:extLst>
            </p:cNvPr>
            <p:cNvGrpSpPr/>
            <p:nvPr/>
          </p:nvGrpSpPr>
          <p:grpSpPr>
            <a:xfrm>
              <a:off x="909572" y="2998397"/>
              <a:ext cx="2783268" cy="957654"/>
              <a:chOff x="-1177812" y="1517925"/>
              <a:chExt cx="4845037" cy="854258"/>
            </a:xfrm>
            <a:grpFill/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64DEBB17-C695-4273-9E20-F25BF22B05E1}"/>
                  </a:ext>
                </a:extLst>
              </p:cNvPr>
              <p:cNvSpPr/>
              <p:nvPr/>
            </p:nvSpPr>
            <p:spPr>
              <a:xfrm>
                <a:off x="-1174738" y="1538342"/>
                <a:ext cx="4841963" cy="833841"/>
              </a:xfrm>
              <a:prstGeom prst="roundRect">
                <a:avLst>
                  <a:gd name="adj" fmla="val 533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14B0AD21-D17D-4253-8485-37BFAFAA850A}"/>
                  </a:ext>
                </a:extLst>
              </p:cNvPr>
              <p:cNvGrpSpPr/>
              <p:nvPr/>
            </p:nvGrpSpPr>
            <p:grpSpPr>
              <a:xfrm>
                <a:off x="-1177812" y="1517925"/>
                <a:ext cx="4753189" cy="799473"/>
                <a:chOff x="1448959" y="3314246"/>
                <a:chExt cx="4753189" cy="799473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8259FFB8-6C67-48C6-91F4-7561666EEC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2323" y="3566589"/>
                      <a:ext cx="4381500" cy="29413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𝑝𝑒𝑟𝑖𝑜𝑑𝑖𝑐𝑎𝑙𝑙𝑦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8259FFB8-6C67-48C6-91F4-7561666EEC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2323" y="3566589"/>
                      <a:ext cx="4381500" cy="29413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1D8A929C-206A-4A06-B3F5-65E23425BA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88707" y="3314246"/>
                      <a:ext cx="4613441" cy="29413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𝑇h𝑒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𝑐h𝑎𝑛𝑔𝑒𝑠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1D8A929C-206A-4A06-B3F5-65E23425BA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8707" y="3314246"/>
                      <a:ext cx="4613441" cy="29413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59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文本框 82">
                      <a:extLst>
                        <a:ext uri="{FF2B5EF4-FFF2-40B4-BE49-F238E27FC236}">
                          <a16:creationId xmlns:a16="http://schemas.microsoft.com/office/drawing/2014/main" id="{9AC4B1C7-C11C-4FF2-8CE9-1AEFF9E2BD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8959" y="3819589"/>
                      <a:ext cx="4381500" cy="29413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h𝑜𝑙𝑖𝑑𝑎𝑦𝑠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𝑤𝑒𝑒𝑘𝑒𝑛𝑑𝑠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83" name="文本框 82">
                      <a:extLst>
                        <a:ext uri="{FF2B5EF4-FFF2-40B4-BE49-F238E27FC236}">
                          <a16:creationId xmlns:a16="http://schemas.microsoft.com/office/drawing/2014/main" id="{9AC4B1C7-C11C-4FF2-8CE9-1AEFF9E2BD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8959" y="3819589"/>
                      <a:ext cx="4381500" cy="29413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726" r="-2421" b="-259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99824669-B88F-4056-8996-4D28007DA6DF}"/>
                </a:ext>
              </a:extLst>
            </p:cNvPr>
            <p:cNvGrpSpPr/>
            <p:nvPr/>
          </p:nvGrpSpPr>
          <p:grpSpPr>
            <a:xfrm>
              <a:off x="8169814" y="3134339"/>
              <a:ext cx="2178918" cy="685770"/>
              <a:chOff x="9105913" y="1656616"/>
              <a:chExt cx="3086085" cy="646331"/>
            </a:xfrm>
            <a:grpFill/>
          </p:grpSpPr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041AF1AD-406B-4659-AD1B-7E470D4B5E51}"/>
                  </a:ext>
                </a:extLst>
              </p:cNvPr>
              <p:cNvSpPr/>
              <p:nvPr/>
            </p:nvSpPr>
            <p:spPr>
              <a:xfrm>
                <a:off x="9162111" y="1656616"/>
                <a:ext cx="3029887" cy="646331"/>
              </a:xfrm>
              <a:prstGeom prst="roundRect">
                <a:avLst>
                  <a:gd name="adj" fmla="val 533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51631B8B-5339-48C7-A38A-FF94B62EC902}"/>
                      </a:ext>
                    </a:extLst>
                  </p:cNvPr>
                  <p:cNvSpPr txBox="1"/>
                  <p:nvPr/>
                </p:nvSpPr>
                <p:spPr>
                  <a:xfrm>
                    <a:off x="9195442" y="1698746"/>
                    <a:ext cx="2803172" cy="327063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𝐹𝑖𝑡𝑡𝑖𝑛𝑔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oMath>
                      </m:oMathPara>
                    </a14:m>
                    <a:endParaRPr lang="en-US" altLang="zh-CN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51631B8B-5339-48C7-A38A-FF94B62EC9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5442" y="1698746"/>
                    <a:ext cx="2803172" cy="32706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09" b="-228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AF8D47CA-21D9-4433-B1CE-AF471933D567}"/>
                      </a:ext>
                    </a:extLst>
                  </p:cNvPr>
                  <p:cNvSpPr txBox="1"/>
                  <p:nvPr/>
                </p:nvSpPr>
                <p:spPr>
                  <a:xfrm>
                    <a:off x="9105913" y="1906494"/>
                    <a:ext cx="2803171" cy="327063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𝑃𝑟𝑜𝑝h𝑒𝑡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oMath>
                    </a14:m>
                    <a:r>
                      <a:rPr lang="en-US" altLang="zh-CN" i="1" dirty="0">
                        <a:latin typeface="Cambria Math" panose="02040503050406030204" pitchFamily="18" charset="0"/>
                      </a:rPr>
                      <a:t>  </a:t>
                    </a:r>
                  </a:p>
                </p:txBody>
              </p:sp>
            </mc:Choice>
            <mc:Fallback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AF8D47CA-21D9-4433-B1CE-AF471933D5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5913" y="1906494"/>
                    <a:ext cx="2803171" cy="32706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1692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C0A12C1F-C1BC-4CE0-8DB7-0C8B5B9E5AB2}"/>
                </a:ext>
              </a:extLst>
            </p:cNvPr>
            <p:cNvCxnSpPr>
              <a:cxnSpLocks/>
              <a:stCxn id="49" idx="3"/>
              <a:endCxn id="71" idx="1"/>
            </p:cNvCxnSpPr>
            <p:nvPr/>
          </p:nvCxnSpPr>
          <p:spPr>
            <a:xfrm flipV="1">
              <a:off x="7130227" y="3477224"/>
              <a:ext cx="1079265" cy="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7452A9D-9128-4776-B0D3-466CEFBF7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9097" y="3743173"/>
              <a:ext cx="1340" cy="33777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C67E87B-0F3C-4A2B-B893-E3771B6BC577}"/>
                    </a:ext>
                  </a:extLst>
                </p:cNvPr>
                <p:cNvSpPr txBox="1"/>
                <p:nvPr/>
              </p:nvSpPr>
              <p:spPr>
                <a:xfrm>
                  <a:off x="6028385" y="4385076"/>
                  <a:ext cx="1149354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C67E87B-0F3C-4A2B-B893-E3771B6BC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8385" y="4385076"/>
                  <a:ext cx="114935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255" r="-1596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流程图: 决策 78">
              <a:extLst>
                <a:ext uri="{FF2B5EF4-FFF2-40B4-BE49-F238E27FC236}">
                  <a16:creationId xmlns:a16="http://schemas.microsoft.com/office/drawing/2014/main" id="{77335734-AD57-4513-8099-D7C2B772ED52}"/>
                </a:ext>
              </a:extLst>
            </p:cNvPr>
            <p:cNvSpPr/>
            <p:nvPr/>
          </p:nvSpPr>
          <p:spPr>
            <a:xfrm>
              <a:off x="5720891" y="4080949"/>
              <a:ext cx="537752" cy="334093"/>
            </a:xfrm>
            <a:prstGeom prst="flowChartDecision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8711BBD7-CF94-4DE7-A46C-8E769A56BB9A}"/>
                    </a:ext>
                  </a:extLst>
                </p:cNvPr>
                <p:cNvSpPr txBox="1"/>
                <p:nvPr/>
              </p:nvSpPr>
              <p:spPr>
                <a:xfrm>
                  <a:off x="4135082" y="4108077"/>
                  <a:ext cx="1136721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𝑟𝑒𝑠𝑖𝑑𝑢𝑎𝑙𝑠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8711BBD7-CF94-4DE7-A46C-8E769A56B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082" y="4108077"/>
                  <a:ext cx="113672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78" r="-160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98F5D91-AC13-4304-9126-503F368342F3}"/>
                </a:ext>
              </a:extLst>
            </p:cNvPr>
            <p:cNvCxnSpPr>
              <a:stCxn id="80" idx="3"/>
              <a:endCxn id="79" idx="1"/>
            </p:cNvCxnSpPr>
            <p:nvPr/>
          </p:nvCxnSpPr>
          <p:spPr>
            <a:xfrm>
              <a:off x="5271803" y="4246577"/>
              <a:ext cx="449088" cy="141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717AD48-E803-4F06-9A1B-F1DF58DE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9097" y="4418725"/>
              <a:ext cx="1340" cy="33777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A576D8A8-47BC-46F2-B0DC-7D9962F7E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9097" y="5265417"/>
              <a:ext cx="1340" cy="33777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501AAB8D-2F47-4DE9-A65B-1CADEC60C48B}"/>
                </a:ext>
              </a:extLst>
            </p:cNvPr>
            <p:cNvSpPr/>
            <p:nvPr/>
          </p:nvSpPr>
          <p:spPr>
            <a:xfrm>
              <a:off x="4849386" y="4743056"/>
              <a:ext cx="2280763" cy="532123"/>
            </a:xfrm>
            <a:prstGeom prst="roundRect">
              <a:avLst>
                <a:gd name="adj" fmla="val 533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CF5D4350-A9DA-4029-8E73-753264394541}"/>
                    </a:ext>
                  </a:extLst>
                </p:cNvPr>
                <p:cNvSpPr txBox="1"/>
                <p:nvPr/>
              </p:nvSpPr>
              <p:spPr>
                <a:xfrm>
                  <a:off x="5446238" y="4869772"/>
                  <a:ext cx="961032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𝑋𝐺𝐵𝑜𝑜𝑠𝑡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CF5D4350-A9DA-4029-8E73-753264394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8" y="4869772"/>
                  <a:ext cx="96103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430" r="-506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9893EB25-46DB-47A7-B947-48C4479A42BE}"/>
                </a:ext>
              </a:extLst>
            </p:cNvPr>
            <p:cNvCxnSpPr>
              <a:cxnSpLocks/>
            </p:cNvCxnSpPr>
            <p:nvPr/>
          </p:nvCxnSpPr>
          <p:spPr>
            <a:xfrm>
              <a:off x="9096897" y="5009118"/>
              <a:ext cx="324753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1F813581-726A-4AEA-8B71-FADE4391C223}"/>
                </a:ext>
              </a:extLst>
            </p:cNvPr>
            <p:cNvCxnSpPr>
              <a:cxnSpLocks/>
              <a:stCxn id="129" idx="1"/>
            </p:cNvCxnSpPr>
            <p:nvPr/>
          </p:nvCxnSpPr>
          <p:spPr>
            <a:xfrm rot="10800000">
              <a:off x="4122784" y="3021285"/>
              <a:ext cx="549663" cy="3016140"/>
            </a:xfrm>
            <a:prstGeom prst="bentConnector2">
              <a:avLst/>
            </a:prstGeom>
            <a:grpFill/>
            <a:ln w="38100">
              <a:solidFill>
                <a:srgbClr val="A7A5FD"/>
              </a:solidFill>
              <a:prstDash val="sysDash"/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B8DD3B91-8FAC-4195-A086-4C341CF87104}"/>
                </a:ext>
              </a:extLst>
            </p:cNvPr>
            <p:cNvCxnSpPr>
              <a:cxnSpLocks/>
            </p:cNvCxnSpPr>
            <p:nvPr/>
          </p:nvCxnSpPr>
          <p:spPr>
            <a:xfrm>
              <a:off x="4135082" y="3026592"/>
              <a:ext cx="1389418" cy="191382"/>
            </a:xfrm>
            <a:prstGeom prst="bentConnector3">
              <a:avLst>
                <a:gd name="adj1" fmla="val 100273"/>
              </a:avLst>
            </a:prstGeom>
            <a:grpFill/>
            <a:ln w="38100">
              <a:solidFill>
                <a:srgbClr val="A7A5FD"/>
              </a:solidFill>
              <a:prstDash val="sysDash"/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2216647-BBD8-461A-BD01-8A49F64DC96B}"/>
                </a:ext>
              </a:extLst>
            </p:cNvPr>
            <p:cNvCxnSpPr>
              <a:cxnSpLocks/>
              <a:stCxn id="64" idx="3"/>
              <a:endCxn id="49" idx="1"/>
            </p:cNvCxnSpPr>
            <p:nvPr/>
          </p:nvCxnSpPr>
          <p:spPr>
            <a:xfrm flipV="1">
              <a:off x="3692840" y="3477225"/>
              <a:ext cx="1156467" cy="1144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B07274D2-B91E-458C-A366-B0DF7CEB9C94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flipV="1">
              <a:off x="3581013" y="5009118"/>
              <a:ext cx="1268373" cy="36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10B3B964-6BA2-4527-BF37-62C7250C9148}"/>
                </a:ext>
              </a:extLst>
            </p:cNvPr>
            <p:cNvGrpSpPr/>
            <p:nvPr/>
          </p:nvGrpSpPr>
          <p:grpSpPr>
            <a:xfrm>
              <a:off x="8388835" y="843943"/>
              <a:ext cx="2256690" cy="372061"/>
              <a:chOff x="-2754946" y="-816006"/>
              <a:chExt cx="2256690" cy="372061"/>
            </a:xfrm>
            <a:grpFill/>
          </p:grpSpPr>
          <p:sp>
            <p:nvSpPr>
              <p:cNvPr id="120" name="流程图: 决策 119">
                <a:extLst>
                  <a:ext uri="{FF2B5EF4-FFF2-40B4-BE49-F238E27FC236}">
                    <a16:creationId xmlns:a16="http://schemas.microsoft.com/office/drawing/2014/main" id="{E2E71B41-5CC4-4F07-B6E2-71E8E63BB89B}"/>
                  </a:ext>
                </a:extLst>
              </p:cNvPr>
              <p:cNvSpPr/>
              <p:nvPr/>
            </p:nvSpPr>
            <p:spPr>
              <a:xfrm>
                <a:off x="-2754946" y="-778038"/>
                <a:ext cx="537752" cy="334093"/>
              </a:xfrm>
              <a:prstGeom prst="flowChartDecision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A10DF945-574B-49DA-8558-278E0EC04CF3}"/>
                      </a:ext>
                    </a:extLst>
                  </p:cNvPr>
                  <p:cNvSpPr txBox="1"/>
                  <p:nvPr/>
                </p:nvSpPr>
                <p:spPr>
                  <a:xfrm>
                    <a:off x="-2087153" y="-816006"/>
                    <a:ext cx="1588897" cy="369332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𝑠𝑢𝑏𝑡𝑟𝑎𝑐𝑡𝑜𝑟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A10DF945-574B-49DA-8558-278E0EC04C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087153" y="-816006"/>
                    <a:ext cx="1588897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846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3" name="左大括号 122">
              <a:extLst>
                <a:ext uri="{FF2B5EF4-FFF2-40B4-BE49-F238E27FC236}">
                  <a16:creationId xmlns:a16="http://schemas.microsoft.com/office/drawing/2014/main" id="{2B122E9F-488E-40A0-8359-2CEBC4D45860}"/>
                </a:ext>
              </a:extLst>
            </p:cNvPr>
            <p:cNvSpPr/>
            <p:nvPr/>
          </p:nvSpPr>
          <p:spPr>
            <a:xfrm>
              <a:off x="536241" y="1922591"/>
              <a:ext cx="196511" cy="3121848"/>
            </a:xfrm>
            <a:prstGeom prst="leftBrace">
              <a:avLst>
                <a:gd name="adj1" fmla="val 174206"/>
                <a:gd name="adj2" fmla="val 51289"/>
              </a:avLst>
            </a:prstGeom>
            <a:grp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830B8573-CF66-40CD-82E9-E008B2E17DA6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5986780" y="1135770"/>
              <a:ext cx="0" cy="43457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EB3D25B4-6211-4D5A-9B2F-CB1DB023E988}"/>
                </a:ext>
              </a:extLst>
            </p:cNvPr>
            <p:cNvGrpSpPr/>
            <p:nvPr/>
          </p:nvGrpSpPr>
          <p:grpSpPr>
            <a:xfrm>
              <a:off x="4672446" y="5633159"/>
              <a:ext cx="2634642" cy="808531"/>
              <a:chOff x="4342940" y="5776813"/>
              <a:chExt cx="3160137" cy="808531"/>
            </a:xfrm>
            <a:grpFill/>
          </p:grpSpPr>
          <p:sp>
            <p:nvSpPr>
              <p:cNvPr id="129" name="流程图: 决策 128">
                <a:extLst>
                  <a:ext uri="{FF2B5EF4-FFF2-40B4-BE49-F238E27FC236}">
                    <a16:creationId xmlns:a16="http://schemas.microsoft.com/office/drawing/2014/main" id="{4650E9BE-CE88-4F4D-836B-A0A52DD1BC36}"/>
                  </a:ext>
                </a:extLst>
              </p:cNvPr>
              <p:cNvSpPr/>
              <p:nvPr/>
            </p:nvSpPr>
            <p:spPr>
              <a:xfrm>
                <a:off x="4342940" y="5776813"/>
                <a:ext cx="3160137" cy="808531"/>
              </a:xfrm>
              <a:prstGeom prst="flowChartDecision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316757B8-CCA4-4D53-B5BD-B80087875CED}"/>
                      </a:ext>
                    </a:extLst>
                  </p:cNvPr>
                  <p:cNvSpPr txBox="1"/>
                  <p:nvPr/>
                </p:nvSpPr>
                <p:spPr>
                  <a:xfrm>
                    <a:off x="5107263" y="5945919"/>
                    <a:ext cx="1581650" cy="276999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316757B8-CCA4-4D53-B5BD-B80087875C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7263" y="5945919"/>
                    <a:ext cx="1581650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019" r="-2083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2C2CCDC6-245A-47F9-9309-17711ECAEA7A}"/>
                      </a:ext>
                    </a:extLst>
                  </p:cNvPr>
                  <p:cNvSpPr txBox="1"/>
                  <p:nvPr/>
                </p:nvSpPr>
                <p:spPr>
                  <a:xfrm>
                    <a:off x="5170495" y="6100701"/>
                    <a:ext cx="1505025" cy="36933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2C2CCDC6-245A-47F9-9309-17711ECAEA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495" y="6100701"/>
                    <a:ext cx="150502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1561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1DD7F1A-3601-466D-9D5F-070E831BC28E}"/>
                    </a:ext>
                  </a:extLst>
                </p:cNvPr>
                <p:cNvSpPr txBox="1"/>
                <p:nvPr/>
              </p:nvSpPr>
              <p:spPr>
                <a:xfrm>
                  <a:off x="6102612" y="6481161"/>
                  <a:ext cx="42793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1DD7F1A-3601-466D-9D5F-070E831BC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612" y="6481161"/>
                  <a:ext cx="42793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429" r="-12857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8B84ADEB-BB75-4C37-B26A-07F7E2B82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6021" y="6441690"/>
              <a:ext cx="7492" cy="31647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8CDEE8BB-5937-4F2A-ABBD-A51930FFE321}"/>
                </a:ext>
              </a:extLst>
            </p:cNvPr>
            <p:cNvGrpSpPr/>
            <p:nvPr/>
          </p:nvGrpSpPr>
          <p:grpSpPr>
            <a:xfrm>
              <a:off x="4901315" y="6758160"/>
              <a:ext cx="2176905" cy="365760"/>
              <a:chOff x="5089863" y="1026428"/>
              <a:chExt cx="2082791" cy="365760"/>
            </a:xfrm>
            <a:grpFill/>
          </p:grpSpPr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967249A8-209B-423E-8B5F-0D3F7D5EC315}"/>
                  </a:ext>
                </a:extLst>
              </p:cNvPr>
              <p:cNvSpPr/>
              <p:nvPr/>
            </p:nvSpPr>
            <p:spPr>
              <a:xfrm>
                <a:off x="5675102" y="1026428"/>
                <a:ext cx="898105" cy="365760"/>
              </a:xfrm>
              <a:prstGeom prst="roundRect">
                <a:avLst>
                  <a:gd name="adj" fmla="val 27084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  <a:solidFill>
                    <a:srgbClr val="99FF99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文本框 143">
                    <a:extLst>
                      <a:ext uri="{FF2B5EF4-FFF2-40B4-BE49-F238E27FC236}">
                        <a16:creationId xmlns:a16="http://schemas.microsoft.com/office/drawing/2014/main" id="{87D84E31-ABCA-42A2-8874-6B158E284CC2}"/>
                      </a:ext>
                    </a:extLst>
                  </p:cNvPr>
                  <p:cNvSpPr txBox="1"/>
                  <p:nvPr/>
                </p:nvSpPr>
                <p:spPr>
                  <a:xfrm>
                    <a:off x="5089863" y="1070808"/>
                    <a:ext cx="2082791" cy="276999"/>
                  </a:xfrm>
                  <a:prstGeom prst="rect">
                    <a:avLst/>
                  </a:prstGeom>
                  <a:grp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4" name="文本框 143">
                    <a:extLst>
                      <a:ext uri="{FF2B5EF4-FFF2-40B4-BE49-F238E27FC236}">
                        <a16:creationId xmlns:a16="http://schemas.microsoft.com/office/drawing/2014/main" id="{87D84E31-ABCA-42A2-8874-6B158E28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9863" y="1070808"/>
                    <a:ext cx="2082791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143F6D7F-7B22-44D9-AB1E-31252A7153EE}"/>
                    </a:ext>
                  </a:extLst>
                </p:cNvPr>
                <p:cNvSpPr txBox="1"/>
                <p:nvPr/>
              </p:nvSpPr>
              <p:spPr>
                <a:xfrm>
                  <a:off x="4143653" y="5742677"/>
                  <a:ext cx="359329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143F6D7F-7B22-44D9-AB1E-31252A715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3653" y="5742677"/>
                  <a:ext cx="359329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5254" r="-11864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44E00477-B1D0-4FDD-A04F-90D0F6851F79}"/>
                </a:ext>
              </a:extLst>
            </p:cNvPr>
            <p:cNvGrpSpPr/>
            <p:nvPr/>
          </p:nvGrpSpPr>
          <p:grpSpPr>
            <a:xfrm>
              <a:off x="730820" y="4513455"/>
              <a:ext cx="3256272" cy="957654"/>
              <a:chOff x="-1174738" y="1517925"/>
              <a:chExt cx="4841963" cy="854258"/>
            </a:xfrm>
            <a:grpFill/>
          </p:grpSpPr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CCD8245A-1929-4320-B9D0-4C373693CF1F}"/>
                  </a:ext>
                </a:extLst>
              </p:cNvPr>
              <p:cNvSpPr/>
              <p:nvPr/>
            </p:nvSpPr>
            <p:spPr>
              <a:xfrm>
                <a:off x="-1174738" y="1538342"/>
                <a:ext cx="4841963" cy="833841"/>
              </a:xfrm>
              <a:prstGeom prst="roundRect">
                <a:avLst>
                  <a:gd name="adj" fmla="val 533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017885B4-CB25-4B62-A0B7-E364BCEEB8F9}"/>
                  </a:ext>
                </a:extLst>
              </p:cNvPr>
              <p:cNvGrpSpPr/>
              <p:nvPr/>
            </p:nvGrpSpPr>
            <p:grpSpPr>
              <a:xfrm>
                <a:off x="-1113602" y="1517925"/>
                <a:ext cx="4613442" cy="834799"/>
                <a:chOff x="1513169" y="3314246"/>
                <a:chExt cx="4613442" cy="834799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5735AF28-315D-4314-89FA-3A11462CF8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8975" y="3566589"/>
                      <a:ext cx="4381499" cy="329456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𝑑𝑖𝑠𝑡𝑟𝑖𝑏𝑢𝑡𝑖𝑜𝑛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𝑠𝑡𝑖𝑙𝑙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5735AF28-315D-4314-89FA-3A11462CF8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8975" y="3566589"/>
                      <a:ext cx="4381499" cy="329456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7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8" name="文本框 87">
                      <a:extLst>
                        <a:ext uri="{FF2B5EF4-FFF2-40B4-BE49-F238E27FC236}">
                          <a16:creationId xmlns:a16="http://schemas.microsoft.com/office/drawing/2014/main" id="{12C4C55C-9299-4C1E-A74E-3AA27F2531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3169" y="3314246"/>
                      <a:ext cx="4613442" cy="329456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𝑅𝑒𝑠𝑖𝑑𝑢𝑎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𝑑𝑜𝑒𝑠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𝑠𝑎𝑡𝑖𝑠𝑓𝑦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88" name="文本框 87">
                      <a:extLst>
                        <a:ext uri="{FF2B5EF4-FFF2-40B4-BE49-F238E27FC236}">
                          <a16:creationId xmlns:a16="http://schemas.microsoft.com/office/drawing/2014/main" id="{12C4C55C-9299-4C1E-A74E-3AA27F2531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3169" y="3314246"/>
                      <a:ext cx="4613442" cy="329456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r="-3536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D8F9740-3DB4-44C7-83CF-6DE41574A7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2822" y="3819589"/>
                      <a:ext cx="4381501" cy="329456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𝑐𝑜𝑛𝑡𝑎𝑖𝑛𝑠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𝑣𝑎𝑙𝑖𝑑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𝑖𝑛𝑓𝑜𝑟𝑚𝑎𝑡𝑖𝑜𝑛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D8F9740-3DB4-44C7-83CF-6DE41574A7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2822" y="3819589"/>
                      <a:ext cx="4381501" cy="329456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r="-2899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80A62E1-C5DC-457D-A9AB-6EBDEC29E3BB}"/>
                </a:ext>
              </a:extLst>
            </p:cNvPr>
            <p:cNvGrpSpPr/>
            <p:nvPr/>
          </p:nvGrpSpPr>
          <p:grpSpPr>
            <a:xfrm>
              <a:off x="654164" y="1394222"/>
              <a:ext cx="3294084" cy="1002732"/>
              <a:chOff x="-1303098" y="1538342"/>
              <a:chExt cx="4970323" cy="833841"/>
            </a:xfrm>
            <a:grpFill/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F02F9A0-2E14-4999-B180-6054B1C1574C}"/>
                  </a:ext>
                </a:extLst>
              </p:cNvPr>
              <p:cNvSpPr/>
              <p:nvPr/>
            </p:nvSpPr>
            <p:spPr>
              <a:xfrm>
                <a:off x="-1174738" y="1538342"/>
                <a:ext cx="4841963" cy="833841"/>
              </a:xfrm>
              <a:prstGeom prst="roundRect">
                <a:avLst>
                  <a:gd name="adj" fmla="val 533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60CB19D-98FF-45D3-9571-C0A7ACB61675}"/>
                  </a:ext>
                </a:extLst>
              </p:cNvPr>
              <p:cNvGrpSpPr/>
              <p:nvPr/>
            </p:nvGrpSpPr>
            <p:grpSpPr>
              <a:xfrm>
                <a:off x="-1303098" y="1573725"/>
                <a:ext cx="4912671" cy="797825"/>
                <a:chOff x="1323673" y="3370046"/>
                <a:chExt cx="4912671" cy="797825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6F25B9E0-5495-42FC-A794-A2A882726B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89258" y="3610172"/>
                      <a:ext cx="4381501" cy="307125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𝑟𝑒𝑝𝑜𝑟𝑡𝑠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6F25B9E0-5495-42FC-A794-A2A882726B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9258" y="3610172"/>
                      <a:ext cx="4381501" cy="30712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DF45D4AA-6970-4310-A389-C21E76AE97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3673" y="3370046"/>
                      <a:ext cx="4912671" cy="307125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𝑇h𝑒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𝑜𝑣𝑒𝑟𝑎𝑙𝑙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𝑡𝑟𝑒𝑛𝑑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𝑑𝑎𝑖𝑙𝑦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DF45D4AA-6970-4310-A389-C21E76AE97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23673" y="3370046"/>
                      <a:ext cx="4912671" cy="30712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3" name="文本框 152">
                      <a:extLst>
                        <a:ext uri="{FF2B5EF4-FFF2-40B4-BE49-F238E27FC236}">
                          <a16:creationId xmlns:a16="http://schemas.microsoft.com/office/drawing/2014/main" id="{CA670B20-8494-4541-87C9-5750178E31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8314" y="3860746"/>
                      <a:ext cx="4381501" cy="307125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𝑒𝑥𝑝𝑜𝑛𝑡𝑖𝑎𝑙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𝑓𝑢𝑛𝑐𝑡𝑖𝑜𝑛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𝑐𝑢𝑟𝑣𝑒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𝑤𝑒𝑙𝑙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53" name="文本框 152">
                      <a:extLst>
                        <a:ext uri="{FF2B5EF4-FFF2-40B4-BE49-F238E27FC236}">
                          <a16:creationId xmlns:a16="http://schemas.microsoft.com/office/drawing/2014/main" id="{CA670B20-8494-4541-87C9-5750178E31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8314" y="3860746"/>
                      <a:ext cx="4381501" cy="30712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630" r="-11765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F00C844-8360-4D8F-993B-9D3FCC2B44FA}"/>
                    </a:ext>
                  </a:extLst>
                </p:cNvPr>
                <p:cNvSpPr txBox="1"/>
                <p:nvPr/>
              </p:nvSpPr>
              <p:spPr>
                <a:xfrm>
                  <a:off x="4834593" y="1619078"/>
                  <a:ext cx="231589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𝑒𝑥𝑝𝑜𝑛𝑒𝑛𝑡𝑖𝑎𝑙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F00C844-8360-4D8F-993B-9D3FCC2B4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593" y="1619078"/>
                  <a:ext cx="2315890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895" t="-4444" r="-289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36242492-74E2-4D7B-81CC-EFE755E32E24}"/>
                </a:ext>
              </a:extLst>
            </p:cNvPr>
            <p:cNvGrpSpPr/>
            <p:nvPr/>
          </p:nvGrpSpPr>
          <p:grpSpPr>
            <a:xfrm>
              <a:off x="7631137" y="4513455"/>
              <a:ext cx="3256272" cy="957654"/>
              <a:chOff x="-1174738" y="1517925"/>
              <a:chExt cx="4841963" cy="854258"/>
            </a:xfrm>
            <a:grpFill/>
          </p:grpSpPr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9D6BB6-C95C-45EB-949A-52EEB320999B}"/>
                  </a:ext>
                </a:extLst>
              </p:cNvPr>
              <p:cNvSpPr/>
              <p:nvPr/>
            </p:nvSpPr>
            <p:spPr>
              <a:xfrm>
                <a:off x="-1174738" y="1538342"/>
                <a:ext cx="4841963" cy="833841"/>
              </a:xfrm>
              <a:prstGeom prst="roundRect">
                <a:avLst>
                  <a:gd name="adj" fmla="val 533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357E17BB-10A4-4497-9F32-3A03CD88FEE1}"/>
                  </a:ext>
                </a:extLst>
              </p:cNvPr>
              <p:cNvGrpSpPr/>
              <p:nvPr/>
            </p:nvGrpSpPr>
            <p:grpSpPr>
              <a:xfrm>
                <a:off x="-1113602" y="1517925"/>
                <a:ext cx="4613442" cy="834799"/>
                <a:chOff x="1513169" y="3314246"/>
                <a:chExt cx="4613442" cy="834799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文本框 132">
                      <a:extLst>
                        <a:ext uri="{FF2B5EF4-FFF2-40B4-BE49-F238E27FC236}">
                          <a16:creationId xmlns:a16="http://schemas.microsoft.com/office/drawing/2014/main" id="{F042A21F-919E-4DE6-894F-F11711F0CB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8975" y="3566589"/>
                      <a:ext cx="4381499" cy="329456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𝑖𝑚𝑝𝑟𝑜𝑣𝑒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3" name="文本框 132">
                      <a:extLst>
                        <a:ext uri="{FF2B5EF4-FFF2-40B4-BE49-F238E27FC236}">
                          <a16:creationId xmlns:a16="http://schemas.microsoft.com/office/drawing/2014/main" id="{F042A21F-919E-4DE6-894F-F11711F0CB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8975" y="3566589"/>
                      <a:ext cx="4381499" cy="329456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r="-1863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5" name="文本框 134">
                      <a:extLst>
                        <a:ext uri="{FF2B5EF4-FFF2-40B4-BE49-F238E27FC236}">
                          <a16:creationId xmlns:a16="http://schemas.microsoft.com/office/drawing/2014/main" id="{C6BDDDFE-512F-417A-8DB6-7EAB1EAD64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3169" y="3314246"/>
                      <a:ext cx="4613442" cy="329456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𝐸𝑥𝑡𝑟𝑎𝑐𝑡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𝑖𝑛𝑓𝑜𝑟𝑚𝑎𝑡𝑖𝑜𝑛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5" name="文本框 134">
                      <a:extLst>
                        <a:ext uri="{FF2B5EF4-FFF2-40B4-BE49-F238E27FC236}">
                          <a16:creationId xmlns:a16="http://schemas.microsoft.com/office/drawing/2014/main" id="{C6BDDDFE-512F-417A-8DB6-7EAB1EAD64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3169" y="3314246"/>
                      <a:ext cx="4613442" cy="32945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594DC2F2-D936-49F9-B053-550303B144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2822" y="3819589"/>
                      <a:ext cx="4381501" cy="329456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𝑟𝑒𝑠𝑢𝑙𝑡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𝑝𝑟𝑜𝑝h𝑒𝑡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594DC2F2-D936-49F9-B053-550303B144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2822" y="3819589"/>
                      <a:ext cx="4381501" cy="32945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r="-3727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E1E6D88-F43F-44E2-BCDE-FA05C682D955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7130149" y="5009118"/>
              <a:ext cx="510571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493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9F36735-BA54-4B8F-9CE8-BA738FFE47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51064"/>
              </p:ext>
            </p:extLst>
          </p:nvPr>
        </p:nvGraphicFramePr>
        <p:xfrm>
          <a:off x="1397000" y="1024467"/>
          <a:ext cx="7616265" cy="418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7EAAF8-0774-41CC-AABF-CC798C41C404}"/>
                  </a:ext>
                </a:extLst>
              </p:cNvPr>
              <p:cNvSpPr txBox="1"/>
              <p:nvPr/>
            </p:nvSpPr>
            <p:spPr>
              <a:xfrm>
                <a:off x="5782734" y="5245349"/>
                <a:ext cx="339080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𝑀𝑜𝑟𝑒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𝑟𝑒𝑝𝑜𝑟𝑡𝑒𝑑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𝑒𝑥𝑐𝑒𝑝𝑡𝑒𝑑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𝑡𝑟𝑒𝑛𝑑𝑙𝑖𝑛𝑒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7EAAF8-0774-41CC-AABF-CC798C41C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734" y="5245349"/>
                <a:ext cx="3390800" cy="169277"/>
              </a:xfrm>
              <a:prstGeom prst="rect">
                <a:avLst/>
              </a:prstGeom>
              <a:blipFill>
                <a:blip r:embed="rId3"/>
                <a:stretch>
                  <a:fillRect l="-360" r="-180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744AF7-72A9-4B53-8C5E-AE7F887ED4B9}"/>
                  </a:ext>
                </a:extLst>
              </p:cNvPr>
              <p:cNvSpPr txBox="1"/>
              <p:nvPr/>
            </p:nvSpPr>
            <p:spPr>
              <a:xfrm>
                <a:off x="1991784" y="5256057"/>
                <a:ext cx="34565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𝐹𝑒𝑤𝑒𝑟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𝑟𝑒𝑝𝑜𝑟𝑡𝑒𝑑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𝑒𝑥𝑐𝑒𝑝𝑡𝑒𝑑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𝑡𝑟𝑒𝑛𝑑𝑙𝑖𝑛𝑒</m:t>
                      </m:r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744AF7-72A9-4B53-8C5E-AE7F887E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84" y="5256057"/>
                <a:ext cx="3456523" cy="169277"/>
              </a:xfrm>
              <a:prstGeom prst="rect">
                <a:avLst/>
              </a:prstGeom>
              <a:blipFill>
                <a:blip r:embed="rId4"/>
                <a:stretch>
                  <a:fillRect l="-353" t="-3571" r="-176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6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5F48B6B-80C9-490A-AB5B-8A59B8A76F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670264"/>
              </p:ext>
            </p:extLst>
          </p:nvPr>
        </p:nvGraphicFramePr>
        <p:xfrm>
          <a:off x="368969" y="1673385"/>
          <a:ext cx="4928754" cy="301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11B7EF40-56E2-4AF9-9DE2-EBB0C13C2790}"/>
              </a:ext>
            </a:extLst>
          </p:cNvPr>
          <p:cNvGrpSpPr/>
          <p:nvPr/>
        </p:nvGrpSpPr>
        <p:grpSpPr>
          <a:xfrm>
            <a:off x="5805441" y="1166243"/>
            <a:ext cx="5428165" cy="4024771"/>
            <a:chOff x="5814665" y="986358"/>
            <a:chExt cx="5428165" cy="4024771"/>
          </a:xfrm>
          <a:solidFill>
            <a:srgbClr val="EFC653"/>
          </a:solidFill>
        </p:grpSpPr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AC6FA93C-D4B3-4909-AB7C-26BE42A89BC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3534238"/>
                </p:ext>
              </p:extLst>
            </p:nvPr>
          </p:nvGraphicFramePr>
          <p:xfrm>
            <a:off x="6000271" y="986358"/>
            <a:ext cx="5242559" cy="40247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1504A7D-3BE6-4391-A8E2-E2526687F34D}"/>
                </a:ext>
              </a:extLst>
            </p:cNvPr>
            <p:cNvSpPr txBox="1"/>
            <p:nvPr/>
          </p:nvSpPr>
          <p:spPr>
            <a:xfrm rot="16200000">
              <a:off x="5337935" y="2675463"/>
              <a:ext cx="1292013" cy="338554"/>
            </a:xfrm>
            <a:prstGeom prst="rect">
              <a:avLst/>
            </a:prstGeom>
            <a:grpFill/>
            <a:ln>
              <a:solidFill>
                <a:srgbClr val="9CD1E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Coefficient</a:t>
              </a:r>
              <a:endParaRPr lang="zh-CN" altLang="en-US" sz="1600" dirty="0"/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ECB2FBF-52CC-4DD4-9BA6-C5266F2C27F7}"/>
              </a:ext>
            </a:extLst>
          </p:cNvPr>
          <p:cNvCxnSpPr/>
          <p:nvPr/>
        </p:nvCxnSpPr>
        <p:spPr>
          <a:xfrm>
            <a:off x="6388100" y="3238500"/>
            <a:ext cx="4635500" cy="0"/>
          </a:xfrm>
          <a:prstGeom prst="line">
            <a:avLst/>
          </a:prstGeom>
          <a:ln w="12700">
            <a:solidFill>
              <a:srgbClr val="A5C26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9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CFFE0582-F2E7-4083-A481-D277CDBD72B8}"/>
              </a:ext>
            </a:extLst>
          </p:cNvPr>
          <p:cNvGrpSpPr/>
          <p:nvPr/>
        </p:nvGrpSpPr>
        <p:grpSpPr>
          <a:xfrm>
            <a:off x="1023720" y="132022"/>
            <a:ext cx="9668828" cy="6141251"/>
            <a:chOff x="1049120" y="93922"/>
            <a:chExt cx="9668828" cy="6141251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5946693-9643-45A8-95CE-D3082FDA6AA3}"/>
                </a:ext>
              </a:extLst>
            </p:cNvPr>
            <p:cNvGrpSpPr/>
            <p:nvPr/>
          </p:nvGrpSpPr>
          <p:grpSpPr>
            <a:xfrm>
              <a:off x="1049120" y="93922"/>
              <a:ext cx="9668828" cy="6141251"/>
              <a:chOff x="1049120" y="93922"/>
              <a:chExt cx="9668828" cy="6141251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50ED9419-756C-4C43-97DF-ABA3E9DB8E89}"/>
                  </a:ext>
                </a:extLst>
              </p:cNvPr>
              <p:cNvGrpSpPr/>
              <p:nvPr/>
            </p:nvGrpSpPr>
            <p:grpSpPr>
              <a:xfrm>
                <a:off x="3912482" y="1448662"/>
                <a:ext cx="3960676" cy="3960676"/>
                <a:chOff x="3912482" y="1448662"/>
                <a:chExt cx="3960676" cy="3960676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291E6D6-C41D-449B-99F2-E4D6EEE92C1F}"/>
                    </a:ext>
                  </a:extLst>
                </p:cNvPr>
                <p:cNvSpPr/>
                <p:nvPr/>
              </p:nvSpPr>
              <p:spPr>
                <a:xfrm>
                  <a:off x="3912482" y="1448662"/>
                  <a:ext cx="3960676" cy="396067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n>
                      <a:solidFill>
                        <a:sysClr val="windowText" lastClr="000000"/>
                      </a:solidFill>
                    </a:ln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862C724E-FCF8-4060-8213-24A9EC4E8FA2}"/>
                    </a:ext>
                  </a:extLst>
                </p:cNvPr>
                <p:cNvSpPr/>
                <p:nvPr/>
              </p:nvSpPr>
              <p:spPr>
                <a:xfrm>
                  <a:off x="4739947" y="2276127"/>
                  <a:ext cx="2305746" cy="23057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n>
                      <a:solidFill>
                        <a:sysClr val="windowText" lastClr="000000"/>
                      </a:solidFill>
                    </a:ln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7818AE6-7342-4E57-8F71-52E0B63CD660}"/>
                  </a:ext>
                </a:extLst>
              </p:cNvPr>
              <p:cNvSpPr/>
              <p:nvPr/>
            </p:nvSpPr>
            <p:spPr>
              <a:xfrm>
                <a:off x="8152548" y="2130283"/>
                <a:ext cx="2565400" cy="1162050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9C8AA6C-956F-4033-9493-4BB04693DB1F}"/>
                  </a:ext>
                </a:extLst>
              </p:cNvPr>
              <p:cNvSpPr/>
              <p:nvPr/>
            </p:nvSpPr>
            <p:spPr>
              <a:xfrm>
                <a:off x="4686468" y="93922"/>
                <a:ext cx="2413000" cy="1016000"/>
              </a:xfrm>
              <a:prstGeom prst="ellipse">
                <a:avLst/>
              </a:prstGeom>
              <a:solidFill>
                <a:srgbClr val="FDCC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FDA279B-BF6F-452B-9511-39EC65107321}"/>
                  </a:ext>
                </a:extLst>
              </p:cNvPr>
              <p:cNvSpPr/>
              <p:nvPr/>
            </p:nvSpPr>
            <p:spPr>
              <a:xfrm>
                <a:off x="1049120" y="2130283"/>
                <a:ext cx="2565400" cy="1162050"/>
              </a:xfrm>
              <a:prstGeom prst="ellipse">
                <a:avLst/>
              </a:prstGeom>
              <a:solidFill>
                <a:srgbClr val="E2E1F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2B87278-B68B-425C-9A70-7C6BAEE79241}"/>
                  </a:ext>
                </a:extLst>
              </p:cNvPr>
              <p:cNvSpPr/>
              <p:nvPr/>
            </p:nvSpPr>
            <p:spPr>
              <a:xfrm>
                <a:off x="7199456" y="5197139"/>
                <a:ext cx="2413000" cy="10160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F5907C-A46D-4BA5-8E30-6AB025F3CDB7}"/>
                  </a:ext>
                </a:extLst>
              </p:cNvPr>
              <p:cNvSpPr txBox="1"/>
              <p:nvPr/>
            </p:nvSpPr>
            <p:spPr>
              <a:xfrm>
                <a:off x="8630266" y="2294016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C669DC7-0098-4B27-8A01-70CCAAF644DD}"/>
                  </a:ext>
                </a:extLst>
              </p:cNvPr>
              <p:cNvSpPr/>
              <p:nvPr/>
            </p:nvSpPr>
            <p:spPr>
              <a:xfrm>
                <a:off x="2388621" y="5219173"/>
                <a:ext cx="2413000" cy="1016000"/>
              </a:xfrm>
              <a:prstGeom prst="ellipse">
                <a:avLst/>
              </a:prstGeom>
              <a:solidFill>
                <a:srgbClr val="CCFDC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ysClr val="windowText" lastClr="000000"/>
                    </a:solidFill>
                  </a:ln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DC31843-1FA0-4435-A0C9-EC71D22E5F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7317" y="2989687"/>
                <a:ext cx="1568184" cy="4132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6633EDB-3B3B-4CBE-BC9A-154FD09C4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9590" y="1853665"/>
                <a:ext cx="538480" cy="64516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EAAB03AE-41F7-4613-BF57-EB92BAF0F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1133" y="3907367"/>
                <a:ext cx="706967" cy="41486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4F3B15F-6972-42E4-AEFE-757BE85078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7497" y="3841314"/>
                <a:ext cx="783787" cy="37479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8E91983-1557-422E-9BBC-29691B823AB3}"/>
                  </a:ext>
                </a:extLst>
              </p:cNvPr>
              <p:cNvCxnSpPr>
                <a:stCxn id="18" idx="4"/>
                <a:endCxn id="15" idx="4"/>
              </p:cNvCxnSpPr>
              <p:nvPr/>
            </p:nvCxnSpPr>
            <p:spPr>
              <a:xfrm>
                <a:off x="5892820" y="4581873"/>
                <a:ext cx="0" cy="82746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AD03B06A-B92D-44BC-9758-DE8592D8C6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5056" y="1898094"/>
                <a:ext cx="538480" cy="64516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328FFE4-0E23-4326-8079-3A07E9A6D803}"/>
                  </a:ext>
                </a:extLst>
              </p:cNvPr>
              <p:cNvCxnSpPr>
                <a:stCxn id="8" idx="4"/>
                <a:endCxn id="15" idx="0"/>
              </p:cNvCxnSpPr>
              <p:nvPr/>
            </p:nvCxnSpPr>
            <p:spPr>
              <a:xfrm flipH="1">
                <a:off x="5892820" y="1109922"/>
                <a:ext cx="148" cy="33874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485BF45B-00CE-4DEF-B061-452CF608A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68700" y="2781300"/>
                <a:ext cx="392651" cy="1286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064AE96F-18D6-4BD9-B1DE-F021000A0AA2}"/>
                  </a:ext>
                </a:extLst>
              </p:cNvPr>
              <p:cNvCxnSpPr/>
              <p:nvPr/>
            </p:nvCxnSpPr>
            <p:spPr>
              <a:xfrm flipH="1">
                <a:off x="4504623" y="5072514"/>
                <a:ext cx="254574" cy="346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5FF7DC7C-2608-4FDD-AC45-4DE4DFB113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6990" y="2812365"/>
                <a:ext cx="314217" cy="1773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F47A2A47-030B-42BF-B8EC-0072DEB83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5693" y="5072514"/>
                <a:ext cx="345707" cy="346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4D85585-175B-48EC-B83D-9B812EDFF6BD}"/>
                </a:ext>
              </a:extLst>
            </p:cNvPr>
            <p:cNvSpPr txBox="1"/>
            <p:nvPr/>
          </p:nvSpPr>
          <p:spPr>
            <a:xfrm>
              <a:off x="5211245" y="153856"/>
              <a:ext cx="14877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</a:t>
              </a:r>
            </a:p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D173171-BE7B-4920-9105-031B27DCC8C9}"/>
                </a:ext>
              </a:extLst>
            </p:cNvPr>
            <p:cNvSpPr txBox="1"/>
            <p:nvPr/>
          </p:nvSpPr>
          <p:spPr>
            <a:xfrm>
              <a:off x="8738576" y="2247849"/>
              <a:ext cx="14638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Adjacency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90D804B-FC6B-4BFA-B4DD-6D1F198B7E94}"/>
                </a:ext>
              </a:extLst>
            </p:cNvPr>
            <p:cNvSpPr txBox="1"/>
            <p:nvPr/>
          </p:nvSpPr>
          <p:spPr>
            <a:xfrm>
              <a:off x="7685777" y="5231116"/>
              <a:ext cx="14877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 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27B813EE-73AC-44ED-9406-949A9DE90242}"/>
                </a:ext>
              </a:extLst>
            </p:cNvPr>
            <p:cNvSpPr txBox="1"/>
            <p:nvPr/>
          </p:nvSpPr>
          <p:spPr>
            <a:xfrm rot="19587031">
              <a:off x="5659134" y="4328311"/>
              <a:ext cx="19464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</a:t>
              </a:r>
            </a:p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 Letter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A8DD7DFC-9A72-415D-88FB-D75FCD0F07BD}"/>
                </a:ext>
              </a:extLst>
            </p:cNvPr>
            <p:cNvSpPr txBox="1"/>
            <p:nvPr/>
          </p:nvSpPr>
          <p:spPr>
            <a:xfrm>
              <a:off x="2904072" y="5231116"/>
              <a:ext cx="1446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Repetition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FB7A477-5AD4-483E-A0A3-4B788BF47370}"/>
                </a:ext>
              </a:extLst>
            </p:cNvPr>
            <p:cNvSpPr txBox="1"/>
            <p:nvPr/>
          </p:nvSpPr>
          <p:spPr>
            <a:xfrm>
              <a:off x="1565055" y="2247849"/>
              <a:ext cx="14877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Bigram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CC73B64-0DF7-4641-960C-EABBC3B01CC7}"/>
                </a:ext>
              </a:extLst>
            </p:cNvPr>
            <p:cNvSpPr txBox="1"/>
            <p:nvPr/>
          </p:nvSpPr>
          <p:spPr>
            <a:xfrm rot="2012969" flipH="1">
              <a:off x="4434265" y="4352808"/>
              <a:ext cx="1181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Less</a:t>
              </a:r>
            </a:p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Feedback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A9E1756-9F94-40B3-B721-60C2C1448D6C}"/>
                </a:ext>
              </a:extLst>
            </p:cNvPr>
            <p:cNvSpPr txBox="1"/>
            <p:nvPr/>
          </p:nvSpPr>
          <p:spPr>
            <a:xfrm rot="17359821">
              <a:off x="3778614" y="2632617"/>
              <a:ext cx="11913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Spelling</a:t>
              </a: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Pattern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F8DDAD8-CFFD-4871-93F2-CB75D61A980D}"/>
                </a:ext>
              </a:extLst>
            </p:cNvPr>
            <p:cNvSpPr txBox="1"/>
            <p:nvPr/>
          </p:nvSpPr>
          <p:spPr>
            <a:xfrm>
              <a:off x="5256033" y="1443265"/>
              <a:ext cx="13981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</a:t>
              </a:r>
            </a:p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Obscurity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E6DC33A-E9F9-4265-A64B-8C5016BF275E}"/>
                </a:ext>
              </a:extLst>
            </p:cNvPr>
            <p:cNvSpPr txBox="1"/>
            <p:nvPr/>
          </p:nvSpPr>
          <p:spPr>
            <a:xfrm>
              <a:off x="5163395" y="3492798"/>
              <a:ext cx="15936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Difficulty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9063CCD6-3F1F-4001-A42C-A15BFA6729D2}"/>
              </a:ext>
            </a:extLst>
          </p:cNvPr>
          <p:cNvSpPr txBox="1"/>
          <p:nvPr/>
        </p:nvSpPr>
        <p:spPr>
          <a:xfrm rot="4240179" flipH="1">
            <a:off x="6661276" y="2773449"/>
            <a:ext cx="1482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</a:t>
            </a:r>
          </a:p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</a:t>
            </a:r>
          </a:p>
        </p:txBody>
      </p:sp>
    </p:spTree>
    <p:extLst>
      <p:ext uri="{BB962C8B-B14F-4D97-AF65-F5344CB8AC3E}">
        <p14:creationId xmlns:p14="http://schemas.microsoft.com/office/powerpoint/2010/main" val="303594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2400" dirty="0" smtClean="0">
            <a:ln>
              <a:solidFill>
                <a:schemeClr val="tx1"/>
              </a:solidFill>
            </a:ln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400" i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643</Words>
  <Application>Microsoft Office PowerPoint</Application>
  <PresentationFormat>宽屏</PresentationFormat>
  <Paragraphs>291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749990226@qq.com</dc:creator>
  <cp:lastModifiedBy>749990226@qq.com</cp:lastModifiedBy>
  <cp:revision>115</cp:revision>
  <dcterms:created xsi:type="dcterms:W3CDTF">2023-02-18T07:50:20Z</dcterms:created>
  <dcterms:modified xsi:type="dcterms:W3CDTF">2023-02-20T21:50:33Z</dcterms:modified>
</cp:coreProperties>
</file>