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2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836712"/>
            <a:ext cx="7406640" cy="1472184"/>
          </a:xfrm>
        </p:spPr>
        <p:txBody>
          <a:bodyPr/>
          <a:lstStyle/>
          <a:p>
            <a:pPr algn="ctr"/>
            <a:r>
              <a:rPr lang="zh-CN" altLang="en-US" dirty="0"/>
              <a:t>数据库原理及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03648" y="3356992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</a:t>
            </a:r>
            <a:endParaRPr lang="en-US" altLang="zh-CN" sz="3600" dirty="0">
              <a:solidFill>
                <a:srgbClr val="7030A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华文行楷" pitchFamily="2" charset="-122"/>
              <a:ea typeface="华文行楷" pitchFamily="2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  <a:t>      </a:t>
            </a:r>
            <a:r>
              <a:rPr lang="zh-CN" altLang="en-US" sz="3600" dirty="0" smtClean="0"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  <a:t>计算机科学与技术学院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）课程设计选题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916832"/>
            <a:ext cx="7498080" cy="1549152"/>
          </a:xfrm>
        </p:spPr>
        <p:txBody>
          <a:bodyPr/>
          <a:lstStyle/>
          <a:p>
            <a:r>
              <a:rPr lang="zh-CN" altLang="en-US" dirty="0" smtClean="0"/>
              <a:t>可以根据课程设计指导书给出题目；</a:t>
            </a:r>
            <a:endParaRPr lang="en-US" altLang="zh-CN" dirty="0" smtClean="0"/>
          </a:p>
          <a:p>
            <a:r>
              <a:rPr lang="zh-CN" altLang="en-US" dirty="0" smtClean="0"/>
              <a:t>可以自己根据观察自己拟题；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31640" y="4005064"/>
            <a:ext cx="7498080" cy="20882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暂定一人一题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）课程设计内容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700808"/>
            <a:ext cx="7956376" cy="3600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需求分析；</a:t>
            </a:r>
            <a:endParaRPr lang="en-US" altLang="zh-CN" dirty="0" smtClean="0"/>
          </a:p>
          <a:p>
            <a:r>
              <a:rPr lang="zh-CN" altLang="en-US" dirty="0" smtClean="0"/>
              <a:t>概念模型（绘制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图）；</a:t>
            </a:r>
            <a:endParaRPr lang="en-US" altLang="zh-CN" dirty="0" smtClean="0"/>
          </a:p>
          <a:p>
            <a:r>
              <a:rPr lang="zh-CN" altLang="en-US" dirty="0" smtClean="0"/>
              <a:t>逻辑模型（给出数据库表，不少于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张表）</a:t>
            </a:r>
            <a:endParaRPr lang="en-US" altLang="zh-CN" dirty="0" smtClean="0"/>
          </a:p>
          <a:p>
            <a:r>
              <a:rPr lang="zh-CN" altLang="en-US" dirty="0" smtClean="0"/>
              <a:t>完成增删改查的功能（注意表的关联）；</a:t>
            </a:r>
            <a:endParaRPr lang="en-US" altLang="zh-CN" dirty="0" smtClean="0"/>
          </a:p>
          <a:p>
            <a:r>
              <a:rPr lang="zh-CN" altLang="en-US" dirty="0" smtClean="0"/>
              <a:t>系统界面设计；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259632" y="4869160"/>
            <a:ext cx="69127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本设计注重数据库的设计，所以要有完整的</a:t>
            </a: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ER</a:t>
            </a: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图，表的设计及其表之间的结构。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）课程设计涉及技术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图的设计：</a:t>
            </a:r>
            <a:r>
              <a:rPr lang="en-US" altLang="zh-CN" dirty="0" smtClean="0"/>
              <a:t>Powerdesigner,  </a:t>
            </a:r>
            <a:r>
              <a:rPr lang="en-US" altLang="zh-CN" dirty="0" err="1" smtClean="0"/>
              <a:t>visio</a:t>
            </a:r>
            <a:r>
              <a:rPr lang="en-US" altLang="zh-CN" dirty="0" smtClean="0"/>
              <a:t>,  word </a:t>
            </a:r>
            <a:r>
              <a:rPr lang="zh-CN" altLang="en-US" dirty="0" smtClean="0"/>
              <a:t>或其他编辑软件；</a:t>
            </a:r>
            <a:endParaRPr lang="en-US" altLang="zh-CN" dirty="0" smtClean="0"/>
          </a:p>
          <a:p>
            <a:r>
              <a:rPr lang="zh-CN" altLang="en-US" dirty="0" smtClean="0"/>
              <a:t>数据库：</a:t>
            </a:r>
            <a:r>
              <a:rPr lang="en-US" altLang="zh-CN" dirty="0" smtClean="0"/>
              <a:t>oracle, my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等；但</a:t>
            </a:r>
            <a:r>
              <a:rPr lang="zh-CN" altLang="en-US" dirty="0" smtClean="0">
                <a:solidFill>
                  <a:srgbClr val="FF0000"/>
                </a:solidFill>
              </a:rPr>
              <a:t>不能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access.</a:t>
            </a:r>
          </a:p>
          <a:p>
            <a:r>
              <a:rPr lang="zh-CN" altLang="en-US" dirty="0" smtClean="0"/>
              <a:t>开发语言：不限，如</a:t>
            </a:r>
            <a:r>
              <a:rPr lang="en-US" altLang="zh-CN" dirty="0" smtClean="0"/>
              <a:t>java, C#, ASP, python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考核要求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1414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纸质文档，文档必须按照提供的模板</a:t>
            </a:r>
            <a:endParaRPr lang="en-US" altLang="zh-CN" dirty="0" smtClean="0"/>
          </a:p>
          <a:p>
            <a:r>
              <a:rPr lang="zh-CN" altLang="en-US" dirty="0" smtClean="0"/>
              <a:t>答辩</a:t>
            </a:r>
            <a:r>
              <a:rPr lang="en-US" altLang="zh-CN" dirty="0" smtClean="0"/>
              <a:t>: 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+</a:t>
            </a:r>
            <a:r>
              <a:rPr lang="zh-CN" altLang="en-US" dirty="0" smtClean="0"/>
              <a:t>提问</a:t>
            </a:r>
            <a:endParaRPr lang="en-US" altLang="zh-CN" dirty="0" smtClean="0"/>
          </a:p>
          <a:p>
            <a:r>
              <a:rPr lang="zh-CN" altLang="en-US" dirty="0" smtClean="0"/>
              <a:t>最后提交：实验报告（纸质，电子）</a:t>
            </a:r>
            <a:endParaRPr lang="en-US" altLang="zh-CN" dirty="0" smtClean="0"/>
          </a:p>
          <a:p>
            <a:r>
              <a:rPr lang="en-US" altLang="zh-CN" dirty="0" smtClean="0"/>
              <a:t>                 +</a:t>
            </a:r>
            <a:r>
              <a:rPr lang="zh-CN" altLang="en-US" dirty="0" smtClean="0"/>
              <a:t>程序代码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杜绝抄袭（往年因抄袭被挂科的同学很多）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可以选相同的题目，但设计内容和报告内容应有明显区别。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(5)</a:t>
            </a:r>
            <a:r>
              <a:rPr lang="zh-CN" altLang="en-US" dirty="0" smtClean="0"/>
              <a:t>提交时间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1414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-17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</TotalTime>
  <Words>229</Words>
  <Application>Microsoft Office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夏至</vt:lpstr>
      <vt:lpstr>数据库原理及应用 课程设计</vt:lpstr>
      <vt:lpstr>（1）课程设计选题</vt:lpstr>
      <vt:lpstr>（2）课程设计内容</vt:lpstr>
      <vt:lpstr>（3）课程设计涉及技术</vt:lpstr>
      <vt:lpstr>(4)考核要求</vt:lpstr>
      <vt:lpstr>(5)提交时间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数据库概论课程设计</dc:title>
  <dc:creator>ZH</dc:creator>
  <cp:lastModifiedBy>A</cp:lastModifiedBy>
  <cp:revision>18</cp:revision>
  <dcterms:modified xsi:type="dcterms:W3CDTF">2021-05-24T23:57:02Z</dcterms:modified>
</cp:coreProperties>
</file>