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60" r:id="rId5"/>
    <p:sldId id="311" r:id="rId6"/>
    <p:sldId id="309" r:id="rId7"/>
    <p:sldId id="259" r:id="rId8"/>
    <p:sldId id="312" r:id="rId9"/>
    <p:sldId id="261" r:id="rId10"/>
    <p:sldId id="313" r:id="rId11"/>
    <p:sldId id="314" r:id="rId12"/>
    <p:sldId id="315" r:id="rId13"/>
    <p:sldId id="262" r:id="rId14"/>
    <p:sldId id="263" r:id="rId15"/>
    <p:sldId id="316" r:id="rId16"/>
    <p:sldId id="264" r:id="rId17"/>
    <p:sldId id="317" r:id="rId18"/>
    <p:sldId id="362" r:id="rId19"/>
    <p:sldId id="320" r:id="rId20"/>
    <p:sldId id="319" r:id="rId21"/>
    <p:sldId id="268" r:id="rId22"/>
    <p:sldId id="363" r:id="rId23"/>
    <p:sldId id="321" r:id="rId24"/>
    <p:sldId id="322" r:id="rId25"/>
    <p:sldId id="323" r:id="rId26"/>
    <p:sldId id="305" r:id="rId27"/>
    <p:sldId id="325" r:id="rId28"/>
    <p:sldId id="273" r:id="rId29"/>
    <p:sldId id="274" r:id="rId30"/>
    <p:sldId id="326" r:id="rId31"/>
    <p:sldId id="327" r:id="rId32"/>
    <p:sldId id="277" r:id="rId33"/>
    <p:sldId id="278" r:id="rId34"/>
    <p:sldId id="328" r:id="rId35"/>
    <p:sldId id="330" r:id="rId36"/>
    <p:sldId id="329" r:id="rId37"/>
    <p:sldId id="331" r:id="rId38"/>
    <p:sldId id="332" r:id="rId39"/>
    <p:sldId id="364" r:id="rId40"/>
    <p:sldId id="282" r:id="rId41"/>
    <p:sldId id="333" r:id="rId42"/>
    <p:sldId id="334" r:id="rId43"/>
    <p:sldId id="335" r:id="rId44"/>
    <p:sldId id="336" r:id="rId45"/>
    <p:sldId id="337" r:id="rId46"/>
    <p:sldId id="338" r:id="rId47"/>
    <p:sldId id="288" r:id="rId48"/>
    <p:sldId id="289" r:id="rId49"/>
    <p:sldId id="339" r:id="rId50"/>
    <p:sldId id="290" r:id="rId51"/>
    <p:sldId id="291" r:id="rId52"/>
    <p:sldId id="344" r:id="rId53"/>
    <p:sldId id="345" r:id="rId54"/>
    <p:sldId id="343" r:id="rId55"/>
    <p:sldId id="346" r:id="rId56"/>
    <p:sldId id="293" r:id="rId57"/>
    <p:sldId id="294" r:id="rId58"/>
    <p:sldId id="360" r:id="rId59"/>
    <p:sldId id="348" r:id="rId60"/>
    <p:sldId id="295" r:id="rId61"/>
    <p:sldId id="361" r:id="rId62"/>
    <p:sldId id="365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7E18"/>
    <a:srgbClr val="6BA044"/>
    <a:srgbClr val="D60EAB"/>
    <a:srgbClr val="0F3786"/>
    <a:srgbClr val="63D8FB"/>
    <a:srgbClr val="FFFFFF"/>
    <a:srgbClr val="EFFFFB"/>
    <a:srgbClr val="5B76AC"/>
    <a:srgbClr val="D01433"/>
    <a:srgbClr val="00E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3705" autoAdjust="0"/>
  </p:normalViewPr>
  <p:slideViewPr>
    <p:cSldViewPr>
      <p:cViewPr varScale="1">
        <p:scale>
          <a:sx n="74" d="100"/>
          <a:sy n="74" d="100"/>
        </p:scale>
        <p:origin x="3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79C3478-D132-427E-9735-AF00B7451B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480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9D2CBAC-AB15-43CC-AC9F-015A0BFF8B43}" type="slidenum">
              <a:rPr lang="zh-CN" altLang="en-US" sz="1200" smtClean="0"/>
              <a:pPr/>
              <a:t>26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19406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323850" y="3068638"/>
            <a:ext cx="8496300" cy="144462"/>
          </a:xfrm>
          <a:prstGeom prst="rect">
            <a:avLst/>
          </a:prstGeom>
          <a:gradFill rotWithShape="1">
            <a:gsLst>
              <a:gs pos="0">
                <a:schemeClr val="hlink">
                  <a:alpha val="70998"/>
                </a:schemeClr>
              </a:gs>
              <a:gs pos="100000">
                <a:schemeClr val="bg1">
                  <a:alpha val="17998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3302F75-5F61-44C8-8D03-6814C10891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59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29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9725" y="188913"/>
            <a:ext cx="2120900" cy="63357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88913"/>
            <a:ext cx="6213475" cy="63357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781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25538"/>
            <a:ext cx="4167188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25538"/>
            <a:ext cx="4167187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9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50" y="1125538"/>
            <a:ext cx="8486775" cy="53990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3476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1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103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25538"/>
            <a:ext cx="4167188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25538"/>
            <a:ext cx="4167187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7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4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65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0708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687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908050"/>
            <a:ext cx="8496300" cy="144463"/>
          </a:xfrm>
          <a:prstGeom prst="rect">
            <a:avLst/>
          </a:prstGeom>
          <a:gradFill rotWithShape="1">
            <a:gsLst>
              <a:gs pos="0">
                <a:schemeClr val="hlink">
                  <a:alpha val="70998"/>
                </a:schemeClr>
              </a:gs>
              <a:gs pos="100000">
                <a:schemeClr val="bg1">
                  <a:alpha val="17998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5538"/>
            <a:ext cx="848677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Picture 5" descr="jsj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0"/>
            <a:ext cx="7572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600" kern="1200">
          <a:solidFill>
            <a:srgbClr val="99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3200" kern="1200">
          <a:solidFill>
            <a:srgbClr val="002A7E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800" kern="1200">
          <a:solidFill>
            <a:srgbClr val="003300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400" kern="1200">
          <a:solidFill>
            <a:srgbClr val="993300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仿宋_GB2312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103644-F096-42A7-A76F-6E295F6D57CD}" type="slidenum">
              <a:rPr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447800"/>
            <a:ext cx="6705600" cy="1447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9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章  排序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352800"/>
            <a:ext cx="6629400" cy="3276600"/>
          </a:xfrm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9.2 </a:t>
            </a:r>
            <a:r>
              <a:rPr lang="zh-CN" altLang="en-US" sz="3600" dirty="0" smtClean="0"/>
              <a:t>插入排序</a:t>
            </a:r>
          </a:p>
        </p:txBody>
      </p:sp>
      <p:sp>
        <p:nvSpPr>
          <p:cNvPr id="2" name="矩形 1"/>
          <p:cNvSpPr/>
          <p:nvPr/>
        </p:nvSpPr>
        <p:spPr>
          <a:xfrm>
            <a:off x="677636" y="1187931"/>
            <a:ext cx="403837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直接插入排序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18"/>
          <p:cNvSpPr txBox="1">
            <a:spLocks noChangeArrowheads="1"/>
          </p:cNvSpPr>
          <p:nvPr/>
        </p:nvSpPr>
        <p:spPr bwMode="auto">
          <a:xfrm>
            <a:off x="677636" y="1916832"/>
            <a:ext cx="8214844" cy="32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将排</a:t>
            </a:r>
            <a:r>
              <a:rPr lang="zh-CN" altLang="en-US" sz="28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序列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S={</a:t>
            </a:r>
            <a:r>
              <a:rPr lang="en-US" altLang="zh-CN" sz="2800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8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分成两个子序列</a:t>
            </a:r>
            <a:r>
              <a:rPr lang="en-US" altLang="zh-CN" sz="28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{</a:t>
            </a:r>
            <a:r>
              <a:rPr lang="en-US" altLang="zh-CN" sz="2800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}(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1≤</a:t>
            </a:r>
            <a:r>
              <a:rPr lang="en-US" altLang="zh-CN" sz="2800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sz="2800" i="1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800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},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序列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{</a:t>
            </a:r>
            <a:r>
              <a:rPr lang="en-US" altLang="zh-CN" sz="2800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8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按照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关键字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800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sz="2800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≤…≤</a:t>
            </a:r>
            <a:r>
              <a:rPr lang="en-US" altLang="zh-CN" sz="2800" i="1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i="1" baseline="-25000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8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有序，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序列</a:t>
            </a:r>
            <a:r>
              <a:rPr lang="en-US" altLang="zh-CN" sz="28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800" i="1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sz="28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}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暂时无序</a:t>
            </a:r>
            <a:r>
              <a:rPr lang="zh-CN" altLang="en-US" sz="28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。依次从无序序列中取</a:t>
            </a:r>
            <a:r>
              <a:rPr lang="en-US" altLang="zh-CN" sz="2800" i="1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sz="2800" baseline="-250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+2,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…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将其插入到有序序列中，并使插入后的序列有序。</a:t>
            </a:r>
            <a:endParaRPr lang="en-US" altLang="zh-CN" sz="2800" dirty="0">
              <a:solidFill>
                <a:srgbClr val="0F378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5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9.2 </a:t>
            </a:r>
            <a:r>
              <a:rPr lang="zh-CN" altLang="en-US" sz="3600" dirty="0" smtClean="0"/>
              <a:t>插入排序</a:t>
            </a:r>
          </a:p>
        </p:txBody>
      </p:sp>
      <p:sp>
        <p:nvSpPr>
          <p:cNvPr id="18" name="Rectangle 18"/>
          <p:cNvSpPr txBox="1">
            <a:spLocks noChangeArrowheads="1"/>
          </p:cNvSpPr>
          <p:nvPr/>
        </p:nvSpPr>
        <p:spPr bwMode="auto">
          <a:xfrm>
            <a:off x="328847" y="1723462"/>
            <a:ext cx="8214844" cy="142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marL="0" indent="0" eaLnBrk="1" hangingPunct="1">
              <a:buNone/>
            </a:pPr>
            <a:r>
              <a:rPr lang="zh-CN" altLang="zh-CN" sz="28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zh-CN" sz="28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】已知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个待排序的数据元素，其关键字分别为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75</a:t>
            </a:r>
            <a:r>
              <a:rPr lang="zh-CN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88</a:t>
            </a:r>
            <a:r>
              <a:rPr lang="zh-CN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68</a:t>
            </a:r>
            <a:r>
              <a:rPr lang="zh-CN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92</a:t>
            </a:r>
            <a:r>
              <a:rPr lang="zh-CN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88</a:t>
            </a:r>
            <a:r>
              <a:rPr lang="zh-CN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62</a:t>
            </a:r>
            <a:r>
              <a:rPr lang="zh-CN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77</a:t>
            </a:r>
            <a:r>
              <a:rPr lang="zh-CN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96</a:t>
            </a:r>
            <a:r>
              <a:rPr lang="zh-CN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lang="zh-CN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72</a:t>
            </a:r>
            <a:r>
              <a:rPr lang="zh-CN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，用直接插入排序法对其进行排序。</a:t>
            </a:r>
            <a:endParaRPr lang="en-US" altLang="zh-CN" sz="2800" dirty="0">
              <a:solidFill>
                <a:srgbClr val="0F378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7636" y="1187931"/>
            <a:ext cx="403837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直接插入排序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92120"/>
              </p:ext>
            </p:extLst>
          </p:nvPr>
        </p:nvGraphicFramePr>
        <p:xfrm>
          <a:off x="1981830" y="4011266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047660"/>
              </p:ext>
            </p:extLst>
          </p:nvPr>
        </p:nvGraphicFramePr>
        <p:xfrm>
          <a:off x="1981830" y="287419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1" name="矩形 90"/>
          <p:cNvSpPr/>
          <p:nvPr/>
        </p:nvSpPr>
        <p:spPr>
          <a:xfrm>
            <a:off x="2555776" y="281797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68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262055" y="28182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92</a:t>
            </a:r>
            <a:endParaRPr lang="zh-CN" altLang="en-US" dirty="0"/>
          </a:p>
        </p:txBody>
      </p:sp>
      <p:grpSp>
        <p:nvGrpSpPr>
          <p:cNvPr id="71" name="组合 70"/>
          <p:cNvGrpSpPr/>
          <p:nvPr/>
        </p:nvGrpSpPr>
        <p:grpSpPr>
          <a:xfrm>
            <a:off x="3118872" y="2255336"/>
            <a:ext cx="1048673" cy="461665"/>
            <a:chOff x="2569945" y="2255337"/>
            <a:chExt cx="1048673" cy="461665"/>
          </a:xfrm>
        </p:grpSpPr>
        <p:sp>
          <p:nvSpPr>
            <p:cNvPr id="72" name="矩形 71"/>
            <p:cNvSpPr/>
            <p:nvPr/>
          </p:nvSpPr>
          <p:spPr>
            <a:xfrm>
              <a:off x="2569945" y="225533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75</a:t>
              </a:r>
              <a:endParaRPr lang="zh-CN" altLang="en-US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3126175" y="225533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88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08936"/>
              </p:ext>
            </p:extLst>
          </p:nvPr>
        </p:nvGraphicFramePr>
        <p:xfrm>
          <a:off x="1981830" y="118882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9.2 </a:t>
            </a:r>
            <a:r>
              <a:rPr lang="zh-CN" altLang="en-US" sz="3600" dirty="0" smtClean="0"/>
              <a:t>插入排序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2365500" y="1148997"/>
            <a:ext cx="572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75</a:t>
            </a:r>
            <a:r>
              <a:rPr lang="en-US" sz="1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88  68  92 </a:t>
            </a:r>
            <a:r>
              <a:rPr lang="en-US" u="sng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88</a:t>
            </a:r>
            <a:r>
              <a:rPr lang="en-US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62 </a:t>
            </a:r>
            <a:r>
              <a:rPr lang="en-US" sz="1800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77 </a:t>
            </a:r>
            <a:r>
              <a:rPr lang="en-US" sz="1600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96  80 72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766473" y="1148997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初始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818411" y="1734649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836704" y="2234715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836704" y="2734781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=3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36704" y="3306285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=4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836704" y="3877789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=5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836704" y="4449293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=6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TextBox 17"/>
          <p:cNvSpPr txBox="1"/>
          <p:nvPr/>
        </p:nvSpPr>
        <p:spPr>
          <a:xfrm>
            <a:off x="855267" y="5102915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=7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TextBox 19"/>
          <p:cNvSpPr txBox="1"/>
          <p:nvPr/>
        </p:nvSpPr>
        <p:spPr>
          <a:xfrm>
            <a:off x="836704" y="5592301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=8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" name="TextBox 21"/>
          <p:cNvSpPr txBox="1"/>
          <p:nvPr/>
        </p:nvSpPr>
        <p:spPr>
          <a:xfrm>
            <a:off x="836704" y="6092367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=9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45608"/>
              </p:ext>
            </p:extLst>
          </p:nvPr>
        </p:nvGraphicFramePr>
        <p:xfrm>
          <a:off x="1981830" y="1793672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TextBox 2"/>
          <p:cNvSpPr txBox="1"/>
          <p:nvPr/>
        </p:nvSpPr>
        <p:spPr>
          <a:xfrm>
            <a:off x="2486103" y="1740425"/>
            <a:ext cx="572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      68  92 </a:t>
            </a:r>
            <a:r>
              <a:rPr lang="en-US" u="sng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88</a:t>
            </a:r>
            <a:r>
              <a:rPr lang="en-US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62 </a:t>
            </a:r>
            <a:r>
              <a:rPr lang="en-US" sz="1800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77 </a:t>
            </a:r>
            <a:r>
              <a:rPr lang="en-US" sz="1600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96  80 72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19498" y="173027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88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2555776" y="173027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75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126176" y="173027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88</a:t>
            </a:r>
            <a:endParaRPr lang="zh-CN" altLang="en-US" dirty="0"/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28872"/>
              </p:ext>
            </p:extLst>
          </p:nvPr>
        </p:nvGraphicFramePr>
        <p:xfrm>
          <a:off x="1981830" y="2321701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219" name="组合 9218"/>
          <p:cNvGrpSpPr/>
          <p:nvPr/>
        </p:nvGrpSpPr>
        <p:grpSpPr>
          <a:xfrm>
            <a:off x="2569945" y="2255337"/>
            <a:ext cx="1048673" cy="461665"/>
            <a:chOff x="2569945" y="2255337"/>
            <a:chExt cx="1048673" cy="461665"/>
          </a:xfrm>
        </p:grpSpPr>
        <p:sp>
          <p:nvSpPr>
            <p:cNvPr id="56" name="矩形 55"/>
            <p:cNvSpPr/>
            <p:nvPr/>
          </p:nvSpPr>
          <p:spPr>
            <a:xfrm>
              <a:off x="2569945" y="225533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75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126175" y="225533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88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3695707" y="226580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68</a:t>
            </a:r>
            <a:endParaRPr lang="zh-CN" altLang="en-US" dirty="0"/>
          </a:p>
        </p:txBody>
      </p:sp>
      <p:grpSp>
        <p:nvGrpSpPr>
          <p:cNvPr id="9217" name="组合 9216"/>
          <p:cNvGrpSpPr/>
          <p:nvPr/>
        </p:nvGrpSpPr>
        <p:grpSpPr>
          <a:xfrm>
            <a:off x="4244635" y="2265800"/>
            <a:ext cx="3855683" cy="461665"/>
            <a:chOff x="4244635" y="2265800"/>
            <a:chExt cx="3855683" cy="461665"/>
          </a:xfrm>
        </p:grpSpPr>
        <p:sp>
          <p:nvSpPr>
            <p:cNvPr id="58" name="TextBox 2"/>
            <p:cNvSpPr txBox="1"/>
            <p:nvPr/>
          </p:nvSpPr>
          <p:spPr>
            <a:xfrm>
              <a:off x="7538202" y="2265800"/>
              <a:ext cx="562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72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 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244635" y="226580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92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4793563" y="226580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u="sng" dirty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88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5342491" y="226580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62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5891419" y="226580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77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6440347" y="226580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96</a:t>
              </a:r>
              <a:endParaRPr lang="zh-CN" altLang="en-US" dirty="0"/>
            </a:p>
          </p:txBody>
        </p:sp>
        <p:sp>
          <p:nvSpPr>
            <p:cNvPr id="9216" name="矩形 9215"/>
            <p:cNvSpPr/>
            <p:nvPr/>
          </p:nvSpPr>
          <p:spPr>
            <a:xfrm>
              <a:off x="6989275" y="226580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80</a:t>
              </a:r>
              <a:endParaRPr lang="zh-CN" altLang="en-US" dirty="0"/>
            </a:p>
          </p:txBody>
        </p:sp>
      </p:grpSp>
      <p:sp>
        <p:nvSpPr>
          <p:cNvPr id="67" name="矩形 66"/>
          <p:cNvSpPr/>
          <p:nvPr/>
        </p:nvSpPr>
        <p:spPr>
          <a:xfrm>
            <a:off x="2019498" y="225533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68</a:t>
            </a:r>
            <a:endParaRPr lang="zh-CN" altLang="en-US" dirty="0">
              <a:solidFill>
                <a:srgbClr val="D60EAB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555776" y="22654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68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3136292" y="2807825"/>
            <a:ext cx="1048673" cy="461665"/>
            <a:chOff x="2569945" y="2255337"/>
            <a:chExt cx="1048673" cy="461665"/>
          </a:xfrm>
        </p:grpSpPr>
        <p:sp>
          <p:nvSpPr>
            <p:cNvPr id="75" name="矩形 74"/>
            <p:cNvSpPr/>
            <p:nvPr/>
          </p:nvSpPr>
          <p:spPr>
            <a:xfrm>
              <a:off x="2569945" y="225533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75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3126175" y="225533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88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810983" y="2818289"/>
            <a:ext cx="3306755" cy="461665"/>
            <a:chOff x="4793563" y="2265800"/>
            <a:chExt cx="3306755" cy="461665"/>
          </a:xfrm>
        </p:grpSpPr>
        <p:sp>
          <p:nvSpPr>
            <p:cNvPr id="83" name="TextBox 2"/>
            <p:cNvSpPr txBox="1"/>
            <p:nvPr/>
          </p:nvSpPr>
          <p:spPr>
            <a:xfrm>
              <a:off x="7538202" y="2265800"/>
              <a:ext cx="562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72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 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793563" y="226580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u="sng" dirty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88</a:t>
              </a:r>
              <a:endParaRPr lang="zh-CN" altLang="en-US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5342491" y="226580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62</a:t>
              </a:r>
              <a:endParaRPr lang="zh-CN" altLang="en-US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5891419" y="226580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77</a:t>
              </a:r>
              <a:endParaRPr lang="zh-CN" altLang="en-US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6440347" y="226580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96</a:t>
              </a:r>
              <a:endParaRPr lang="zh-CN" altLang="en-US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6989275" y="226580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80</a:t>
              </a:r>
              <a:endParaRPr lang="zh-CN" altLang="en-US" dirty="0"/>
            </a:p>
          </p:txBody>
        </p:sp>
      </p:grpSp>
      <p:sp>
        <p:nvSpPr>
          <p:cNvPr id="93" name="矩形 92"/>
          <p:cNvSpPr/>
          <p:nvPr/>
        </p:nvSpPr>
        <p:spPr>
          <a:xfrm>
            <a:off x="2019498" y="278583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92</a:t>
            </a:r>
            <a:endParaRPr lang="zh-CN" altLang="en-US" dirty="0">
              <a:solidFill>
                <a:srgbClr val="D60EAB"/>
              </a:solidFill>
            </a:endParaRPr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36782"/>
              </p:ext>
            </p:extLst>
          </p:nvPr>
        </p:nvGraphicFramePr>
        <p:xfrm>
          <a:off x="1981830" y="3402218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6" name="矩形 95"/>
          <p:cNvSpPr/>
          <p:nvPr/>
        </p:nvSpPr>
        <p:spPr>
          <a:xfrm>
            <a:off x="4244635" y="334631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92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9220" name="组合 9219"/>
          <p:cNvGrpSpPr/>
          <p:nvPr/>
        </p:nvGrpSpPr>
        <p:grpSpPr>
          <a:xfrm>
            <a:off x="2554838" y="3349850"/>
            <a:ext cx="1591545" cy="471818"/>
            <a:chOff x="2576000" y="3335853"/>
            <a:chExt cx="1591545" cy="471818"/>
          </a:xfrm>
        </p:grpSpPr>
        <p:sp>
          <p:nvSpPr>
            <p:cNvPr id="95" name="矩形 94"/>
            <p:cNvSpPr/>
            <p:nvPr/>
          </p:nvSpPr>
          <p:spPr>
            <a:xfrm>
              <a:off x="2576000" y="3346006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68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3118872" y="3335853"/>
              <a:ext cx="1048673" cy="461665"/>
              <a:chOff x="2569945" y="2255337"/>
              <a:chExt cx="1048673" cy="461665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2569945" y="2255337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75</a:t>
                </a:r>
                <a:endParaRPr lang="zh-CN" altLang="en-US" dirty="0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126175" y="2255337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88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5342491" y="3346317"/>
            <a:ext cx="2757827" cy="461665"/>
            <a:chOff x="5342491" y="2265800"/>
            <a:chExt cx="2757827" cy="461665"/>
          </a:xfrm>
        </p:grpSpPr>
        <p:sp>
          <p:nvSpPr>
            <p:cNvPr id="101" name="TextBox 2"/>
            <p:cNvSpPr txBox="1"/>
            <p:nvPr/>
          </p:nvSpPr>
          <p:spPr>
            <a:xfrm>
              <a:off x="7538202" y="2265800"/>
              <a:ext cx="562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72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 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342491" y="226580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62</a:t>
              </a:r>
              <a:endParaRPr lang="zh-CN" altLang="en-US" dirty="0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5891419" y="226580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77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440347" y="226580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96</a:t>
              </a:r>
              <a:endParaRPr lang="zh-CN" altLang="en-US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6989275" y="226580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80</a:t>
              </a:r>
              <a:endParaRPr lang="zh-CN" altLang="en-US" dirty="0"/>
            </a:p>
          </p:txBody>
        </p:sp>
      </p:grpSp>
      <p:sp>
        <p:nvSpPr>
          <p:cNvPr id="109" name="矩形 108"/>
          <p:cNvSpPr/>
          <p:nvPr/>
        </p:nvSpPr>
        <p:spPr>
          <a:xfrm>
            <a:off x="4793563" y="334631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88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2019498" y="329921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88</a:t>
            </a:r>
            <a:endParaRPr lang="zh-CN" altLang="en-US" dirty="0">
              <a:solidFill>
                <a:srgbClr val="D60EAB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810142" y="333031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92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243982" y="334600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88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9221" name="组合 9220"/>
          <p:cNvGrpSpPr/>
          <p:nvPr/>
        </p:nvGrpSpPr>
        <p:grpSpPr>
          <a:xfrm>
            <a:off x="2507223" y="3947208"/>
            <a:ext cx="2726585" cy="461665"/>
            <a:chOff x="2507223" y="3947208"/>
            <a:chExt cx="2726585" cy="461665"/>
          </a:xfrm>
        </p:grpSpPr>
        <p:sp>
          <p:nvSpPr>
            <p:cNvPr id="129" name="矩形 128"/>
            <p:cNvSpPr/>
            <p:nvPr/>
          </p:nvSpPr>
          <p:spPr>
            <a:xfrm>
              <a:off x="4182831" y="3947208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88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741365" y="3947208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92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2507223" y="3947208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68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3065759" y="3947208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75</a:t>
              </a:r>
              <a:endParaRPr lang="zh-CN" altLang="en-US" dirty="0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3624295" y="3947208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88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5875321" y="3955365"/>
            <a:ext cx="2208899" cy="461665"/>
            <a:chOff x="5891419" y="2265800"/>
            <a:chExt cx="2208899" cy="461665"/>
          </a:xfrm>
        </p:grpSpPr>
        <p:sp>
          <p:nvSpPr>
            <p:cNvPr id="121" name="TextBox 2"/>
            <p:cNvSpPr txBox="1"/>
            <p:nvPr/>
          </p:nvSpPr>
          <p:spPr>
            <a:xfrm>
              <a:off x="7538202" y="2265800"/>
              <a:ext cx="562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72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 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5891419" y="226580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77</a:t>
              </a:r>
              <a:endParaRPr lang="zh-CN" altLang="en-US" dirty="0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6440347" y="226580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96</a:t>
              </a:r>
              <a:endParaRPr lang="zh-CN" altLang="en-US" dirty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6989275" y="226580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80</a:t>
              </a:r>
              <a:endParaRPr lang="zh-CN" altLang="en-US" dirty="0"/>
            </a:p>
          </p:txBody>
        </p:sp>
      </p:grpSp>
      <p:sp>
        <p:nvSpPr>
          <p:cNvPr id="130" name="矩形 129"/>
          <p:cNvSpPr/>
          <p:nvPr/>
        </p:nvSpPr>
        <p:spPr>
          <a:xfrm>
            <a:off x="5273714" y="39553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62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2019498" y="396763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62</a:t>
            </a:r>
            <a:endParaRPr lang="zh-CN" altLang="en-US" dirty="0">
              <a:solidFill>
                <a:srgbClr val="D60EAB"/>
              </a:solidFill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015374" y="3960905"/>
            <a:ext cx="2726585" cy="461665"/>
            <a:chOff x="2507223" y="3947208"/>
            <a:chExt cx="2726585" cy="461665"/>
          </a:xfrm>
        </p:grpSpPr>
        <p:sp>
          <p:nvSpPr>
            <p:cNvPr id="134" name="矩形 133"/>
            <p:cNvSpPr/>
            <p:nvPr/>
          </p:nvSpPr>
          <p:spPr>
            <a:xfrm>
              <a:off x="4182831" y="3947208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88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741365" y="3947208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92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2507223" y="3947208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68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3065759" y="3947208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75</a:t>
              </a:r>
              <a:endParaRPr lang="zh-CN" altLang="en-US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624295" y="3947208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88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39" name="矩形 138"/>
          <p:cNvSpPr/>
          <p:nvPr/>
        </p:nvSpPr>
        <p:spPr>
          <a:xfrm>
            <a:off x="2504153" y="395447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62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0" name="表格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715232"/>
              </p:ext>
            </p:extLst>
          </p:nvPr>
        </p:nvGraphicFramePr>
        <p:xfrm>
          <a:off x="1981830" y="4577106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47" name="组合 146"/>
          <p:cNvGrpSpPr/>
          <p:nvPr/>
        </p:nvGrpSpPr>
        <p:grpSpPr>
          <a:xfrm>
            <a:off x="6392185" y="4521205"/>
            <a:ext cx="1659971" cy="461665"/>
            <a:chOff x="6440347" y="2265800"/>
            <a:chExt cx="1659971" cy="461665"/>
          </a:xfrm>
        </p:grpSpPr>
        <p:sp>
          <p:nvSpPr>
            <p:cNvPr id="148" name="TextBox 2"/>
            <p:cNvSpPr txBox="1"/>
            <p:nvPr/>
          </p:nvSpPr>
          <p:spPr>
            <a:xfrm>
              <a:off x="7538202" y="2265800"/>
              <a:ext cx="562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72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 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6440347" y="226580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96</a:t>
              </a:r>
              <a:endParaRPr lang="zh-CN" altLang="en-US" dirty="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6989275" y="226580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80</a:t>
              </a:r>
              <a:endParaRPr lang="zh-CN" altLang="en-US" dirty="0"/>
            </a:p>
          </p:txBody>
        </p:sp>
      </p:grpSp>
      <p:grpSp>
        <p:nvGrpSpPr>
          <p:cNvPr id="9223" name="组合 9222"/>
          <p:cNvGrpSpPr/>
          <p:nvPr/>
        </p:nvGrpSpPr>
        <p:grpSpPr>
          <a:xfrm>
            <a:off x="4169627" y="4531693"/>
            <a:ext cx="1609513" cy="461665"/>
            <a:chOff x="4169627" y="4531693"/>
            <a:chExt cx="1609513" cy="461665"/>
          </a:xfrm>
        </p:grpSpPr>
        <p:sp>
          <p:nvSpPr>
            <p:cNvPr id="155" name="矩形 154"/>
            <p:cNvSpPr/>
            <p:nvPr/>
          </p:nvSpPr>
          <p:spPr>
            <a:xfrm>
              <a:off x="4728163" y="453169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88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5286697" y="453169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92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4169627" y="453169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88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222" name="组合 9221"/>
          <p:cNvGrpSpPr/>
          <p:nvPr/>
        </p:nvGrpSpPr>
        <p:grpSpPr>
          <a:xfrm>
            <a:off x="2518409" y="4524645"/>
            <a:ext cx="1585125" cy="461665"/>
            <a:chOff x="2518409" y="4524645"/>
            <a:chExt cx="1585125" cy="461665"/>
          </a:xfrm>
        </p:grpSpPr>
        <p:sp>
          <p:nvSpPr>
            <p:cNvPr id="157" name="矩形 156"/>
            <p:cNvSpPr/>
            <p:nvPr/>
          </p:nvSpPr>
          <p:spPr>
            <a:xfrm>
              <a:off x="3052555" y="452464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68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3611091" y="452464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75</a:t>
              </a:r>
              <a:endParaRPr lang="zh-CN" altLang="en-US" dirty="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2518409" y="452464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62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1" name="矩形 160"/>
          <p:cNvSpPr/>
          <p:nvPr/>
        </p:nvSpPr>
        <p:spPr>
          <a:xfrm>
            <a:off x="5843257" y="45212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77</a:t>
            </a:r>
            <a:endParaRPr lang="zh-CN" altLang="en-US" dirty="0"/>
          </a:p>
        </p:txBody>
      </p:sp>
      <p:sp>
        <p:nvSpPr>
          <p:cNvPr id="164" name="矩形 163"/>
          <p:cNvSpPr/>
          <p:nvPr/>
        </p:nvSpPr>
        <p:spPr>
          <a:xfrm>
            <a:off x="2019498" y="451981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77</a:t>
            </a:r>
            <a:endParaRPr lang="zh-CN" altLang="en-US" dirty="0">
              <a:solidFill>
                <a:srgbClr val="D60EAB"/>
              </a:solidFill>
            </a:endParaRPr>
          </a:p>
        </p:txBody>
      </p:sp>
      <p:grpSp>
        <p:nvGrpSpPr>
          <p:cNvPr id="165" name="组合 164"/>
          <p:cNvGrpSpPr/>
          <p:nvPr/>
        </p:nvGrpSpPr>
        <p:grpSpPr>
          <a:xfrm>
            <a:off x="4762057" y="4531693"/>
            <a:ext cx="1609513" cy="461665"/>
            <a:chOff x="4169627" y="4531693"/>
            <a:chExt cx="1609513" cy="461665"/>
          </a:xfrm>
        </p:grpSpPr>
        <p:sp>
          <p:nvSpPr>
            <p:cNvPr id="166" name="矩形 165"/>
            <p:cNvSpPr/>
            <p:nvPr/>
          </p:nvSpPr>
          <p:spPr>
            <a:xfrm>
              <a:off x="4728163" y="453169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88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5286697" y="453169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92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4169627" y="453169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88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9" name="矩形 168"/>
          <p:cNvSpPr/>
          <p:nvPr/>
        </p:nvSpPr>
        <p:spPr>
          <a:xfrm>
            <a:off x="4194904" y="451734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77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70" name="表格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87891"/>
              </p:ext>
            </p:extLst>
          </p:nvPr>
        </p:nvGraphicFramePr>
        <p:xfrm>
          <a:off x="1981830" y="517056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71" name="组合 170"/>
          <p:cNvGrpSpPr/>
          <p:nvPr/>
        </p:nvGrpSpPr>
        <p:grpSpPr>
          <a:xfrm>
            <a:off x="6928310" y="5114659"/>
            <a:ext cx="1111043" cy="461665"/>
            <a:chOff x="6989275" y="2265800"/>
            <a:chExt cx="1111043" cy="461665"/>
          </a:xfrm>
        </p:grpSpPr>
        <p:sp>
          <p:nvSpPr>
            <p:cNvPr id="172" name="TextBox 2"/>
            <p:cNvSpPr txBox="1"/>
            <p:nvPr/>
          </p:nvSpPr>
          <p:spPr>
            <a:xfrm>
              <a:off x="7538202" y="2265800"/>
              <a:ext cx="562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72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 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6989275" y="226580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80</a:t>
              </a:r>
              <a:endParaRPr lang="zh-CN" altLang="en-US" dirty="0"/>
            </a:p>
          </p:txBody>
        </p:sp>
      </p:grpSp>
      <p:grpSp>
        <p:nvGrpSpPr>
          <p:cNvPr id="9224" name="组合 9223"/>
          <p:cNvGrpSpPr/>
          <p:nvPr/>
        </p:nvGrpSpPr>
        <p:grpSpPr>
          <a:xfrm>
            <a:off x="2505606" y="5105265"/>
            <a:ext cx="3826583" cy="497673"/>
            <a:chOff x="2505606" y="5105265"/>
            <a:chExt cx="3826583" cy="497673"/>
          </a:xfrm>
        </p:grpSpPr>
        <p:grpSp>
          <p:nvGrpSpPr>
            <p:cNvPr id="179" name="组合 178"/>
            <p:cNvGrpSpPr/>
            <p:nvPr/>
          </p:nvGrpSpPr>
          <p:grpSpPr>
            <a:xfrm>
              <a:off x="2505606" y="5118099"/>
              <a:ext cx="1585125" cy="461665"/>
              <a:chOff x="2518409" y="4524645"/>
              <a:chExt cx="1585125" cy="461665"/>
            </a:xfrm>
          </p:grpSpPr>
          <p:sp>
            <p:nvSpPr>
              <p:cNvPr id="180" name="矩形 179"/>
              <p:cNvSpPr/>
              <p:nvPr/>
            </p:nvSpPr>
            <p:spPr>
              <a:xfrm>
                <a:off x="3052555" y="4524645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68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3611091" y="4524645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75</a:t>
                </a:r>
                <a:endParaRPr lang="zh-CN" altLang="en-US" dirty="0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2518409" y="4524645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62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4722676" y="5105265"/>
              <a:ext cx="1609513" cy="461665"/>
              <a:chOff x="4169627" y="4531693"/>
              <a:chExt cx="1609513" cy="461665"/>
            </a:xfrm>
          </p:grpSpPr>
          <p:sp>
            <p:nvSpPr>
              <p:cNvPr id="186" name="矩形 185"/>
              <p:cNvSpPr/>
              <p:nvPr/>
            </p:nvSpPr>
            <p:spPr>
              <a:xfrm>
                <a:off x="4728163" y="4531693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u="sng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88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5286697" y="4531693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92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4169627" y="4531693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88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9" name="矩形 188"/>
            <p:cNvSpPr/>
            <p:nvPr/>
          </p:nvSpPr>
          <p:spPr>
            <a:xfrm>
              <a:off x="4155311" y="514127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77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91" name="矩形 190"/>
          <p:cNvSpPr/>
          <p:nvPr/>
        </p:nvSpPr>
        <p:spPr>
          <a:xfrm>
            <a:off x="6379382" y="511465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96</a:t>
            </a:r>
            <a:endParaRPr lang="zh-CN" altLang="en-US" dirty="0"/>
          </a:p>
        </p:txBody>
      </p:sp>
      <p:sp>
        <p:nvSpPr>
          <p:cNvPr id="193" name="矩形 192"/>
          <p:cNvSpPr/>
          <p:nvPr/>
        </p:nvSpPr>
        <p:spPr>
          <a:xfrm>
            <a:off x="2019498" y="510224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96</a:t>
            </a:r>
            <a:endParaRPr lang="zh-CN" altLang="en-US" dirty="0">
              <a:solidFill>
                <a:srgbClr val="D60EAB"/>
              </a:solidFill>
            </a:endParaRPr>
          </a:p>
        </p:txBody>
      </p:sp>
      <p:graphicFrame>
        <p:nvGraphicFramePr>
          <p:cNvPr id="194" name="表格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55374"/>
              </p:ext>
            </p:extLst>
          </p:nvPr>
        </p:nvGraphicFramePr>
        <p:xfrm>
          <a:off x="1981830" y="5734064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6" name="TextBox 2"/>
          <p:cNvSpPr txBox="1"/>
          <p:nvPr/>
        </p:nvSpPr>
        <p:spPr>
          <a:xfrm>
            <a:off x="7475785" y="5678163"/>
            <a:ext cx="562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72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26" name="组合 9225"/>
          <p:cNvGrpSpPr/>
          <p:nvPr/>
        </p:nvGrpSpPr>
        <p:grpSpPr>
          <a:xfrm>
            <a:off x="2504154" y="5681603"/>
            <a:ext cx="2142148" cy="484839"/>
            <a:chOff x="2504154" y="5681603"/>
            <a:chExt cx="2142148" cy="484839"/>
          </a:xfrm>
        </p:grpSpPr>
        <p:grpSp>
          <p:nvGrpSpPr>
            <p:cNvPr id="199" name="组合 198"/>
            <p:cNvGrpSpPr/>
            <p:nvPr/>
          </p:nvGrpSpPr>
          <p:grpSpPr>
            <a:xfrm>
              <a:off x="2504154" y="5681603"/>
              <a:ext cx="1585125" cy="461665"/>
              <a:chOff x="2518409" y="4524645"/>
              <a:chExt cx="1585125" cy="461665"/>
            </a:xfrm>
          </p:grpSpPr>
          <p:sp>
            <p:nvSpPr>
              <p:cNvPr id="205" name="矩形 204"/>
              <p:cNvSpPr/>
              <p:nvPr/>
            </p:nvSpPr>
            <p:spPr>
              <a:xfrm>
                <a:off x="3052555" y="4524645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68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3611091" y="4524645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75</a:t>
                </a:r>
                <a:endParaRPr lang="zh-CN" altLang="en-US" dirty="0"/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2518409" y="4524645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62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1" name="矩形 200"/>
            <p:cNvSpPr/>
            <p:nvPr/>
          </p:nvSpPr>
          <p:spPr>
            <a:xfrm>
              <a:off x="4153859" y="570477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77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225" name="组合 9224"/>
          <p:cNvGrpSpPr/>
          <p:nvPr/>
        </p:nvGrpSpPr>
        <p:grpSpPr>
          <a:xfrm>
            <a:off x="4721224" y="5668769"/>
            <a:ext cx="2149149" cy="471059"/>
            <a:chOff x="4721224" y="5668769"/>
            <a:chExt cx="2149149" cy="471059"/>
          </a:xfrm>
        </p:grpSpPr>
        <p:grpSp>
          <p:nvGrpSpPr>
            <p:cNvPr id="200" name="组合 199"/>
            <p:cNvGrpSpPr/>
            <p:nvPr/>
          </p:nvGrpSpPr>
          <p:grpSpPr>
            <a:xfrm>
              <a:off x="4721224" y="5668769"/>
              <a:ext cx="1609513" cy="461665"/>
              <a:chOff x="4169627" y="4531693"/>
              <a:chExt cx="1609513" cy="461665"/>
            </a:xfrm>
          </p:grpSpPr>
          <p:sp>
            <p:nvSpPr>
              <p:cNvPr id="202" name="矩形 201"/>
              <p:cNvSpPr/>
              <p:nvPr/>
            </p:nvSpPr>
            <p:spPr>
              <a:xfrm>
                <a:off x="4728163" y="4531693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u="sng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88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286697" y="4531693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92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4169627" y="4531693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88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8" name="矩形 207"/>
            <p:cNvSpPr/>
            <p:nvPr/>
          </p:nvSpPr>
          <p:spPr>
            <a:xfrm>
              <a:off x="6377930" y="567816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96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11" name="矩形 210"/>
          <p:cNvSpPr/>
          <p:nvPr/>
        </p:nvSpPr>
        <p:spPr>
          <a:xfrm>
            <a:off x="6926858" y="567816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80</a:t>
            </a:r>
            <a:endParaRPr lang="zh-CN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2019498" y="566876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80</a:t>
            </a:r>
            <a:endParaRPr lang="zh-CN" altLang="en-US" dirty="0">
              <a:solidFill>
                <a:srgbClr val="D60EAB"/>
              </a:solidFill>
            </a:endParaRPr>
          </a:p>
        </p:txBody>
      </p:sp>
      <p:grpSp>
        <p:nvGrpSpPr>
          <p:cNvPr id="215" name="组合 214"/>
          <p:cNvGrpSpPr/>
          <p:nvPr/>
        </p:nvGrpSpPr>
        <p:grpSpPr>
          <a:xfrm>
            <a:off x="5286006" y="5680011"/>
            <a:ext cx="2149149" cy="471059"/>
            <a:chOff x="4721224" y="5668769"/>
            <a:chExt cx="2149149" cy="471059"/>
          </a:xfrm>
        </p:grpSpPr>
        <p:grpSp>
          <p:nvGrpSpPr>
            <p:cNvPr id="216" name="组合 215"/>
            <p:cNvGrpSpPr/>
            <p:nvPr/>
          </p:nvGrpSpPr>
          <p:grpSpPr>
            <a:xfrm>
              <a:off x="4721224" y="5668769"/>
              <a:ext cx="1609513" cy="461665"/>
              <a:chOff x="4169627" y="4531693"/>
              <a:chExt cx="1609513" cy="461665"/>
            </a:xfrm>
          </p:grpSpPr>
          <p:sp>
            <p:nvSpPr>
              <p:cNvPr id="218" name="矩形 217"/>
              <p:cNvSpPr/>
              <p:nvPr/>
            </p:nvSpPr>
            <p:spPr>
              <a:xfrm>
                <a:off x="4728163" y="4531693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u="sng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88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9" name="矩形 218"/>
              <p:cNvSpPr/>
              <p:nvPr/>
            </p:nvSpPr>
            <p:spPr>
              <a:xfrm>
                <a:off x="5286697" y="4531693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92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0" name="矩形 219"/>
              <p:cNvSpPr/>
              <p:nvPr/>
            </p:nvSpPr>
            <p:spPr>
              <a:xfrm>
                <a:off x="4169627" y="4531693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88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7" name="矩形 216"/>
            <p:cNvSpPr/>
            <p:nvPr/>
          </p:nvSpPr>
          <p:spPr>
            <a:xfrm>
              <a:off x="6377930" y="567816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96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1" name="矩形 220"/>
          <p:cNvSpPr/>
          <p:nvPr/>
        </p:nvSpPr>
        <p:spPr>
          <a:xfrm>
            <a:off x="4736425" y="567816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80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22" name="表格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20792"/>
              </p:ext>
            </p:extLst>
          </p:nvPr>
        </p:nvGraphicFramePr>
        <p:xfrm>
          <a:off x="1981830" y="6275057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3" name="TextBox 2"/>
          <p:cNvSpPr txBox="1"/>
          <p:nvPr/>
        </p:nvSpPr>
        <p:spPr>
          <a:xfrm>
            <a:off x="7475785" y="6219156"/>
            <a:ext cx="562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72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25" name="组合 224"/>
          <p:cNvGrpSpPr/>
          <p:nvPr/>
        </p:nvGrpSpPr>
        <p:grpSpPr>
          <a:xfrm>
            <a:off x="2504154" y="6222596"/>
            <a:ext cx="1026589" cy="461665"/>
            <a:chOff x="2518409" y="4524645"/>
            <a:chExt cx="1026589" cy="461665"/>
          </a:xfrm>
        </p:grpSpPr>
        <p:sp>
          <p:nvSpPr>
            <p:cNvPr id="227" name="矩形 226"/>
            <p:cNvSpPr/>
            <p:nvPr/>
          </p:nvSpPr>
          <p:spPr>
            <a:xfrm>
              <a:off x="3052555" y="452464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68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2518409" y="452464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62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46" name="TextBox 2"/>
          <p:cNvSpPr txBox="1"/>
          <p:nvPr/>
        </p:nvSpPr>
        <p:spPr>
          <a:xfrm>
            <a:off x="1949825" y="6241667"/>
            <a:ext cx="562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72</a:t>
            </a:r>
            <a:r>
              <a:rPr lang="zh-CN" altLang="en-US" dirty="0" smtClean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</a:t>
            </a:r>
            <a:endParaRPr lang="zh-CN" altLang="en-US" dirty="0">
              <a:solidFill>
                <a:srgbClr val="D60EAB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" name="TextBox 2"/>
          <p:cNvSpPr txBox="1"/>
          <p:nvPr/>
        </p:nvSpPr>
        <p:spPr>
          <a:xfrm>
            <a:off x="3598744" y="6241043"/>
            <a:ext cx="562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72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28" name="组合 9227"/>
          <p:cNvGrpSpPr/>
          <p:nvPr/>
        </p:nvGrpSpPr>
        <p:grpSpPr>
          <a:xfrm>
            <a:off x="3596836" y="6222596"/>
            <a:ext cx="3772919" cy="484839"/>
            <a:chOff x="3596836" y="6222596"/>
            <a:chExt cx="3772919" cy="484839"/>
          </a:xfrm>
        </p:grpSpPr>
        <p:grpSp>
          <p:nvGrpSpPr>
            <p:cNvPr id="9227" name="组合 9226"/>
            <p:cNvGrpSpPr/>
            <p:nvPr/>
          </p:nvGrpSpPr>
          <p:grpSpPr>
            <a:xfrm>
              <a:off x="4153859" y="6232273"/>
              <a:ext cx="3215896" cy="475162"/>
              <a:chOff x="4153859" y="6232273"/>
              <a:chExt cx="3215896" cy="475162"/>
            </a:xfrm>
          </p:grpSpPr>
          <p:sp>
            <p:nvSpPr>
              <p:cNvPr id="226" name="矩形 225"/>
              <p:cNvSpPr/>
              <p:nvPr/>
            </p:nvSpPr>
            <p:spPr>
              <a:xfrm>
                <a:off x="4153859" y="6245770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77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38" name="组合 237"/>
              <p:cNvGrpSpPr/>
              <p:nvPr/>
            </p:nvGrpSpPr>
            <p:grpSpPr>
              <a:xfrm>
                <a:off x="5220606" y="6232273"/>
                <a:ext cx="2149149" cy="471059"/>
                <a:chOff x="4721224" y="5668769"/>
                <a:chExt cx="2149149" cy="471059"/>
              </a:xfrm>
            </p:grpSpPr>
            <p:grpSp>
              <p:nvGrpSpPr>
                <p:cNvPr id="239" name="组合 238"/>
                <p:cNvGrpSpPr/>
                <p:nvPr/>
              </p:nvGrpSpPr>
              <p:grpSpPr>
                <a:xfrm>
                  <a:off x="4721224" y="5668769"/>
                  <a:ext cx="1609513" cy="461665"/>
                  <a:chOff x="4169627" y="4531693"/>
                  <a:chExt cx="1609513" cy="461665"/>
                </a:xfrm>
              </p:grpSpPr>
              <p:sp>
                <p:nvSpPr>
                  <p:cNvPr id="241" name="矩形 240"/>
                  <p:cNvSpPr/>
                  <p:nvPr/>
                </p:nvSpPr>
                <p:spPr>
                  <a:xfrm>
                    <a:off x="4728163" y="4531693"/>
                    <a:ext cx="49244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u="sng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rPr>
                      <a:t>88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42" name="矩形 241"/>
                  <p:cNvSpPr/>
                  <p:nvPr/>
                </p:nvSpPr>
                <p:spPr>
                  <a:xfrm>
                    <a:off x="5286697" y="4531693"/>
                    <a:ext cx="49244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rPr>
                      <a:t>92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43" name="矩形 242"/>
                  <p:cNvSpPr/>
                  <p:nvPr/>
                </p:nvSpPr>
                <p:spPr>
                  <a:xfrm>
                    <a:off x="4169627" y="4531693"/>
                    <a:ext cx="49244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rPr>
                      <a:t>88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240" name="矩形 239"/>
                <p:cNvSpPr/>
                <p:nvPr/>
              </p:nvSpPr>
              <p:spPr>
                <a:xfrm>
                  <a:off x="6377930" y="5678163"/>
                  <a:ext cx="4924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  <a:cs typeface="Times New Roman" pitchFamily="18" charset="0"/>
                    </a:rPr>
                    <a:t>96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44" name="矩形 243"/>
              <p:cNvSpPr/>
              <p:nvPr/>
            </p:nvSpPr>
            <p:spPr>
              <a:xfrm>
                <a:off x="4758638" y="6234692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80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7" name="矩形 256"/>
            <p:cNvSpPr/>
            <p:nvPr/>
          </p:nvSpPr>
          <p:spPr>
            <a:xfrm>
              <a:off x="3596836" y="6222596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75</a:t>
              </a:r>
              <a:endParaRPr lang="zh-CN" altLang="en-US" dirty="0"/>
            </a:p>
          </p:txBody>
        </p:sp>
      </p:grpSp>
      <p:grpSp>
        <p:nvGrpSpPr>
          <p:cNvPr id="259" name="组合 258"/>
          <p:cNvGrpSpPr/>
          <p:nvPr/>
        </p:nvGrpSpPr>
        <p:grpSpPr>
          <a:xfrm>
            <a:off x="4174615" y="6235953"/>
            <a:ext cx="3772919" cy="484839"/>
            <a:chOff x="3596836" y="6222596"/>
            <a:chExt cx="3772919" cy="484839"/>
          </a:xfrm>
        </p:grpSpPr>
        <p:grpSp>
          <p:nvGrpSpPr>
            <p:cNvPr id="260" name="组合 259"/>
            <p:cNvGrpSpPr/>
            <p:nvPr/>
          </p:nvGrpSpPr>
          <p:grpSpPr>
            <a:xfrm>
              <a:off x="4153859" y="6232273"/>
              <a:ext cx="3215896" cy="475162"/>
              <a:chOff x="4153859" y="6232273"/>
              <a:chExt cx="3215896" cy="475162"/>
            </a:xfrm>
          </p:grpSpPr>
          <p:sp>
            <p:nvSpPr>
              <p:cNvPr id="262" name="矩形 261"/>
              <p:cNvSpPr/>
              <p:nvPr/>
            </p:nvSpPr>
            <p:spPr>
              <a:xfrm>
                <a:off x="4153859" y="6245770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77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63" name="组合 262"/>
              <p:cNvGrpSpPr/>
              <p:nvPr/>
            </p:nvGrpSpPr>
            <p:grpSpPr>
              <a:xfrm>
                <a:off x="5220606" y="6232273"/>
                <a:ext cx="2149149" cy="471059"/>
                <a:chOff x="4721224" y="5668769"/>
                <a:chExt cx="2149149" cy="471059"/>
              </a:xfrm>
            </p:grpSpPr>
            <p:grpSp>
              <p:nvGrpSpPr>
                <p:cNvPr id="265" name="组合 264"/>
                <p:cNvGrpSpPr/>
                <p:nvPr/>
              </p:nvGrpSpPr>
              <p:grpSpPr>
                <a:xfrm>
                  <a:off x="4721224" y="5668769"/>
                  <a:ext cx="1609513" cy="461665"/>
                  <a:chOff x="4169627" y="4531693"/>
                  <a:chExt cx="1609513" cy="461665"/>
                </a:xfrm>
              </p:grpSpPr>
              <p:sp>
                <p:nvSpPr>
                  <p:cNvPr id="267" name="矩形 266"/>
                  <p:cNvSpPr/>
                  <p:nvPr/>
                </p:nvSpPr>
                <p:spPr>
                  <a:xfrm>
                    <a:off x="4728163" y="4531693"/>
                    <a:ext cx="49244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u="sng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rPr>
                      <a:t>88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68" name="矩形 267"/>
                  <p:cNvSpPr/>
                  <p:nvPr/>
                </p:nvSpPr>
                <p:spPr>
                  <a:xfrm>
                    <a:off x="5286697" y="4531693"/>
                    <a:ext cx="49244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rPr>
                      <a:t>92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69" name="矩形 268"/>
                  <p:cNvSpPr/>
                  <p:nvPr/>
                </p:nvSpPr>
                <p:spPr>
                  <a:xfrm>
                    <a:off x="4169627" y="4531693"/>
                    <a:ext cx="49244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rPr>
                      <a:t>88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266" name="矩形 265"/>
                <p:cNvSpPr/>
                <p:nvPr/>
              </p:nvSpPr>
              <p:spPr>
                <a:xfrm>
                  <a:off x="6377930" y="5678163"/>
                  <a:ext cx="4924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  <a:cs typeface="Times New Roman" pitchFamily="18" charset="0"/>
                    </a:rPr>
                    <a:t>96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64" name="矩形 263"/>
              <p:cNvSpPr/>
              <p:nvPr/>
            </p:nvSpPr>
            <p:spPr>
              <a:xfrm>
                <a:off x="4758638" y="6234692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80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61" name="矩形 260"/>
            <p:cNvSpPr/>
            <p:nvPr/>
          </p:nvSpPr>
          <p:spPr>
            <a:xfrm>
              <a:off x="3596836" y="6222596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75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385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9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4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8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2" grpId="1"/>
      <p:bldP spid="92" grpId="2"/>
      <p:bldP spid="92" grpId="3"/>
      <p:bldP spid="8" grpId="0"/>
      <p:bldP spid="10" grpId="0"/>
      <p:bldP spid="12" grpId="0"/>
      <p:bldP spid="14" grpId="0"/>
      <p:bldP spid="16" grpId="0"/>
      <p:bldP spid="19" grpId="0"/>
      <p:bldP spid="21" grpId="0"/>
      <p:bldP spid="23" grpId="0"/>
      <p:bldP spid="25" grpId="0"/>
      <p:bldP spid="28" grpId="0"/>
      <p:bldP spid="4" grpId="0"/>
      <p:bldP spid="4" grpId="1"/>
      <p:bldP spid="48" grpId="0"/>
      <p:bldP spid="49" grpId="0"/>
      <p:bldP spid="49" grpId="1"/>
      <p:bldP spid="49" grpId="2"/>
      <p:bldP spid="49" grpId="3"/>
      <p:bldP spid="52" grpId="0"/>
      <p:bldP spid="52" grpId="1"/>
      <p:bldP spid="67" grpId="0"/>
      <p:bldP spid="67" grpId="1"/>
      <p:bldP spid="69" grpId="1"/>
      <p:bldP spid="93" grpId="0"/>
      <p:bldP spid="93" grpId="1"/>
      <p:bldP spid="96" grpId="0"/>
      <p:bldP spid="96" grpId="1"/>
      <p:bldP spid="109" grpId="0"/>
      <p:bldP spid="109" grpId="1"/>
      <p:bldP spid="110" grpId="0"/>
      <p:bldP spid="110" grpId="1"/>
      <p:bldP spid="111" grpId="0"/>
      <p:bldP spid="112" grpId="0"/>
      <p:bldP spid="130" grpId="0"/>
      <p:bldP spid="130" grpId="1"/>
      <p:bldP spid="132" grpId="0"/>
      <p:bldP spid="132" grpId="1"/>
      <p:bldP spid="139" grpId="0"/>
      <p:bldP spid="161" grpId="0"/>
      <p:bldP spid="161" grpId="1"/>
      <p:bldP spid="164" grpId="0"/>
      <p:bldP spid="164" grpId="1"/>
      <p:bldP spid="169" grpId="0"/>
      <p:bldP spid="191" grpId="0"/>
      <p:bldP spid="191" grpId="1"/>
      <p:bldP spid="191" grpId="2"/>
      <p:bldP spid="191" grpId="3"/>
      <p:bldP spid="193" grpId="0"/>
      <p:bldP spid="193" grpId="1"/>
      <p:bldP spid="196" grpId="0"/>
      <p:bldP spid="211" grpId="0"/>
      <p:bldP spid="211" grpId="1"/>
      <p:bldP spid="214" grpId="0"/>
      <p:bldP spid="214" grpId="1"/>
      <p:bldP spid="221" grpId="0"/>
      <p:bldP spid="223" grpId="0"/>
      <p:bldP spid="223" grpId="1"/>
      <p:bldP spid="246" grpId="0"/>
      <p:bldP spid="246" grpId="1"/>
      <p:bldP spid="2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FF0000"/>
                </a:solidFill>
              </a:rPr>
              <a:t>直接插入排序算法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2743200" y="1219200"/>
            <a:ext cx="2089150" cy="2493963"/>
            <a:chOff x="0" y="0"/>
            <a:chExt cx="1316" cy="1571"/>
          </a:xfrm>
        </p:grpSpPr>
        <p:sp>
          <p:nvSpPr>
            <p:cNvPr id="11858" name="未知"/>
            <p:cNvSpPr>
              <a:spLocks/>
            </p:cNvSpPr>
            <p:nvPr/>
          </p:nvSpPr>
          <p:spPr bwMode="auto">
            <a:xfrm>
              <a:off x="147" y="0"/>
              <a:ext cx="983" cy="1571"/>
            </a:xfrm>
            <a:custGeom>
              <a:avLst/>
              <a:gdLst>
                <a:gd name="T0" fmla="*/ 0 w 1968"/>
                <a:gd name="T1" fmla="*/ 5 h 3140"/>
                <a:gd name="T2" fmla="*/ 0 w 1968"/>
                <a:gd name="T3" fmla="*/ 3 h 3140"/>
                <a:gd name="T4" fmla="*/ 0 w 1968"/>
                <a:gd name="T5" fmla="*/ 2 h 3140"/>
                <a:gd name="T6" fmla="*/ 2 w 1968"/>
                <a:gd name="T7" fmla="*/ 1 h 3140"/>
                <a:gd name="T8" fmla="*/ 4 w 1968"/>
                <a:gd name="T9" fmla="*/ 0 h 3140"/>
                <a:gd name="T10" fmla="*/ 56 w 1968"/>
                <a:gd name="T11" fmla="*/ 0 h 3140"/>
                <a:gd name="T12" fmla="*/ 58 w 1968"/>
                <a:gd name="T13" fmla="*/ 1 h 3140"/>
                <a:gd name="T14" fmla="*/ 60 w 1968"/>
                <a:gd name="T15" fmla="*/ 2 h 3140"/>
                <a:gd name="T16" fmla="*/ 61 w 1968"/>
                <a:gd name="T17" fmla="*/ 3 h 3140"/>
                <a:gd name="T18" fmla="*/ 61 w 1968"/>
                <a:gd name="T19" fmla="*/ 6 h 3140"/>
                <a:gd name="T20" fmla="*/ 61 w 1968"/>
                <a:gd name="T21" fmla="*/ 93 h 3140"/>
                <a:gd name="T22" fmla="*/ 61 w 1968"/>
                <a:gd name="T23" fmla="*/ 96 h 3140"/>
                <a:gd name="T24" fmla="*/ 60 w 1968"/>
                <a:gd name="T25" fmla="*/ 97 h 3140"/>
                <a:gd name="T26" fmla="*/ 60 w 1968"/>
                <a:gd name="T27" fmla="*/ 98 h 3140"/>
                <a:gd name="T28" fmla="*/ 58 w 1968"/>
                <a:gd name="T29" fmla="*/ 99 h 3140"/>
                <a:gd name="T30" fmla="*/ 3 w 1968"/>
                <a:gd name="T31" fmla="*/ 99 h 3140"/>
                <a:gd name="T32" fmla="*/ 1 w 1968"/>
                <a:gd name="T33" fmla="*/ 98 h 3140"/>
                <a:gd name="T34" fmla="*/ 0 w 1968"/>
                <a:gd name="T35" fmla="*/ 97 h 3140"/>
                <a:gd name="T36" fmla="*/ 0 w 1968"/>
                <a:gd name="T37" fmla="*/ 96 h 3140"/>
                <a:gd name="T38" fmla="*/ 0 w 1968"/>
                <a:gd name="T39" fmla="*/ 95 h 3140"/>
                <a:gd name="T40" fmla="*/ 0 w 1968"/>
                <a:gd name="T41" fmla="*/ 5 h 31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968" h="3140">
                  <a:moveTo>
                    <a:pt x="0" y="150"/>
                  </a:moveTo>
                  <a:lnTo>
                    <a:pt x="8" y="86"/>
                  </a:lnTo>
                  <a:lnTo>
                    <a:pt x="28" y="38"/>
                  </a:lnTo>
                  <a:lnTo>
                    <a:pt x="69" y="11"/>
                  </a:lnTo>
                  <a:lnTo>
                    <a:pt x="128" y="0"/>
                  </a:lnTo>
                  <a:lnTo>
                    <a:pt x="1816" y="0"/>
                  </a:lnTo>
                  <a:lnTo>
                    <a:pt x="1876" y="5"/>
                  </a:lnTo>
                  <a:lnTo>
                    <a:pt x="1926" y="33"/>
                  </a:lnTo>
                  <a:lnTo>
                    <a:pt x="1957" y="86"/>
                  </a:lnTo>
                  <a:lnTo>
                    <a:pt x="1968" y="161"/>
                  </a:lnTo>
                  <a:lnTo>
                    <a:pt x="1968" y="2965"/>
                  </a:lnTo>
                  <a:lnTo>
                    <a:pt x="1966" y="3040"/>
                  </a:lnTo>
                  <a:lnTo>
                    <a:pt x="1952" y="3084"/>
                  </a:lnTo>
                  <a:lnTo>
                    <a:pt x="1921" y="3117"/>
                  </a:lnTo>
                  <a:lnTo>
                    <a:pt x="1886" y="3139"/>
                  </a:lnTo>
                  <a:lnTo>
                    <a:pt x="110" y="3140"/>
                  </a:lnTo>
                  <a:lnTo>
                    <a:pt x="62" y="3128"/>
                  </a:lnTo>
                  <a:lnTo>
                    <a:pt x="28" y="3101"/>
                  </a:lnTo>
                  <a:lnTo>
                    <a:pt x="8" y="3068"/>
                  </a:lnTo>
                  <a:lnTo>
                    <a:pt x="0" y="3009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FFFFFF"/>
            </a:solidFill>
            <a:ln w="317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859" name="Group 5"/>
            <p:cNvGrpSpPr>
              <a:grpSpLocks/>
            </p:cNvGrpSpPr>
            <p:nvPr/>
          </p:nvGrpSpPr>
          <p:grpSpPr bwMode="auto">
            <a:xfrm rot="1560000">
              <a:off x="0" y="192"/>
              <a:ext cx="1316" cy="1155"/>
              <a:chOff x="0" y="0"/>
              <a:chExt cx="1316" cy="1155"/>
            </a:xfrm>
          </p:grpSpPr>
          <p:sp>
            <p:nvSpPr>
              <p:cNvPr id="11860" name="未知"/>
              <p:cNvSpPr>
                <a:spLocks/>
              </p:cNvSpPr>
              <p:nvPr/>
            </p:nvSpPr>
            <p:spPr bwMode="auto">
              <a:xfrm>
                <a:off x="69" y="262"/>
                <a:ext cx="80" cy="137"/>
              </a:xfrm>
              <a:custGeom>
                <a:avLst/>
                <a:gdLst>
                  <a:gd name="T0" fmla="*/ 1 w 160"/>
                  <a:gd name="T1" fmla="*/ 0 h 274"/>
                  <a:gd name="T2" fmla="*/ 0 w 160"/>
                  <a:gd name="T3" fmla="*/ 6 h 274"/>
                  <a:gd name="T4" fmla="*/ 5 w 160"/>
                  <a:gd name="T5" fmla="*/ 9 h 274"/>
                  <a:gd name="T6" fmla="*/ 5 w 160"/>
                  <a:gd name="T7" fmla="*/ 3 h 274"/>
                  <a:gd name="T8" fmla="*/ 1 w 160"/>
                  <a:gd name="T9" fmla="*/ 0 h 2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0" h="274">
                    <a:moveTo>
                      <a:pt x="21" y="0"/>
                    </a:moveTo>
                    <a:lnTo>
                      <a:pt x="0" y="174"/>
                    </a:lnTo>
                    <a:lnTo>
                      <a:pt x="159" y="274"/>
                    </a:lnTo>
                    <a:lnTo>
                      <a:pt x="160" y="87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61" name="未知"/>
              <p:cNvSpPr>
                <a:spLocks/>
              </p:cNvSpPr>
              <p:nvPr/>
            </p:nvSpPr>
            <p:spPr bwMode="auto">
              <a:xfrm>
                <a:off x="0" y="98"/>
                <a:ext cx="82" cy="154"/>
              </a:xfrm>
              <a:custGeom>
                <a:avLst/>
                <a:gdLst>
                  <a:gd name="T0" fmla="*/ 0 w 165"/>
                  <a:gd name="T1" fmla="*/ 1 h 308"/>
                  <a:gd name="T2" fmla="*/ 2 w 165"/>
                  <a:gd name="T3" fmla="*/ 0 h 308"/>
                  <a:gd name="T4" fmla="*/ 5 w 165"/>
                  <a:gd name="T5" fmla="*/ 7 h 308"/>
                  <a:gd name="T6" fmla="*/ 4 w 165"/>
                  <a:gd name="T7" fmla="*/ 9 h 308"/>
                  <a:gd name="T8" fmla="*/ 2 w 165"/>
                  <a:gd name="T9" fmla="*/ 10 h 308"/>
                  <a:gd name="T10" fmla="*/ 0 w 165"/>
                  <a:gd name="T11" fmla="*/ 9 h 308"/>
                  <a:gd name="T12" fmla="*/ 0 w 165"/>
                  <a:gd name="T13" fmla="*/ 7 h 308"/>
                  <a:gd name="T14" fmla="*/ 1 w 165"/>
                  <a:gd name="T15" fmla="*/ 7 h 308"/>
                  <a:gd name="T16" fmla="*/ 2 w 165"/>
                  <a:gd name="T17" fmla="*/ 8 h 308"/>
                  <a:gd name="T18" fmla="*/ 3 w 165"/>
                  <a:gd name="T19" fmla="*/ 8 h 308"/>
                  <a:gd name="T20" fmla="*/ 0 w 165"/>
                  <a:gd name="T21" fmla="*/ 1 h 30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5" h="308">
                    <a:moveTo>
                      <a:pt x="11" y="25"/>
                    </a:moveTo>
                    <a:lnTo>
                      <a:pt x="66" y="0"/>
                    </a:lnTo>
                    <a:lnTo>
                      <a:pt x="165" y="220"/>
                    </a:lnTo>
                    <a:lnTo>
                      <a:pt x="142" y="277"/>
                    </a:lnTo>
                    <a:lnTo>
                      <a:pt x="87" y="308"/>
                    </a:lnTo>
                    <a:lnTo>
                      <a:pt x="27" y="286"/>
                    </a:lnTo>
                    <a:lnTo>
                      <a:pt x="0" y="216"/>
                    </a:lnTo>
                    <a:lnTo>
                      <a:pt x="45" y="193"/>
                    </a:lnTo>
                    <a:lnTo>
                      <a:pt x="75" y="244"/>
                    </a:lnTo>
                    <a:lnTo>
                      <a:pt x="107" y="227"/>
                    </a:ln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862" name="Group 8"/>
              <p:cNvGrpSpPr>
                <a:grpSpLocks/>
              </p:cNvGrpSpPr>
              <p:nvPr/>
            </p:nvGrpSpPr>
            <p:grpSpPr bwMode="auto">
              <a:xfrm>
                <a:off x="275" y="54"/>
                <a:ext cx="651" cy="656"/>
                <a:chOff x="0" y="0"/>
                <a:chExt cx="651" cy="656"/>
              </a:xfrm>
            </p:grpSpPr>
            <p:sp>
              <p:nvSpPr>
                <p:cNvPr id="11916" name="未知"/>
                <p:cNvSpPr>
                  <a:spLocks/>
                </p:cNvSpPr>
                <p:nvPr/>
              </p:nvSpPr>
              <p:spPr bwMode="auto">
                <a:xfrm>
                  <a:off x="59" y="0"/>
                  <a:ext cx="280" cy="184"/>
                </a:xfrm>
                <a:custGeom>
                  <a:avLst/>
                  <a:gdLst>
                    <a:gd name="T0" fmla="*/ 17 w 561"/>
                    <a:gd name="T1" fmla="*/ 0 h 369"/>
                    <a:gd name="T2" fmla="*/ 0 w 561"/>
                    <a:gd name="T3" fmla="*/ 8 h 369"/>
                    <a:gd name="T4" fmla="*/ 4 w 561"/>
                    <a:gd name="T5" fmla="*/ 10 h 369"/>
                    <a:gd name="T6" fmla="*/ 5 w 561"/>
                    <a:gd name="T7" fmla="*/ 11 h 369"/>
                    <a:gd name="T8" fmla="*/ 16 w 561"/>
                    <a:gd name="T9" fmla="*/ 6 h 369"/>
                    <a:gd name="T10" fmla="*/ 15 w 561"/>
                    <a:gd name="T11" fmla="*/ 4 h 369"/>
                    <a:gd name="T12" fmla="*/ 17 w 561"/>
                    <a:gd name="T13" fmla="*/ 0 h 36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61" h="369">
                      <a:moveTo>
                        <a:pt x="561" y="0"/>
                      </a:moveTo>
                      <a:lnTo>
                        <a:pt x="0" y="283"/>
                      </a:lnTo>
                      <a:lnTo>
                        <a:pt x="149" y="321"/>
                      </a:lnTo>
                      <a:lnTo>
                        <a:pt x="171" y="369"/>
                      </a:lnTo>
                      <a:lnTo>
                        <a:pt x="519" y="200"/>
                      </a:lnTo>
                      <a:lnTo>
                        <a:pt x="497" y="153"/>
                      </a:lnTo>
                      <a:lnTo>
                        <a:pt x="561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7" name="未知"/>
                <p:cNvSpPr>
                  <a:spLocks/>
                </p:cNvSpPr>
                <p:nvPr/>
              </p:nvSpPr>
              <p:spPr bwMode="auto">
                <a:xfrm>
                  <a:off x="145" y="127"/>
                  <a:ext cx="173" cy="194"/>
                </a:xfrm>
                <a:custGeom>
                  <a:avLst/>
                  <a:gdLst>
                    <a:gd name="T0" fmla="*/ 7 w 346"/>
                    <a:gd name="T1" fmla="*/ 0 h 388"/>
                    <a:gd name="T2" fmla="*/ 0 w 346"/>
                    <a:gd name="T3" fmla="*/ 4 h 388"/>
                    <a:gd name="T4" fmla="*/ 4 w 346"/>
                    <a:gd name="T5" fmla="*/ 11 h 388"/>
                    <a:gd name="T6" fmla="*/ 5 w 346"/>
                    <a:gd name="T7" fmla="*/ 12 h 388"/>
                    <a:gd name="T8" fmla="*/ 7 w 346"/>
                    <a:gd name="T9" fmla="*/ 13 h 388"/>
                    <a:gd name="T10" fmla="*/ 10 w 346"/>
                    <a:gd name="T11" fmla="*/ 11 h 388"/>
                    <a:gd name="T12" fmla="*/ 11 w 346"/>
                    <a:gd name="T13" fmla="*/ 10 h 388"/>
                    <a:gd name="T14" fmla="*/ 7 w 346"/>
                    <a:gd name="T15" fmla="*/ 0 h 3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46" h="388">
                      <a:moveTo>
                        <a:pt x="204" y="0"/>
                      </a:moveTo>
                      <a:lnTo>
                        <a:pt x="0" y="103"/>
                      </a:lnTo>
                      <a:lnTo>
                        <a:pt x="116" y="344"/>
                      </a:lnTo>
                      <a:lnTo>
                        <a:pt x="145" y="355"/>
                      </a:lnTo>
                      <a:lnTo>
                        <a:pt x="206" y="388"/>
                      </a:lnTo>
                      <a:lnTo>
                        <a:pt x="312" y="337"/>
                      </a:lnTo>
                      <a:lnTo>
                        <a:pt x="346" y="290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8" name="未知"/>
                <p:cNvSpPr>
                  <a:spLocks/>
                </p:cNvSpPr>
                <p:nvPr/>
              </p:nvSpPr>
              <p:spPr bwMode="auto">
                <a:xfrm>
                  <a:off x="137" y="185"/>
                  <a:ext cx="80" cy="181"/>
                </a:xfrm>
                <a:custGeom>
                  <a:avLst/>
                  <a:gdLst>
                    <a:gd name="T0" fmla="*/ 1 w 159"/>
                    <a:gd name="T1" fmla="*/ 0 h 362"/>
                    <a:gd name="T2" fmla="*/ 4 w 159"/>
                    <a:gd name="T3" fmla="*/ 7 h 362"/>
                    <a:gd name="T4" fmla="*/ 5 w 159"/>
                    <a:gd name="T5" fmla="*/ 8 h 362"/>
                    <a:gd name="T6" fmla="*/ 5 w 159"/>
                    <a:gd name="T7" fmla="*/ 11 h 362"/>
                    <a:gd name="T8" fmla="*/ 2 w 159"/>
                    <a:gd name="T9" fmla="*/ 12 h 362"/>
                    <a:gd name="T10" fmla="*/ 1 w 159"/>
                    <a:gd name="T11" fmla="*/ 9 h 362"/>
                    <a:gd name="T12" fmla="*/ 2 w 159"/>
                    <a:gd name="T13" fmla="*/ 8 h 362"/>
                    <a:gd name="T14" fmla="*/ 0 w 159"/>
                    <a:gd name="T15" fmla="*/ 4 h 362"/>
                    <a:gd name="T16" fmla="*/ 1 w 159"/>
                    <a:gd name="T17" fmla="*/ 0 h 3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59" h="362">
                      <a:moveTo>
                        <a:pt x="22" y="0"/>
                      </a:moveTo>
                      <a:lnTo>
                        <a:pt x="124" y="221"/>
                      </a:lnTo>
                      <a:lnTo>
                        <a:pt x="159" y="239"/>
                      </a:lnTo>
                      <a:lnTo>
                        <a:pt x="131" y="322"/>
                      </a:lnTo>
                      <a:lnTo>
                        <a:pt x="54" y="362"/>
                      </a:lnTo>
                      <a:lnTo>
                        <a:pt x="10" y="269"/>
                      </a:lnTo>
                      <a:lnTo>
                        <a:pt x="63" y="241"/>
                      </a:lnTo>
                      <a:lnTo>
                        <a:pt x="0" y="11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9" name="未知"/>
                <p:cNvSpPr>
                  <a:spLocks/>
                </p:cNvSpPr>
                <p:nvPr/>
              </p:nvSpPr>
              <p:spPr bwMode="auto">
                <a:xfrm>
                  <a:off x="203" y="272"/>
                  <a:ext cx="150" cy="81"/>
                </a:xfrm>
                <a:custGeom>
                  <a:avLst/>
                  <a:gdLst>
                    <a:gd name="T0" fmla="*/ 8 w 300"/>
                    <a:gd name="T1" fmla="*/ 0 h 162"/>
                    <a:gd name="T2" fmla="*/ 7 w 300"/>
                    <a:gd name="T3" fmla="*/ 2 h 162"/>
                    <a:gd name="T4" fmla="*/ 3 w 300"/>
                    <a:gd name="T5" fmla="*/ 4 h 162"/>
                    <a:gd name="T6" fmla="*/ 1 w 300"/>
                    <a:gd name="T7" fmla="*/ 3 h 162"/>
                    <a:gd name="T8" fmla="*/ 1 w 300"/>
                    <a:gd name="T9" fmla="*/ 3 h 162"/>
                    <a:gd name="T10" fmla="*/ 0 w 300"/>
                    <a:gd name="T11" fmla="*/ 5 h 162"/>
                    <a:gd name="T12" fmla="*/ 4 w 300"/>
                    <a:gd name="T13" fmla="*/ 6 h 162"/>
                    <a:gd name="T14" fmla="*/ 8 w 300"/>
                    <a:gd name="T15" fmla="*/ 3 h 162"/>
                    <a:gd name="T16" fmla="*/ 10 w 300"/>
                    <a:gd name="T17" fmla="*/ 1 h 162"/>
                    <a:gd name="T18" fmla="*/ 8 w 300"/>
                    <a:gd name="T19" fmla="*/ 0 h 16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00" h="162">
                      <a:moveTo>
                        <a:pt x="235" y="0"/>
                      </a:moveTo>
                      <a:lnTo>
                        <a:pt x="193" y="51"/>
                      </a:lnTo>
                      <a:lnTo>
                        <a:pt x="92" y="100"/>
                      </a:lnTo>
                      <a:lnTo>
                        <a:pt x="29" y="67"/>
                      </a:lnTo>
                      <a:lnTo>
                        <a:pt x="23" y="94"/>
                      </a:lnTo>
                      <a:lnTo>
                        <a:pt x="0" y="145"/>
                      </a:lnTo>
                      <a:lnTo>
                        <a:pt x="97" y="162"/>
                      </a:lnTo>
                      <a:lnTo>
                        <a:pt x="255" y="89"/>
                      </a:lnTo>
                      <a:lnTo>
                        <a:pt x="300" y="11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0" name="未知"/>
                <p:cNvSpPr>
                  <a:spLocks/>
                </p:cNvSpPr>
                <p:nvPr/>
              </p:nvSpPr>
              <p:spPr bwMode="auto">
                <a:xfrm>
                  <a:off x="398" y="3"/>
                  <a:ext cx="185" cy="268"/>
                </a:xfrm>
                <a:custGeom>
                  <a:avLst/>
                  <a:gdLst>
                    <a:gd name="T0" fmla="*/ 9 w 370"/>
                    <a:gd name="T1" fmla="*/ 15 h 536"/>
                    <a:gd name="T2" fmla="*/ 7 w 370"/>
                    <a:gd name="T3" fmla="*/ 11 h 536"/>
                    <a:gd name="T4" fmla="*/ 2 w 370"/>
                    <a:gd name="T5" fmla="*/ 10 h 536"/>
                    <a:gd name="T6" fmla="*/ 0 w 370"/>
                    <a:gd name="T7" fmla="*/ 7 h 536"/>
                    <a:gd name="T8" fmla="*/ 4 w 370"/>
                    <a:gd name="T9" fmla="*/ 8 h 536"/>
                    <a:gd name="T10" fmla="*/ 5 w 370"/>
                    <a:gd name="T11" fmla="*/ 8 h 536"/>
                    <a:gd name="T12" fmla="*/ 3 w 370"/>
                    <a:gd name="T13" fmla="*/ 3 h 536"/>
                    <a:gd name="T14" fmla="*/ 4 w 370"/>
                    <a:gd name="T15" fmla="*/ 0 h 536"/>
                    <a:gd name="T16" fmla="*/ 12 w 370"/>
                    <a:gd name="T17" fmla="*/ 16 h 536"/>
                    <a:gd name="T18" fmla="*/ 10 w 370"/>
                    <a:gd name="T19" fmla="*/ 17 h 536"/>
                    <a:gd name="T20" fmla="*/ 9 w 370"/>
                    <a:gd name="T21" fmla="*/ 15 h 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0" h="536">
                      <a:moveTo>
                        <a:pt x="263" y="458"/>
                      </a:moveTo>
                      <a:lnTo>
                        <a:pt x="202" y="326"/>
                      </a:lnTo>
                      <a:lnTo>
                        <a:pt x="59" y="312"/>
                      </a:lnTo>
                      <a:lnTo>
                        <a:pt x="0" y="224"/>
                      </a:lnTo>
                      <a:lnTo>
                        <a:pt x="124" y="236"/>
                      </a:lnTo>
                      <a:lnTo>
                        <a:pt x="152" y="225"/>
                      </a:lnTo>
                      <a:lnTo>
                        <a:pt x="89" y="94"/>
                      </a:lnTo>
                      <a:lnTo>
                        <a:pt x="127" y="0"/>
                      </a:lnTo>
                      <a:lnTo>
                        <a:pt x="370" y="503"/>
                      </a:lnTo>
                      <a:lnTo>
                        <a:pt x="302" y="536"/>
                      </a:lnTo>
                      <a:lnTo>
                        <a:pt x="263" y="458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1" name="未知"/>
                <p:cNvSpPr>
                  <a:spLocks/>
                </p:cNvSpPr>
                <p:nvPr/>
              </p:nvSpPr>
              <p:spPr bwMode="auto">
                <a:xfrm>
                  <a:off x="552" y="257"/>
                  <a:ext cx="46" cy="38"/>
                </a:xfrm>
                <a:custGeom>
                  <a:avLst/>
                  <a:gdLst>
                    <a:gd name="T0" fmla="*/ 3 w 92"/>
                    <a:gd name="T1" fmla="*/ 0 h 77"/>
                    <a:gd name="T2" fmla="*/ 0 w 92"/>
                    <a:gd name="T3" fmla="*/ 1 h 77"/>
                    <a:gd name="T4" fmla="*/ 1 w 92"/>
                    <a:gd name="T5" fmla="*/ 2 h 77"/>
                    <a:gd name="T6" fmla="*/ 3 w 92"/>
                    <a:gd name="T7" fmla="*/ 1 h 77"/>
                    <a:gd name="T8" fmla="*/ 3 w 92"/>
                    <a:gd name="T9" fmla="*/ 0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2" h="77">
                      <a:moveTo>
                        <a:pt x="70" y="0"/>
                      </a:moveTo>
                      <a:lnTo>
                        <a:pt x="0" y="33"/>
                      </a:lnTo>
                      <a:lnTo>
                        <a:pt x="23" y="77"/>
                      </a:lnTo>
                      <a:lnTo>
                        <a:pt x="92" y="45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2" name="未知"/>
                <p:cNvSpPr>
                  <a:spLocks/>
                </p:cNvSpPr>
                <p:nvPr/>
              </p:nvSpPr>
              <p:spPr bwMode="auto">
                <a:xfrm>
                  <a:off x="564" y="277"/>
                  <a:ext cx="51" cy="43"/>
                </a:xfrm>
                <a:custGeom>
                  <a:avLst/>
                  <a:gdLst>
                    <a:gd name="T0" fmla="*/ 3 w 101"/>
                    <a:gd name="T1" fmla="*/ 0 h 84"/>
                    <a:gd name="T2" fmla="*/ 0 w 101"/>
                    <a:gd name="T3" fmla="*/ 2 h 84"/>
                    <a:gd name="T4" fmla="*/ 1 w 101"/>
                    <a:gd name="T5" fmla="*/ 3 h 84"/>
                    <a:gd name="T6" fmla="*/ 4 w 101"/>
                    <a:gd name="T7" fmla="*/ 2 h 84"/>
                    <a:gd name="T8" fmla="*/ 3 w 101"/>
                    <a:gd name="T9" fmla="*/ 0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1" h="84">
                      <a:moveTo>
                        <a:pt x="75" y="0"/>
                      </a:moveTo>
                      <a:lnTo>
                        <a:pt x="0" y="39"/>
                      </a:lnTo>
                      <a:lnTo>
                        <a:pt x="22" y="84"/>
                      </a:lnTo>
                      <a:lnTo>
                        <a:pt x="101" y="50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3" name="未知"/>
                <p:cNvSpPr>
                  <a:spLocks/>
                </p:cNvSpPr>
                <p:nvPr/>
              </p:nvSpPr>
              <p:spPr bwMode="auto">
                <a:xfrm>
                  <a:off x="577" y="304"/>
                  <a:ext cx="47" cy="41"/>
                </a:xfrm>
                <a:custGeom>
                  <a:avLst/>
                  <a:gdLst>
                    <a:gd name="T0" fmla="*/ 3 w 93"/>
                    <a:gd name="T1" fmla="*/ 0 h 81"/>
                    <a:gd name="T2" fmla="*/ 0 w 93"/>
                    <a:gd name="T3" fmla="*/ 2 h 81"/>
                    <a:gd name="T4" fmla="*/ 1 w 93"/>
                    <a:gd name="T5" fmla="*/ 3 h 81"/>
                    <a:gd name="T6" fmla="*/ 3 w 93"/>
                    <a:gd name="T7" fmla="*/ 2 h 81"/>
                    <a:gd name="T8" fmla="*/ 3 w 93"/>
                    <a:gd name="T9" fmla="*/ 0 h 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3" h="81">
                      <a:moveTo>
                        <a:pt x="67" y="0"/>
                      </a:moveTo>
                      <a:lnTo>
                        <a:pt x="0" y="33"/>
                      </a:lnTo>
                      <a:lnTo>
                        <a:pt x="23" y="81"/>
                      </a:lnTo>
                      <a:lnTo>
                        <a:pt x="93" y="48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4" name="未知"/>
                <p:cNvSpPr>
                  <a:spLocks/>
                </p:cNvSpPr>
                <p:nvPr/>
              </p:nvSpPr>
              <p:spPr bwMode="auto">
                <a:xfrm>
                  <a:off x="317" y="236"/>
                  <a:ext cx="222" cy="316"/>
                </a:xfrm>
                <a:custGeom>
                  <a:avLst/>
                  <a:gdLst>
                    <a:gd name="T0" fmla="*/ 13 w 445"/>
                    <a:gd name="T1" fmla="*/ 2 h 632"/>
                    <a:gd name="T2" fmla="*/ 7 w 445"/>
                    <a:gd name="T3" fmla="*/ 0 h 632"/>
                    <a:gd name="T4" fmla="*/ 0 w 445"/>
                    <a:gd name="T5" fmla="*/ 20 h 632"/>
                    <a:gd name="T6" fmla="*/ 7 w 445"/>
                    <a:gd name="T7" fmla="*/ 17 h 632"/>
                    <a:gd name="T8" fmla="*/ 13 w 445"/>
                    <a:gd name="T9" fmla="*/ 2 h 6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5" h="632">
                      <a:moveTo>
                        <a:pt x="445" y="61"/>
                      </a:moveTo>
                      <a:lnTo>
                        <a:pt x="241" y="0"/>
                      </a:lnTo>
                      <a:lnTo>
                        <a:pt x="0" y="632"/>
                      </a:lnTo>
                      <a:lnTo>
                        <a:pt x="243" y="513"/>
                      </a:lnTo>
                      <a:lnTo>
                        <a:pt x="445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5" name="未知"/>
                <p:cNvSpPr>
                  <a:spLocks/>
                </p:cNvSpPr>
                <p:nvPr/>
              </p:nvSpPr>
              <p:spPr bwMode="auto">
                <a:xfrm>
                  <a:off x="337" y="239"/>
                  <a:ext cx="114" cy="304"/>
                </a:xfrm>
                <a:custGeom>
                  <a:avLst/>
                  <a:gdLst>
                    <a:gd name="T0" fmla="*/ 7 w 228"/>
                    <a:gd name="T1" fmla="*/ 0 h 608"/>
                    <a:gd name="T2" fmla="*/ 0 w 228"/>
                    <a:gd name="T3" fmla="*/ 19 h 608"/>
                    <a:gd name="T4" fmla="*/ 1 w 228"/>
                    <a:gd name="T5" fmla="*/ 19 h 608"/>
                    <a:gd name="T6" fmla="*/ 8 w 228"/>
                    <a:gd name="T7" fmla="*/ 1 h 608"/>
                    <a:gd name="T8" fmla="*/ 7 w 228"/>
                    <a:gd name="T9" fmla="*/ 0 h 6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8" h="608">
                      <a:moveTo>
                        <a:pt x="202" y="0"/>
                      </a:moveTo>
                      <a:lnTo>
                        <a:pt x="0" y="608"/>
                      </a:lnTo>
                      <a:lnTo>
                        <a:pt x="32" y="590"/>
                      </a:lnTo>
                      <a:lnTo>
                        <a:pt x="228" y="10"/>
                      </a:lnTo>
                      <a:lnTo>
                        <a:pt x="202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6" name="未知"/>
                <p:cNvSpPr>
                  <a:spLocks/>
                </p:cNvSpPr>
                <p:nvPr/>
              </p:nvSpPr>
              <p:spPr bwMode="auto">
                <a:xfrm>
                  <a:off x="371" y="244"/>
                  <a:ext cx="108" cy="281"/>
                </a:xfrm>
                <a:custGeom>
                  <a:avLst/>
                  <a:gdLst>
                    <a:gd name="T0" fmla="*/ 5 w 217"/>
                    <a:gd name="T1" fmla="*/ 0 h 563"/>
                    <a:gd name="T2" fmla="*/ 0 w 217"/>
                    <a:gd name="T3" fmla="*/ 17 h 563"/>
                    <a:gd name="T4" fmla="*/ 1 w 217"/>
                    <a:gd name="T5" fmla="*/ 17 h 563"/>
                    <a:gd name="T6" fmla="*/ 6 w 217"/>
                    <a:gd name="T7" fmla="*/ 0 h 563"/>
                    <a:gd name="T8" fmla="*/ 5 w 217"/>
                    <a:gd name="T9" fmla="*/ 0 h 5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7" h="563">
                      <a:moveTo>
                        <a:pt x="190" y="0"/>
                      </a:moveTo>
                      <a:lnTo>
                        <a:pt x="0" y="563"/>
                      </a:lnTo>
                      <a:lnTo>
                        <a:pt x="41" y="544"/>
                      </a:lnTo>
                      <a:lnTo>
                        <a:pt x="217" y="13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7" name="未知"/>
                <p:cNvSpPr>
                  <a:spLocks/>
                </p:cNvSpPr>
                <p:nvPr/>
              </p:nvSpPr>
              <p:spPr bwMode="auto">
                <a:xfrm>
                  <a:off x="166" y="236"/>
                  <a:ext cx="271" cy="352"/>
                </a:xfrm>
                <a:custGeom>
                  <a:avLst/>
                  <a:gdLst>
                    <a:gd name="T0" fmla="*/ 17 w 542"/>
                    <a:gd name="T1" fmla="*/ 0 h 702"/>
                    <a:gd name="T2" fmla="*/ 17 w 542"/>
                    <a:gd name="T3" fmla="*/ 2 h 702"/>
                    <a:gd name="T4" fmla="*/ 13 w 542"/>
                    <a:gd name="T5" fmla="*/ 3 h 702"/>
                    <a:gd name="T6" fmla="*/ 12 w 542"/>
                    <a:gd name="T7" fmla="*/ 3 h 702"/>
                    <a:gd name="T8" fmla="*/ 11 w 542"/>
                    <a:gd name="T9" fmla="*/ 5 h 702"/>
                    <a:gd name="T10" fmla="*/ 6 w 542"/>
                    <a:gd name="T11" fmla="*/ 8 h 702"/>
                    <a:gd name="T12" fmla="*/ 3 w 542"/>
                    <a:gd name="T13" fmla="*/ 7 h 702"/>
                    <a:gd name="T14" fmla="*/ 1 w 542"/>
                    <a:gd name="T15" fmla="*/ 8 h 702"/>
                    <a:gd name="T16" fmla="*/ 3 w 542"/>
                    <a:gd name="T17" fmla="*/ 13 h 702"/>
                    <a:gd name="T18" fmla="*/ 0 w 542"/>
                    <a:gd name="T19" fmla="*/ 20 h 702"/>
                    <a:gd name="T20" fmla="*/ 5 w 542"/>
                    <a:gd name="T21" fmla="*/ 23 h 702"/>
                    <a:gd name="T22" fmla="*/ 10 w 542"/>
                    <a:gd name="T23" fmla="*/ 20 h 702"/>
                    <a:gd name="T24" fmla="*/ 17 w 542"/>
                    <a:gd name="T25" fmla="*/ 0 h 70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542" h="702">
                      <a:moveTo>
                        <a:pt x="542" y="0"/>
                      </a:moveTo>
                      <a:lnTo>
                        <a:pt x="524" y="33"/>
                      </a:lnTo>
                      <a:lnTo>
                        <a:pt x="386" y="95"/>
                      </a:lnTo>
                      <a:lnTo>
                        <a:pt x="377" y="81"/>
                      </a:lnTo>
                      <a:lnTo>
                        <a:pt x="334" y="160"/>
                      </a:lnTo>
                      <a:lnTo>
                        <a:pt x="172" y="238"/>
                      </a:lnTo>
                      <a:lnTo>
                        <a:pt x="68" y="222"/>
                      </a:lnTo>
                      <a:lnTo>
                        <a:pt x="11" y="250"/>
                      </a:lnTo>
                      <a:lnTo>
                        <a:pt x="87" y="407"/>
                      </a:lnTo>
                      <a:lnTo>
                        <a:pt x="0" y="609"/>
                      </a:lnTo>
                      <a:lnTo>
                        <a:pt x="156" y="702"/>
                      </a:lnTo>
                      <a:lnTo>
                        <a:pt x="319" y="622"/>
                      </a:lnTo>
                      <a:lnTo>
                        <a:pt x="5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8" name="未知"/>
                <p:cNvSpPr>
                  <a:spLocks/>
                </p:cNvSpPr>
                <p:nvPr/>
              </p:nvSpPr>
              <p:spPr bwMode="auto">
                <a:xfrm>
                  <a:off x="175" y="258"/>
                  <a:ext cx="236" cy="135"/>
                </a:xfrm>
                <a:custGeom>
                  <a:avLst/>
                  <a:gdLst>
                    <a:gd name="T0" fmla="*/ 12 w 473"/>
                    <a:gd name="T1" fmla="*/ 2 h 270"/>
                    <a:gd name="T2" fmla="*/ 10 w 473"/>
                    <a:gd name="T3" fmla="*/ 5 h 270"/>
                    <a:gd name="T4" fmla="*/ 5 w 473"/>
                    <a:gd name="T5" fmla="*/ 8 h 270"/>
                    <a:gd name="T6" fmla="*/ 2 w 473"/>
                    <a:gd name="T7" fmla="*/ 7 h 270"/>
                    <a:gd name="T8" fmla="*/ 1 w 473"/>
                    <a:gd name="T9" fmla="*/ 6 h 270"/>
                    <a:gd name="T10" fmla="*/ 0 w 473"/>
                    <a:gd name="T11" fmla="*/ 7 h 270"/>
                    <a:gd name="T12" fmla="*/ 0 w 473"/>
                    <a:gd name="T13" fmla="*/ 8 h 270"/>
                    <a:gd name="T14" fmla="*/ 5 w 473"/>
                    <a:gd name="T15" fmla="*/ 9 h 270"/>
                    <a:gd name="T16" fmla="*/ 11 w 473"/>
                    <a:gd name="T17" fmla="*/ 6 h 270"/>
                    <a:gd name="T18" fmla="*/ 14 w 473"/>
                    <a:gd name="T19" fmla="*/ 0 h 270"/>
                    <a:gd name="T20" fmla="*/ 12 w 473"/>
                    <a:gd name="T21" fmla="*/ 2 h 27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73" h="270">
                      <a:moveTo>
                        <a:pt x="397" y="35"/>
                      </a:moveTo>
                      <a:lnTo>
                        <a:pt x="336" y="148"/>
                      </a:lnTo>
                      <a:lnTo>
                        <a:pt x="167" y="229"/>
                      </a:lnTo>
                      <a:lnTo>
                        <a:pt x="66" y="212"/>
                      </a:lnTo>
                      <a:lnTo>
                        <a:pt x="46" y="179"/>
                      </a:lnTo>
                      <a:lnTo>
                        <a:pt x="0" y="202"/>
                      </a:lnTo>
                      <a:lnTo>
                        <a:pt x="26" y="253"/>
                      </a:lnTo>
                      <a:lnTo>
                        <a:pt x="187" y="270"/>
                      </a:lnTo>
                      <a:lnTo>
                        <a:pt x="355" y="188"/>
                      </a:lnTo>
                      <a:lnTo>
                        <a:pt x="473" y="0"/>
                      </a:lnTo>
                      <a:lnTo>
                        <a:pt x="397" y="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9" name="未知"/>
                <p:cNvSpPr>
                  <a:spLocks/>
                </p:cNvSpPr>
                <p:nvPr/>
              </p:nvSpPr>
              <p:spPr bwMode="auto">
                <a:xfrm>
                  <a:off x="194" y="341"/>
                  <a:ext cx="198" cy="219"/>
                </a:xfrm>
                <a:custGeom>
                  <a:avLst/>
                  <a:gdLst>
                    <a:gd name="T0" fmla="*/ 12 w 397"/>
                    <a:gd name="T1" fmla="*/ 0 h 437"/>
                    <a:gd name="T2" fmla="*/ 4 w 397"/>
                    <a:gd name="T3" fmla="*/ 4 h 437"/>
                    <a:gd name="T4" fmla="*/ 0 w 397"/>
                    <a:gd name="T5" fmla="*/ 4 h 437"/>
                    <a:gd name="T6" fmla="*/ 2 w 397"/>
                    <a:gd name="T7" fmla="*/ 6 h 437"/>
                    <a:gd name="T8" fmla="*/ 6 w 397"/>
                    <a:gd name="T9" fmla="*/ 14 h 437"/>
                    <a:gd name="T10" fmla="*/ 7 w 397"/>
                    <a:gd name="T11" fmla="*/ 13 h 437"/>
                    <a:gd name="T12" fmla="*/ 12 w 397"/>
                    <a:gd name="T13" fmla="*/ 0 h 4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97" h="437">
                      <a:moveTo>
                        <a:pt x="397" y="0"/>
                      </a:moveTo>
                      <a:lnTo>
                        <a:pt x="155" y="121"/>
                      </a:lnTo>
                      <a:lnTo>
                        <a:pt x="0" y="106"/>
                      </a:lnTo>
                      <a:lnTo>
                        <a:pt x="85" y="185"/>
                      </a:lnTo>
                      <a:lnTo>
                        <a:pt x="205" y="437"/>
                      </a:lnTo>
                      <a:lnTo>
                        <a:pt x="246" y="416"/>
                      </a:lnTo>
                      <a:lnTo>
                        <a:pt x="39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0" name="未知"/>
                <p:cNvSpPr>
                  <a:spLocks/>
                </p:cNvSpPr>
                <p:nvPr/>
              </p:nvSpPr>
              <p:spPr bwMode="auto">
                <a:xfrm>
                  <a:off x="92" y="363"/>
                  <a:ext cx="148" cy="237"/>
                </a:xfrm>
                <a:custGeom>
                  <a:avLst/>
                  <a:gdLst>
                    <a:gd name="T0" fmla="*/ 5 w 295"/>
                    <a:gd name="T1" fmla="*/ 0 h 475"/>
                    <a:gd name="T2" fmla="*/ 8 w 295"/>
                    <a:gd name="T3" fmla="*/ 5 h 475"/>
                    <a:gd name="T4" fmla="*/ 5 w 295"/>
                    <a:gd name="T5" fmla="*/ 11 h 475"/>
                    <a:gd name="T6" fmla="*/ 10 w 295"/>
                    <a:gd name="T7" fmla="*/ 14 h 475"/>
                    <a:gd name="T8" fmla="*/ 8 w 295"/>
                    <a:gd name="T9" fmla="*/ 14 h 475"/>
                    <a:gd name="T10" fmla="*/ 5 w 295"/>
                    <a:gd name="T11" fmla="*/ 12 h 475"/>
                    <a:gd name="T12" fmla="*/ 2 w 295"/>
                    <a:gd name="T13" fmla="*/ 13 h 475"/>
                    <a:gd name="T14" fmla="*/ 0 w 295"/>
                    <a:gd name="T15" fmla="*/ 9 h 475"/>
                    <a:gd name="T16" fmla="*/ 3 w 295"/>
                    <a:gd name="T17" fmla="*/ 5 h 475"/>
                    <a:gd name="T18" fmla="*/ 2 w 295"/>
                    <a:gd name="T19" fmla="*/ 3 h 475"/>
                    <a:gd name="T20" fmla="*/ 3 w 295"/>
                    <a:gd name="T21" fmla="*/ 3 h 475"/>
                    <a:gd name="T22" fmla="*/ 5 w 295"/>
                    <a:gd name="T23" fmla="*/ 0 h 47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95" h="475">
                      <a:moveTo>
                        <a:pt x="153" y="0"/>
                      </a:moveTo>
                      <a:lnTo>
                        <a:pt x="233" y="162"/>
                      </a:lnTo>
                      <a:lnTo>
                        <a:pt x="145" y="356"/>
                      </a:lnTo>
                      <a:lnTo>
                        <a:pt x="295" y="451"/>
                      </a:lnTo>
                      <a:lnTo>
                        <a:pt x="245" y="475"/>
                      </a:lnTo>
                      <a:lnTo>
                        <a:pt x="130" y="387"/>
                      </a:lnTo>
                      <a:lnTo>
                        <a:pt x="53" y="426"/>
                      </a:lnTo>
                      <a:lnTo>
                        <a:pt x="0" y="311"/>
                      </a:lnTo>
                      <a:lnTo>
                        <a:pt x="65" y="178"/>
                      </a:lnTo>
                      <a:lnTo>
                        <a:pt x="35" y="118"/>
                      </a:lnTo>
                      <a:lnTo>
                        <a:pt x="83" y="96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1" name="未知"/>
                <p:cNvSpPr>
                  <a:spLocks/>
                </p:cNvSpPr>
                <p:nvPr/>
              </p:nvSpPr>
              <p:spPr bwMode="auto">
                <a:xfrm>
                  <a:off x="94" y="376"/>
                  <a:ext cx="96" cy="175"/>
                </a:xfrm>
                <a:custGeom>
                  <a:avLst/>
                  <a:gdLst>
                    <a:gd name="T0" fmla="*/ 4 w 192"/>
                    <a:gd name="T1" fmla="*/ 0 h 349"/>
                    <a:gd name="T2" fmla="*/ 6 w 192"/>
                    <a:gd name="T3" fmla="*/ 5 h 349"/>
                    <a:gd name="T4" fmla="*/ 4 w 192"/>
                    <a:gd name="T5" fmla="*/ 10 h 349"/>
                    <a:gd name="T6" fmla="*/ 1 w 192"/>
                    <a:gd name="T7" fmla="*/ 11 h 349"/>
                    <a:gd name="T8" fmla="*/ 0 w 192"/>
                    <a:gd name="T9" fmla="*/ 9 h 349"/>
                    <a:gd name="T10" fmla="*/ 2 w 192"/>
                    <a:gd name="T11" fmla="*/ 9 h 349"/>
                    <a:gd name="T12" fmla="*/ 4 w 192"/>
                    <a:gd name="T13" fmla="*/ 5 h 349"/>
                    <a:gd name="T14" fmla="*/ 3 w 192"/>
                    <a:gd name="T15" fmla="*/ 3 h 349"/>
                    <a:gd name="T16" fmla="*/ 4 w 192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2" h="349">
                      <a:moveTo>
                        <a:pt x="128" y="0"/>
                      </a:moveTo>
                      <a:lnTo>
                        <a:pt x="192" y="130"/>
                      </a:lnTo>
                      <a:lnTo>
                        <a:pt x="106" y="311"/>
                      </a:lnTo>
                      <a:lnTo>
                        <a:pt x="32" y="349"/>
                      </a:lnTo>
                      <a:lnTo>
                        <a:pt x="0" y="288"/>
                      </a:lnTo>
                      <a:lnTo>
                        <a:pt x="64" y="259"/>
                      </a:lnTo>
                      <a:lnTo>
                        <a:pt x="113" y="140"/>
                      </a:lnTo>
                      <a:lnTo>
                        <a:pt x="80" y="69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2" name="未知"/>
                <p:cNvSpPr>
                  <a:spLocks/>
                </p:cNvSpPr>
                <p:nvPr/>
              </p:nvSpPr>
              <p:spPr bwMode="auto">
                <a:xfrm>
                  <a:off x="76" y="423"/>
                  <a:ext cx="46" cy="91"/>
                </a:xfrm>
                <a:custGeom>
                  <a:avLst/>
                  <a:gdLst>
                    <a:gd name="T0" fmla="*/ 2 w 92"/>
                    <a:gd name="T1" fmla="*/ 0 h 180"/>
                    <a:gd name="T2" fmla="*/ 0 w 92"/>
                    <a:gd name="T3" fmla="*/ 4 h 180"/>
                    <a:gd name="T4" fmla="*/ 1 w 92"/>
                    <a:gd name="T5" fmla="*/ 6 h 180"/>
                    <a:gd name="T6" fmla="*/ 3 w 92"/>
                    <a:gd name="T7" fmla="*/ 2 h 180"/>
                    <a:gd name="T8" fmla="*/ 2 w 92"/>
                    <a:gd name="T9" fmla="*/ 0 h 1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2" h="180">
                      <a:moveTo>
                        <a:pt x="64" y="0"/>
                      </a:moveTo>
                      <a:lnTo>
                        <a:pt x="0" y="121"/>
                      </a:lnTo>
                      <a:lnTo>
                        <a:pt x="30" y="180"/>
                      </a:lnTo>
                      <a:lnTo>
                        <a:pt x="92" y="6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3" name="未知"/>
                <p:cNvSpPr>
                  <a:spLocks/>
                </p:cNvSpPr>
                <p:nvPr/>
              </p:nvSpPr>
              <p:spPr bwMode="auto">
                <a:xfrm>
                  <a:off x="588" y="329"/>
                  <a:ext cx="63" cy="77"/>
                </a:xfrm>
                <a:custGeom>
                  <a:avLst/>
                  <a:gdLst>
                    <a:gd name="T0" fmla="*/ 1 w 127"/>
                    <a:gd name="T1" fmla="*/ 5 h 154"/>
                    <a:gd name="T2" fmla="*/ 3 w 127"/>
                    <a:gd name="T3" fmla="*/ 4 h 154"/>
                    <a:gd name="T4" fmla="*/ 2 w 127"/>
                    <a:gd name="T5" fmla="*/ 0 h 154"/>
                    <a:gd name="T6" fmla="*/ 0 w 127"/>
                    <a:gd name="T7" fmla="*/ 2 h 154"/>
                    <a:gd name="T8" fmla="*/ 1 w 127"/>
                    <a:gd name="T9" fmla="*/ 5 h 1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7" h="154">
                      <a:moveTo>
                        <a:pt x="54" y="154"/>
                      </a:moveTo>
                      <a:lnTo>
                        <a:pt x="127" y="118"/>
                      </a:lnTo>
                      <a:lnTo>
                        <a:pt x="71" y="0"/>
                      </a:lnTo>
                      <a:lnTo>
                        <a:pt x="0" y="37"/>
                      </a:lnTo>
                      <a:lnTo>
                        <a:pt x="54" y="15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4" name="未知"/>
                <p:cNvSpPr>
                  <a:spLocks/>
                </p:cNvSpPr>
                <p:nvPr/>
              </p:nvSpPr>
              <p:spPr bwMode="auto">
                <a:xfrm>
                  <a:off x="606" y="339"/>
                  <a:ext cx="45" cy="59"/>
                </a:xfrm>
                <a:custGeom>
                  <a:avLst/>
                  <a:gdLst>
                    <a:gd name="T0" fmla="*/ 0 w 90"/>
                    <a:gd name="T1" fmla="*/ 0 h 119"/>
                    <a:gd name="T2" fmla="*/ 2 w 90"/>
                    <a:gd name="T3" fmla="*/ 3 h 119"/>
                    <a:gd name="T4" fmla="*/ 3 w 90"/>
                    <a:gd name="T5" fmla="*/ 3 h 119"/>
                    <a:gd name="T6" fmla="*/ 2 w 90"/>
                    <a:gd name="T7" fmla="*/ 0 h 119"/>
                    <a:gd name="T8" fmla="*/ 0 w 90"/>
                    <a:gd name="T9" fmla="*/ 0 h 1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0" h="119">
                      <a:moveTo>
                        <a:pt x="0" y="22"/>
                      </a:moveTo>
                      <a:lnTo>
                        <a:pt x="45" y="119"/>
                      </a:lnTo>
                      <a:lnTo>
                        <a:pt x="90" y="97"/>
                      </a:lnTo>
                      <a:lnTo>
                        <a:pt x="45" y="0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5" name="未知"/>
                <p:cNvSpPr>
                  <a:spLocks/>
                </p:cNvSpPr>
                <p:nvPr/>
              </p:nvSpPr>
              <p:spPr bwMode="auto">
                <a:xfrm>
                  <a:off x="547" y="316"/>
                  <a:ext cx="66" cy="110"/>
                </a:xfrm>
                <a:custGeom>
                  <a:avLst/>
                  <a:gdLst>
                    <a:gd name="T0" fmla="*/ 2 w 132"/>
                    <a:gd name="T1" fmla="*/ 0 h 221"/>
                    <a:gd name="T2" fmla="*/ 1 w 132"/>
                    <a:gd name="T3" fmla="*/ 0 h 221"/>
                    <a:gd name="T4" fmla="*/ 0 w 132"/>
                    <a:gd name="T5" fmla="*/ 3 h 221"/>
                    <a:gd name="T6" fmla="*/ 2 w 132"/>
                    <a:gd name="T7" fmla="*/ 6 h 221"/>
                    <a:gd name="T8" fmla="*/ 5 w 132"/>
                    <a:gd name="T9" fmla="*/ 5 h 221"/>
                    <a:gd name="T10" fmla="*/ 2 w 132"/>
                    <a:gd name="T11" fmla="*/ 0 h 2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2" h="221">
                      <a:moveTo>
                        <a:pt x="49" y="0"/>
                      </a:moveTo>
                      <a:lnTo>
                        <a:pt x="8" y="12"/>
                      </a:lnTo>
                      <a:lnTo>
                        <a:pt x="0" y="116"/>
                      </a:lnTo>
                      <a:lnTo>
                        <a:pt x="51" y="221"/>
                      </a:lnTo>
                      <a:lnTo>
                        <a:pt x="132" y="181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6" name="未知"/>
                <p:cNvSpPr>
                  <a:spLocks/>
                </p:cNvSpPr>
                <p:nvPr/>
              </p:nvSpPr>
              <p:spPr bwMode="auto">
                <a:xfrm>
                  <a:off x="487" y="265"/>
                  <a:ext cx="85" cy="188"/>
                </a:xfrm>
                <a:custGeom>
                  <a:avLst/>
                  <a:gdLst>
                    <a:gd name="T0" fmla="*/ 6 w 169"/>
                    <a:gd name="T1" fmla="*/ 10 h 378"/>
                    <a:gd name="T2" fmla="*/ 2 w 169"/>
                    <a:gd name="T3" fmla="*/ 11 h 378"/>
                    <a:gd name="T4" fmla="*/ 0 w 169"/>
                    <a:gd name="T5" fmla="*/ 7 h 378"/>
                    <a:gd name="T6" fmla="*/ 4 w 169"/>
                    <a:gd name="T7" fmla="*/ 0 h 378"/>
                    <a:gd name="T8" fmla="*/ 4 w 169"/>
                    <a:gd name="T9" fmla="*/ 0 h 378"/>
                    <a:gd name="T10" fmla="*/ 5 w 169"/>
                    <a:gd name="T11" fmla="*/ 3 h 378"/>
                    <a:gd name="T12" fmla="*/ 4 w 169"/>
                    <a:gd name="T13" fmla="*/ 3 h 378"/>
                    <a:gd name="T14" fmla="*/ 4 w 169"/>
                    <a:gd name="T15" fmla="*/ 6 h 378"/>
                    <a:gd name="T16" fmla="*/ 6 w 169"/>
                    <a:gd name="T17" fmla="*/ 10 h 37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9" h="378">
                      <a:moveTo>
                        <a:pt x="169" y="323"/>
                      </a:moveTo>
                      <a:lnTo>
                        <a:pt x="64" y="378"/>
                      </a:lnTo>
                      <a:lnTo>
                        <a:pt x="0" y="241"/>
                      </a:lnTo>
                      <a:lnTo>
                        <a:pt x="99" y="0"/>
                      </a:lnTo>
                      <a:lnTo>
                        <a:pt x="116" y="15"/>
                      </a:lnTo>
                      <a:lnTo>
                        <a:pt x="160" y="105"/>
                      </a:lnTo>
                      <a:lnTo>
                        <a:pt x="124" y="124"/>
                      </a:lnTo>
                      <a:lnTo>
                        <a:pt x="118" y="216"/>
                      </a:lnTo>
                      <a:lnTo>
                        <a:pt x="169" y="32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7" name="未知"/>
                <p:cNvSpPr>
                  <a:spLocks/>
                </p:cNvSpPr>
                <p:nvPr/>
              </p:nvSpPr>
              <p:spPr bwMode="auto">
                <a:xfrm>
                  <a:off x="440" y="390"/>
                  <a:ext cx="77" cy="102"/>
                </a:xfrm>
                <a:custGeom>
                  <a:avLst/>
                  <a:gdLst>
                    <a:gd name="T0" fmla="*/ 3 w 154"/>
                    <a:gd name="T1" fmla="*/ 0 h 203"/>
                    <a:gd name="T2" fmla="*/ 0 w 154"/>
                    <a:gd name="T3" fmla="*/ 7 h 203"/>
                    <a:gd name="T4" fmla="*/ 5 w 154"/>
                    <a:gd name="T5" fmla="*/ 4 h 203"/>
                    <a:gd name="T6" fmla="*/ 3 w 154"/>
                    <a:gd name="T7" fmla="*/ 0 h 20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4" h="203">
                      <a:moveTo>
                        <a:pt x="90" y="0"/>
                      </a:moveTo>
                      <a:lnTo>
                        <a:pt x="0" y="203"/>
                      </a:lnTo>
                      <a:lnTo>
                        <a:pt x="154" y="128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8" name="未知"/>
                <p:cNvSpPr>
                  <a:spLocks/>
                </p:cNvSpPr>
                <p:nvPr/>
              </p:nvSpPr>
              <p:spPr bwMode="auto">
                <a:xfrm>
                  <a:off x="408" y="258"/>
                  <a:ext cx="112" cy="250"/>
                </a:xfrm>
                <a:custGeom>
                  <a:avLst/>
                  <a:gdLst>
                    <a:gd name="T0" fmla="*/ 7 w 223"/>
                    <a:gd name="T1" fmla="*/ 0 h 501"/>
                    <a:gd name="T2" fmla="*/ 6 w 223"/>
                    <a:gd name="T3" fmla="*/ 0 h 501"/>
                    <a:gd name="T4" fmla="*/ 0 w 223"/>
                    <a:gd name="T5" fmla="*/ 15 h 501"/>
                    <a:gd name="T6" fmla="*/ 2 w 223"/>
                    <a:gd name="T7" fmla="*/ 15 h 501"/>
                    <a:gd name="T8" fmla="*/ 7 w 223"/>
                    <a:gd name="T9" fmla="*/ 0 h 5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3" h="501">
                      <a:moveTo>
                        <a:pt x="223" y="16"/>
                      </a:moveTo>
                      <a:lnTo>
                        <a:pt x="173" y="0"/>
                      </a:lnTo>
                      <a:lnTo>
                        <a:pt x="0" y="501"/>
                      </a:lnTo>
                      <a:lnTo>
                        <a:pt x="35" y="481"/>
                      </a:lnTo>
                      <a:lnTo>
                        <a:pt x="223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9" name="未知"/>
                <p:cNvSpPr>
                  <a:spLocks/>
                </p:cNvSpPr>
                <p:nvPr/>
              </p:nvSpPr>
              <p:spPr bwMode="auto">
                <a:xfrm>
                  <a:off x="178" y="437"/>
                  <a:ext cx="53" cy="138"/>
                </a:xfrm>
                <a:custGeom>
                  <a:avLst/>
                  <a:gdLst>
                    <a:gd name="T0" fmla="*/ 3 w 106"/>
                    <a:gd name="T1" fmla="*/ 0 h 275"/>
                    <a:gd name="T2" fmla="*/ 4 w 106"/>
                    <a:gd name="T3" fmla="*/ 9 h 275"/>
                    <a:gd name="T4" fmla="*/ 0 w 106"/>
                    <a:gd name="T5" fmla="*/ 7 h 275"/>
                    <a:gd name="T6" fmla="*/ 3 w 106"/>
                    <a:gd name="T7" fmla="*/ 0 h 27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06" h="275">
                      <a:moveTo>
                        <a:pt x="86" y="0"/>
                      </a:moveTo>
                      <a:lnTo>
                        <a:pt x="106" y="275"/>
                      </a:lnTo>
                      <a:lnTo>
                        <a:pt x="0" y="206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40" name="未知"/>
                <p:cNvSpPr>
                  <a:spLocks/>
                </p:cNvSpPr>
                <p:nvPr/>
              </p:nvSpPr>
              <p:spPr bwMode="auto">
                <a:xfrm>
                  <a:off x="521" y="263"/>
                  <a:ext cx="49" cy="63"/>
                </a:xfrm>
                <a:custGeom>
                  <a:avLst/>
                  <a:gdLst>
                    <a:gd name="T0" fmla="*/ 2 w 98"/>
                    <a:gd name="T1" fmla="*/ 0 h 126"/>
                    <a:gd name="T2" fmla="*/ 0 w 98"/>
                    <a:gd name="T3" fmla="*/ 1 h 126"/>
                    <a:gd name="T4" fmla="*/ 2 w 98"/>
                    <a:gd name="T5" fmla="*/ 4 h 126"/>
                    <a:gd name="T6" fmla="*/ 4 w 98"/>
                    <a:gd name="T7" fmla="*/ 4 h 126"/>
                    <a:gd name="T8" fmla="*/ 2 w 98"/>
                    <a:gd name="T9" fmla="*/ 0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8" h="126">
                      <a:moveTo>
                        <a:pt x="50" y="0"/>
                      </a:moveTo>
                      <a:lnTo>
                        <a:pt x="0" y="27"/>
                      </a:lnTo>
                      <a:lnTo>
                        <a:pt x="48" y="126"/>
                      </a:lnTo>
                      <a:lnTo>
                        <a:pt x="98" y="99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41" name="未知"/>
                <p:cNvSpPr>
                  <a:spLocks/>
                </p:cNvSpPr>
                <p:nvPr/>
              </p:nvSpPr>
              <p:spPr bwMode="auto">
                <a:xfrm>
                  <a:off x="249" y="94"/>
                  <a:ext cx="194" cy="191"/>
                </a:xfrm>
                <a:custGeom>
                  <a:avLst/>
                  <a:gdLst>
                    <a:gd name="T0" fmla="*/ 5 w 388"/>
                    <a:gd name="T1" fmla="*/ 0 h 384"/>
                    <a:gd name="T2" fmla="*/ 8 w 388"/>
                    <a:gd name="T3" fmla="*/ 7 h 384"/>
                    <a:gd name="T4" fmla="*/ 10 w 388"/>
                    <a:gd name="T5" fmla="*/ 7 h 384"/>
                    <a:gd name="T6" fmla="*/ 11 w 388"/>
                    <a:gd name="T7" fmla="*/ 6 h 384"/>
                    <a:gd name="T8" fmla="*/ 13 w 388"/>
                    <a:gd name="T9" fmla="*/ 9 h 384"/>
                    <a:gd name="T10" fmla="*/ 7 w 388"/>
                    <a:gd name="T11" fmla="*/ 11 h 384"/>
                    <a:gd name="T12" fmla="*/ 5 w 388"/>
                    <a:gd name="T13" fmla="*/ 11 h 384"/>
                    <a:gd name="T14" fmla="*/ 0 w 388"/>
                    <a:gd name="T15" fmla="*/ 2 h 384"/>
                    <a:gd name="T16" fmla="*/ 5 w 388"/>
                    <a:gd name="T17" fmla="*/ 0 h 38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8" h="384">
                      <a:moveTo>
                        <a:pt x="136" y="0"/>
                      </a:moveTo>
                      <a:lnTo>
                        <a:pt x="245" y="226"/>
                      </a:lnTo>
                      <a:lnTo>
                        <a:pt x="291" y="235"/>
                      </a:lnTo>
                      <a:lnTo>
                        <a:pt x="346" y="210"/>
                      </a:lnTo>
                      <a:lnTo>
                        <a:pt x="388" y="299"/>
                      </a:lnTo>
                      <a:lnTo>
                        <a:pt x="214" y="384"/>
                      </a:lnTo>
                      <a:lnTo>
                        <a:pt x="143" y="358"/>
                      </a:lnTo>
                      <a:lnTo>
                        <a:pt x="0" y="66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42" name="未知"/>
                <p:cNvSpPr>
                  <a:spLocks/>
                </p:cNvSpPr>
                <p:nvPr/>
              </p:nvSpPr>
              <p:spPr bwMode="auto">
                <a:xfrm>
                  <a:off x="0" y="414"/>
                  <a:ext cx="146" cy="242"/>
                </a:xfrm>
                <a:custGeom>
                  <a:avLst/>
                  <a:gdLst>
                    <a:gd name="T0" fmla="*/ 7 w 292"/>
                    <a:gd name="T1" fmla="*/ 15 h 485"/>
                    <a:gd name="T2" fmla="*/ 10 w 292"/>
                    <a:gd name="T3" fmla="*/ 13 h 485"/>
                    <a:gd name="T4" fmla="*/ 3 w 292"/>
                    <a:gd name="T5" fmla="*/ 0 h 485"/>
                    <a:gd name="T6" fmla="*/ 0 w 292"/>
                    <a:gd name="T7" fmla="*/ 1 h 485"/>
                    <a:gd name="T8" fmla="*/ 7 w 292"/>
                    <a:gd name="T9" fmla="*/ 15 h 4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485">
                      <a:moveTo>
                        <a:pt x="218" y="485"/>
                      </a:moveTo>
                      <a:lnTo>
                        <a:pt x="292" y="447"/>
                      </a:lnTo>
                      <a:lnTo>
                        <a:pt x="75" y="0"/>
                      </a:lnTo>
                      <a:lnTo>
                        <a:pt x="0" y="40"/>
                      </a:lnTo>
                      <a:lnTo>
                        <a:pt x="218" y="485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43" name="未知"/>
                <p:cNvSpPr>
                  <a:spLocks/>
                </p:cNvSpPr>
                <p:nvPr/>
              </p:nvSpPr>
              <p:spPr bwMode="auto">
                <a:xfrm>
                  <a:off x="18" y="459"/>
                  <a:ext cx="114" cy="195"/>
                </a:xfrm>
                <a:custGeom>
                  <a:avLst/>
                  <a:gdLst>
                    <a:gd name="T0" fmla="*/ 0 w 227"/>
                    <a:gd name="T1" fmla="*/ 1 h 389"/>
                    <a:gd name="T2" fmla="*/ 6 w 227"/>
                    <a:gd name="T3" fmla="*/ 13 h 389"/>
                    <a:gd name="T4" fmla="*/ 8 w 227"/>
                    <a:gd name="T5" fmla="*/ 12 h 389"/>
                    <a:gd name="T6" fmla="*/ 2 w 227"/>
                    <a:gd name="T7" fmla="*/ 0 h 389"/>
                    <a:gd name="T8" fmla="*/ 0 w 227"/>
                    <a:gd name="T9" fmla="*/ 1 h 3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389">
                      <a:moveTo>
                        <a:pt x="0" y="23"/>
                      </a:moveTo>
                      <a:lnTo>
                        <a:pt x="183" y="389"/>
                      </a:lnTo>
                      <a:lnTo>
                        <a:pt x="227" y="370"/>
                      </a:lnTo>
                      <a:lnTo>
                        <a:pt x="46" y="0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44" name="未知"/>
                <p:cNvSpPr>
                  <a:spLocks/>
                </p:cNvSpPr>
                <p:nvPr/>
              </p:nvSpPr>
              <p:spPr bwMode="auto">
                <a:xfrm>
                  <a:off x="119" y="560"/>
                  <a:ext cx="98" cy="75"/>
                </a:xfrm>
                <a:custGeom>
                  <a:avLst/>
                  <a:gdLst>
                    <a:gd name="T0" fmla="*/ 2 w 196"/>
                    <a:gd name="T1" fmla="*/ 4 h 152"/>
                    <a:gd name="T2" fmla="*/ 0 w 196"/>
                    <a:gd name="T3" fmla="*/ 1 h 152"/>
                    <a:gd name="T4" fmla="*/ 3 w 196"/>
                    <a:gd name="T5" fmla="*/ 0 h 152"/>
                    <a:gd name="T6" fmla="*/ 7 w 196"/>
                    <a:gd name="T7" fmla="*/ 2 h 152"/>
                    <a:gd name="T8" fmla="*/ 2 w 196"/>
                    <a:gd name="T9" fmla="*/ 4 h 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6" h="152">
                      <a:moveTo>
                        <a:pt x="55" y="152"/>
                      </a:moveTo>
                      <a:lnTo>
                        <a:pt x="0" y="39"/>
                      </a:lnTo>
                      <a:lnTo>
                        <a:pt x="78" y="0"/>
                      </a:lnTo>
                      <a:lnTo>
                        <a:pt x="196" y="83"/>
                      </a:lnTo>
                      <a:lnTo>
                        <a:pt x="55" y="1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45" name="未知"/>
                <p:cNvSpPr>
                  <a:spLocks/>
                </p:cNvSpPr>
                <p:nvPr/>
              </p:nvSpPr>
              <p:spPr bwMode="auto">
                <a:xfrm>
                  <a:off x="228" y="428"/>
                  <a:ext cx="63" cy="160"/>
                </a:xfrm>
                <a:custGeom>
                  <a:avLst/>
                  <a:gdLst>
                    <a:gd name="T0" fmla="*/ 0 w 124"/>
                    <a:gd name="T1" fmla="*/ 0 h 322"/>
                    <a:gd name="T2" fmla="*/ 4 w 124"/>
                    <a:gd name="T3" fmla="*/ 8 h 322"/>
                    <a:gd name="T4" fmla="*/ 1 w 124"/>
                    <a:gd name="T5" fmla="*/ 10 h 322"/>
                    <a:gd name="T6" fmla="*/ 0 w 124"/>
                    <a:gd name="T7" fmla="*/ 0 h 3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" h="322">
                      <a:moveTo>
                        <a:pt x="0" y="0"/>
                      </a:moveTo>
                      <a:lnTo>
                        <a:pt x="124" y="274"/>
                      </a:lnTo>
                      <a:lnTo>
                        <a:pt x="24" y="3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46" name="未知"/>
                <p:cNvSpPr>
                  <a:spLocks/>
                </p:cNvSpPr>
                <p:nvPr/>
              </p:nvSpPr>
              <p:spPr bwMode="auto">
                <a:xfrm>
                  <a:off x="247" y="373"/>
                  <a:ext cx="125" cy="75"/>
                </a:xfrm>
                <a:custGeom>
                  <a:avLst/>
                  <a:gdLst>
                    <a:gd name="T0" fmla="*/ 0 w 249"/>
                    <a:gd name="T1" fmla="*/ 4 h 149"/>
                    <a:gd name="T2" fmla="*/ 8 w 249"/>
                    <a:gd name="T3" fmla="*/ 0 h 149"/>
                    <a:gd name="T4" fmla="*/ 8 w 249"/>
                    <a:gd name="T5" fmla="*/ 2 h 149"/>
                    <a:gd name="T6" fmla="*/ 1 w 249"/>
                    <a:gd name="T7" fmla="*/ 5 h 149"/>
                    <a:gd name="T8" fmla="*/ 0 w 249"/>
                    <a:gd name="T9" fmla="*/ 4 h 1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9" h="149">
                      <a:moveTo>
                        <a:pt x="0" y="119"/>
                      </a:moveTo>
                      <a:lnTo>
                        <a:pt x="249" y="0"/>
                      </a:lnTo>
                      <a:lnTo>
                        <a:pt x="232" y="44"/>
                      </a:lnTo>
                      <a:lnTo>
                        <a:pt x="16" y="149"/>
                      </a:lnTo>
                      <a:lnTo>
                        <a:pt x="0" y="11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47" name="未知"/>
                <p:cNvSpPr>
                  <a:spLocks/>
                </p:cNvSpPr>
                <p:nvPr/>
              </p:nvSpPr>
              <p:spPr bwMode="auto">
                <a:xfrm>
                  <a:off x="259" y="415"/>
                  <a:ext cx="93" cy="58"/>
                </a:xfrm>
                <a:custGeom>
                  <a:avLst/>
                  <a:gdLst>
                    <a:gd name="T0" fmla="*/ 0 w 186"/>
                    <a:gd name="T1" fmla="*/ 2 h 117"/>
                    <a:gd name="T2" fmla="*/ 1 w 186"/>
                    <a:gd name="T3" fmla="*/ 3 h 117"/>
                    <a:gd name="T4" fmla="*/ 6 w 186"/>
                    <a:gd name="T5" fmla="*/ 1 h 117"/>
                    <a:gd name="T6" fmla="*/ 6 w 186"/>
                    <a:gd name="T7" fmla="*/ 0 h 117"/>
                    <a:gd name="T8" fmla="*/ 0 w 186"/>
                    <a:gd name="T9" fmla="*/ 2 h 1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6" h="117">
                      <a:moveTo>
                        <a:pt x="0" y="90"/>
                      </a:moveTo>
                      <a:lnTo>
                        <a:pt x="13" y="117"/>
                      </a:lnTo>
                      <a:lnTo>
                        <a:pt x="170" y="42"/>
                      </a:lnTo>
                      <a:lnTo>
                        <a:pt x="186" y="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48" name="未知"/>
                <p:cNvSpPr>
                  <a:spLocks/>
                </p:cNvSpPr>
                <p:nvPr/>
              </p:nvSpPr>
              <p:spPr bwMode="auto">
                <a:xfrm>
                  <a:off x="272" y="457"/>
                  <a:ext cx="66" cy="48"/>
                </a:xfrm>
                <a:custGeom>
                  <a:avLst/>
                  <a:gdLst>
                    <a:gd name="T0" fmla="*/ 0 w 130"/>
                    <a:gd name="T1" fmla="*/ 2 h 95"/>
                    <a:gd name="T2" fmla="*/ 1 w 130"/>
                    <a:gd name="T3" fmla="*/ 3 h 95"/>
                    <a:gd name="T4" fmla="*/ 4 w 130"/>
                    <a:gd name="T5" fmla="*/ 2 h 95"/>
                    <a:gd name="T6" fmla="*/ 5 w 130"/>
                    <a:gd name="T7" fmla="*/ 0 h 95"/>
                    <a:gd name="T8" fmla="*/ 0 w 130"/>
                    <a:gd name="T9" fmla="*/ 2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0" h="95">
                      <a:moveTo>
                        <a:pt x="0" y="62"/>
                      </a:moveTo>
                      <a:lnTo>
                        <a:pt x="16" y="95"/>
                      </a:lnTo>
                      <a:lnTo>
                        <a:pt x="113" y="48"/>
                      </a:lnTo>
                      <a:lnTo>
                        <a:pt x="130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49" name="未知"/>
                <p:cNvSpPr>
                  <a:spLocks/>
                </p:cNvSpPr>
                <p:nvPr/>
              </p:nvSpPr>
              <p:spPr bwMode="auto">
                <a:xfrm>
                  <a:off x="288" y="503"/>
                  <a:ext cx="33" cy="44"/>
                </a:xfrm>
                <a:custGeom>
                  <a:avLst/>
                  <a:gdLst>
                    <a:gd name="T0" fmla="*/ 0 w 68"/>
                    <a:gd name="T1" fmla="*/ 2 h 86"/>
                    <a:gd name="T2" fmla="*/ 2 w 68"/>
                    <a:gd name="T3" fmla="*/ 0 h 86"/>
                    <a:gd name="T4" fmla="*/ 1 w 68"/>
                    <a:gd name="T5" fmla="*/ 3 h 86"/>
                    <a:gd name="T6" fmla="*/ 0 w 68"/>
                    <a:gd name="T7" fmla="*/ 3 h 86"/>
                    <a:gd name="T8" fmla="*/ 0 w 68"/>
                    <a:gd name="T9" fmla="*/ 2 h 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8" h="86">
                      <a:moveTo>
                        <a:pt x="0" y="33"/>
                      </a:moveTo>
                      <a:lnTo>
                        <a:pt x="68" y="0"/>
                      </a:lnTo>
                      <a:lnTo>
                        <a:pt x="44" y="78"/>
                      </a:lnTo>
                      <a:lnTo>
                        <a:pt x="26" y="86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50" name="未知"/>
                <p:cNvSpPr>
                  <a:spLocks/>
                </p:cNvSpPr>
                <p:nvPr/>
              </p:nvSpPr>
              <p:spPr bwMode="auto">
                <a:xfrm>
                  <a:off x="100" y="117"/>
                  <a:ext cx="77" cy="28"/>
                </a:xfrm>
                <a:custGeom>
                  <a:avLst/>
                  <a:gdLst>
                    <a:gd name="T0" fmla="*/ 0 w 154"/>
                    <a:gd name="T1" fmla="*/ 0 h 57"/>
                    <a:gd name="T2" fmla="*/ 4 w 154"/>
                    <a:gd name="T3" fmla="*/ 1 h 57"/>
                    <a:gd name="T4" fmla="*/ 5 w 154"/>
                    <a:gd name="T5" fmla="*/ 1 h 57"/>
                    <a:gd name="T6" fmla="*/ 2 w 154"/>
                    <a:gd name="T7" fmla="*/ 0 h 57"/>
                    <a:gd name="T8" fmla="*/ 0 w 154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54" h="57">
                      <a:moveTo>
                        <a:pt x="0" y="26"/>
                      </a:moveTo>
                      <a:lnTo>
                        <a:pt x="101" y="57"/>
                      </a:lnTo>
                      <a:lnTo>
                        <a:pt x="154" y="34"/>
                      </a:lnTo>
                      <a:lnTo>
                        <a:pt x="61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51" name="未知"/>
                <p:cNvSpPr>
                  <a:spLocks/>
                </p:cNvSpPr>
                <p:nvPr/>
              </p:nvSpPr>
              <p:spPr bwMode="auto">
                <a:xfrm>
                  <a:off x="154" y="91"/>
                  <a:ext cx="76" cy="29"/>
                </a:xfrm>
                <a:custGeom>
                  <a:avLst/>
                  <a:gdLst>
                    <a:gd name="T0" fmla="*/ 0 w 151"/>
                    <a:gd name="T1" fmla="*/ 1 h 58"/>
                    <a:gd name="T2" fmla="*/ 4 w 151"/>
                    <a:gd name="T3" fmla="*/ 2 h 58"/>
                    <a:gd name="T4" fmla="*/ 5 w 151"/>
                    <a:gd name="T5" fmla="*/ 2 h 58"/>
                    <a:gd name="T6" fmla="*/ 2 w 151"/>
                    <a:gd name="T7" fmla="*/ 0 h 58"/>
                    <a:gd name="T8" fmla="*/ 0 w 151"/>
                    <a:gd name="T9" fmla="*/ 1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51" h="58">
                      <a:moveTo>
                        <a:pt x="0" y="27"/>
                      </a:moveTo>
                      <a:lnTo>
                        <a:pt x="100" y="58"/>
                      </a:lnTo>
                      <a:lnTo>
                        <a:pt x="151" y="34"/>
                      </a:lnTo>
                      <a:lnTo>
                        <a:pt x="60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52" name="未知"/>
                <p:cNvSpPr>
                  <a:spLocks/>
                </p:cNvSpPr>
                <p:nvPr/>
              </p:nvSpPr>
              <p:spPr bwMode="auto">
                <a:xfrm>
                  <a:off x="210" y="64"/>
                  <a:ext cx="74" cy="29"/>
                </a:xfrm>
                <a:custGeom>
                  <a:avLst/>
                  <a:gdLst>
                    <a:gd name="T0" fmla="*/ 0 w 149"/>
                    <a:gd name="T1" fmla="*/ 1 h 57"/>
                    <a:gd name="T2" fmla="*/ 3 w 149"/>
                    <a:gd name="T3" fmla="*/ 2 h 57"/>
                    <a:gd name="T4" fmla="*/ 4 w 149"/>
                    <a:gd name="T5" fmla="*/ 2 h 57"/>
                    <a:gd name="T6" fmla="*/ 1 w 149"/>
                    <a:gd name="T7" fmla="*/ 0 h 57"/>
                    <a:gd name="T8" fmla="*/ 0 w 149"/>
                    <a:gd name="T9" fmla="*/ 1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9" h="57">
                      <a:moveTo>
                        <a:pt x="0" y="26"/>
                      </a:moveTo>
                      <a:lnTo>
                        <a:pt x="98" y="57"/>
                      </a:lnTo>
                      <a:lnTo>
                        <a:pt x="149" y="34"/>
                      </a:lnTo>
                      <a:lnTo>
                        <a:pt x="56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53" name="未知"/>
                <p:cNvSpPr>
                  <a:spLocks/>
                </p:cNvSpPr>
                <p:nvPr/>
              </p:nvSpPr>
              <p:spPr bwMode="auto">
                <a:xfrm>
                  <a:off x="275" y="33"/>
                  <a:ext cx="43" cy="25"/>
                </a:xfrm>
                <a:custGeom>
                  <a:avLst/>
                  <a:gdLst>
                    <a:gd name="T0" fmla="*/ 0 w 86"/>
                    <a:gd name="T1" fmla="*/ 1 h 50"/>
                    <a:gd name="T2" fmla="*/ 3 w 86"/>
                    <a:gd name="T3" fmla="*/ 2 h 50"/>
                    <a:gd name="T4" fmla="*/ 3 w 86"/>
                    <a:gd name="T5" fmla="*/ 1 h 50"/>
                    <a:gd name="T6" fmla="*/ 2 w 86"/>
                    <a:gd name="T7" fmla="*/ 0 h 50"/>
                    <a:gd name="T8" fmla="*/ 0 w 86"/>
                    <a:gd name="T9" fmla="*/ 1 h 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6" h="50">
                      <a:moveTo>
                        <a:pt x="0" y="23"/>
                      </a:moveTo>
                      <a:lnTo>
                        <a:pt x="75" y="50"/>
                      </a:lnTo>
                      <a:lnTo>
                        <a:pt x="86" y="14"/>
                      </a:lnTo>
                      <a:lnTo>
                        <a:pt x="53" y="0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54" name="未知"/>
                <p:cNvSpPr>
                  <a:spLocks/>
                </p:cNvSpPr>
                <p:nvPr/>
              </p:nvSpPr>
              <p:spPr bwMode="auto">
                <a:xfrm>
                  <a:off x="290" y="102"/>
                  <a:ext cx="141" cy="140"/>
                </a:xfrm>
                <a:custGeom>
                  <a:avLst/>
                  <a:gdLst>
                    <a:gd name="T0" fmla="*/ 0 w 283"/>
                    <a:gd name="T1" fmla="*/ 0 h 281"/>
                    <a:gd name="T2" fmla="*/ 4 w 283"/>
                    <a:gd name="T3" fmla="*/ 7 h 281"/>
                    <a:gd name="T4" fmla="*/ 5 w 283"/>
                    <a:gd name="T5" fmla="*/ 7 h 281"/>
                    <a:gd name="T6" fmla="*/ 8 w 283"/>
                    <a:gd name="T7" fmla="*/ 6 h 281"/>
                    <a:gd name="T8" fmla="*/ 8 w 283"/>
                    <a:gd name="T9" fmla="*/ 7 h 281"/>
                    <a:gd name="T10" fmla="*/ 5 w 283"/>
                    <a:gd name="T11" fmla="*/ 8 h 281"/>
                    <a:gd name="T12" fmla="*/ 4 w 283"/>
                    <a:gd name="T13" fmla="*/ 8 h 281"/>
                    <a:gd name="T14" fmla="*/ 0 w 283"/>
                    <a:gd name="T15" fmla="*/ 0 h 281"/>
                    <a:gd name="T16" fmla="*/ 0 w 283"/>
                    <a:gd name="T17" fmla="*/ 0 h 28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83" h="281">
                      <a:moveTo>
                        <a:pt x="26" y="0"/>
                      </a:moveTo>
                      <a:lnTo>
                        <a:pt x="143" y="243"/>
                      </a:lnTo>
                      <a:lnTo>
                        <a:pt x="176" y="254"/>
                      </a:lnTo>
                      <a:lnTo>
                        <a:pt x="269" y="214"/>
                      </a:lnTo>
                      <a:lnTo>
                        <a:pt x="283" y="230"/>
                      </a:lnTo>
                      <a:lnTo>
                        <a:pt x="170" y="281"/>
                      </a:lnTo>
                      <a:lnTo>
                        <a:pt x="133" y="280"/>
                      </a:lnTo>
                      <a:lnTo>
                        <a:pt x="0" y="11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55" name="未知"/>
                <p:cNvSpPr>
                  <a:spLocks/>
                </p:cNvSpPr>
                <p:nvPr/>
              </p:nvSpPr>
              <p:spPr bwMode="auto">
                <a:xfrm>
                  <a:off x="261" y="118"/>
                  <a:ext cx="182" cy="154"/>
                </a:xfrm>
                <a:custGeom>
                  <a:avLst/>
                  <a:gdLst>
                    <a:gd name="T0" fmla="*/ 1 w 364"/>
                    <a:gd name="T1" fmla="*/ 0 h 308"/>
                    <a:gd name="T2" fmla="*/ 6 w 364"/>
                    <a:gd name="T3" fmla="*/ 9 h 308"/>
                    <a:gd name="T4" fmla="*/ 7 w 364"/>
                    <a:gd name="T5" fmla="*/ 9 h 308"/>
                    <a:gd name="T6" fmla="*/ 11 w 364"/>
                    <a:gd name="T7" fmla="*/ 7 h 308"/>
                    <a:gd name="T8" fmla="*/ 12 w 364"/>
                    <a:gd name="T9" fmla="*/ 8 h 308"/>
                    <a:gd name="T10" fmla="*/ 7 w 364"/>
                    <a:gd name="T11" fmla="*/ 10 h 308"/>
                    <a:gd name="T12" fmla="*/ 5 w 364"/>
                    <a:gd name="T13" fmla="*/ 10 h 308"/>
                    <a:gd name="T14" fmla="*/ 0 w 364"/>
                    <a:gd name="T15" fmla="*/ 1 h 308"/>
                    <a:gd name="T16" fmla="*/ 1 w 364"/>
                    <a:gd name="T17" fmla="*/ 0 h 30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64" h="308">
                      <a:moveTo>
                        <a:pt x="26" y="0"/>
                      </a:moveTo>
                      <a:lnTo>
                        <a:pt x="167" y="274"/>
                      </a:lnTo>
                      <a:lnTo>
                        <a:pt x="213" y="281"/>
                      </a:lnTo>
                      <a:lnTo>
                        <a:pt x="349" y="216"/>
                      </a:lnTo>
                      <a:lnTo>
                        <a:pt x="364" y="232"/>
                      </a:lnTo>
                      <a:lnTo>
                        <a:pt x="195" y="308"/>
                      </a:lnTo>
                      <a:lnTo>
                        <a:pt x="147" y="293"/>
                      </a:lnTo>
                      <a:lnTo>
                        <a:pt x="0" y="13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56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162" y="193"/>
                  <a:ext cx="49" cy="22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57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32" y="183"/>
                  <a:ext cx="43" cy="2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58" name="Line 51"/>
                <p:cNvSpPr>
                  <a:spLocks noChangeShapeType="1"/>
                </p:cNvSpPr>
                <p:nvPr/>
              </p:nvSpPr>
              <p:spPr bwMode="auto">
                <a:xfrm>
                  <a:off x="214" y="212"/>
                  <a:ext cx="24" cy="4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59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23" y="247"/>
                  <a:ext cx="30" cy="15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0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36" y="269"/>
                  <a:ext cx="33" cy="1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75" y="210"/>
                  <a:ext cx="39" cy="2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2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9" y="165"/>
                  <a:ext cx="49" cy="22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63" name="Group 56"/>
              <p:cNvGrpSpPr>
                <a:grpSpLocks/>
              </p:cNvGrpSpPr>
              <p:nvPr/>
            </p:nvGrpSpPr>
            <p:grpSpPr bwMode="auto">
              <a:xfrm>
                <a:off x="385" y="441"/>
                <a:ext cx="651" cy="659"/>
                <a:chOff x="0" y="0"/>
                <a:chExt cx="651" cy="659"/>
              </a:xfrm>
            </p:grpSpPr>
            <p:sp>
              <p:nvSpPr>
                <p:cNvPr id="11869" name="未知"/>
                <p:cNvSpPr>
                  <a:spLocks/>
                </p:cNvSpPr>
                <p:nvPr/>
              </p:nvSpPr>
              <p:spPr bwMode="auto">
                <a:xfrm>
                  <a:off x="319" y="472"/>
                  <a:ext cx="284" cy="187"/>
                </a:xfrm>
                <a:custGeom>
                  <a:avLst/>
                  <a:gdLst>
                    <a:gd name="T0" fmla="*/ 0 w 568"/>
                    <a:gd name="T1" fmla="*/ 12 h 372"/>
                    <a:gd name="T2" fmla="*/ 18 w 568"/>
                    <a:gd name="T3" fmla="*/ 3 h 372"/>
                    <a:gd name="T4" fmla="*/ 13 w 568"/>
                    <a:gd name="T5" fmla="*/ 2 h 372"/>
                    <a:gd name="T6" fmla="*/ 12 w 568"/>
                    <a:gd name="T7" fmla="*/ 0 h 372"/>
                    <a:gd name="T8" fmla="*/ 1 w 568"/>
                    <a:gd name="T9" fmla="*/ 6 h 372"/>
                    <a:gd name="T10" fmla="*/ 2 w 568"/>
                    <a:gd name="T11" fmla="*/ 7 h 372"/>
                    <a:gd name="T12" fmla="*/ 0 w 568"/>
                    <a:gd name="T13" fmla="*/ 12 h 3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68" h="372">
                      <a:moveTo>
                        <a:pt x="0" y="372"/>
                      </a:moveTo>
                      <a:lnTo>
                        <a:pt x="568" y="85"/>
                      </a:lnTo>
                      <a:lnTo>
                        <a:pt x="397" y="47"/>
                      </a:lnTo>
                      <a:lnTo>
                        <a:pt x="375" y="0"/>
                      </a:lnTo>
                      <a:lnTo>
                        <a:pt x="27" y="168"/>
                      </a:lnTo>
                      <a:lnTo>
                        <a:pt x="49" y="216"/>
                      </a:lnTo>
                      <a:lnTo>
                        <a:pt x="0" y="37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70" name="未知"/>
                <p:cNvSpPr>
                  <a:spLocks/>
                </p:cNvSpPr>
                <p:nvPr/>
              </p:nvSpPr>
              <p:spPr bwMode="auto">
                <a:xfrm>
                  <a:off x="333" y="336"/>
                  <a:ext cx="173" cy="193"/>
                </a:xfrm>
                <a:custGeom>
                  <a:avLst/>
                  <a:gdLst>
                    <a:gd name="T0" fmla="*/ 5 w 346"/>
                    <a:gd name="T1" fmla="*/ 12 h 387"/>
                    <a:gd name="T2" fmla="*/ 11 w 346"/>
                    <a:gd name="T3" fmla="*/ 8 h 387"/>
                    <a:gd name="T4" fmla="*/ 8 w 346"/>
                    <a:gd name="T5" fmla="*/ 1 h 387"/>
                    <a:gd name="T6" fmla="*/ 7 w 346"/>
                    <a:gd name="T7" fmla="*/ 1 h 387"/>
                    <a:gd name="T8" fmla="*/ 5 w 346"/>
                    <a:gd name="T9" fmla="*/ 0 h 387"/>
                    <a:gd name="T10" fmla="*/ 2 w 346"/>
                    <a:gd name="T11" fmla="*/ 1 h 387"/>
                    <a:gd name="T12" fmla="*/ 0 w 346"/>
                    <a:gd name="T13" fmla="*/ 3 h 387"/>
                    <a:gd name="T14" fmla="*/ 5 w 346"/>
                    <a:gd name="T15" fmla="*/ 12 h 38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46" h="387">
                      <a:moveTo>
                        <a:pt x="142" y="387"/>
                      </a:moveTo>
                      <a:lnTo>
                        <a:pt x="346" y="285"/>
                      </a:lnTo>
                      <a:lnTo>
                        <a:pt x="230" y="44"/>
                      </a:lnTo>
                      <a:lnTo>
                        <a:pt x="201" y="33"/>
                      </a:lnTo>
                      <a:lnTo>
                        <a:pt x="140" y="0"/>
                      </a:lnTo>
                      <a:lnTo>
                        <a:pt x="34" y="50"/>
                      </a:lnTo>
                      <a:lnTo>
                        <a:pt x="0" y="98"/>
                      </a:lnTo>
                      <a:lnTo>
                        <a:pt x="142" y="3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71" name="未知"/>
                <p:cNvSpPr>
                  <a:spLocks/>
                </p:cNvSpPr>
                <p:nvPr/>
              </p:nvSpPr>
              <p:spPr bwMode="auto">
                <a:xfrm>
                  <a:off x="434" y="290"/>
                  <a:ext cx="80" cy="181"/>
                </a:xfrm>
                <a:custGeom>
                  <a:avLst/>
                  <a:gdLst>
                    <a:gd name="T0" fmla="*/ 5 w 159"/>
                    <a:gd name="T1" fmla="*/ 12 h 361"/>
                    <a:gd name="T2" fmla="*/ 2 w 159"/>
                    <a:gd name="T3" fmla="*/ 5 h 361"/>
                    <a:gd name="T4" fmla="*/ 0 w 159"/>
                    <a:gd name="T5" fmla="*/ 4 h 361"/>
                    <a:gd name="T6" fmla="*/ 1 w 159"/>
                    <a:gd name="T7" fmla="*/ 2 h 361"/>
                    <a:gd name="T8" fmla="*/ 4 w 159"/>
                    <a:gd name="T9" fmla="*/ 0 h 361"/>
                    <a:gd name="T10" fmla="*/ 5 w 159"/>
                    <a:gd name="T11" fmla="*/ 3 h 361"/>
                    <a:gd name="T12" fmla="*/ 3 w 159"/>
                    <a:gd name="T13" fmla="*/ 4 h 361"/>
                    <a:gd name="T14" fmla="*/ 5 w 159"/>
                    <a:gd name="T15" fmla="*/ 8 h 361"/>
                    <a:gd name="T16" fmla="*/ 5 w 159"/>
                    <a:gd name="T17" fmla="*/ 12 h 36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59" h="361">
                      <a:moveTo>
                        <a:pt x="137" y="361"/>
                      </a:moveTo>
                      <a:lnTo>
                        <a:pt x="34" y="140"/>
                      </a:lnTo>
                      <a:lnTo>
                        <a:pt x="0" y="123"/>
                      </a:lnTo>
                      <a:lnTo>
                        <a:pt x="28" y="40"/>
                      </a:lnTo>
                      <a:lnTo>
                        <a:pt x="105" y="0"/>
                      </a:lnTo>
                      <a:lnTo>
                        <a:pt x="149" y="93"/>
                      </a:lnTo>
                      <a:lnTo>
                        <a:pt x="96" y="121"/>
                      </a:lnTo>
                      <a:lnTo>
                        <a:pt x="159" y="249"/>
                      </a:lnTo>
                      <a:lnTo>
                        <a:pt x="137" y="36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72" name="未知"/>
                <p:cNvSpPr>
                  <a:spLocks/>
                </p:cNvSpPr>
                <p:nvPr/>
              </p:nvSpPr>
              <p:spPr bwMode="auto">
                <a:xfrm>
                  <a:off x="298" y="303"/>
                  <a:ext cx="150" cy="81"/>
                </a:xfrm>
                <a:custGeom>
                  <a:avLst/>
                  <a:gdLst>
                    <a:gd name="T0" fmla="*/ 3 w 300"/>
                    <a:gd name="T1" fmla="*/ 5 h 163"/>
                    <a:gd name="T2" fmla="*/ 4 w 300"/>
                    <a:gd name="T3" fmla="*/ 3 h 163"/>
                    <a:gd name="T4" fmla="*/ 7 w 300"/>
                    <a:gd name="T5" fmla="*/ 1 h 163"/>
                    <a:gd name="T6" fmla="*/ 9 w 300"/>
                    <a:gd name="T7" fmla="*/ 3 h 163"/>
                    <a:gd name="T8" fmla="*/ 9 w 300"/>
                    <a:gd name="T9" fmla="*/ 2 h 163"/>
                    <a:gd name="T10" fmla="*/ 10 w 300"/>
                    <a:gd name="T11" fmla="*/ 0 h 163"/>
                    <a:gd name="T12" fmla="*/ 7 w 300"/>
                    <a:gd name="T13" fmla="*/ 0 h 163"/>
                    <a:gd name="T14" fmla="*/ 2 w 300"/>
                    <a:gd name="T15" fmla="*/ 2 h 163"/>
                    <a:gd name="T16" fmla="*/ 0 w 300"/>
                    <a:gd name="T17" fmla="*/ 4 h 163"/>
                    <a:gd name="T18" fmla="*/ 3 w 300"/>
                    <a:gd name="T19" fmla="*/ 5 h 16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00" h="163">
                      <a:moveTo>
                        <a:pt x="65" y="163"/>
                      </a:moveTo>
                      <a:lnTo>
                        <a:pt x="107" y="112"/>
                      </a:lnTo>
                      <a:lnTo>
                        <a:pt x="208" y="63"/>
                      </a:lnTo>
                      <a:lnTo>
                        <a:pt x="271" y="96"/>
                      </a:lnTo>
                      <a:lnTo>
                        <a:pt x="277" y="69"/>
                      </a:lnTo>
                      <a:lnTo>
                        <a:pt x="300" y="18"/>
                      </a:lnTo>
                      <a:lnTo>
                        <a:pt x="203" y="0"/>
                      </a:lnTo>
                      <a:lnTo>
                        <a:pt x="45" y="74"/>
                      </a:lnTo>
                      <a:lnTo>
                        <a:pt x="0" y="152"/>
                      </a:lnTo>
                      <a:lnTo>
                        <a:pt x="65" y="16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73" name="未知"/>
                <p:cNvSpPr>
                  <a:spLocks/>
                </p:cNvSpPr>
                <p:nvPr/>
              </p:nvSpPr>
              <p:spPr bwMode="auto">
                <a:xfrm>
                  <a:off x="68" y="386"/>
                  <a:ext cx="185" cy="268"/>
                </a:xfrm>
                <a:custGeom>
                  <a:avLst/>
                  <a:gdLst>
                    <a:gd name="T0" fmla="*/ 4 w 370"/>
                    <a:gd name="T1" fmla="*/ 2 h 537"/>
                    <a:gd name="T2" fmla="*/ 6 w 370"/>
                    <a:gd name="T3" fmla="*/ 6 h 537"/>
                    <a:gd name="T4" fmla="*/ 10 w 370"/>
                    <a:gd name="T5" fmla="*/ 7 h 537"/>
                    <a:gd name="T6" fmla="*/ 12 w 370"/>
                    <a:gd name="T7" fmla="*/ 9 h 537"/>
                    <a:gd name="T8" fmla="*/ 8 w 370"/>
                    <a:gd name="T9" fmla="*/ 9 h 537"/>
                    <a:gd name="T10" fmla="*/ 7 w 370"/>
                    <a:gd name="T11" fmla="*/ 9 h 537"/>
                    <a:gd name="T12" fmla="*/ 9 w 370"/>
                    <a:gd name="T13" fmla="*/ 13 h 537"/>
                    <a:gd name="T14" fmla="*/ 8 w 370"/>
                    <a:gd name="T15" fmla="*/ 16 h 537"/>
                    <a:gd name="T16" fmla="*/ 0 w 370"/>
                    <a:gd name="T17" fmla="*/ 1 h 537"/>
                    <a:gd name="T18" fmla="*/ 3 w 370"/>
                    <a:gd name="T19" fmla="*/ 0 h 537"/>
                    <a:gd name="T20" fmla="*/ 4 w 370"/>
                    <a:gd name="T21" fmla="*/ 2 h 5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0" h="537">
                      <a:moveTo>
                        <a:pt x="107" y="79"/>
                      </a:moveTo>
                      <a:lnTo>
                        <a:pt x="168" y="210"/>
                      </a:lnTo>
                      <a:lnTo>
                        <a:pt x="311" y="225"/>
                      </a:lnTo>
                      <a:lnTo>
                        <a:pt x="370" y="313"/>
                      </a:lnTo>
                      <a:lnTo>
                        <a:pt x="246" y="301"/>
                      </a:lnTo>
                      <a:lnTo>
                        <a:pt x="218" y="312"/>
                      </a:lnTo>
                      <a:lnTo>
                        <a:pt x="281" y="443"/>
                      </a:lnTo>
                      <a:lnTo>
                        <a:pt x="243" y="537"/>
                      </a:lnTo>
                      <a:lnTo>
                        <a:pt x="0" y="33"/>
                      </a:lnTo>
                      <a:lnTo>
                        <a:pt x="68" y="0"/>
                      </a:lnTo>
                      <a:lnTo>
                        <a:pt x="107" y="7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74" name="未知"/>
                <p:cNvSpPr>
                  <a:spLocks/>
                </p:cNvSpPr>
                <p:nvPr/>
              </p:nvSpPr>
              <p:spPr bwMode="auto">
                <a:xfrm>
                  <a:off x="53" y="361"/>
                  <a:ext cx="46" cy="39"/>
                </a:xfrm>
                <a:custGeom>
                  <a:avLst/>
                  <a:gdLst>
                    <a:gd name="T0" fmla="*/ 1 w 92"/>
                    <a:gd name="T1" fmla="*/ 3 h 76"/>
                    <a:gd name="T2" fmla="*/ 3 w 92"/>
                    <a:gd name="T3" fmla="*/ 2 h 76"/>
                    <a:gd name="T4" fmla="*/ 3 w 92"/>
                    <a:gd name="T5" fmla="*/ 0 h 76"/>
                    <a:gd name="T6" fmla="*/ 0 w 92"/>
                    <a:gd name="T7" fmla="*/ 1 h 76"/>
                    <a:gd name="T8" fmla="*/ 1 w 92"/>
                    <a:gd name="T9" fmla="*/ 3 h 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2" h="76">
                      <a:moveTo>
                        <a:pt x="22" y="76"/>
                      </a:moveTo>
                      <a:lnTo>
                        <a:pt x="92" y="44"/>
                      </a:lnTo>
                      <a:lnTo>
                        <a:pt x="69" y="0"/>
                      </a:lnTo>
                      <a:lnTo>
                        <a:pt x="0" y="31"/>
                      </a:lnTo>
                      <a:lnTo>
                        <a:pt x="22" y="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75" name="未知"/>
                <p:cNvSpPr>
                  <a:spLocks/>
                </p:cNvSpPr>
                <p:nvPr/>
              </p:nvSpPr>
              <p:spPr bwMode="auto">
                <a:xfrm>
                  <a:off x="36" y="337"/>
                  <a:ext cx="51" cy="42"/>
                </a:xfrm>
                <a:custGeom>
                  <a:avLst/>
                  <a:gdLst>
                    <a:gd name="T0" fmla="*/ 1 w 101"/>
                    <a:gd name="T1" fmla="*/ 3 h 84"/>
                    <a:gd name="T2" fmla="*/ 4 w 101"/>
                    <a:gd name="T3" fmla="*/ 2 h 84"/>
                    <a:gd name="T4" fmla="*/ 3 w 101"/>
                    <a:gd name="T5" fmla="*/ 0 h 84"/>
                    <a:gd name="T6" fmla="*/ 0 w 101"/>
                    <a:gd name="T7" fmla="*/ 2 h 84"/>
                    <a:gd name="T8" fmla="*/ 1 w 101"/>
                    <a:gd name="T9" fmla="*/ 3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1" h="84">
                      <a:moveTo>
                        <a:pt x="26" y="84"/>
                      </a:moveTo>
                      <a:lnTo>
                        <a:pt x="101" y="45"/>
                      </a:lnTo>
                      <a:lnTo>
                        <a:pt x="79" y="0"/>
                      </a:lnTo>
                      <a:lnTo>
                        <a:pt x="0" y="34"/>
                      </a:lnTo>
                      <a:lnTo>
                        <a:pt x="26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76" name="未知"/>
                <p:cNvSpPr>
                  <a:spLocks/>
                </p:cNvSpPr>
                <p:nvPr/>
              </p:nvSpPr>
              <p:spPr bwMode="auto">
                <a:xfrm>
                  <a:off x="27" y="311"/>
                  <a:ext cx="47" cy="41"/>
                </a:xfrm>
                <a:custGeom>
                  <a:avLst/>
                  <a:gdLst>
                    <a:gd name="T0" fmla="*/ 1 w 93"/>
                    <a:gd name="T1" fmla="*/ 3 h 82"/>
                    <a:gd name="T2" fmla="*/ 3 w 93"/>
                    <a:gd name="T3" fmla="*/ 2 h 82"/>
                    <a:gd name="T4" fmla="*/ 3 w 93"/>
                    <a:gd name="T5" fmla="*/ 0 h 82"/>
                    <a:gd name="T6" fmla="*/ 0 w 93"/>
                    <a:gd name="T7" fmla="*/ 2 h 82"/>
                    <a:gd name="T8" fmla="*/ 1 w 93"/>
                    <a:gd name="T9" fmla="*/ 3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3" h="82">
                      <a:moveTo>
                        <a:pt x="26" y="82"/>
                      </a:moveTo>
                      <a:lnTo>
                        <a:pt x="93" y="49"/>
                      </a:lnTo>
                      <a:lnTo>
                        <a:pt x="70" y="0"/>
                      </a:lnTo>
                      <a:lnTo>
                        <a:pt x="0" y="33"/>
                      </a:lnTo>
                      <a:lnTo>
                        <a:pt x="26" y="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77" name="未知"/>
                <p:cNvSpPr>
                  <a:spLocks/>
                </p:cNvSpPr>
                <p:nvPr/>
              </p:nvSpPr>
              <p:spPr bwMode="auto">
                <a:xfrm>
                  <a:off x="112" y="104"/>
                  <a:ext cx="222" cy="317"/>
                </a:xfrm>
                <a:custGeom>
                  <a:avLst/>
                  <a:gdLst>
                    <a:gd name="T0" fmla="*/ 0 w 445"/>
                    <a:gd name="T1" fmla="*/ 18 h 633"/>
                    <a:gd name="T2" fmla="*/ 6 w 445"/>
                    <a:gd name="T3" fmla="*/ 20 h 633"/>
                    <a:gd name="T4" fmla="*/ 13 w 445"/>
                    <a:gd name="T5" fmla="*/ 0 h 633"/>
                    <a:gd name="T6" fmla="*/ 6 w 445"/>
                    <a:gd name="T7" fmla="*/ 4 h 633"/>
                    <a:gd name="T8" fmla="*/ 0 w 445"/>
                    <a:gd name="T9" fmla="*/ 18 h 6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5" h="633">
                      <a:moveTo>
                        <a:pt x="0" y="572"/>
                      </a:moveTo>
                      <a:lnTo>
                        <a:pt x="204" y="633"/>
                      </a:lnTo>
                      <a:lnTo>
                        <a:pt x="445" y="0"/>
                      </a:lnTo>
                      <a:lnTo>
                        <a:pt x="202" y="120"/>
                      </a:lnTo>
                      <a:lnTo>
                        <a:pt x="0" y="5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78" name="未知"/>
                <p:cNvSpPr>
                  <a:spLocks/>
                </p:cNvSpPr>
                <p:nvPr/>
              </p:nvSpPr>
              <p:spPr bwMode="auto">
                <a:xfrm>
                  <a:off x="200" y="113"/>
                  <a:ext cx="114" cy="304"/>
                </a:xfrm>
                <a:custGeom>
                  <a:avLst/>
                  <a:gdLst>
                    <a:gd name="T0" fmla="*/ 1 w 228"/>
                    <a:gd name="T1" fmla="*/ 19 h 608"/>
                    <a:gd name="T2" fmla="*/ 8 w 228"/>
                    <a:gd name="T3" fmla="*/ 0 h 608"/>
                    <a:gd name="T4" fmla="*/ 7 w 228"/>
                    <a:gd name="T5" fmla="*/ 1 h 608"/>
                    <a:gd name="T6" fmla="*/ 0 w 228"/>
                    <a:gd name="T7" fmla="*/ 19 h 608"/>
                    <a:gd name="T8" fmla="*/ 1 w 228"/>
                    <a:gd name="T9" fmla="*/ 19 h 6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8" h="608">
                      <a:moveTo>
                        <a:pt x="26" y="608"/>
                      </a:moveTo>
                      <a:lnTo>
                        <a:pt x="228" y="0"/>
                      </a:lnTo>
                      <a:lnTo>
                        <a:pt x="196" y="18"/>
                      </a:lnTo>
                      <a:lnTo>
                        <a:pt x="0" y="598"/>
                      </a:lnTo>
                      <a:lnTo>
                        <a:pt x="26" y="60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79" name="未知"/>
                <p:cNvSpPr>
                  <a:spLocks/>
                </p:cNvSpPr>
                <p:nvPr/>
              </p:nvSpPr>
              <p:spPr bwMode="auto">
                <a:xfrm>
                  <a:off x="172" y="131"/>
                  <a:ext cx="108" cy="282"/>
                </a:xfrm>
                <a:custGeom>
                  <a:avLst/>
                  <a:gdLst>
                    <a:gd name="T0" fmla="*/ 0 w 217"/>
                    <a:gd name="T1" fmla="*/ 18 h 563"/>
                    <a:gd name="T2" fmla="*/ 6 w 217"/>
                    <a:gd name="T3" fmla="*/ 0 h 563"/>
                    <a:gd name="T4" fmla="*/ 5 w 217"/>
                    <a:gd name="T5" fmla="*/ 1 h 563"/>
                    <a:gd name="T6" fmla="*/ 0 w 217"/>
                    <a:gd name="T7" fmla="*/ 18 h 563"/>
                    <a:gd name="T8" fmla="*/ 0 w 217"/>
                    <a:gd name="T9" fmla="*/ 18 h 5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7" h="563">
                      <a:moveTo>
                        <a:pt x="27" y="563"/>
                      </a:moveTo>
                      <a:lnTo>
                        <a:pt x="217" y="0"/>
                      </a:lnTo>
                      <a:lnTo>
                        <a:pt x="176" y="18"/>
                      </a:lnTo>
                      <a:lnTo>
                        <a:pt x="0" y="550"/>
                      </a:lnTo>
                      <a:lnTo>
                        <a:pt x="27" y="56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80" name="未知"/>
                <p:cNvSpPr>
                  <a:spLocks/>
                </p:cNvSpPr>
                <p:nvPr/>
              </p:nvSpPr>
              <p:spPr bwMode="auto">
                <a:xfrm>
                  <a:off x="214" y="69"/>
                  <a:ext cx="271" cy="351"/>
                </a:xfrm>
                <a:custGeom>
                  <a:avLst/>
                  <a:gdLst>
                    <a:gd name="T0" fmla="*/ 0 w 542"/>
                    <a:gd name="T1" fmla="*/ 21 h 703"/>
                    <a:gd name="T2" fmla="*/ 1 w 542"/>
                    <a:gd name="T3" fmla="*/ 20 h 703"/>
                    <a:gd name="T4" fmla="*/ 5 w 542"/>
                    <a:gd name="T5" fmla="*/ 19 h 703"/>
                    <a:gd name="T6" fmla="*/ 6 w 542"/>
                    <a:gd name="T7" fmla="*/ 19 h 703"/>
                    <a:gd name="T8" fmla="*/ 7 w 542"/>
                    <a:gd name="T9" fmla="*/ 16 h 703"/>
                    <a:gd name="T10" fmla="*/ 12 w 542"/>
                    <a:gd name="T11" fmla="*/ 14 h 703"/>
                    <a:gd name="T12" fmla="*/ 15 w 542"/>
                    <a:gd name="T13" fmla="*/ 15 h 703"/>
                    <a:gd name="T14" fmla="*/ 17 w 542"/>
                    <a:gd name="T15" fmla="*/ 14 h 703"/>
                    <a:gd name="T16" fmla="*/ 15 w 542"/>
                    <a:gd name="T17" fmla="*/ 9 h 703"/>
                    <a:gd name="T18" fmla="*/ 17 w 542"/>
                    <a:gd name="T19" fmla="*/ 2 h 703"/>
                    <a:gd name="T20" fmla="*/ 13 w 542"/>
                    <a:gd name="T21" fmla="*/ 0 h 703"/>
                    <a:gd name="T22" fmla="*/ 7 w 542"/>
                    <a:gd name="T23" fmla="*/ 2 h 703"/>
                    <a:gd name="T24" fmla="*/ 0 w 542"/>
                    <a:gd name="T25" fmla="*/ 21 h 70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542" h="703">
                      <a:moveTo>
                        <a:pt x="0" y="703"/>
                      </a:moveTo>
                      <a:lnTo>
                        <a:pt x="18" y="670"/>
                      </a:lnTo>
                      <a:lnTo>
                        <a:pt x="156" y="608"/>
                      </a:lnTo>
                      <a:lnTo>
                        <a:pt x="165" y="622"/>
                      </a:lnTo>
                      <a:lnTo>
                        <a:pt x="208" y="543"/>
                      </a:lnTo>
                      <a:lnTo>
                        <a:pt x="370" y="465"/>
                      </a:lnTo>
                      <a:lnTo>
                        <a:pt x="473" y="480"/>
                      </a:lnTo>
                      <a:lnTo>
                        <a:pt x="531" y="452"/>
                      </a:lnTo>
                      <a:lnTo>
                        <a:pt x="455" y="296"/>
                      </a:lnTo>
                      <a:lnTo>
                        <a:pt x="542" y="93"/>
                      </a:lnTo>
                      <a:lnTo>
                        <a:pt x="386" y="0"/>
                      </a:lnTo>
                      <a:lnTo>
                        <a:pt x="223" y="81"/>
                      </a:lnTo>
                      <a:lnTo>
                        <a:pt x="0" y="7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81" name="未知"/>
                <p:cNvSpPr>
                  <a:spLocks/>
                </p:cNvSpPr>
                <p:nvPr/>
              </p:nvSpPr>
              <p:spPr bwMode="auto">
                <a:xfrm>
                  <a:off x="240" y="264"/>
                  <a:ext cx="236" cy="135"/>
                </a:xfrm>
                <a:custGeom>
                  <a:avLst/>
                  <a:gdLst>
                    <a:gd name="T0" fmla="*/ 2 w 473"/>
                    <a:gd name="T1" fmla="*/ 8 h 270"/>
                    <a:gd name="T2" fmla="*/ 4 w 473"/>
                    <a:gd name="T3" fmla="*/ 4 h 270"/>
                    <a:gd name="T4" fmla="*/ 9 w 473"/>
                    <a:gd name="T5" fmla="*/ 2 h 270"/>
                    <a:gd name="T6" fmla="*/ 12 w 473"/>
                    <a:gd name="T7" fmla="*/ 2 h 270"/>
                    <a:gd name="T8" fmla="*/ 13 w 473"/>
                    <a:gd name="T9" fmla="*/ 3 h 270"/>
                    <a:gd name="T10" fmla="*/ 14 w 473"/>
                    <a:gd name="T11" fmla="*/ 3 h 270"/>
                    <a:gd name="T12" fmla="*/ 13 w 473"/>
                    <a:gd name="T13" fmla="*/ 1 h 270"/>
                    <a:gd name="T14" fmla="*/ 8 w 473"/>
                    <a:gd name="T15" fmla="*/ 0 h 270"/>
                    <a:gd name="T16" fmla="*/ 3 w 473"/>
                    <a:gd name="T17" fmla="*/ 3 h 270"/>
                    <a:gd name="T18" fmla="*/ 0 w 473"/>
                    <a:gd name="T19" fmla="*/ 9 h 270"/>
                    <a:gd name="T20" fmla="*/ 2 w 473"/>
                    <a:gd name="T21" fmla="*/ 8 h 27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73" h="270">
                      <a:moveTo>
                        <a:pt x="76" y="235"/>
                      </a:moveTo>
                      <a:lnTo>
                        <a:pt x="137" y="122"/>
                      </a:lnTo>
                      <a:lnTo>
                        <a:pt x="306" y="40"/>
                      </a:lnTo>
                      <a:lnTo>
                        <a:pt x="407" y="58"/>
                      </a:lnTo>
                      <a:lnTo>
                        <a:pt x="427" y="90"/>
                      </a:lnTo>
                      <a:lnTo>
                        <a:pt x="473" y="67"/>
                      </a:lnTo>
                      <a:lnTo>
                        <a:pt x="447" y="17"/>
                      </a:lnTo>
                      <a:lnTo>
                        <a:pt x="286" y="0"/>
                      </a:lnTo>
                      <a:lnTo>
                        <a:pt x="118" y="82"/>
                      </a:lnTo>
                      <a:lnTo>
                        <a:pt x="0" y="270"/>
                      </a:lnTo>
                      <a:lnTo>
                        <a:pt x="76" y="2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82" name="未知"/>
                <p:cNvSpPr>
                  <a:spLocks/>
                </p:cNvSpPr>
                <p:nvPr/>
              </p:nvSpPr>
              <p:spPr bwMode="auto">
                <a:xfrm>
                  <a:off x="259" y="97"/>
                  <a:ext cx="198" cy="218"/>
                </a:xfrm>
                <a:custGeom>
                  <a:avLst/>
                  <a:gdLst>
                    <a:gd name="T0" fmla="*/ 0 w 397"/>
                    <a:gd name="T1" fmla="*/ 13 h 437"/>
                    <a:gd name="T2" fmla="*/ 7 w 397"/>
                    <a:gd name="T3" fmla="*/ 9 h 437"/>
                    <a:gd name="T4" fmla="*/ 12 w 397"/>
                    <a:gd name="T5" fmla="*/ 10 h 437"/>
                    <a:gd name="T6" fmla="*/ 9 w 397"/>
                    <a:gd name="T7" fmla="*/ 7 h 437"/>
                    <a:gd name="T8" fmla="*/ 6 w 397"/>
                    <a:gd name="T9" fmla="*/ 0 h 437"/>
                    <a:gd name="T10" fmla="*/ 4 w 397"/>
                    <a:gd name="T11" fmla="*/ 0 h 437"/>
                    <a:gd name="T12" fmla="*/ 0 w 397"/>
                    <a:gd name="T13" fmla="*/ 13 h 4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97" h="437">
                      <a:moveTo>
                        <a:pt x="0" y="437"/>
                      </a:moveTo>
                      <a:lnTo>
                        <a:pt x="242" y="316"/>
                      </a:lnTo>
                      <a:lnTo>
                        <a:pt x="397" y="331"/>
                      </a:lnTo>
                      <a:lnTo>
                        <a:pt x="312" y="251"/>
                      </a:lnTo>
                      <a:lnTo>
                        <a:pt x="192" y="0"/>
                      </a:lnTo>
                      <a:lnTo>
                        <a:pt x="151" y="20"/>
                      </a:lnTo>
                      <a:lnTo>
                        <a:pt x="0" y="4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83" name="未知"/>
                <p:cNvSpPr>
                  <a:spLocks/>
                </p:cNvSpPr>
                <p:nvPr/>
              </p:nvSpPr>
              <p:spPr bwMode="auto">
                <a:xfrm>
                  <a:off x="411" y="56"/>
                  <a:ext cx="148" cy="237"/>
                </a:xfrm>
                <a:custGeom>
                  <a:avLst/>
                  <a:gdLst>
                    <a:gd name="T0" fmla="*/ 5 w 295"/>
                    <a:gd name="T1" fmla="*/ 14 h 475"/>
                    <a:gd name="T2" fmla="*/ 2 w 295"/>
                    <a:gd name="T3" fmla="*/ 9 h 475"/>
                    <a:gd name="T4" fmla="*/ 5 w 295"/>
                    <a:gd name="T5" fmla="*/ 3 h 475"/>
                    <a:gd name="T6" fmla="*/ 0 w 295"/>
                    <a:gd name="T7" fmla="*/ 0 h 475"/>
                    <a:gd name="T8" fmla="*/ 2 w 295"/>
                    <a:gd name="T9" fmla="*/ 0 h 475"/>
                    <a:gd name="T10" fmla="*/ 6 w 295"/>
                    <a:gd name="T11" fmla="*/ 2 h 475"/>
                    <a:gd name="T12" fmla="*/ 8 w 295"/>
                    <a:gd name="T13" fmla="*/ 1 h 475"/>
                    <a:gd name="T14" fmla="*/ 10 w 295"/>
                    <a:gd name="T15" fmla="*/ 5 h 475"/>
                    <a:gd name="T16" fmla="*/ 8 w 295"/>
                    <a:gd name="T17" fmla="*/ 9 h 475"/>
                    <a:gd name="T18" fmla="*/ 9 w 295"/>
                    <a:gd name="T19" fmla="*/ 11 h 475"/>
                    <a:gd name="T20" fmla="*/ 7 w 295"/>
                    <a:gd name="T21" fmla="*/ 11 h 475"/>
                    <a:gd name="T22" fmla="*/ 5 w 295"/>
                    <a:gd name="T23" fmla="*/ 14 h 47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95" h="475">
                      <a:moveTo>
                        <a:pt x="142" y="475"/>
                      </a:moveTo>
                      <a:lnTo>
                        <a:pt x="62" y="313"/>
                      </a:lnTo>
                      <a:lnTo>
                        <a:pt x="150" y="118"/>
                      </a:lnTo>
                      <a:lnTo>
                        <a:pt x="0" y="24"/>
                      </a:lnTo>
                      <a:lnTo>
                        <a:pt x="50" y="0"/>
                      </a:lnTo>
                      <a:lnTo>
                        <a:pt x="165" y="88"/>
                      </a:lnTo>
                      <a:lnTo>
                        <a:pt x="242" y="49"/>
                      </a:lnTo>
                      <a:lnTo>
                        <a:pt x="295" y="163"/>
                      </a:lnTo>
                      <a:lnTo>
                        <a:pt x="229" y="297"/>
                      </a:lnTo>
                      <a:lnTo>
                        <a:pt x="260" y="356"/>
                      </a:lnTo>
                      <a:lnTo>
                        <a:pt x="212" y="378"/>
                      </a:lnTo>
                      <a:lnTo>
                        <a:pt x="142" y="475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84" name="未知"/>
                <p:cNvSpPr>
                  <a:spLocks/>
                </p:cNvSpPr>
                <p:nvPr/>
              </p:nvSpPr>
              <p:spPr bwMode="auto">
                <a:xfrm>
                  <a:off x="461" y="105"/>
                  <a:ext cx="96" cy="175"/>
                </a:xfrm>
                <a:custGeom>
                  <a:avLst/>
                  <a:gdLst>
                    <a:gd name="T0" fmla="*/ 2 w 192"/>
                    <a:gd name="T1" fmla="*/ 11 h 349"/>
                    <a:gd name="T2" fmla="*/ 0 w 192"/>
                    <a:gd name="T3" fmla="*/ 7 h 349"/>
                    <a:gd name="T4" fmla="*/ 3 w 192"/>
                    <a:gd name="T5" fmla="*/ 2 h 349"/>
                    <a:gd name="T6" fmla="*/ 5 w 192"/>
                    <a:gd name="T7" fmla="*/ 0 h 349"/>
                    <a:gd name="T8" fmla="*/ 6 w 192"/>
                    <a:gd name="T9" fmla="*/ 2 h 349"/>
                    <a:gd name="T10" fmla="*/ 4 w 192"/>
                    <a:gd name="T11" fmla="*/ 3 h 349"/>
                    <a:gd name="T12" fmla="*/ 3 w 192"/>
                    <a:gd name="T13" fmla="*/ 7 h 349"/>
                    <a:gd name="T14" fmla="*/ 4 w 192"/>
                    <a:gd name="T15" fmla="*/ 9 h 349"/>
                    <a:gd name="T16" fmla="*/ 2 w 192"/>
                    <a:gd name="T17" fmla="*/ 11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2" h="349">
                      <a:moveTo>
                        <a:pt x="64" y="349"/>
                      </a:moveTo>
                      <a:lnTo>
                        <a:pt x="0" y="218"/>
                      </a:lnTo>
                      <a:lnTo>
                        <a:pt x="86" y="38"/>
                      </a:lnTo>
                      <a:lnTo>
                        <a:pt x="160" y="0"/>
                      </a:lnTo>
                      <a:lnTo>
                        <a:pt x="192" y="61"/>
                      </a:lnTo>
                      <a:lnTo>
                        <a:pt x="128" y="90"/>
                      </a:lnTo>
                      <a:lnTo>
                        <a:pt x="79" y="209"/>
                      </a:lnTo>
                      <a:lnTo>
                        <a:pt x="112" y="279"/>
                      </a:lnTo>
                      <a:lnTo>
                        <a:pt x="64" y="3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85" name="未知"/>
                <p:cNvSpPr>
                  <a:spLocks/>
                </p:cNvSpPr>
                <p:nvPr/>
              </p:nvSpPr>
              <p:spPr bwMode="auto">
                <a:xfrm>
                  <a:off x="529" y="143"/>
                  <a:ext cx="46" cy="90"/>
                </a:xfrm>
                <a:custGeom>
                  <a:avLst/>
                  <a:gdLst>
                    <a:gd name="T0" fmla="*/ 1 w 92"/>
                    <a:gd name="T1" fmla="*/ 5 h 181"/>
                    <a:gd name="T2" fmla="*/ 3 w 92"/>
                    <a:gd name="T3" fmla="*/ 1 h 181"/>
                    <a:gd name="T4" fmla="*/ 2 w 92"/>
                    <a:gd name="T5" fmla="*/ 0 h 181"/>
                    <a:gd name="T6" fmla="*/ 0 w 92"/>
                    <a:gd name="T7" fmla="*/ 3 h 181"/>
                    <a:gd name="T8" fmla="*/ 1 w 92"/>
                    <a:gd name="T9" fmla="*/ 5 h 1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2" h="181">
                      <a:moveTo>
                        <a:pt x="28" y="181"/>
                      </a:moveTo>
                      <a:lnTo>
                        <a:pt x="92" y="60"/>
                      </a:lnTo>
                      <a:lnTo>
                        <a:pt x="62" y="0"/>
                      </a:lnTo>
                      <a:lnTo>
                        <a:pt x="0" y="121"/>
                      </a:lnTo>
                      <a:lnTo>
                        <a:pt x="28" y="18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86" name="未知"/>
                <p:cNvSpPr>
                  <a:spLocks/>
                </p:cNvSpPr>
                <p:nvPr/>
              </p:nvSpPr>
              <p:spPr bwMode="auto">
                <a:xfrm>
                  <a:off x="0" y="251"/>
                  <a:ext cx="63" cy="77"/>
                </a:xfrm>
                <a:custGeom>
                  <a:avLst/>
                  <a:gdLst>
                    <a:gd name="T0" fmla="*/ 2 w 127"/>
                    <a:gd name="T1" fmla="*/ 0 h 154"/>
                    <a:gd name="T2" fmla="*/ 0 w 127"/>
                    <a:gd name="T3" fmla="*/ 2 h 154"/>
                    <a:gd name="T4" fmla="*/ 1 w 127"/>
                    <a:gd name="T5" fmla="*/ 5 h 154"/>
                    <a:gd name="T6" fmla="*/ 3 w 127"/>
                    <a:gd name="T7" fmla="*/ 4 h 154"/>
                    <a:gd name="T8" fmla="*/ 2 w 127"/>
                    <a:gd name="T9" fmla="*/ 0 h 1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7" h="154">
                      <a:moveTo>
                        <a:pt x="73" y="0"/>
                      </a:moveTo>
                      <a:lnTo>
                        <a:pt x="0" y="37"/>
                      </a:lnTo>
                      <a:lnTo>
                        <a:pt x="56" y="154"/>
                      </a:lnTo>
                      <a:lnTo>
                        <a:pt x="127" y="118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87" name="未知"/>
                <p:cNvSpPr>
                  <a:spLocks/>
                </p:cNvSpPr>
                <p:nvPr/>
              </p:nvSpPr>
              <p:spPr bwMode="auto">
                <a:xfrm>
                  <a:off x="0" y="258"/>
                  <a:ext cx="45" cy="59"/>
                </a:xfrm>
                <a:custGeom>
                  <a:avLst/>
                  <a:gdLst>
                    <a:gd name="T0" fmla="*/ 3 w 90"/>
                    <a:gd name="T1" fmla="*/ 3 h 119"/>
                    <a:gd name="T2" fmla="*/ 2 w 90"/>
                    <a:gd name="T3" fmla="*/ 0 h 119"/>
                    <a:gd name="T4" fmla="*/ 0 w 90"/>
                    <a:gd name="T5" fmla="*/ 0 h 119"/>
                    <a:gd name="T6" fmla="*/ 2 w 90"/>
                    <a:gd name="T7" fmla="*/ 3 h 119"/>
                    <a:gd name="T8" fmla="*/ 3 w 90"/>
                    <a:gd name="T9" fmla="*/ 3 h 1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0" h="119">
                      <a:moveTo>
                        <a:pt x="90" y="97"/>
                      </a:moveTo>
                      <a:lnTo>
                        <a:pt x="45" y="0"/>
                      </a:lnTo>
                      <a:lnTo>
                        <a:pt x="0" y="22"/>
                      </a:lnTo>
                      <a:lnTo>
                        <a:pt x="45" y="119"/>
                      </a:lnTo>
                      <a:lnTo>
                        <a:pt x="90" y="9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88" name="未知"/>
                <p:cNvSpPr>
                  <a:spLocks/>
                </p:cNvSpPr>
                <p:nvPr/>
              </p:nvSpPr>
              <p:spPr bwMode="auto">
                <a:xfrm>
                  <a:off x="38" y="230"/>
                  <a:ext cx="66" cy="111"/>
                </a:xfrm>
                <a:custGeom>
                  <a:avLst/>
                  <a:gdLst>
                    <a:gd name="T0" fmla="*/ 3 w 132"/>
                    <a:gd name="T1" fmla="*/ 7 h 221"/>
                    <a:gd name="T2" fmla="*/ 4 w 132"/>
                    <a:gd name="T3" fmla="*/ 7 h 221"/>
                    <a:gd name="T4" fmla="*/ 5 w 132"/>
                    <a:gd name="T5" fmla="*/ 4 h 221"/>
                    <a:gd name="T6" fmla="*/ 3 w 132"/>
                    <a:gd name="T7" fmla="*/ 0 h 221"/>
                    <a:gd name="T8" fmla="*/ 0 w 132"/>
                    <a:gd name="T9" fmla="*/ 2 h 221"/>
                    <a:gd name="T10" fmla="*/ 3 w 132"/>
                    <a:gd name="T11" fmla="*/ 7 h 2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2" h="221">
                      <a:moveTo>
                        <a:pt x="83" y="221"/>
                      </a:moveTo>
                      <a:lnTo>
                        <a:pt x="124" y="209"/>
                      </a:lnTo>
                      <a:lnTo>
                        <a:pt x="132" y="105"/>
                      </a:lnTo>
                      <a:lnTo>
                        <a:pt x="80" y="0"/>
                      </a:lnTo>
                      <a:lnTo>
                        <a:pt x="0" y="40"/>
                      </a:lnTo>
                      <a:lnTo>
                        <a:pt x="83" y="22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89" name="未知"/>
                <p:cNvSpPr>
                  <a:spLocks/>
                </p:cNvSpPr>
                <p:nvPr/>
              </p:nvSpPr>
              <p:spPr bwMode="auto">
                <a:xfrm>
                  <a:off x="79" y="203"/>
                  <a:ext cx="85" cy="189"/>
                </a:xfrm>
                <a:custGeom>
                  <a:avLst/>
                  <a:gdLst>
                    <a:gd name="T0" fmla="*/ 0 w 170"/>
                    <a:gd name="T1" fmla="*/ 2 h 378"/>
                    <a:gd name="T2" fmla="*/ 4 w 170"/>
                    <a:gd name="T3" fmla="*/ 0 h 378"/>
                    <a:gd name="T4" fmla="*/ 6 w 170"/>
                    <a:gd name="T5" fmla="*/ 5 h 378"/>
                    <a:gd name="T6" fmla="*/ 3 w 170"/>
                    <a:gd name="T7" fmla="*/ 12 h 378"/>
                    <a:gd name="T8" fmla="*/ 2 w 170"/>
                    <a:gd name="T9" fmla="*/ 12 h 378"/>
                    <a:gd name="T10" fmla="*/ 1 w 170"/>
                    <a:gd name="T11" fmla="*/ 9 h 378"/>
                    <a:gd name="T12" fmla="*/ 2 w 170"/>
                    <a:gd name="T13" fmla="*/ 8 h 378"/>
                    <a:gd name="T14" fmla="*/ 2 w 170"/>
                    <a:gd name="T15" fmla="*/ 6 h 378"/>
                    <a:gd name="T16" fmla="*/ 0 w 170"/>
                    <a:gd name="T17" fmla="*/ 2 h 37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0" h="378">
                      <a:moveTo>
                        <a:pt x="0" y="55"/>
                      </a:moveTo>
                      <a:lnTo>
                        <a:pt x="106" y="0"/>
                      </a:lnTo>
                      <a:lnTo>
                        <a:pt x="170" y="137"/>
                      </a:lnTo>
                      <a:lnTo>
                        <a:pt x="71" y="378"/>
                      </a:lnTo>
                      <a:lnTo>
                        <a:pt x="54" y="363"/>
                      </a:lnTo>
                      <a:lnTo>
                        <a:pt x="10" y="273"/>
                      </a:lnTo>
                      <a:lnTo>
                        <a:pt x="46" y="254"/>
                      </a:lnTo>
                      <a:lnTo>
                        <a:pt x="52" y="1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0" name="未知"/>
                <p:cNvSpPr>
                  <a:spLocks/>
                </p:cNvSpPr>
                <p:nvPr/>
              </p:nvSpPr>
              <p:spPr bwMode="auto">
                <a:xfrm>
                  <a:off x="134" y="165"/>
                  <a:ext cx="77" cy="101"/>
                </a:xfrm>
                <a:custGeom>
                  <a:avLst/>
                  <a:gdLst>
                    <a:gd name="T0" fmla="*/ 2 w 154"/>
                    <a:gd name="T1" fmla="*/ 6 h 203"/>
                    <a:gd name="T2" fmla="*/ 5 w 154"/>
                    <a:gd name="T3" fmla="*/ 0 h 203"/>
                    <a:gd name="T4" fmla="*/ 0 w 154"/>
                    <a:gd name="T5" fmla="*/ 2 h 203"/>
                    <a:gd name="T6" fmla="*/ 2 w 154"/>
                    <a:gd name="T7" fmla="*/ 6 h 20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4" h="203">
                      <a:moveTo>
                        <a:pt x="64" y="203"/>
                      </a:moveTo>
                      <a:lnTo>
                        <a:pt x="154" y="0"/>
                      </a:lnTo>
                      <a:lnTo>
                        <a:pt x="0" y="75"/>
                      </a:lnTo>
                      <a:lnTo>
                        <a:pt x="64" y="20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1" name="未知"/>
                <p:cNvSpPr>
                  <a:spLocks/>
                </p:cNvSpPr>
                <p:nvPr/>
              </p:nvSpPr>
              <p:spPr bwMode="auto">
                <a:xfrm>
                  <a:off x="131" y="148"/>
                  <a:ext cx="112" cy="251"/>
                </a:xfrm>
                <a:custGeom>
                  <a:avLst/>
                  <a:gdLst>
                    <a:gd name="T0" fmla="*/ 0 w 223"/>
                    <a:gd name="T1" fmla="*/ 16 h 501"/>
                    <a:gd name="T2" fmla="*/ 2 w 223"/>
                    <a:gd name="T3" fmla="*/ 16 h 501"/>
                    <a:gd name="T4" fmla="*/ 7 w 223"/>
                    <a:gd name="T5" fmla="*/ 0 h 501"/>
                    <a:gd name="T6" fmla="*/ 6 w 223"/>
                    <a:gd name="T7" fmla="*/ 1 h 501"/>
                    <a:gd name="T8" fmla="*/ 0 w 223"/>
                    <a:gd name="T9" fmla="*/ 16 h 5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3" h="501">
                      <a:moveTo>
                        <a:pt x="0" y="485"/>
                      </a:moveTo>
                      <a:lnTo>
                        <a:pt x="50" y="501"/>
                      </a:lnTo>
                      <a:lnTo>
                        <a:pt x="223" y="0"/>
                      </a:lnTo>
                      <a:lnTo>
                        <a:pt x="188" y="20"/>
                      </a:lnTo>
                      <a:lnTo>
                        <a:pt x="0" y="4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2" name="未知"/>
                <p:cNvSpPr>
                  <a:spLocks/>
                </p:cNvSpPr>
                <p:nvPr/>
              </p:nvSpPr>
              <p:spPr bwMode="auto">
                <a:xfrm>
                  <a:off x="419" y="82"/>
                  <a:ext cx="54" cy="137"/>
                </a:xfrm>
                <a:custGeom>
                  <a:avLst/>
                  <a:gdLst>
                    <a:gd name="T0" fmla="*/ 1 w 106"/>
                    <a:gd name="T1" fmla="*/ 8 h 275"/>
                    <a:gd name="T2" fmla="*/ 0 w 106"/>
                    <a:gd name="T3" fmla="*/ 0 h 275"/>
                    <a:gd name="T4" fmla="*/ 4 w 106"/>
                    <a:gd name="T5" fmla="*/ 2 h 275"/>
                    <a:gd name="T6" fmla="*/ 1 w 106"/>
                    <a:gd name="T7" fmla="*/ 8 h 27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06" h="275">
                      <a:moveTo>
                        <a:pt x="20" y="275"/>
                      </a:moveTo>
                      <a:lnTo>
                        <a:pt x="0" y="0"/>
                      </a:lnTo>
                      <a:lnTo>
                        <a:pt x="106" y="69"/>
                      </a:lnTo>
                      <a:lnTo>
                        <a:pt x="20" y="2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3" name="未知"/>
                <p:cNvSpPr>
                  <a:spLocks/>
                </p:cNvSpPr>
                <p:nvPr/>
              </p:nvSpPr>
              <p:spPr bwMode="auto">
                <a:xfrm>
                  <a:off x="81" y="330"/>
                  <a:ext cx="49" cy="63"/>
                </a:xfrm>
                <a:custGeom>
                  <a:avLst/>
                  <a:gdLst>
                    <a:gd name="T0" fmla="*/ 2 w 98"/>
                    <a:gd name="T1" fmla="*/ 4 h 126"/>
                    <a:gd name="T2" fmla="*/ 4 w 98"/>
                    <a:gd name="T3" fmla="*/ 4 h 126"/>
                    <a:gd name="T4" fmla="*/ 2 w 98"/>
                    <a:gd name="T5" fmla="*/ 0 h 126"/>
                    <a:gd name="T6" fmla="*/ 0 w 98"/>
                    <a:gd name="T7" fmla="*/ 1 h 126"/>
                    <a:gd name="T8" fmla="*/ 2 w 98"/>
                    <a:gd name="T9" fmla="*/ 4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8" h="126">
                      <a:moveTo>
                        <a:pt x="48" y="126"/>
                      </a:moveTo>
                      <a:lnTo>
                        <a:pt x="98" y="99"/>
                      </a:lnTo>
                      <a:lnTo>
                        <a:pt x="50" y="0"/>
                      </a:lnTo>
                      <a:lnTo>
                        <a:pt x="0" y="27"/>
                      </a:lnTo>
                      <a:lnTo>
                        <a:pt x="48" y="1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4" name="未知"/>
                <p:cNvSpPr>
                  <a:spLocks/>
                </p:cNvSpPr>
                <p:nvPr/>
              </p:nvSpPr>
              <p:spPr bwMode="auto">
                <a:xfrm>
                  <a:off x="208" y="371"/>
                  <a:ext cx="194" cy="192"/>
                </a:xfrm>
                <a:custGeom>
                  <a:avLst/>
                  <a:gdLst>
                    <a:gd name="T0" fmla="*/ 8 w 388"/>
                    <a:gd name="T1" fmla="*/ 12 h 384"/>
                    <a:gd name="T2" fmla="*/ 5 w 388"/>
                    <a:gd name="T3" fmla="*/ 5 h 384"/>
                    <a:gd name="T4" fmla="*/ 4 w 388"/>
                    <a:gd name="T5" fmla="*/ 5 h 384"/>
                    <a:gd name="T6" fmla="*/ 2 w 388"/>
                    <a:gd name="T7" fmla="*/ 6 h 384"/>
                    <a:gd name="T8" fmla="*/ 0 w 388"/>
                    <a:gd name="T9" fmla="*/ 3 h 384"/>
                    <a:gd name="T10" fmla="*/ 6 w 388"/>
                    <a:gd name="T11" fmla="*/ 0 h 384"/>
                    <a:gd name="T12" fmla="*/ 8 w 388"/>
                    <a:gd name="T13" fmla="*/ 1 h 384"/>
                    <a:gd name="T14" fmla="*/ 13 w 388"/>
                    <a:gd name="T15" fmla="*/ 10 h 384"/>
                    <a:gd name="T16" fmla="*/ 8 w 388"/>
                    <a:gd name="T17" fmla="*/ 12 h 38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8" h="384">
                      <a:moveTo>
                        <a:pt x="252" y="384"/>
                      </a:moveTo>
                      <a:lnTo>
                        <a:pt x="143" y="158"/>
                      </a:lnTo>
                      <a:lnTo>
                        <a:pt x="97" y="149"/>
                      </a:lnTo>
                      <a:lnTo>
                        <a:pt x="42" y="174"/>
                      </a:lnTo>
                      <a:lnTo>
                        <a:pt x="0" y="84"/>
                      </a:lnTo>
                      <a:lnTo>
                        <a:pt x="174" y="0"/>
                      </a:lnTo>
                      <a:lnTo>
                        <a:pt x="245" y="26"/>
                      </a:lnTo>
                      <a:lnTo>
                        <a:pt x="388" y="318"/>
                      </a:lnTo>
                      <a:lnTo>
                        <a:pt x="252" y="38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5" name="未知"/>
                <p:cNvSpPr>
                  <a:spLocks/>
                </p:cNvSpPr>
                <p:nvPr/>
              </p:nvSpPr>
              <p:spPr bwMode="auto">
                <a:xfrm>
                  <a:off x="505" y="0"/>
                  <a:ext cx="146" cy="243"/>
                </a:xfrm>
                <a:custGeom>
                  <a:avLst/>
                  <a:gdLst>
                    <a:gd name="T0" fmla="*/ 3 w 292"/>
                    <a:gd name="T1" fmla="*/ 0 h 485"/>
                    <a:gd name="T2" fmla="*/ 0 w 292"/>
                    <a:gd name="T3" fmla="*/ 2 h 485"/>
                    <a:gd name="T4" fmla="*/ 7 w 292"/>
                    <a:gd name="T5" fmla="*/ 16 h 485"/>
                    <a:gd name="T6" fmla="*/ 10 w 292"/>
                    <a:gd name="T7" fmla="*/ 14 h 485"/>
                    <a:gd name="T8" fmla="*/ 3 w 292"/>
                    <a:gd name="T9" fmla="*/ 0 h 4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485">
                      <a:moveTo>
                        <a:pt x="74" y="0"/>
                      </a:moveTo>
                      <a:lnTo>
                        <a:pt x="0" y="38"/>
                      </a:lnTo>
                      <a:lnTo>
                        <a:pt x="217" y="485"/>
                      </a:lnTo>
                      <a:lnTo>
                        <a:pt x="292" y="444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6" name="未知"/>
                <p:cNvSpPr>
                  <a:spLocks/>
                </p:cNvSpPr>
                <p:nvPr/>
              </p:nvSpPr>
              <p:spPr bwMode="auto">
                <a:xfrm>
                  <a:off x="519" y="2"/>
                  <a:ext cx="114" cy="195"/>
                </a:xfrm>
                <a:custGeom>
                  <a:avLst/>
                  <a:gdLst>
                    <a:gd name="T0" fmla="*/ 8 w 227"/>
                    <a:gd name="T1" fmla="*/ 12 h 390"/>
                    <a:gd name="T2" fmla="*/ 2 w 227"/>
                    <a:gd name="T3" fmla="*/ 0 h 390"/>
                    <a:gd name="T4" fmla="*/ 0 w 227"/>
                    <a:gd name="T5" fmla="*/ 1 h 390"/>
                    <a:gd name="T6" fmla="*/ 6 w 227"/>
                    <a:gd name="T7" fmla="*/ 13 h 390"/>
                    <a:gd name="T8" fmla="*/ 8 w 227"/>
                    <a:gd name="T9" fmla="*/ 12 h 3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390">
                      <a:moveTo>
                        <a:pt x="227" y="367"/>
                      </a:moveTo>
                      <a:lnTo>
                        <a:pt x="44" y="0"/>
                      </a:lnTo>
                      <a:lnTo>
                        <a:pt x="0" y="20"/>
                      </a:lnTo>
                      <a:lnTo>
                        <a:pt x="181" y="390"/>
                      </a:lnTo>
                      <a:lnTo>
                        <a:pt x="227" y="3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7" name="未知"/>
                <p:cNvSpPr>
                  <a:spLocks/>
                </p:cNvSpPr>
                <p:nvPr/>
              </p:nvSpPr>
              <p:spPr bwMode="auto">
                <a:xfrm>
                  <a:off x="434" y="21"/>
                  <a:ext cx="98" cy="76"/>
                </a:xfrm>
                <a:custGeom>
                  <a:avLst/>
                  <a:gdLst>
                    <a:gd name="T0" fmla="*/ 5 w 196"/>
                    <a:gd name="T1" fmla="*/ 0 h 152"/>
                    <a:gd name="T2" fmla="*/ 7 w 196"/>
                    <a:gd name="T3" fmla="*/ 4 h 152"/>
                    <a:gd name="T4" fmla="*/ 4 w 196"/>
                    <a:gd name="T5" fmla="*/ 5 h 152"/>
                    <a:gd name="T6" fmla="*/ 0 w 196"/>
                    <a:gd name="T7" fmla="*/ 3 h 152"/>
                    <a:gd name="T8" fmla="*/ 5 w 196"/>
                    <a:gd name="T9" fmla="*/ 0 h 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6" h="152">
                      <a:moveTo>
                        <a:pt x="141" y="0"/>
                      </a:moveTo>
                      <a:lnTo>
                        <a:pt x="196" y="113"/>
                      </a:lnTo>
                      <a:lnTo>
                        <a:pt x="118" y="152"/>
                      </a:lnTo>
                      <a:lnTo>
                        <a:pt x="0" y="69"/>
                      </a:lnTo>
                      <a:lnTo>
                        <a:pt x="1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8" name="未知"/>
                <p:cNvSpPr>
                  <a:spLocks/>
                </p:cNvSpPr>
                <p:nvPr/>
              </p:nvSpPr>
              <p:spPr bwMode="auto">
                <a:xfrm>
                  <a:off x="360" y="68"/>
                  <a:ext cx="63" cy="161"/>
                </a:xfrm>
                <a:custGeom>
                  <a:avLst/>
                  <a:gdLst>
                    <a:gd name="T0" fmla="*/ 4 w 124"/>
                    <a:gd name="T1" fmla="*/ 11 h 321"/>
                    <a:gd name="T2" fmla="*/ 0 w 124"/>
                    <a:gd name="T3" fmla="*/ 2 h 321"/>
                    <a:gd name="T4" fmla="*/ 4 w 124"/>
                    <a:gd name="T5" fmla="*/ 0 h 321"/>
                    <a:gd name="T6" fmla="*/ 4 w 124"/>
                    <a:gd name="T7" fmla="*/ 11 h 32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" h="321">
                      <a:moveTo>
                        <a:pt x="124" y="321"/>
                      </a:moveTo>
                      <a:lnTo>
                        <a:pt x="0" y="48"/>
                      </a:lnTo>
                      <a:lnTo>
                        <a:pt x="100" y="0"/>
                      </a:lnTo>
                      <a:lnTo>
                        <a:pt x="124" y="32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9" name="未知"/>
                <p:cNvSpPr>
                  <a:spLocks/>
                </p:cNvSpPr>
                <p:nvPr/>
              </p:nvSpPr>
              <p:spPr bwMode="auto">
                <a:xfrm>
                  <a:off x="279" y="209"/>
                  <a:ext cx="125" cy="74"/>
                </a:xfrm>
                <a:custGeom>
                  <a:avLst/>
                  <a:gdLst>
                    <a:gd name="T0" fmla="*/ 8 w 249"/>
                    <a:gd name="T1" fmla="*/ 0 h 149"/>
                    <a:gd name="T2" fmla="*/ 0 w 249"/>
                    <a:gd name="T3" fmla="*/ 4 h 149"/>
                    <a:gd name="T4" fmla="*/ 1 w 249"/>
                    <a:gd name="T5" fmla="*/ 3 h 149"/>
                    <a:gd name="T6" fmla="*/ 8 w 249"/>
                    <a:gd name="T7" fmla="*/ 0 h 149"/>
                    <a:gd name="T8" fmla="*/ 8 w 249"/>
                    <a:gd name="T9" fmla="*/ 0 h 1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9" h="149">
                      <a:moveTo>
                        <a:pt x="249" y="29"/>
                      </a:moveTo>
                      <a:lnTo>
                        <a:pt x="0" y="149"/>
                      </a:lnTo>
                      <a:lnTo>
                        <a:pt x="17" y="105"/>
                      </a:lnTo>
                      <a:lnTo>
                        <a:pt x="233" y="0"/>
                      </a:lnTo>
                      <a:lnTo>
                        <a:pt x="249" y="2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0" name="未知"/>
                <p:cNvSpPr>
                  <a:spLocks/>
                </p:cNvSpPr>
                <p:nvPr/>
              </p:nvSpPr>
              <p:spPr bwMode="auto">
                <a:xfrm>
                  <a:off x="299" y="183"/>
                  <a:ext cx="93" cy="59"/>
                </a:xfrm>
                <a:custGeom>
                  <a:avLst/>
                  <a:gdLst>
                    <a:gd name="T0" fmla="*/ 6 w 186"/>
                    <a:gd name="T1" fmla="*/ 1 h 117"/>
                    <a:gd name="T2" fmla="*/ 6 w 186"/>
                    <a:gd name="T3" fmla="*/ 0 h 117"/>
                    <a:gd name="T4" fmla="*/ 1 w 186"/>
                    <a:gd name="T5" fmla="*/ 3 h 117"/>
                    <a:gd name="T6" fmla="*/ 0 w 186"/>
                    <a:gd name="T7" fmla="*/ 4 h 117"/>
                    <a:gd name="T8" fmla="*/ 6 w 186"/>
                    <a:gd name="T9" fmla="*/ 1 h 1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6" h="117">
                      <a:moveTo>
                        <a:pt x="186" y="27"/>
                      </a:moveTo>
                      <a:lnTo>
                        <a:pt x="173" y="0"/>
                      </a:lnTo>
                      <a:lnTo>
                        <a:pt x="16" y="74"/>
                      </a:lnTo>
                      <a:lnTo>
                        <a:pt x="0" y="117"/>
                      </a:lnTo>
                      <a:lnTo>
                        <a:pt x="186" y="27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1" name="未知"/>
                <p:cNvSpPr>
                  <a:spLocks/>
                </p:cNvSpPr>
                <p:nvPr/>
              </p:nvSpPr>
              <p:spPr bwMode="auto">
                <a:xfrm>
                  <a:off x="313" y="152"/>
                  <a:ext cx="66" cy="47"/>
                </a:xfrm>
                <a:custGeom>
                  <a:avLst/>
                  <a:gdLst>
                    <a:gd name="T0" fmla="*/ 5 w 131"/>
                    <a:gd name="T1" fmla="*/ 1 h 95"/>
                    <a:gd name="T2" fmla="*/ 4 w 131"/>
                    <a:gd name="T3" fmla="*/ 0 h 95"/>
                    <a:gd name="T4" fmla="*/ 1 w 131"/>
                    <a:gd name="T5" fmla="*/ 1 h 95"/>
                    <a:gd name="T6" fmla="*/ 0 w 131"/>
                    <a:gd name="T7" fmla="*/ 2 h 95"/>
                    <a:gd name="T8" fmla="*/ 5 w 131"/>
                    <a:gd name="T9" fmla="*/ 1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1" h="95">
                      <a:moveTo>
                        <a:pt x="131" y="33"/>
                      </a:moveTo>
                      <a:lnTo>
                        <a:pt x="115" y="0"/>
                      </a:lnTo>
                      <a:lnTo>
                        <a:pt x="18" y="47"/>
                      </a:lnTo>
                      <a:lnTo>
                        <a:pt x="0" y="95"/>
                      </a:lnTo>
                      <a:lnTo>
                        <a:pt x="131" y="3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2" name="未知"/>
                <p:cNvSpPr>
                  <a:spLocks/>
                </p:cNvSpPr>
                <p:nvPr/>
              </p:nvSpPr>
              <p:spPr bwMode="auto">
                <a:xfrm>
                  <a:off x="330" y="110"/>
                  <a:ext cx="33" cy="43"/>
                </a:xfrm>
                <a:custGeom>
                  <a:avLst/>
                  <a:gdLst>
                    <a:gd name="T0" fmla="*/ 2 w 68"/>
                    <a:gd name="T1" fmla="*/ 1 h 87"/>
                    <a:gd name="T2" fmla="*/ 0 w 68"/>
                    <a:gd name="T3" fmla="*/ 2 h 87"/>
                    <a:gd name="T4" fmla="*/ 0 w 68"/>
                    <a:gd name="T5" fmla="*/ 0 h 87"/>
                    <a:gd name="T6" fmla="*/ 1 w 68"/>
                    <a:gd name="T7" fmla="*/ 0 h 87"/>
                    <a:gd name="T8" fmla="*/ 2 w 68"/>
                    <a:gd name="T9" fmla="*/ 1 h 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8" h="87">
                      <a:moveTo>
                        <a:pt x="68" y="54"/>
                      </a:moveTo>
                      <a:lnTo>
                        <a:pt x="0" y="87"/>
                      </a:lnTo>
                      <a:lnTo>
                        <a:pt x="24" y="9"/>
                      </a:lnTo>
                      <a:lnTo>
                        <a:pt x="42" y="0"/>
                      </a:lnTo>
                      <a:lnTo>
                        <a:pt x="68" y="5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3" name="未知"/>
                <p:cNvSpPr>
                  <a:spLocks/>
                </p:cNvSpPr>
                <p:nvPr/>
              </p:nvSpPr>
              <p:spPr bwMode="auto">
                <a:xfrm>
                  <a:off x="474" y="511"/>
                  <a:ext cx="77" cy="29"/>
                </a:xfrm>
                <a:custGeom>
                  <a:avLst/>
                  <a:gdLst>
                    <a:gd name="T0" fmla="*/ 5 w 154"/>
                    <a:gd name="T1" fmla="*/ 1 h 57"/>
                    <a:gd name="T2" fmla="*/ 2 w 154"/>
                    <a:gd name="T3" fmla="*/ 0 h 57"/>
                    <a:gd name="T4" fmla="*/ 0 w 154"/>
                    <a:gd name="T5" fmla="*/ 1 h 57"/>
                    <a:gd name="T6" fmla="*/ 3 w 154"/>
                    <a:gd name="T7" fmla="*/ 2 h 57"/>
                    <a:gd name="T8" fmla="*/ 5 w 154"/>
                    <a:gd name="T9" fmla="*/ 1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54" h="57">
                      <a:moveTo>
                        <a:pt x="154" y="30"/>
                      </a:moveTo>
                      <a:lnTo>
                        <a:pt x="53" y="0"/>
                      </a:lnTo>
                      <a:lnTo>
                        <a:pt x="0" y="23"/>
                      </a:lnTo>
                      <a:lnTo>
                        <a:pt x="93" y="57"/>
                      </a:lnTo>
                      <a:lnTo>
                        <a:pt x="154" y="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4" name="未知"/>
                <p:cNvSpPr>
                  <a:spLocks/>
                </p:cNvSpPr>
                <p:nvPr/>
              </p:nvSpPr>
              <p:spPr bwMode="auto">
                <a:xfrm>
                  <a:off x="421" y="537"/>
                  <a:ext cx="76" cy="28"/>
                </a:xfrm>
                <a:custGeom>
                  <a:avLst/>
                  <a:gdLst>
                    <a:gd name="T0" fmla="*/ 5 w 151"/>
                    <a:gd name="T1" fmla="*/ 0 h 58"/>
                    <a:gd name="T2" fmla="*/ 2 w 151"/>
                    <a:gd name="T3" fmla="*/ 0 h 58"/>
                    <a:gd name="T4" fmla="*/ 0 w 151"/>
                    <a:gd name="T5" fmla="*/ 0 h 58"/>
                    <a:gd name="T6" fmla="*/ 3 w 151"/>
                    <a:gd name="T7" fmla="*/ 1 h 58"/>
                    <a:gd name="T8" fmla="*/ 5 w 151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51" h="58">
                      <a:moveTo>
                        <a:pt x="151" y="31"/>
                      </a:moveTo>
                      <a:lnTo>
                        <a:pt x="51" y="0"/>
                      </a:lnTo>
                      <a:lnTo>
                        <a:pt x="0" y="23"/>
                      </a:lnTo>
                      <a:lnTo>
                        <a:pt x="91" y="58"/>
                      </a:lnTo>
                      <a:lnTo>
                        <a:pt x="151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5" name="未知"/>
                <p:cNvSpPr>
                  <a:spLocks/>
                </p:cNvSpPr>
                <p:nvPr/>
              </p:nvSpPr>
              <p:spPr bwMode="auto">
                <a:xfrm>
                  <a:off x="367" y="563"/>
                  <a:ext cx="74" cy="29"/>
                </a:xfrm>
                <a:custGeom>
                  <a:avLst/>
                  <a:gdLst>
                    <a:gd name="T0" fmla="*/ 4 w 149"/>
                    <a:gd name="T1" fmla="*/ 1 h 57"/>
                    <a:gd name="T2" fmla="*/ 1 w 149"/>
                    <a:gd name="T3" fmla="*/ 0 h 57"/>
                    <a:gd name="T4" fmla="*/ 0 w 149"/>
                    <a:gd name="T5" fmla="*/ 1 h 57"/>
                    <a:gd name="T6" fmla="*/ 2 w 149"/>
                    <a:gd name="T7" fmla="*/ 2 h 57"/>
                    <a:gd name="T8" fmla="*/ 4 w 149"/>
                    <a:gd name="T9" fmla="*/ 1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9" h="57">
                      <a:moveTo>
                        <a:pt x="149" y="30"/>
                      </a:moveTo>
                      <a:lnTo>
                        <a:pt x="51" y="0"/>
                      </a:lnTo>
                      <a:lnTo>
                        <a:pt x="0" y="23"/>
                      </a:lnTo>
                      <a:lnTo>
                        <a:pt x="93" y="57"/>
                      </a:lnTo>
                      <a:lnTo>
                        <a:pt x="149" y="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6" name="未知"/>
                <p:cNvSpPr>
                  <a:spLocks/>
                </p:cNvSpPr>
                <p:nvPr/>
              </p:nvSpPr>
              <p:spPr bwMode="auto">
                <a:xfrm>
                  <a:off x="333" y="598"/>
                  <a:ext cx="43" cy="25"/>
                </a:xfrm>
                <a:custGeom>
                  <a:avLst/>
                  <a:gdLst>
                    <a:gd name="T0" fmla="*/ 3 w 86"/>
                    <a:gd name="T1" fmla="*/ 0 h 51"/>
                    <a:gd name="T2" fmla="*/ 1 w 86"/>
                    <a:gd name="T3" fmla="*/ 0 h 51"/>
                    <a:gd name="T4" fmla="*/ 0 w 86"/>
                    <a:gd name="T5" fmla="*/ 1 h 51"/>
                    <a:gd name="T6" fmla="*/ 2 w 86"/>
                    <a:gd name="T7" fmla="*/ 1 h 51"/>
                    <a:gd name="T8" fmla="*/ 3 w 86"/>
                    <a:gd name="T9" fmla="*/ 0 h 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6" h="51">
                      <a:moveTo>
                        <a:pt x="86" y="27"/>
                      </a:moveTo>
                      <a:lnTo>
                        <a:pt x="11" y="0"/>
                      </a:lnTo>
                      <a:lnTo>
                        <a:pt x="0" y="37"/>
                      </a:lnTo>
                      <a:lnTo>
                        <a:pt x="33" y="51"/>
                      </a:lnTo>
                      <a:lnTo>
                        <a:pt x="86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7" name="未知"/>
                <p:cNvSpPr>
                  <a:spLocks/>
                </p:cNvSpPr>
                <p:nvPr/>
              </p:nvSpPr>
              <p:spPr bwMode="auto">
                <a:xfrm>
                  <a:off x="220" y="414"/>
                  <a:ext cx="141" cy="141"/>
                </a:xfrm>
                <a:custGeom>
                  <a:avLst/>
                  <a:gdLst>
                    <a:gd name="T0" fmla="*/ 8 w 283"/>
                    <a:gd name="T1" fmla="*/ 9 h 281"/>
                    <a:gd name="T2" fmla="*/ 4 w 283"/>
                    <a:gd name="T3" fmla="*/ 2 h 281"/>
                    <a:gd name="T4" fmla="*/ 3 w 283"/>
                    <a:gd name="T5" fmla="*/ 1 h 281"/>
                    <a:gd name="T6" fmla="*/ 0 w 283"/>
                    <a:gd name="T7" fmla="*/ 3 h 281"/>
                    <a:gd name="T8" fmla="*/ 0 w 283"/>
                    <a:gd name="T9" fmla="*/ 2 h 281"/>
                    <a:gd name="T10" fmla="*/ 3 w 283"/>
                    <a:gd name="T11" fmla="*/ 0 h 281"/>
                    <a:gd name="T12" fmla="*/ 4 w 283"/>
                    <a:gd name="T13" fmla="*/ 1 h 281"/>
                    <a:gd name="T14" fmla="*/ 8 w 283"/>
                    <a:gd name="T15" fmla="*/ 9 h 281"/>
                    <a:gd name="T16" fmla="*/ 8 w 283"/>
                    <a:gd name="T17" fmla="*/ 9 h 28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83" h="281">
                      <a:moveTo>
                        <a:pt x="257" y="281"/>
                      </a:moveTo>
                      <a:lnTo>
                        <a:pt x="140" y="38"/>
                      </a:lnTo>
                      <a:lnTo>
                        <a:pt x="107" y="27"/>
                      </a:lnTo>
                      <a:lnTo>
                        <a:pt x="14" y="67"/>
                      </a:lnTo>
                      <a:lnTo>
                        <a:pt x="0" y="51"/>
                      </a:lnTo>
                      <a:lnTo>
                        <a:pt x="113" y="0"/>
                      </a:lnTo>
                      <a:lnTo>
                        <a:pt x="150" y="1"/>
                      </a:lnTo>
                      <a:lnTo>
                        <a:pt x="283" y="270"/>
                      </a:lnTo>
                      <a:lnTo>
                        <a:pt x="257" y="28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8" name="未知"/>
                <p:cNvSpPr>
                  <a:spLocks/>
                </p:cNvSpPr>
                <p:nvPr/>
              </p:nvSpPr>
              <p:spPr bwMode="auto">
                <a:xfrm>
                  <a:off x="208" y="384"/>
                  <a:ext cx="182" cy="154"/>
                </a:xfrm>
                <a:custGeom>
                  <a:avLst/>
                  <a:gdLst>
                    <a:gd name="T0" fmla="*/ 11 w 364"/>
                    <a:gd name="T1" fmla="*/ 10 h 308"/>
                    <a:gd name="T2" fmla="*/ 7 w 364"/>
                    <a:gd name="T3" fmla="*/ 2 h 308"/>
                    <a:gd name="T4" fmla="*/ 5 w 364"/>
                    <a:gd name="T5" fmla="*/ 1 h 308"/>
                    <a:gd name="T6" fmla="*/ 1 w 364"/>
                    <a:gd name="T7" fmla="*/ 3 h 308"/>
                    <a:gd name="T8" fmla="*/ 0 w 364"/>
                    <a:gd name="T9" fmla="*/ 3 h 308"/>
                    <a:gd name="T10" fmla="*/ 6 w 364"/>
                    <a:gd name="T11" fmla="*/ 0 h 308"/>
                    <a:gd name="T12" fmla="*/ 7 w 364"/>
                    <a:gd name="T13" fmla="*/ 1 h 308"/>
                    <a:gd name="T14" fmla="*/ 12 w 364"/>
                    <a:gd name="T15" fmla="*/ 10 h 308"/>
                    <a:gd name="T16" fmla="*/ 11 w 364"/>
                    <a:gd name="T17" fmla="*/ 10 h 30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64" h="308">
                      <a:moveTo>
                        <a:pt x="337" y="308"/>
                      </a:moveTo>
                      <a:lnTo>
                        <a:pt x="197" y="34"/>
                      </a:lnTo>
                      <a:lnTo>
                        <a:pt x="151" y="27"/>
                      </a:lnTo>
                      <a:lnTo>
                        <a:pt x="15" y="92"/>
                      </a:lnTo>
                      <a:lnTo>
                        <a:pt x="0" y="76"/>
                      </a:lnTo>
                      <a:lnTo>
                        <a:pt x="169" y="0"/>
                      </a:lnTo>
                      <a:lnTo>
                        <a:pt x="217" y="15"/>
                      </a:lnTo>
                      <a:lnTo>
                        <a:pt x="364" y="294"/>
                      </a:lnTo>
                      <a:lnTo>
                        <a:pt x="337" y="3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9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445" y="440"/>
                  <a:ext cx="48" cy="22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0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380" y="450"/>
                  <a:ext cx="44" cy="2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1" name="Line 99"/>
                <p:cNvSpPr>
                  <a:spLocks noChangeShapeType="1"/>
                </p:cNvSpPr>
                <p:nvPr/>
              </p:nvSpPr>
              <p:spPr bwMode="auto">
                <a:xfrm flipH="1" flipV="1">
                  <a:off x="415" y="402"/>
                  <a:ext cx="25" cy="4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2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399" y="395"/>
                  <a:ext cx="28" cy="1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3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382" y="369"/>
                  <a:ext cx="33" cy="1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4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37" y="426"/>
                  <a:ext cx="39" cy="2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5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388" y="467"/>
                  <a:ext cx="49" cy="22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864" name="未知"/>
              <p:cNvSpPr>
                <a:spLocks/>
              </p:cNvSpPr>
              <p:nvPr/>
            </p:nvSpPr>
            <p:spPr bwMode="auto">
              <a:xfrm>
                <a:off x="165" y="0"/>
                <a:ext cx="978" cy="1155"/>
              </a:xfrm>
              <a:custGeom>
                <a:avLst/>
                <a:gdLst>
                  <a:gd name="T0" fmla="*/ 0 w 1957"/>
                  <a:gd name="T1" fmla="*/ 18 h 2308"/>
                  <a:gd name="T2" fmla="*/ 34 w 1957"/>
                  <a:gd name="T3" fmla="*/ 0 h 2308"/>
                  <a:gd name="T4" fmla="*/ 61 w 1957"/>
                  <a:gd name="T5" fmla="*/ 56 h 2308"/>
                  <a:gd name="T6" fmla="*/ 27 w 1957"/>
                  <a:gd name="T7" fmla="*/ 73 h 2308"/>
                  <a:gd name="T8" fmla="*/ 0 w 1957"/>
                  <a:gd name="T9" fmla="*/ 18 h 23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57" h="2308">
                    <a:moveTo>
                      <a:pt x="0" y="549"/>
                    </a:moveTo>
                    <a:lnTo>
                      <a:pt x="1099" y="0"/>
                    </a:lnTo>
                    <a:lnTo>
                      <a:pt x="1957" y="1770"/>
                    </a:lnTo>
                    <a:lnTo>
                      <a:pt x="879" y="2308"/>
                    </a:lnTo>
                    <a:lnTo>
                      <a:pt x="0" y="549"/>
                    </a:lnTo>
                    <a:close/>
                  </a:path>
                </a:pathLst>
              </a:custGeom>
              <a:noFill/>
              <a:ln w="158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65" name="未知"/>
              <p:cNvSpPr>
                <a:spLocks/>
              </p:cNvSpPr>
              <p:nvPr/>
            </p:nvSpPr>
            <p:spPr bwMode="auto">
              <a:xfrm>
                <a:off x="261" y="251"/>
                <a:ext cx="114" cy="199"/>
              </a:xfrm>
              <a:custGeom>
                <a:avLst/>
                <a:gdLst>
                  <a:gd name="T0" fmla="*/ 1 w 227"/>
                  <a:gd name="T1" fmla="*/ 0 h 399"/>
                  <a:gd name="T2" fmla="*/ 0 w 227"/>
                  <a:gd name="T3" fmla="*/ 7 h 399"/>
                  <a:gd name="T4" fmla="*/ 8 w 227"/>
                  <a:gd name="T5" fmla="*/ 12 h 399"/>
                  <a:gd name="T6" fmla="*/ 7 w 227"/>
                  <a:gd name="T7" fmla="*/ 4 h 399"/>
                  <a:gd name="T8" fmla="*/ 1 w 227"/>
                  <a:gd name="T9" fmla="*/ 0 h 3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7" h="399">
                    <a:moveTo>
                      <a:pt x="7" y="0"/>
                    </a:moveTo>
                    <a:lnTo>
                      <a:pt x="0" y="254"/>
                    </a:lnTo>
                    <a:lnTo>
                      <a:pt x="227" y="399"/>
                    </a:lnTo>
                    <a:lnTo>
                      <a:pt x="224" y="13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66" name="未知"/>
              <p:cNvSpPr>
                <a:spLocks/>
              </p:cNvSpPr>
              <p:nvPr/>
            </p:nvSpPr>
            <p:spPr bwMode="auto">
              <a:xfrm>
                <a:off x="943" y="707"/>
                <a:ext cx="113" cy="200"/>
              </a:xfrm>
              <a:custGeom>
                <a:avLst/>
                <a:gdLst>
                  <a:gd name="T0" fmla="*/ 0 w 227"/>
                  <a:gd name="T1" fmla="*/ 0 h 399"/>
                  <a:gd name="T2" fmla="*/ 0 w 227"/>
                  <a:gd name="T3" fmla="*/ 8 h 399"/>
                  <a:gd name="T4" fmla="*/ 7 w 227"/>
                  <a:gd name="T5" fmla="*/ 13 h 399"/>
                  <a:gd name="T6" fmla="*/ 7 w 227"/>
                  <a:gd name="T7" fmla="*/ 5 h 399"/>
                  <a:gd name="T8" fmla="*/ 0 w 227"/>
                  <a:gd name="T9" fmla="*/ 0 h 3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7" h="399">
                    <a:moveTo>
                      <a:pt x="7" y="0"/>
                    </a:moveTo>
                    <a:lnTo>
                      <a:pt x="0" y="254"/>
                    </a:lnTo>
                    <a:lnTo>
                      <a:pt x="227" y="399"/>
                    </a:lnTo>
                    <a:lnTo>
                      <a:pt x="224" y="13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67" name="未知"/>
              <p:cNvSpPr>
                <a:spLocks/>
              </p:cNvSpPr>
              <p:nvPr/>
            </p:nvSpPr>
            <p:spPr bwMode="auto">
              <a:xfrm>
                <a:off x="1168" y="773"/>
                <a:ext cx="80" cy="139"/>
              </a:xfrm>
              <a:custGeom>
                <a:avLst/>
                <a:gdLst>
                  <a:gd name="T0" fmla="*/ 1 w 160"/>
                  <a:gd name="T1" fmla="*/ 0 h 278"/>
                  <a:gd name="T2" fmla="*/ 0 w 160"/>
                  <a:gd name="T3" fmla="*/ 6 h 278"/>
                  <a:gd name="T4" fmla="*/ 5 w 160"/>
                  <a:gd name="T5" fmla="*/ 9 h 278"/>
                  <a:gd name="T6" fmla="*/ 5 w 160"/>
                  <a:gd name="T7" fmla="*/ 3 h 278"/>
                  <a:gd name="T8" fmla="*/ 1 w 160"/>
                  <a:gd name="T9" fmla="*/ 0 h 2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0" h="278">
                    <a:moveTo>
                      <a:pt x="20" y="0"/>
                    </a:moveTo>
                    <a:lnTo>
                      <a:pt x="0" y="175"/>
                    </a:lnTo>
                    <a:lnTo>
                      <a:pt x="155" y="278"/>
                    </a:lnTo>
                    <a:lnTo>
                      <a:pt x="160" y="88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68" name="未知"/>
              <p:cNvSpPr>
                <a:spLocks/>
              </p:cNvSpPr>
              <p:nvPr/>
            </p:nvSpPr>
            <p:spPr bwMode="auto">
              <a:xfrm>
                <a:off x="1234" y="941"/>
                <a:ext cx="82" cy="156"/>
              </a:xfrm>
              <a:custGeom>
                <a:avLst/>
                <a:gdLst>
                  <a:gd name="T0" fmla="*/ 5 w 164"/>
                  <a:gd name="T1" fmla="*/ 9 h 311"/>
                  <a:gd name="T2" fmla="*/ 4 w 164"/>
                  <a:gd name="T3" fmla="*/ 10 h 311"/>
                  <a:gd name="T4" fmla="*/ 0 w 164"/>
                  <a:gd name="T5" fmla="*/ 3 h 311"/>
                  <a:gd name="T6" fmla="*/ 1 w 164"/>
                  <a:gd name="T7" fmla="*/ 1 h 311"/>
                  <a:gd name="T8" fmla="*/ 3 w 164"/>
                  <a:gd name="T9" fmla="*/ 0 h 311"/>
                  <a:gd name="T10" fmla="*/ 5 w 164"/>
                  <a:gd name="T11" fmla="*/ 1 h 311"/>
                  <a:gd name="T12" fmla="*/ 6 w 164"/>
                  <a:gd name="T13" fmla="*/ 3 h 311"/>
                  <a:gd name="T14" fmla="*/ 4 w 164"/>
                  <a:gd name="T15" fmla="*/ 4 h 311"/>
                  <a:gd name="T16" fmla="*/ 3 w 164"/>
                  <a:gd name="T17" fmla="*/ 2 h 311"/>
                  <a:gd name="T18" fmla="*/ 2 w 164"/>
                  <a:gd name="T19" fmla="*/ 3 h 311"/>
                  <a:gd name="T20" fmla="*/ 5 w 164"/>
                  <a:gd name="T21" fmla="*/ 9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4" h="311">
                    <a:moveTo>
                      <a:pt x="157" y="283"/>
                    </a:moveTo>
                    <a:lnTo>
                      <a:pt x="113" y="311"/>
                    </a:lnTo>
                    <a:lnTo>
                      <a:pt x="0" y="88"/>
                    </a:lnTo>
                    <a:lnTo>
                      <a:pt x="23" y="30"/>
                    </a:lnTo>
                    <a:lnTo>
                      <a:pt x="78" y="0"/>
                    </a:lnTo>
                    <a:lnTo>
                      <a:pt x="138" y="22"/>
                    </a:lnTo>
                    <a:lnTo>
                      <a:pt x="164" y="91"/>
                    </a:lnTo>
                    <a:lnTo>
                      <a:pt x="119" y="115"/>
                    </a:lnTo>
                    <a:lnTo>
                      <a:pt x="90" y="63"/>
                    </a:lnTo>
                    <a:lnTo>
                      <a:pt x="58" y="80"/>
                    </a:lnTo>
                    <a:lnTo>
                      <a:pt x="157" y="283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349" name="Group 109"/>
          <p:cNvGrpSpPr>
            <a:grpSpLocks/>
          </p:cNvGrpSpPr>
          <p:nvPr/>
        </p:nvGrpSpPr>
        <p:grpSpPr bwMode="auto">
          <a:xfrm rot="1111198">
            <a:off x="3048000" y="1295400"/>
            <a:ext cx="1916113" cy="2603500"/>
            <a:chOff x="0" y="0"/>
            <a:chExt cx="1207" cy="1640"/>
          </a:xfrm>
        </p:grpSpPr>
        <p:sp>
          <p:nvSpPr>
            <p:cNvPr id="11784" name="未知"/>
            <p:cNvSpPr>
              <a:spLocks/>
            </p:cNvSpPr>
            <p:nvPr/>
          </p:nvSpPr>
          <p:spPr bwMode="auto">
            <a:xfrm>
              <a:off x="0" y="0"/>
              <a:ext cx="1207" cy="1640"/>
            </a:xfrm>
            <a:custGeom>
              <a:avLst/>
              <a:gdLst>
                <a:gd name="T0" fmla="*/ 1 w 2416"/>
                <a:gd name="T1" fmla="*/ 10 h 3279"/>
                <a:gd name="T2" fmla="*/ 2 w 2416"/>
                <a:gd name="T3" fmla="*/ 9 h 3279"/>
                <a:gd name="T4" fmla="*/ 4 w 2416"/>
                <a:gd name="T5" fmla="*/ 8 h 3279"/>
                <a:gd name="T6" fmla="*/ 57 w 2416"/>
                <a:gd name="T7" fmla="*/ 0 h 3279"/>
                <a:gd name="T8" fmla="*/ 59 w 2416"/>
                <a:gd name="T9" fmla="*/ 2 h 3279"/>
                <a:gd name="T10" fmla="*/ 61 w 2416"/>
                <a:gd name="T11" fmla="*/ 3 h 3279"/>
                <a:gd name="T12" fmla="*/ 62 w 2416"/>
                <a:gd name="T13" fmla="*/ 6 h 3279"/>
                <a:gd name="T14" fmla="*/ 75 w 2416"/>
                <a:gd name="T15" fmla="*/ 91 h 3279"/>
                <a:gd name="T16" fmla="*/ 75 w 2416"/>
                <a:gd name="T17" fmla="*/ 93 h 3279"/>
                <a:gd name="T18" fmla="*/ 74 w 2416"/>
                <a:gd name="T19" fmla="*/ 95 h 3279"/>
                <a:gd name="T20" fmla="*/ 72 w 2416"/>
                <a:gd name="T21" fmla="*/ 96 h 3279"/>
                <a:gd name="T22" fmla="*/ 69 w 2416"/>
                <a:gd name="T23" fmla="*/ 96 h 3279"/>
                <a:gd name="T24" fmla="*/ 20 w 2416"/>
                <a:gd name="T25" fmla="*/ 103 h 3279"/>
                <a:gd name="T26" fmla="*/ 17 w 2416"/>
                <a:gd name="T27" fmla="*/ 103 h 3279"/>
                <a:gd name="T28" fmla="*/ 14 w 2416"/>
                <a:gd name="T29" fmla="*/ 102 h 3279"/>
                <a:gd name="T30" fmla="*/ 13 w 2416"/>
                <a:gd name="T31" fmla="*/ 99 h 3279"/>
                <a:gd name="T32" fmla="*/ 0 w 2416"/>
                <a:gd name="T33" fmla="*/ 14 h 3279"/>
                <a:gd name="T34" fmla="*/ 0 w 2416"/>
                <a:gd name="T35" fmla="*/ 12 h 3279"/>
                <a:gd name="T36" fmla="*/ 1 w 2416"/>
                <a:gd name="T37" fmla="*/ 10 h 32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16" h="3279">
                  <a:moveTo>
                    <a:pt x="41" y="316"/>
                  </a:moveTo>
                  <a:lnTo>
                    <a:pt x="88" y="266"/>
                  </a:lnTo>
                  <a:lnTo>
                    <a:pt x="150" y="245"/>
                  </a:lnTo>
                  <a:lnTo>
                    <a:pt x="1848" y="0"/>
                  </a:lnTo>
                  <a:lnTo>
                    <a:pt x="1914" y="33"/>
                  </a:lnTo>
                  <a:lnTo>
                    <a:pt x="1967" y="75"/>
                  </a:lnTo>
                  <a:lnTo>
                    <a:pt x="1997" y="169"/>
                  </a:lnTo>
                  <a:lnTo>
                    <a:pt x="2416" y="2894"/>
                  </a:lnTo>
                  <a:lnTo>
                    <a:pt x="2416" y="2960"/>
                  </a:lnTo>
                  <a:lnTo>
                    <a:pt x="2387" y="3017"/>
                  </a:lnTo>
                  <a:lnTo>
                    <a:pt x="2317" y="3048"/>
                  </a:lnTo>
                  <a:lnTo>
                    <a:pt x="2240" y="3070"/>
                  </a:lnTo>
                  <a:lnTo>
                    <a:pt x="648" y="3278"/>
                  </a:lnTo>
                  <a:lnTo>
                    <a:pt x="547" y="3279"/>
                  </a:lnTo>
                  <a:lnTo>
                    <a:pt x="457" y="3234"/>
                  </a:lnTo>
                  <a:lnTo>
                    <a:pt x="430" y="3146"/>
                  </a:lnTo>
                  <a:lnTo>
                    <a:pt x="0" y="420"/>
                  </a:lnTo>
                  <a:lnTo>
                    <a:pt x="10" y="359"/>
                  </a:lnTo>
                  <a:lnTo>
                    <a:pt x="41" y="316"/>
                  </a:lnTo>
                  <a:close/>
                </a:path>
              </a:pathLst>
            </a:custGeom>
            <a:solidFill>
              <a:srgbClr val="FFFFFF"/>
            </a:solidFill>
            <a:ln w="317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785" name="Group 111"/>
            <p:cNvGrpSpPr>
              <a:grpSpLocks/>
            </p:cNvGrpSpPr>
            <p:nvPr/>
          </p:nvGrpSpPr>
          <p:grpSpPr bwMode="auto">
            <a:xfrm>
              <a:off x="58" y="173"/>
              <a:ext cx="1111" cy="1316"/>
              <a:chOff x="0" y="0"/>
              <a:chExt cx="1111" cy="1316"/>
            </a:xfrm>
          </p:grpSpPr>
          <p:sp>
            <p:nvSpPr>
              <p:cNvPr id="11786" name="未知"/>
              <p:cNvSpPr>
                <a:spLocks/>
              </p:cNvSpPr>
              <p:nvPr/>
            </p:nvSpPr>
            <p:spPr bwMode="auto">
              <a:xfrm>
                <a:off x="0" y="0"/>
                <a:ext cx="107" cy="151"/>
              </a:xfrm>
              <a:custGeom>
                <a:avLst/>
                <a:gdLst>
                  <a:gd name="T0" fmla="*/ 1 w 215"/>
                  <a:gd name="T1" fmla="*/ 0 h 303"/>
                  <a:gd name="T2" fmla="*/ 0 w 215"/>
                  <a:gd name="T3" fmla="*/ 0 h 303"/>
                  <a:gd name="T4" fmla="*/ 0 w 215"/>
                  <a:gd name="T5" fmla="*/ 9 h 303"/>
                  <a:gd name="T6" fmla="*/ 2 w 215"/>
                  <a:gd name="T7" fmla="*/ 8 h 303"/>
                  <a:gd name="T8" fmla="*/ 2 w 215"/>
                  <a:gd name="T9" fmla="*/ 5 h 303"/>
                  <a:gd name="T10" fmla="*/ 4 w 215"/>
                  <a:gd name="T11" fmla="*/ 8 h 303"/>
                  <a:gd name="T12" fmla="*/ 6 w 215"/>
                  <a:gd name="T13" fmla="*/ 8 h 303"/>
                  <a:gd name="T14" fmla="*/ 3 w 215"/>
                  <a:gd name="T15" fmla="*/ 4 h 303"/>
                  <a:gd name="T16" fmla="*/ 5 w 215"/>
                  <a:gd name="T17" fmla="*/ 0 h 303"/>
                  <a:gd name="T18" fmla="*/ 3 w 215"/>
                  <a:gd name="T19" fmla="*/ 0 h 303"/>
                  <a:gd name="T20" fmla="*/ 2 w 215"/>
                  <a:gd name="T21" fmla="*/ 3 h 303"/>
                  <a:gd name="T22" fmla="*/ 1 w 215"/>
                  <a:gd name="T23" fmla="*/ 0 h 30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5" h="303">
                    <a:moveTo>
                      <a:pt x="53" y="15"/>
                    </a:moveTo>
                    <a:lnTo>
                      <a:pt x="0" y="20"/>
                    </a:lnTo>
                    <a:lnTo>
                      <a:pt x="30" y="303"/>
                    </a:lnTo>
                    <a:lnTo>
                      <a:pt x="91" y="286"/>
                    </a:lnTo>
                    <a:lnTo>
                      <a:pt x="78" y="187"/>
                    </a:lnTo>
                    <a:lnTo>
                      <a:pt x="136" y="270"/>
                    </a:lnTo>
                    <a:lnTo>
                      <a:pt x="215" y="260"/>
                    </a:lnTo>
                    <a:lnTo>
                      <a:pt x="125" y="143"/>
                    </a:lnTo>
                    <a:lnTo>
                      <a:pt x="168" y="0"/>
                    </a:lnTo>
                    <a:lnTo>
                      <a:pt x="102" y="8"/>
                    </a:lnTo>
                    <a:lnTo>
                      <a:pt x="72" y="121"/>
                    </a:lnTo>
                    <a:lnTo>
                      <a:pt x="53" y="15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7" name="未知"/>
              <p:cNvSpPr>
                <a:spLocks/>
              </p:cNvSpPr>
              <p:nvPr/>
            </p:nvSpPr>
            <p:spPr bwMode="auto">
              <a:xfrm>
                <a:off x="1011" y="1187"/>
                <a:ext cx="100" cy="129"/>
              </a:xfrm>
              <a:custGeom>
                <a:avLst/>
                <a:gdLst>
                  <a:gd name="T0" fmla="*/ 5 w 200"/>
                  <a:gd name="T1" fmla="*/ 7 h 259"/>
                  <a:gd name="T2" fmla="*/ 7 w 200"/>
                  <a:gd name="T3" fmla="*/ 7 h 259"/>
                  <a:gd name="T4" fmla="*/ 6 w 200"/>
                  <a:gd name="T5" fmla="*/ 0 h 259"/>
                  <a:gd name="T6" fmla="*/ 4 w 200"/>
                  <a:gd name="T7" fmla="*/ 0 h 259"/>
                  <a:gd name="T8" fmla="*/ 4 w 200"/>
                  <a:gd name="T9" fmla="*/ 2 h 259"/>
                  <a:gd name="T10" fmla="*/ 3 w 200"/>
                  <a:gd name="T11" fmla="*/ 0 h 259"/>
                  <a:gd name="T12" fmla="*/ 0 w 200"/>
                  <a:gd name="T13" fmla="*/ 0 h 259"/>
                  <a:gd name="T14" fmla="*/ 3 w 200"/>
                  <a:gd name="T15" fmla="*/ 4 h 259"/>
                  <a:gd name="T16" fmla="*/ 2 w 200"/>
                  <a:gd name="T17" fmla="*/ 8 h 259"/>
                  <a:gd name="T18" fmla="*/ 4 w 200"/>
                  <a:gd name="T19" fmla="*/ 7 h 259"/>
                  <a:gd name="T20" fmla="*/ 5 w 200"/>
                  <a:gd name="T21" fmla="*/ 4 h 259"/>
                  <a:gd name="T22" fmla="*/ 5 w 200"/>
                  <a:gd name="T23" fmla="*/ 7 h 25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0" h="259">
                    <a:moveTo>
                      <a:pt x="148" y="245"/>
                    </a:moveTo>
                    <a:lnTo>
                      <a:pt x="200" y="242"/>
                    </a:lnTo>
                    <a:lnTo>
                      <a:pt x="171" y="0"/>
                    </a:lnTo>
                    <a:lnTo>
                      <a:pt x="111" y="8"/>
                    </a:lnTo>
                    <a:lnTo>
                      <a:pt x="123" y="91"/>
                    </a:lnTo>
                    <a:lnTo>
                      <a:pt x="67" y="16"/>
                    </a:lnTo>
                    <a:lnTo>
                      <a:pt x="0" y="25"/>
                    </a:lnTo>
                    <a:lnTo>
                      <a:pt x="77" y="130"/>
                    </a:lnTo>
                    <a:lnTo>
                      <a:pt x="35" y="259"/>
                    </a:lnTo>
                    <a:lnTo>
                      <a:pt x="101" y="253"/>
                    </a:lnTo>
                    <a:lnTo>
                      <a:pt x="129" y="150"/>
                    </a:lnTo>
                    <a:lnTo>
                      <a:pt x="148" y="245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8" name="未知"/>
              <p:cNvSpPr>
                <a:spLocks/>
              </p:cNvSpPr>
              <p:nvPr/>
            </p:nvSpPr>
            <p:spPr bwMode="auto">
              <a:xfrm>
                <a:off x="16" y="171"/>
                <a:ext cx="82" cy="153"/>
              </a:xfrm>
              <a:custGeom>
                <a:avLst/>
                <a:gdLst>
                  <a:gd name="T0" fmla="*/ 1 w 165"/>
                  <a:gd name="T1" fmla="*/ 0 h 306"/>
                  <a:gd name="T2" fmla="*/ 0 w 165"/>
                  <a:gd name="T3" fmla="*/ 6 h 306"/>
                  <a:gd name="T4" fmla="*/ 3 w 165"/>
                  <a:gd name="T5" fmla="*/ 10 h 306"/>
                  <a:gd name="T6" fmla="*/ 5 w 165"/>
                  <a:gd name="T7" fmla="*/ 5 h 306"/>
                  <a:gd name="T8" fmla="*/ 1 w 165"/>
                  <a:gd name="T9" fmla="*/ 0 h 3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5" h="306">
                    <a:moveTo>
                      <a:pt x="50" y="0"/>
                    </a:moveTo>
                    <a:lnTo>
                      <a:pt x="0" y="186"/>
                    </a:lnTo>
                    <a:lnTo>
                      <a:pt x="125" y="306"/>
                    </a:lnTo>
                    <a:lnTo>
                      <a:pt x="165" y="13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9" name="未知"/>
              <p:cNvSpPr>
                <a:spLocks/>
              </p:cNvSpPr>
              <p:nvPr/>
            </p:nvSpPr>
            <p:spPr bwMode="auto">
              <a:xfrm>
                <a:off x="1005" y="1021"/>
                <a:ext cx="82" cy="153"/>
              </a:xfrm>
              <a:custGeom>
                <a:avLst/>
                <a:gdLst>
                  <a:gd name="T0" fmla="*/ 2 w 164"/>
                  <a:gd name="T1" fmla="*/ 0 h 305"/>
                  <a:gd name="T2" fmla="*/ 0 w 164"/>
                  <a:gd name="T3" fmla="*/ 6 h 305"/>
                  <a:gd name="T4" fmla="*/ 4 w 164"/>
                  <a:gd name="T5" fmla="*/ 10 h 305"/>
                  <a:gd name="T6" fmla="*/ 6 w 164"/>
                  <a:gd name="T7" fmla="*/ 5 h 305"/>
                  <a:gd name="T8" fmla="*/ 2 w 164"/>
                  <a:gd name="T9" fmla="*/ 0 h 3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4" h="305">
                    <a:moveTo>
                      <a:pt x="50" y="0"/>
                    </a:moveTo>
                    <a:lnTo>
                      <a:pt x="0" y="185"/>
                    </a:lnTo>
                    <a:lnTo>
                      <a:pt x="124" y="305"/>
                    </a:lnTo>
                    <a:lnTo>
                      <a:pt x="164" y="13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790" name="Group 116"/>
              <p:cNvGrpSpPr>
                <a:grpSpLocks/>
              </p:cNvGrpSpPr>
              <p:nvPr/>
            </p:nvGrpSpPr>
            <p:grpSpPr bwMode="auto">
              <a:xfrm>
                <a:off x="114" y="72"/>
                <a:ext cx="877" cy="1180"/>
                <a:chOff x="0" y="0"/>
                <a:chExt cx="877" cy="1180"/>
              </a:xfrm>
            </p:grpSpPr>
            <p:sp>
              <p:nvSpPr>
                <p:cNvPr id="11791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877" cy="1180"/>
                </a:xfrm>
                <a:custGeom>
                  <a:avLst/>
                  <a:gdLst>
                    <a:gd name="T0" fmla="*/ 0 w 1753"/>
                    <a:gd name="T1" fmla="*/ 7 h 2359"/>
                    <a:gd name="T2" fmla="*/ 45 w 1753"/>
                    <a:gd name="T3" fmla="*/ 0 h 2359"/>
                    <a:gd name="T4" fmla="*/ 55 w 1753"/>
                    <a:gd name="T5" fmla="*/ 69 h 2359"/>
                    <a:gd name="T6" fmla="*/ 12 w 1753"/>
                    <a:gd name="T7" fmla="*/ 74 h 2359"/>
                    <a:gd name="T8" fmla="*/ 0 w 1753"/>
                    <a:gd name="T9" fmla="*/ 7 h 23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53" h="2359">
                      <a:moveTo>
                        <a:pt x="0" y="208"/>
                      </a:moveTo>
                      <a:lnTo>
                        <a:pt x="1414" y="0"/>
                      </a:lnTo>
                      <a:lnTo>
                        <a:pt x="1753" y="2182"/>
                      </a:lnTo>
                      <a:lnTo>
                        <a:pt x="357" y="2359"/>
                      </a:lnTo>
                      <a:lnTo>
                        <a:pt x="0" y="208"/>
                      </a:lnTo>
                      <a:close/>
                    </a:path>
                  </a:pathLst>
                </a:custGeom>
                <a:noFill/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792" name="Group 118"/>
                <p:cNvGrpSpPr>
                  <a:grpSpLocks/>
                </p:cNvGrpSpPr>
                <p:nvPr/>
              </p:nvGrpSpPr>
              <p:grpSpPr bwMode="auto">
                <a:xfrm>
                  <a:off x="66" y="17"/>
                  <a:ext cx="718" cy="626"/>
                  <a:chOff x="0" y="0"/>
                  <a:chExt cx="718" cy="626"/>
                </a:xfrm>
              </p:grpSpPr>
              <p:sp>
                <p:nvSpPr>
                  <p:cNvPr id="11826" name="未知"/>
                  <p:cNvSpPr>
                    <a:spLocks/>
                  </p:cNvSpPr>
                  <p:nvPr/>
                </p:nvSpPr>
                <p:spPr bwMode="auto">
                  <a:xfrm>
                    <a:off x="0" y="102"/>
                    <a:ext cx="145" cy="257"/>
                  </a:xfrm>
                  <a:custGeom>
                    <a:avLst/>
                    <a:gdLst>
                      <a:gd name="T0" fmla="*/ 4 w 289"/>
                      <a:gd name="T1" fmla="*/ 0 h 514"/>
                      <a:gd name="T2" fmla="*/ 0 w 289"/>
                      <a:gd name="T3" fmla="*/ 9 h 514"/>
                      <a:gd name="T4" fmla="*/ 6 w 289"/>
                      <a:gd name="T5" fmla="*/ 17 h 514"/>
                      <a:gd name="T6" fmla="*/ 10 w 289"/>
                      <a:gd name="T7" fmla="*/ 8 h 514"/>
                      <a:gd name="T8" fmla="*/ 4 w 289"/>
                      <a:gd name="T9" fmla="*/ 0 h 5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89" h="514">
                        <a:moveTo>
                          <a:pt x="102" y="0"/>
                        </a:moveTo>
                        <a:lnTo>
                          <a:pt x="0" y="272"/>
                        </a:lnTo>
                        <a:lnTo>
                          <a:pt x="187" y="514"/>
                        </a:lnTo>
                        <a:lnTo>
                          <a:pt x="289" y="236"/>
                        </a:lnTo>
                        <a:lnTo>
                          <a:pt x="102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827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7" y="0"/>
                    <a:ext cx="711" cy="626"/>
                    <a:chOff x="0" y="0"/>
                    <a:chExt cx="711" cy="626"/>
                  </a:xfrm>
                </p:grpSpPr>
                <p:sp>
                  <p:nvSpPr>
                    <p:cNvPr id="11828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297"/>
                      <a:ext cx="711" cy="329"/>
                    </a:xfrm>
                    <a:custGeom>
                      <a:avLst/>
                      <a:gdLst>
                        <a:gd name="T0" fmla="*/ 15 w 1422"/>
                        <a:gd name="T1" fmla="*/ 3 h 659"/>
                        <a:gd name="T2" fmla="*/ 0 w 1422"/>
                        <a:gd name="T3" fmla="*/ 11 h 659"/>
                        <a:gd name="T4" fmla="*/ 2 w 1422"/>
                        <a:gd name="T5" fmla="*/ 20 h 659"/>
                        <a:gd name="T6" fmla="*/ 10 w 1422"/>
                        <a:gd name="T7" fmla="*/ 19 h 659"/>
                        <a:gd name="T8" fmla="*/ 8 w 1422"/>
                        <a:gd name="T9" fmla="*/ 14 h 659"/>
                        <a:gd name="T10" fmla="*/ 10 w 1422"/>
                        <a:gd name="T11" fmla="*/ 12 h 659"/>
                        <a:gd name="T12" fmla="*/ 12 w 1422"/>
                        <a:gd name="T13" fmla="*/ 18 h 659"/>
                        <a:gd name="T14" fmla="*/ 45 w 1422"/>
                        <a:gd name="T15" fmla="*/ 13 h 659"/>
                        <a:gd name="T16" fmla="*/ 44 w 1422"/>
                        <a:gd name="T17" fmla="*/ 7 h 659"/>
                        <a:gd name="T18" fmla="*/ 34 w 1422"/>
                        <a:gd name="T19" fmla="*/ 0 h 659"/>
                        <a:gd name="T20" fmla="*/ 15 w 1422"/>
                        <a:gd name="T21" fmla="*/ 3 h 659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0" t="0" r="r" b="b"/>
                      <a:pathLst>
                        <a:path w="1422" h="659">
                          <a:moveTo>
                            <a:pt x="451" y="109"/>
                          </a:moveTo>
                          <a:lnTo>
                            <a:pt x="0" y="383"/>
                          </a:lnTo>
                          <a:lnTo>
                            <a:pt x="44" y="659"/>
                          </a:lnTo>
                          <a:lnTo>
                            <a:pt x="317" y="615"/>
                          </a:lnTo>
                          <a:lnTo>
                            <a:pt x="244" y="476"/>
                          </a:lnTo>
                          <a:lnTo>
                            <a:pt x="315" y="405"/>
                          </a:lnTo>
                          <a:lnTo>
                            <a:pt x="370" y="607"/>
                          </a:lnTo>
                          <a:lnTo>
                            <a:pt x="1422" y="436"/>
                          </a:lnTo>
                          <a:lnTo>
                            <a:pt x="1389" y="237"/>
                          </a:lnTo>
                          <a:lnTo>
                            <a:pt x="1080" y="0"/>
                          </a:lnTo>
                          <a:lnTo>
                            <a:pt x="451" y="109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29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591" y="13"/>
                      <a:ext cx="100" cy="400"/>
                    </a:xfrm>
                    <a:custGeom>
                      <a:avLst/>
                      <a:gdLst>
                        <a:gd name="T0" fmla="*/ 2 w 202"/>
                        <a:gd name="T1" fmla="*/ 0 h 799"/>
                        <a:gd name="T2" fmla="*/ 6 w 202"/>
                        <a:gd name="T3" fmla="*/ 25 h 799"/>
                        <a:gd name="T4" fmla="*/ 3 w 202"/>
                        <a:gd name="T5" fmla="*/ 23 h 799"/>
                        <a:gd name="T6" fmla="*/ 0 w 202"/>
                        <a:gd name="T7" fmla="*/ 2 h 799"/>
                        <a:gd name="T8" fmla="*/ 2 w 202"/>
                        <a:gd name="T9" fmla="*/ 0 h 79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2" h="799">
                          <a:moveTo>
                            <a:pt x="73" y="0"/>
                          </a:moveTo>
                          <a:lnTo>
                            <a:pt x="202" y="799"/>
                          </a:lnTo>
                          <a:lnTo>
                            <a:pt x="102" y="719"/>
                          </a:lnTo>
                          <a:lnTo>
                            <a:pt x="0" y="59"/>
                          </a:lnTo>
                          <a:lnTo>
                            <a:pt x="73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30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566" y="79"/>
                      <a:ext cx="38" cy="69"/>
                    </a:xfrm>
                    <a:custGeom>
                      <a:avLst/>
                      <a:gdLst>
                        <a:gd name="T0" fmla="*/ 0 w 76"/>
                        <a:gd name="T1" fmla="*/ 1 h 138"/>
                        <a:gd name="T2" fmla="*/ 2 w 76"/>
                        <a:gd name="T3" fmla="*/ 0 h 138"/>
                        <a:gd name="T4" fmla="*/ 3 w 76"/>
                        <a:gd name="T5" fmla="*/ 5 h 138"/>
                        <a:gd name="T6" fmla="*/ 1 w 76"/>
                        <a:gd name="T7" fmla="*/ 5 h 138"/>
                        <a:gd name="T8" fmla="*/ 0 w 76"/>
                        <a:gd name="T9" fmla="*/ 1 h 1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76" h="138">
                          <a:moveTo>
                            <a:pt x="0" y="10"/>
                          </a:moveTo>
                          <a:lnTo>
                            <a:pt x="57" y="0"/>
                          </a:lnTo>
                          <a:lnTo>
                            <a:pt x="76" y="130"/>
                          </a:lnTo>
                          <a:lnTo>
                            <a:pt x="19" y="138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31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492" y="25"/>
                      <a:ext cx="88" cy="181"/>
                    </a:xfrm>
                    <a:custGeom>
                      <a:avLst/>
                      <a:gdLst>
                        <a:gd name="T0" fmla="*/ 5 w 176"/>
                        <a:gd name="T1" fmla="*/ 4 h 360"/>
                        <a:gd name="T2" fmla="*/ 5 w 176"/>
                        <a:gd name="T3" fmla="*/ 0 h 360"/>
                        <a:gd name="T4" fmla="*/ 0 w 176"/>
                        <a:gd name="T5" fmla="*/ 6 h 360"/>
                        <a:gd name="T6" fmla="*/ 1 w 176"/>
                        <a:gd name="T7" fmla="*/ 8 h 360"/>
                        <a:gd name="T8" fmla="*/ 6 w 176"/>
                        <a:gd name="T9" fmla="*/ 12 h 360"/>
                        <a:gd name="T10" fmla="*/ 5 w 176"/>
                        <a:gd name="T11" fmla="*/ 8 h 360"/>
                        <a:gd name="T12" fmla="*/ 2 w 176"/>
                        <a:gd name="T13" fmla="*/ 7 h 360"/>
                        <a:gd name="T14" fmla="*/ 5 w 176"/>
                        <a:gd name="T15" fmla="*/ 4 h 360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176" h="360">
                          <a:moveTo>
                            <a:pt x="143" y="104"/>
                          </a:moveTo>
                          <a:lnTo>
                            <a:pt x="129" y="0"/>
                          </a:lnTo>
                          <a:lnTo>
                            <a:pt x="0" y="162"/>
                          </a:lnTo>
                          <a:lnTo>
                            <a:pt x="14" y="247"/>
                          </a:lnTo>
                          <a:lnTo>
                            <a:pt x="176" y="360"/>
                          </a:lnTo>
                          <a:lnTo>
                            <a:pt x="160" y="247"/>
                          </a:lnTo>
                          <a:lnTo>
                            <a:pt x="64" y="195"/>
                          </a:lnTo>
                          <a:lnTo>
                            <a:pt x="143" y="104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3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8" y="0"/>
                      <a:ext cx="372" cy="124"/>
                    </a:xfrm>
                    <a:custGeom>
                      <a:avLst/>
                      <a:gdLst>
                        <a:gd name="T0" fmla="*/ 0 w 743"/>
                        <a:gd name="T1" fmla="*/ 4 h 248"/>
                        <a:gd name="T2" fmla="*/ 24 w 743"/>
                        <a:gd name="T3" fmla="*/ 0 h 248"/>
                        <a:gd name="T4" fmla="*/ 21 w 743"/>
                        <a:gd name="T5" fmla="*/ 6 h 248"/>
                        <a:gd name="T6" fmla="*/ 21 w 743"/>
                        <a:gd name="T7" fmla="*/ 8 h 248"/>
                        <a:gd name="T8" fmla="*/ 16 w 743"/>
                        <a:gd name="T9" fmla="*/ 8 h 248"/>
                        <a:gd name="T10" fmla="*/ 10 w 743"/>
                        <a:gd name="T11" fmla="*/ 7 h 248"/>
                        <a:gd name="T12" fmla="*/ 5 w 743"/>
                        <a:gd name="T13" fmla="*/ 8 h 248"/>
                        <a:gd name="T14" fmla="*/ 0 w 743"/>
                        <a:gd name="T15" fmla="*/ 4 h 248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743" h="248">
                          <a:moveTo>
                            <a:pt x="0" y="110"/>
                          </a:moveTo>
                          <a:lnTo>
                            <a:pt x="743" y="0"/>
                          </a:lnTo>
                          <a:lnTo>
                            <a:pt x="641" y="167"/>
                          </a:lnTo>
                          <a:lnTo>
                            <a:pt x="649" y="225"/>
                          </a:lnTo>
                          <a:lnTo>
                            <a:pt x="509" y="248"/>
                          </a:lnTo>
                          <a:lnTo>
                            <a:pt x="310" y="207"/>
                          </a:lnTo>
                          <a:lnTo>
                            <a:pt x="133" y="234"/>
                          </a:lnTo>
                          <a:lnTo>
                            <a:pt x="0" y="11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33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71" y="104"/>
                      <a:ext cx="395" cy="276"/>
                    </a:xfrm>
                    <a:custGeom>
                      <a:avLst/>
                      <a:gdLst>
                        <a:gd name="T0" fmla="*/ 2 w 789"/>
                        <a:gd name="T1" fmla="*/ 0 h 553"/>
                        <a:gd name="T2" fmla="*/ 3 w 789"/>
                        <a:gd name="T3" fmla="*/ 5 h 553"/>
                        <a:gd name="T4" fmla="*/ 2 w 789"/>
                        <a:gd name="T5" fmla="*/ 7 h 553"/>
                        <a:gd name="T6" fmla="*/ 2 w 789"/>
                        <a:gd name="T7" fmla="*/ 8 h 553"/>
                        <a:gd name="T8" fmla="*/ 3 w 789"/>
                        <a:gd name="T9" fmla="*/ 8 h 553"/>
                        <a:gd name="T10" fmla="*/ 4 w 789"/>
                        <a:gd name="T11" fmla="*/ 9 h 553"/>
                        <a:gd name="T12" fmla="*/ 5 w 789"/>
                        <a:gd name="T13" fmla="*/ 9 h 553"/>
                        <a:gd name="T14" fmla="*/ 4 w 789"/>
                        <a:gd name="T15" fmla="*/ 10 h 553"/>
                        <a:gd name="T16" fmla="*/ 5 w 789"/>
                        <a:gd name="T17" fmla="*/ 12 h 553"/>
                        <a:gd name="T18" fmla="*/ 4 w 789"/>
                        <a:gd name="T19" fmla="*/ 14 h 553"/>
                        <a:gd name="T20" fmla="*/ 3 w 789"/>
                        <a:gd name="T21" fmla="*/ 14 h 553"/>
                        <a:gd name="T22" fmla="*/ 2 w 789"/>
                        <a:gd name="T23" fmla="*/ 13 h 553"/>
                        <a:gd name="T24" fmla="*/ 1 w 789"/>
                        <a:gd name="T25" fmla="*/ 13 h 553"/>
                        <a:gd name="T26" fmla="*/ 0 w 789"/>
                        <a:gd name="T27" fmla="*/ 15 h 553"/>
                        <a:gd name="T28" fmla="*/ 3 w 789"/>
                        <a:gd name="T29" fmla="*/ 17 h 553"/>
                        <a:gd name="T30" fmla="*/ 6 w 789"/>
                        <a:gd name="T31" fmla="*/ 16 h 553"/>
                        <a:gd name="T32" fmla="*/ 8 w 789"/>
                        <a:gd name="T33" fmla="*/ 15 h 553"/>
                        <a:gd name="T34" fmla="*/ 11 w 789"/>
                        <a:gd name="T35" fmla="*/ 14 h 553"/>
                        <a:gd name="T36" fmla="*/ 11 w 789"/>
                        <a:gd name="T37" fmla="*/ 13 h 553"/>
                        <a:gd name="T38" fmla="*/ 25 w 789"/>
                        <a:gd name="T39" fmla="*/ 11 h 553"/>
                        <a:gd name="T40" fmla="*/ 25 w 789"/>
                        <a:gd name="T41" fmla="*/ 10 h 553"/>
                        <a:gd name="T42" fmla="*/ 24 w 789"/>
                        <a:gd name="T43" fmla="*/ 10 h 553"/>
                        <a:gd name="T44" fmla="*/ 23 w 789"/>
                        <a:gd name="T45" fmla="*/ 7 h 553"/>
                        <a:gd name="T46" fmla="*/ 19 w 789"/>
                        <a:gd name="T47" fmla="*/ 3 h 553"/>
                        <a:gd name="T48" fmla="*/ 18 w 789"/>
                        <a:gd name="T49" fmla="*/ 0 h 553"/>
                        <a:gd name="T50" fmla="*/ 14 w 789"/>
                        <a:gd name="T51" fmla="*/ 1 h 553"/>
                        <a:gd name="T52" fmla="*/ 8 w 789"/>
                        <a:gd name="T53" fmla="*/ 0 h 553"/>
                        <a:gd name="T54" fmla="*/ 2 w 789"/>
                        <a:gd name="T55" fmla="*/ 0 h 553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</a:gdLst>
                      <a:ahLst/>
                      <a:cxnLst>
                        <a:cxn ang="T56">
                          <a:pos x="T0" y="T1"/>
                        </a:cxn>
                        <a:cxn ang="T57">
                          <a:pos x="T2" y="T3"/>
                        </a:cxn>
                        <a:cxn ang="T58">
                          <a:pos x="T4" y="T5"/>
                        </a:cxn>
                        <a:cxn ang="T59">
                          <a:pos x="T6" y="T7"/>
                        </a:cxn>
                        <a:cxn ang="T60">
                          <a:pos x="T8" y="T9"/>
                        </a:cxn>
                        <a:cxn ang="T61">
                          <a:pos x="T10" y="T11"/>
                        </a:cxn>
                        <a:cxn ang="T62">
                          <a:pos x="T12" y="T13"/>
                        </a:cxn>
                        <a:cxn ang="T63">
                          <a:pos x="T14" y="T15"/>
                        </a:cxn>
                        <a:cxn ang="T64">
                          <a:pos x="T16" y="T17"/>
                        </a:cxn>
                        <a:cxn ang="T65">
                          <a:pos x="T18" y="T19"/>
                        </a:cxn>
                        <a:cxn ang="T66">
                          <a:pos x="T20" y="T21"/>
                        </a:cxn>
                        <a:cxn ang="T67">
                          <a:pos x="T22" y="T23"/>
                        </a:cxn>
                        <a:cxn ang="T68">
                          <a:pos x="T24" y="T25"/>
                        </a:cxn>
                        <a:cxn ang="T69">
                          <a:pos x="T26" y="T27"/>
                        </a:cxn>
                        <a:cxn ang="T70">
                          <a:pos x="T28" y="T29"/>
                        </a:cxn>
                        <a:cxn ang="T71">
                          <a:pos x="T30" y="T31"/>
                        </a:cxn>
                        <a:cxn ang="T72">
                          <a:pos x="T32" y="T33"/>
                        </a:cxn>
                        <a:cxn ang="T73">
                          <a:pos x="T34" y="T35"/>
                        </a:cxn>
                        <a:cxn ang="T74">
                          <a:pos x="T36" y="T37"/>
                        </a:cxn>
                        <a:cxn ang="T75">
                          <a:pos x="T38" y="T39"/>
                        </a:cxn>
                        <a:cxn ang="T76">
                          <a:pos x="T40" y="T41"/>
                        </a:cxn>
                        <a:cxn ang="T77">
                          <a:pos x="T42" y="T43"/>
                        </a:cxn>
                        <a:cxn ang="T78">
                          <a:pos x="T44" y="T45"/>
                        </a:cxn>
                        <a:cxn ang="T79">
                          <a:pos x="T46" y="T47"/>
                        </a:cxn>
                        <a:cxn ang="T80">
                          <a:pos x="T48" y="T49"/>
                        </a:cxn>
                        <a:cxn ang="T81">
                          <a:pos x="T50" y="T51"/>
                        </a:cxn>
                        <a:cxn ang="T82">
                          <a:pos x="T52" y="T53"/>
                        </a:cxn>
                        <a:cxn ang="T83">
                          <a:pos x="T54" y="T55"/>
                        </a:cxn>
                      </a:cxnLst>
                      <a:rect l="0" t="0" r="r" b="b"/>
                      <a:pathLst>
                        <a:path w="789" h="553">
                          <a:moveTo>
                            <a:pt x="55" y="30"/>
                          </a:moveTo>
                          <a:lnTo>
                            <a:pt x="83" y="173"/>
                          </a:lnTo>
                          <a:lnTo>
                            <a:pt x="33" y="241"/>
                          </a:lnTo>
                          <a:lnTo>
                            <a:pt x="39" y="276"/>
                          </a:lnTo>
                          <a:lnTo>
                            <a:pt x="73" y="270"/>
                          </a:lnTo>
                          <a:lnTo>
                            <a:pt x="100" y="290"/>
                          </a:lnTo>
                          <a:lnTo>
                            <a:pt x="130" y="316"/>
                          </a:lnTo>
                          <a:lnTo>
                            <a:pt x="115" y="330"/>
                          </a:lnTo>
                          <a:lnTo>
                            <a:pt x="131" y="411"/>
                          </a:lnTo>
                          <a:lnTo>
                            <a:pt x="115" y="460"/>
                          </a:lnTo>
                          <a:lnTo>
                            <a:pt x="67" y="467"/>
                          </a:lnTo>
                          <a:lnTo>
                            <a:pt x="64" y="433"/>
                          </a:lnTo>
                          <a:lnTo>
                            <a:pt x="28" y="435"/>
                          </a:lnTo>
                          <a:lnTo>
                            <a:pt x="0" y="491"/>
                          </a:lnTo>
                          <a:lnTo>
                            <a:pt x="81" y="553"/>
                          </a:lnTo>
                          <a:lnTo>
                            <a:pt x="189" y="533"/>
                          </a:lnTo>
                          <a:lnTo>
                            <a:pt x="240" y="489"/>
                          </a:lnTo>
                          <a:lnTo>
                            <a:pt x="345" y="472"/>
                          </a:lnTo>
                          <a:lnTo>
                            <a:pt x="342" y="447"/>
                          </a:lnTo>
                          <a:lnTo>
                            <a:pt x="789" y="377"/>
                          </a:lnTo>
                          <a:lnTo>
                            <a:pt x="784" y="340"/>
                          </a:lnTo>
                          <a:lnTo>
                            <a:pt x="737" y="349"/>
                          </a:lnTo>
                          <a:lnTo>
                            <a:pt x="720" y="231"/>
                          </a:lnTo>
                          <a:lnTo>
                            <a:pt x="604" y="125"/>
                          </a:lnTo>
                          <a:lnTo>
                            <a:pt x="569" y="20"/>
                          </a:lnTo>
                          <a:lnTo>
                            <a:pt x="431" y="41"/>
                          </a:lnTo>
                          <a:lnTo>
                            <a:pt x="230" y="0"/>
                          </a:lnTo>
                          <a:lnTo>
                            <a:pt x="55" y="3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3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4" y="449"/>
                      <a:ext cx="147" cy="160"/>
                    </a:xfrm>
                    <a:custGeom>
                      <a:avLst/>
                      <a:gdLst>
                        <a:gd name="T0" fmla="*/ 7 w 296"/>
                        <a:gd name="T1" fmla="*/ 0 h 320"/>
                        <a:gd name="T2" fmla="*/ 0 w 296"/>
                        <a:gd name="T3" fmla="*/ 7 h 320"/>
                        <a:gd name="T4" fmla="*/ 0 w 296"/>
                        <a:gd name="T5" fmla="*/ 10 h 320"/>
                        <a:gd name="T6" fmla="*/ 9 w 296"/>
                        <a:gd name="T7" fmla="*/ 2 h 320"/>
                        <a:gd name="T8" fmla="*/ 7 w 296"/>
                        <a:gd name="T9" fmla="*/ 0 h 32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96" h="320">
                          <a:moveTo>
                            <a:pt x="233" y="0"/>
                          </a:moveTo>
                          <a:lnTo>
                            <a:pt x="0" y="201"/>
                          </a:lnTo>
                          <a:lnTo>
                            <a:pt x="17" y="320"/>
                          </a:lnTo>
                          <a:lnTo>
                            <a:pt x="296" y="59"/>
                          </a:lnTo>
                          <a:lnTo>
                            <a:pt x="233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35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41" y="561"/>
                      <a:ext cx="77" cy="57"/>
                    </a:xfrm>
                    <a:custGeom>
                      <a:avLst/>
                      <a:gdLst>
                        <a:gd name="T0" fmla="*/ 0 w 154"/>
                        <a:gd name="T1" fmla="*/ 1 h 115"/>
                        <a:gd name="T2" fmla="*/ 3 w 154"/>
                        <a:gd name="T3" fmla="*/ 0 h 115"/>
                        <a:gd name="T4" fmla="*/ 5 w 154"/>
                        <a:gd name="T5" fmla="*/ 2 h 115"/>
                        <a:gd name="T6" fmla="*/ 2 w 154"/>
                        <a:gd name="T7" fmla="*/ 3 h 115"/>
                        <a:gd name="T8" fmla="*/ 0 w 154"/>
                        <a:gd name="T9" fmla="*/ 1 h 1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54" h="115">
                          <a:moveTo>
                            <a:pt x="0" y="61"/>
                          </a:moveTo>
                          <a:lnTo>
                            <a:pt x="65" y="0"/>
                          </a:lnTo>
                          <a:lnTo>
                            <a:pt x="154" y="95"/>
                          </a:lnTo>
                          <a:lnTo>
                            <a:pt x="51" y="115"/>
                          </a:lnTo>
                          <a:lnTo>
                            <a:pt x="0" y="61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36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06" y="411"/>
                      <a:ext cx="143" cy="181"/>
                    </a:xfrm>
                    <a:custGeom>
                      <a:avLst/>
                      <a:gdLst>
                        <a:gd name="T0" fmla="*/ 0 w 286"/>
                        <a:gd name="T1" fmla="*/ 1 h 361"/>
                        <a:gd name="T2" fmla="*/ 5 w 286"/>
                        <a:gd name="T3" fmla="*/ 5 h 361"/>
                        <a:gd name="T4" fmla="*/ 8 w 286"/>
                        <a:gd name="T5" fmla="*/ 12 h 361"/>
                        <a:gd name="T6" fmla="*/ 9 w 286"/>
                        <a:gd name="T7" fmla="*/ 12 h 361"/>
                        <a:gd name="T8" fmla="*/ 7 w 286"/>
                        <a:gd name="T9" fmla="*/ 4 h 361"/>
                        <a:gd name="T10" fmla="*/ 2 w 286"/>
                        <a:gd name="T11" fmla="*/ 0 h 361"/>
                        <a:gd name="T12" fmla="*/ 0 w 286"/>
                        <a:gd name="T13" fmla="*/ 1 h 361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286" h="361">
                          <a:moveTo>
                            <a:pt x="0" y="32"/>
                          </a:moveTo>
                          <a:lnTo>
                            <a:pt x="146" y="154"/>
                          </a:lnTo>
                          <a:lnTo>
                            <a:pt x="236" y="361"/>
                          </a:lnTo>
                          <a:lnTo>
                            <a:pt x="286" y="355"/>
                          </a:lnTo>
                          <a:lnTo>
                            <a:pt x="196" y="122"/>
                          </a:lnTo>
                          <a:lnTo>
                            <a:pt x="57" y="0"/>
                          </a:lnTo>
                          <a:lnTo>
                            <a:pt x="0" y="32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37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551" y="385"/>
                      <a:ext cx="111" cy="140"/>
                    </a:xfrm>
                    <a:custGeom>
                      <a:avLst/>
                      <a:gdLst>
                        <a:gd name="T0" fmla="*/ 0 w 222"/>
                        <a:gd name="T1" fmla="*/ 2 h 280"/>
                        <a:gd name="T2" fmla="*/ 1 w 222"/>
                        <a:gd name="T3" fmla="*/ 0 h 280"/>
                        <a:gd name="T4" fmla="*/ 7 w 222"/>
                        <a:gd name="T5" fmla="*/ 5 h 280"/>
                        <a:gd name="T6" fmla="*/ 7 w 222"/>
                        <a:gd name="T7" fmla="*/ 9 h 280"/>
                        <a:gd name="T8" fmla="*/ 6 w 222"/>
                        <a:gd name="T9" fmla="*/ 9 h 280"/>
                        <a:gd name="T10" fmla="*/ 5 w 222"/>
                        <a:gd name="T11" fmla="*/ 6 h 280"/>
                        <a:gd name="T12" fmla="*/ 0 w 222"/>
                        <a:gd name="T13" fmla="*/ 2 h 28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222" h="280">
                          <a:moveTo>
                            <a:pt x="0" y="39"/>
                          </a:moveTo>
                          <a:lnTo>
                            <a:pt x="29" y="0"/>
                          </a:lnTo>
                          <a:lnTo>
                            <a:pt x="203" y="141"/>
                          </a:lnTo>
                          <a:lnTo>
                            <a:pt x="222" y="270"/>
                          </a:lnTo>
                          <a:lnTo>
                            <a:pt x="179" y="280"/>
                          </a:lnTo>
                          <a:lnTo>
                            <a:pt x="160" y="165"/>
                          </a:lnTo>
                          <a:lnTo>
                            <a:pt x="0" y="39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38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525" y="429"/>
                      <a:ext cx="83" cy="106"/>
                    </a:xfrm>
                    <a:custGeom>
                      <a:avLst/>
                      <a:gdLst>
                        <a:gd name="T0" fmla="*/ 1 w 166"/>
                        <a:gd name="T1" fmla="*/ 0 h 213"/>
                        <a:gd name="T2" fmla="*/ 5 w 166"/>
                        <a:gd name="T3" fmla="*/ 3 h 213"/>
                        <a:gd name="T4" fmla="*/ 6 w 166"/>
                        <a:gd name="T5" fmla="*/ 6 h 213"/>
                        <a:gd name="T6" fmla="*/ 4 w 166"/>
                        <a:gd name="T7" fmla="*/ 6 h 213"/>
                        <a:gd name="T8" fmla="*/ 4 w 166"/>
                        <a:gd name="T9" fmla="*/ 3 h 213"/>
                        <a:gd name="T10" fmla="*/ 0 w 166"/>
                        <a:gd name="T11" fmla="*/ 1 h 213"/>
                        <a:gd name="T12" fmla="*/ 1 w 166"/>
                        <a:gd name="T13" fmla="*/ 0 h 213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66" h="213">
                          <a:moveTo>
                            <a:pt x="25" y="0"/>
                          </a:moveTo>
                          <a:lnTo>
                            <a:pt x="149" y="100"/>
                          </a:lnTo>
                          <a:lnTo>
                            <a:pt x="166" y="202"/>
                          </a:lnTo>
                          <a:lnTo>
                            <a:pt x="116" y="213"/>
                          </a:lnTo>
                          <a:lnTo>
                            <a:pt x="97" y="110"/>
                          </a:lnTo>
                          <a:lnTo>
                            <a:pt x="0" y="36"/>
                          </a:lnTo>
                          <a:lnTo>
                            <a:pt x="25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39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96" y="471"/>
                      <a:ext cx="133" cy="110"/>
                    </a:xfrm>
                    <a:custGeom>
                      <a:avLst/>
                      <a:gdLst>
                        <a:gd name="T0" fmla="*/ 0 w 267"/>
                        <a:gd name="T1" fmla="*/ 7 h 220"/>
                        <a:gd name="T2" fmla="*/ 0 w 267"/>
                        <a:gd name="T3" fmla="*/ 4 h 220"/>
                        <a:gd name="T4" fmla="*/ 2 w 267"/>
                        <a:gd name="T5" fmla="*/ 1 h 220"/>
                        <a:gd name="T6" fmla="*/ 8 w 267"/>
                        <a:gd name="T7" fmla="*/ 0 h 220"/>
                        <a:gd name="T8" fmla="*/ 7 w 267"/>
                        <a:gd name="T9" fmla="*/ 5 h 220"/>
                        <a:gd name="T10" fmla="*/ 7 w 267"/>
                        <a:gd name="T11" fmla="*/ 6 h 220"/>
                        <a:gd name="T12" fmla="*/ 0 w 267"/>
                        <a:gd name="T13" fmla="*/ 7 h 22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267" h="220">
                          <a:moveTo>
                            <a:pt x="0" y="220"/>
                          </a:moveTo>
                          <a:lnTo>
                            <a:pt x="15" y="99"/>
                          </a:lnTo>
                          <a:lnTo>
                            <a:pt x="70" y="30"/>
                          </a:lnTo>
                          <a:lnTo>
                            <a:pt x="267" y="0"/>
                          </a:lnTo>
                          <a:lnTo>
                            <a:pt x="245" y="135"/>
                          </a:lnTo>
                          <a:lnTo>
                            <a:pt x="246" y="180"/>
                          </a:lnTo>
                          <a:lnTo>
                            <a:pt x="0" y="2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40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83" y="439"/>
                      <a:ext cx="185" cy="137"/>
                    </a:xfrm>
                    <a:custGeom>
                      <a:avLst/>
                      <a:gdLst>
                        <a:gd name="T0" fmla="*/ 1 w 370"/>
                        <a:gd name="T1" fmla="*/ 8 h 275"/>
                        <a:gd name="T2" fmla="*/ 0 w 370"/>
                        <a:gd name="T3" fmla="*/ 4 h 275"/>
                        <a:gd name="T4" fmla="*/ 2 w 370"/>
                        <a:gd name="T5" fmla="*/ 1 h 275"/>
                        <a:gd name="T6" fmla="*/ 12 w 370"/>
                        <a:gd name="T7" fmla="*/ 0 h 275"/>
                        <a:gd name="T8" fmla="*/ 11 w 370"/>
                        <a:gd name="T9" fmla="*/ 3 h 275"/>
                        <a:gd name="T10" fmla="*/ 10 w 370"/>
                        <a:gd name="T11" fmla="*/ 7 h 275"/>
                        <a:gd name="T12" fmla="*/ 9 w 370"/>
                        <a:gd name="T13" fmla="*/ 7 h 275"/>
                        <a:gd name="T14" fmla="*/ 9 w 370"/>
                        <a:gd name="T15" fmla="*/ 6 h 275"/>
                        <a:gd name="T16" fmla="*/ 10 w 370"/>
                        <a:gd name="T17" fmla="*/ 1 h 275"/>
                        <a:gd name="T18" fmla="*/ 3 w 370"/>
                        <a:gd name="T19" fmla="*/ 2 h 275"/>
                        <a:gd name="T20" fmla="*/ 2 w 370"/>
                        <a:gd name="T21" fmla="*/ 5 h 275"/>
                        <a:gd name="T22" fmla="*/ 1 w 370"/>
                        <a:gd name="T23" fmla="*/ 8 h 275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370" h="275">
                          <a:moveTo>
                            <a:pt x="21" y="275"/>
                          </a:moveTo>
                          <a:lnTo>
                            <a:pt x="0" y="137"/>
                          </a:lnTo>
                          <a:lnTo>
                            <a:pt x="63" y="51"/>
                          </a:lnTo>
                          <a:lnTo>
                            <a:pt x="370" y="0"/>
                          </a:lnTo>
                          <a:lnTo>
                            <a:pt x="328" y="122"/>
                          </a:lnTo>
                          <a:lnTo>
                            <a:pt x="316" y="233"/>
                          </a:lnTo>
                          <a:lnTo>
                            <a:pt x="269" y="240"/>
                          </a:lnTo>
                          <a:lnTo>
                            <a:pt x="270" y="195"/>
                          </a:lnTo>
                          <a:lnTo>
                            <a:pt x="289" y="61"/>
                          </a:lnTo>
                          <a:lnTo>
                            <a:pt x="94" y="93"/>
                          </a:lnTo>
                          <a:lnTo>
                            <a:pt x="34" y="162"/>
                          </a:lnTo>
                          <a:lnTo>
                            <a:pt x="21" y="275"/>
                          </a:lnTo>
                          <a:close/>
                        </a:path>
                      </a:pathLst>
                    </a:custGeom>
                    <a:solidFill>
                      <a:srgbClr val="FAFD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41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76" y="392"/>
                      <a:ext cx="251" cy="190"/>
                    </a:xfrm>
                    <a:custGeom>
                      <a:avLst/>
                      <a:gdLst>
                        <a:gd name="T0" fmla="*/ 13 w 502"/>
                        <a:gd name="T1" fmla="*/ 10 h 379"/>
                        <a:gd name="T2" fmla="*/ 14 w 502"/>
                        <a:gd name="T3" fmla="*/ 5 h 379"/>
                        <a:gd name="T4" fmla="*/ 16 w 502"/>
                        <a:gd name="T5" fmla="*/ 0 h 379"/>
                        <a:gd name="T6" fmla="*/ 4 w 502"/>
                        <a:gd name="T7" fmla="*/ 2 h 379"/>
                        <a:gd name="T8" fmla="*/ 0 w 502"/>
                        <a:gd name="T9" fmla="*/ 6 h 379"/>
                        <a:gd name="T10" fmla="*/ 1 w 502"/>
                        <a:gd name="T11" fmla="*/ 12 h 379"/>
                        <a:gd name="T12" fmla="*/ 1 w 502"/>
                        <a:gd name="T13" fmla="*/ 8 h 379"/>
                        <a:gd name="T14" fmla="*/ 3 w 502"/>
                        <a:gd name="T15" fmla="*/ 5 h 379"/>
                        <a:gd name="T16" fmla="*/ 12 w 502"/>
                        <a:gd name="T17" fmla="*/ 3 h 379"/>
                        <a:gd name="T18" fmla="*/ 11 w 502"/>
                        <a:gd name="T19" fmla="*/ 7 h 379"/>
                        <a:gd name="T20" fmla="*/ 11 w 502"/>
                        <a:gd name="T21" fmla="*/ 11 h 379"/>
                        <a:gd name="T22" fmla="*/ 13 w 502"/>
                        <a:gd name="T23" fmla="*/ 10 h 379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502" h="379">
                          <a:moveTo>
                            <a:pt x="400" y="315"/>
                          </a:moveTo>
                          <a:lnTo>
                            <a:pt x="429" y="132"/>
                          </a:lnTo>
                          <a:lnTo>
                            <a:pt x="502" y="0"/>
                          </a:lnTo>
                          <a:lnTo>
                            <a:pt x="114" y="63"/>
                          </a:lnTo>
                          <a:lnTo>
                            <a:pt x="0" y="177"/>
                          </a:lnTo>
                          <a:lnTo>
                            <a:pt x="31" y="379"/>
                          </a:lnTo>
                          <a:lnTo>
                            <a:pt x="8" y="225"/>
                          </a:lnTo>
                          <a:lnTo>
                            <a:pt x="80" y="143"/>
                          </a:lnTo>
                          <a:lnTo>
                            <a:pt x="384" y="95"/>
                          </a:lnTo>
                          <a:lnTo>
                            <a:pt x="343" y="221"/>
                          </a:lnTo>
                          <a:lnTo>
                            <a:pt x="331" y="327"/>
                          </a:lnTo>
                          <a:lnTo>
                            <a:pt x="400" y="315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4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72" y="361"/>
                      <a:ext cx="303" cy="190"/>
                    </a:xfrm>
                    <a:custGeom>
                      <a:avLst/>
                      <a:gdLst>
                        <a:gd name="T0" fmla="*/ 1 w 605"/>
                        <a:gd name="T1" fmla="*/ 8 h 380"/>
                        <a:gd name="T2" fmla="*/ 0 w 605"/>
                        <a:gd name="T3" fmla="*/ 7 h 380"/>
                        <a:gd name="T4" fmla="*/ 4 w 605"/>
                        <a:gd name="T5" fmla="*/ 3 h 380"/>
                        <a:gd name="T6" fmla="*/ 19 w 605"/>
                        <a:gd name="T7" fmla="*/ 0 h 380"/>
                        <a:gd name="T8" fmla="*/ 16 w 605"/>
                        <a:gd name="T9" fmla="*/ 6 h 380"/>
                        <a:gd name="T10" fmla="*/ 15 w 605"/>
                        <a:gd name="T11" fmla="*/ 12 h 380"/>
                        <a:gd name="T12" fmla="*/ 13 w 605"/>
                        <a:gd name="T13" fmla="*/ 12 h 380"/>
                        <a:gd name="T14" fmla="*/ 14 w 605"/>
                        <a:gd name="T15" fmla="*/ 7 h 380"/>
                        <a:gd name="T16" fmla="*/ 16 w 605"/>
                        <a:gd name="T17" fmla="*/ 2 h 380"/>
                        <a:gd name="T18" fmla="*/ 4 w 605"/>
                        <a:gd name="T19" fmla="*/ 4 h 380"/>
                        <a:gd name="T20" fmla="*/ 1 w 605"/>
                        <a:gd name="T21" fmla="*/ 8 h 38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0" t="0" r="r" b="b"/>
                      <a:pathLst>
                        <a:path w="605" h="380">
                          <a:moveTo>
                            <a:pt x="6" y="241"/>
                          </a:moveTo>
                          <a:lnTo>
                            <a:pt x="0" y="204"/>
                          </a:lnTo>
                          <a:lnTo>
                            <a:pt x="124" y="74"/>
                          </a:lnTo>
                          <a:lnTo>
                            <a:pt x="605" y="0"/>
                          </a:lnTo>
                          <a:lnTo>
                            <a:pt x="493" y="189"/>
                          </a:lnTo>
                          <a:lnTo>
                            <a:pt x="466" y="373"/>
                          </a:lnTo>
                          <a:lnTo>
                            <a:pt x="408" y="380"/>
                          </a:lnTo>
                          <a:lnTo>
                            <a:pt x="434" y="198"/>
                          </a:lnTo>
                          <a:lnTo>
                            <a:pt x="511" y="62"/>
                          </a:lnTo>
                          <a:lnTo>
                            <a:pt x="121" y="125"/>
                          </a:lnTo>
                          <a:lnTo>
                            <a:pt x="6" y="241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43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43" y="315"/>
                      <a:ext cx="78" cy="73"/>
                    </a:xfrm>
                    <a:custGeom>
                      <a:avLst/>
                      <a:gdLst>
                        <a:gd name="T0" fmla="*/ 0 w 155"/>
                        <a:gd name="T1" fmla="*/ 1 h 145"/>
                        <a:gd name="T2" fmla="*/ 1 w 155"/>
                        <a:gd name="T3" fmla="*/ 3 h 145"/>
                        <a:gd name="T4" fmla="*/ 5 w 155"/>
                        <a:gd name="T5" fmla="*/ 3 h 145"/>
                        <a:gd name="T6" fmla="*/ 5 w 155"/>
                        <a:gd name="T7" fmla="*/ 5 h 145"/>
                        <a:gd name="T8" fmla="*/ 3 w 155"/>
                        <a:gd name="T9" fmla="*/ 5 h 145"/>
                        <a:gd name="T10" fmla="*/ 3 w 155"/>
                        <a:gd name="T11" fmla="*/ 0 h 145"/>
                        <a:gd name="T12" fmla="*/ 0 w 155"/>
                        <a:gd name="T13" fmla="*/ 1 h 1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55" h="145">
                          <a:moveTo>
                            <a:pt x="0" y="12"/>
                          </a:moveTo>
                          <a:lnTo>
                            <a:pt x="12" y="85"/>
                          </a:lnTo>
                          <a:lnTo>
                            <a:pt x="144" y="65"/>
                          </a:lnTo>
                          <a:lnTo>
                            <a:pt x="155" y="134"/>
                          </a:lnTo>
                          <a:lnTo>
                            <a:pt x="90" y="145"/>
                          </a:lnTo>
                          <a:lnTo>
                            <a:pt x="69" y="0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4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78" y="311"/>
                      <a:ext cx="78" cy="70"/>
                    </a:xfrm>
                    <a:custGeom>
                      <a:avLst/>
                      <a:gdLst>
                        <a:gd name="T0" fmla="*/ 0 w 155"/>
                        <a:gd name="T1" fmla="*/ 0 h 142"/>
                        <a:gd name="T2" fmla="*/ 1 w 155"/>
                        <a:gd name="T3" fmla="*/ 2 h 142"/>
                        <a:gd name="T4" fmla="*/ 5 w 155"/>
                        <a:gd name="T5" fmla="*/ 1 h 142"/>
                        <a:gd name="T6" fmla="*/ 5 w 155"/>
                        <a:gd name="T7" fmla="*/ 4 h 142"/>
                        <a:gd name="T8" fmla="*/ 3 w 155"/>
                        <a:gd name="T9" fmla="*/ 4 h 142"/>
                        <a:gd name="T10" fmla="*/ 3 w 155"/>
                        <a:gd name="T11" fmla="*/ 0 h 142"/>
                        <a:gd name="T12" fmla="*/ 0 w 155"/>
                        <a:gd name="T13" fmla="*/ 0 h 14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55" h="142">
                          <a:moveTo>
                            <a:pt x="0" y="11"/>
                          </a:moveTo>
                          <a:lnTo>
                            <a:pt x="11" y="83"/>
                          </a:lnTo>
                          <a:lnTo>
                            <a:pt x="147" y="63"/>
                          </a:lnTo>
                          <a:lnTo>
                            <a:pt x="155" y="133"/>
                          </a:lnTo>
                          <a:lnTo>
                            <a:pt x="92" y="142"/>
                          </a:lnTo>
                          <a:lnTo>
                            <a:pt x="70" y="0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45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412" y="304"/>
                      <a:ext cx="77" cy="73"/>
                    </a:xfrm>
                    <a:custGeom>
                      <a:avLst/>
                      <a:gdLst>
                        <a:gd name="T0" fmla="*/ 0 w 153"/>
                        <a:gd name="T1" fmla="*/ 1 h 145"/>
                        <a:gd name="T2" fmla="*/ 1 w 153"/>
                        <a:gd name="T3" fmla="*/ 3 h 145"/>
                        <a:gd name="T4" fmla="*/ 5 w 153"/>
                        <a:gd name="T5" fmla="*/ 2 h 145"/>
                        <a:gd name="T6" fmla="*/ 5 w 153"/>
                        <a:gd name="T7" fmla="*/ 5 h 145"/>
                        <a:gd name="T8" fmla="*/ 3 w 153"/>
                        <a:gd name="T9" fmla="*/ 5 h 145"/>
                        <a:gd name="T10" fmla="*/ 3 w 153"/>
                        <a:gd name="T11" fmla="*/ 0 h 145"/>
                        <a:gd name="T12" fmla="*/ 0 w 153"/>
                        <a:gd name="T13" fmla="*/ 1 h 1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53" h="145">
                          <a:moveTo>
                            <a:pt x="0" y="11"/>
                          </a:moveTo>
                          <a:lnTo>
                            <a:pt x="11" y="85"/>
                          </a:lnTo>
                          <a:lnTo>
                            <a:pt x="145" y="63"/>
                          </a:lnTo>
                          <a:lnTo>
                            <a:pt x="153" y="134"/>
                          </a:lnTo>
                          <a:lnTo>
                            <a:pt x="89" y="145"/>
                          </a:lnTo>
                          <a:lnTo>
                            <a:pt x="67" y="0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46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448" y="297"/>
                      <a:ext cx="77" cy="73"/>
                    </a:xfrm>
                    <a:custGeom>
                      <a:avLst/>
                      <a:gdLst>
                        <a:gd name="T0" fmla="*/ 0 w 154"/>
                        <a:gd name="T1" fmla="*/ 0 h 147"/>
                        <a:gd name="T2" fmla="*/ 1 w 154"/>
                        <a:gd name="T3" fmla="*/ 2 h 147"/>
                        <a:gd name="T4" fmla="*/ 5 w 154"/>
                        <a:gd name="T5" fmla="*/ 2 h 147"/>
                        <a:gd name="T6" fmla="*/ 5 w 154"/>
                        <a:gd name="T7" fmla="*/ 4 h 147"/>
                        <a:gd name="T8" fmla="*/ 3 w 154"/>
                        <a:gd name="T9" fmla="*/ 4 h 147"/>
                        <a:gd name="T10" fmla="*/ 3 w 154"/>
                        <a:gd name="T11" fmla="*/ 0 h 147"/>
                        <a:gd name="T12" fmla="*/ 0 w 154"/>
                        <a:gd name="T13" fmla="*/ 0 h 14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54" h="147">
                          <a:moveTo>
                            <a:pt x="0" y="14"/>
                          </a:moveTo>
                          <a:lnTo>
                            <a:pt x="11" y="87"/>
                          </a:lnTo>
                          <a:lnTo>
                            <a:pt x="144" y="66"/>
                          </a:lnTo>
                          <a:lnTo>
                            <a:pt x="154" y="136"/>
                          </a:lnTo>
                          <a:lnTo>
                            <a:pt x="89" y="147"/>
                          </a:lnTo>
                          <a:lnTo>
                            <a:pt x="67" y="0"/>
                          </a:lnTo>
                          <a:lnTo>
                            <a:pt x="0" y="1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47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484" y="293"/>
                      <a:ext cx="77" cy="72"/>
                    </a:xfrm>
                    <a:custGeom>
                      <a:avLst/>
                      <a:gdLst>
                        <a:gd name="T0" fmla="*/ 0 w 156"/>
                        <a:gd name="T1" fmla="*/ 1 h 144"/>
                        <a:gd name="T2" fmla="*/ 0 w 156"/>
                        <a:gd name="T3" fmla="*/ 3 h 144"/>
                        <a:gd name="T4" fmla="*/ 4 w 156"/>
                        <a:gd name="T5" fmla="*/ 3 h 144"/>
                        <a:gd name="T6" fmla="*/ 4 w 156"/>
                        <a:gd name="T7" fmla="*/ 5 h 144"/>
                        <a:gd name="T8" fmla="*/ 2 w 156"/>
                        <a:gd name="T9" fmla="*/ 5 h 144"/>
                        <a:gd name="T10" fmla="*/ 2 w 156"/>
                        <a:gd name="T11" fmla="*/ 0 h 144"/>
                        <a:gd name="T12" fmla="*/ 0 w 156"/>
                        <a:gd name="T13" fmla="*/ 1 h 14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56" h="144">
                          <a:moveTo>
                            <a:pt x="0" y="10"/>
                          </a:moveTo>
                          <a:lnTo>
                            <a:pt x="14" y="84"/>
                          </a:lnTo>
                          <a:lnTo>
                            <a:pt x="145" y="65"/>
                          </a:lnTo>
                          <a:lnTo>
                            <a:pt x="156" y="133"/>
                          </a:lnTo>
                          <a:lnTo>
                            <a:pt x="92" y="144"/>
                          </a:lnTo>
                          <a:lnTo>
                            <a:pt x="70" y="0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48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517" y="288"/>
                      <a:ext cx="77" cy="72"/>
                    </a:xfrm>
                    <a:custGeom>
                      <a:avLst/>
                      <a:gdLst>
                        <a:gd name="T0" fmla="*/ 0 w 156"/>
                        <a:gd name="T1" fmla="*/ 1 h 144"/>
                        <a:gd name="T2" fmla="*/ 0 w 156"/>
                        <a:gd name="T3" fmla="*/ 3 h 144"/>
                        <a:gd name="T4" fmla="*/ 4 w 156"/>
                        <a:gd name="T5" fmla="*/ 2 h 144"/>
                        <a:gd name="T6" fmla="*/ 4 w 156"/>
                        <a:gd name="T7" fmla="*/ 5 h 144"/>
                        <a:gd name="T8" fmla="*/ 2 w 156"/>
                        <a:gd name="T9" fmla="*/ 5 h 144"/>
                        <a:gd name="T10" fmla="*/ 2 w 156"/>
                        <a:gd name="T11" fmla="*/ 0 h 144"/>
                        <a:gd name="T12" fmla="*/ 0 w 156"/>
                        <a:gd name="T13" fmla="*/ 1 h 14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56" h="144">
                          <a:moveTo>
                            <a:pt x="0" y="10"/>
                          </a:moveTo>
                          <a:lnTo>
                            <a:pt x="11" y="84"/>
                          </a:lnTo>
                          <a:lnTo>
                            <a:pt x="145" y="64"/>
                          </a:lnTo>
                          <a:lnTo>
                            <a:pt x="156" y="134"/>
                          </a:lnTo>
                          <a:lnTo>
                            <a:pt x="92" y="144"/>
                          </a:lnTo>
                          <a:lnTo>
                            <a:pt x="70" y="0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49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549" y="282"/>
                      <a:ext cx="78" cy="73"/>
                    </a:xfrm>
                    <a:custGeom>
                      <a:avLst/>
                      <a:gdLst>
                        <a:gd name="T0" fmla="*/ 0 w 155"/>
                        <a:gd name="T1" fmla="*/ 1 h 145"/>
                        <a:gd name="T2" fmla="*/ 1 w 155"/>
                        <a:gd name="T3" fmla="*/ 3 h 145"/>
                        <a:gd name="T4" fmla="*/ 5 w 155"/>
                        <a:gd name="T5" fmla="*/ 3 h 145"/>
                        <a:gd name="T6" fmla="*/ 5 w 155"/>
                        <a:gd name="T7" fmla="*/ 5 h 145"/>
                        <a:gd name="T8" fmla="*/ 3 w 155"/>
                        <a:gd name="T9" fmla="*/ 5 h 145"/>
                        <a:gd name="T10" fmla="*/ 3 w 155"/>
                        <a:gd name="T11" fmla="*/ 0 h 145"/>
                        <a:gd name="T12" fmla="*/ 0 w 155"/>
                        <a:gd name="T13" fmla="*/ 1 h 1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55" h="145">
                          <a:moveTo>
                            <a:pt x="0" y="12"/>
                          </a:moveTo>
                          <a:lnTo>
                            <a:pt x="11" y="85"/>
                          </a:lnTo>
                          <a:lnTo>
                            <a:pt x="144" y="65"/>
                          </a:lnTo>
                          <a:lnTo>
                            <a:pt x="155" y="134"/>
                          </a:lnTo>
                          <a:lnTo>
                            <a:pt x="89" y="145"/>
                          </a:lnTo>
                          <a:lnTo>
                            <a:pt x="70" y="0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50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58" y="372"/>
                      <a:ext cx="135" cy="215"/>
                    </a:xfrm>
                    <a:custGeom>
                      <a:avLst/>
                      <a:gdLst>
                        <a:gd name="T0" fmla="*/ 0 w 271"/>
                        <a:gd name="T1" fmla="*/ 2 h 430"/>
                        <a:gd name="T2" fmla="*/ 4 w 271"/>
                        <a:gd name="T3" fmla="*/ 6 h 430"/>
                        <a:gd name="T4" fmla="*/ 7 w 271"/>
                        <a:gd name="T5" fmla="*/ 14 h 430"/>
                        <a:gd name="T6" fmla="*/ 8 w 271"/>
                        <a:gd name="T7" fmla="*/ 14 h 430"/>
                        <a:gd name="T8" fmla="*/ 6 w 271"/>
                        <a:gd name="T9" fmla="*/ 5 h 430"/>
                        <a:gd name="T10" fmla="*/ 2 w 271"/>
                        <a:gd name="T11" fmla="*/ 0 h 430"/>
                        <a:gd name="T12" fmla="*/ 0 w 271"/>
                        <a:gd name="T13" fmla="*/ 2 h 43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271" h="430">
                          <a:moveTo>
                            <a:pt x="0" y="42"/>
                          </a:moveTo>
                          <a:lnTo>
                            <a:pt x="140" y="167"/>
                          </a:lnTo>
                          <a:lnTo>
                            <a:pt x="224" y="430"/>
                          </a:lnTo>
                          <a:lnTo>
                            <a:pt x="271" y="417"/>
                          </a:lnTo>
                          <a:lnTo>
                            <a:pt x="216" y="149"/>
                          </a:lnTo>
                          <a:lnTo>
                            <a:pt x="77" y="0"/>
                          </a:lnTo>
                          <a:lnTo>
                            <a:pt x="0" y="42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51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68" y="73"/>
                      <a:ext cx="283" cy="34"/>
                    </a:xfrm>
                    <a:custGeom>
                      <a:avLst/>
                      <a:gdLst>
                        <a:gd name="T0" fmla="*/ 0 w 566"/>
                        <a:gd name="T1" fmla="*/ 1 h 69"/>
                        <a:gd name="T2" fmla="*/ 8 w 566"/>
                        <a:gd name="T3" fmla="*/ 0 h 69"/>
                        <a:gd name="T4" fmla="*/ 14 w 566"/>
                        <a:gd name="T5" fmla="*/ 1 h 69"/>
                        <a:gd name="T6" fmla="*/ 18 w 566"/>
                        <a:gd name="T7" fmla="*/ 0 h 69"/>
                        <a:gd name="T8" fmla="*/ 18 w 566"/>
                        <a:gd name="T9" fmla="*/ 1 h 69"/>
                        <a:gd name="T10" fmla="*/ 14 w 566"/>
                        <a:gd name="T11" fmla="*/ 2 h 69"/>
                        <a:gd name="T12" fmla="*/ 8 w 566"/>
                        <a:gd name="T13" fmla="*/ 0 h 69"/>
                        <a:gd name="T14" fmla="*/ 1 w 566"/>
                        <a:gd name="T15" fmla="*/ 1 h 69"/>
                        <a:gd name="T16" fmla="*/ 0 w 566"/>
                        <a:gd name="T17" fmla="*/ 1 h 6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566" h="69">
                          <a:moveTo>
                            <a:pt x="0" y="36"/>
                          </a:moveTo>
                          <a:lnTo>
                            <a:pt x="250" y="0"/>
                          </a:lnTo>
                          <a:lnTo>
                            <a:pt x="430" y="40"/>
                          </a:lnTo>
                          <a:lnTo>
                            <a:pt x="559" y="20"/>
                          </a:lnTo>
                          <a:lnTo>
                            <a:pt x="566" y="49"/>
                          </a:lnTo>
                          <a:lnTo>
                            <a:pt x="436" y="69"/>
                          </a:lnTo>
                          <a:lnTo>
                            <a:pt x="248" y="27"/>
                          </a:lnTo>
                          <a:lnTo>
                            <a:pt x="28" y="61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5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434" y="116"/>
                      <a:ext cx="98" cy="182"/>
                    </a:xfrm>
                    <a:custGeom>
                      <a:avLst/>
                      <a:gdLst>
                        <a:gd name="T0" fmla="*/ 1 w 197"/>
                        <a:gd name="T1" fmla="*/ 0 h 363"/>
                        <a:gd name="T2" fmla="*/ 1 w 197"/>
                        <a:gd name="T3" fmla="*/ 4 h 363"/>
                        <a:gd name="T4" fmla="*/ 5 w 197"/>
                        <a:gd name="T5" fmla="*/ 8 h 363"/>
                        <a:gd name="T6" fmla="*/ 6 w 197"/>
                        <a:gd name="T7" fmla="*/ 11 h 363"/>
                        <a:gd name="T8" fmla="*/ 5 w 197"/>
                        <a:gd name="T9" fmla="*/ 12 h 363"/>
                        <a:gd name="T10" fmla="*/ 4 w 197"/>
                        <a:gd name="T11" fmla="*/ 8 h 363"/>
                        <a:gd name="T12" fmla="*/ 0 w 197"/>
                        <a:gd name="T13" fmla="*/ 4 h 363"/>
                        <a:gd name="T14" fmla="*/ 0 w 197"/>
                        <a:gd name="T15" fmla="*/ 1 h 363"/>
                        <a:gd name="T16" fmla="*/ 1 w 197"/>
                        <a:gd name="T17" fmla="*/ 0 h 363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197" h="363">
                          <a:moveTo>
                            <a:pt x="37" y="0"/>
                          </a:moveTo>
                          <a:lnTo>
                            <a:pt x="58" y="118"/>
                          </a:lnTo>
                          <a:lnTo>
                            <a:pt x="180" y="229"/>
                          </a:lnTo>
                          <a:lnTo>
                            <a:pt x="197" y="350"/>
                          </a:lnTo>
                          <a:lnTo>
                            <a:pt x="164" y="363"/>
                          </a:lnTo>
                          <a:lnTo>
                            <a:pt x="147" y="239"/>
                          </a:lnTo>
                          <a:lnTo>
                            <a:pt x="22" y="124"/>
                          </a:lnTo>
                          <a:lnTo>
                            <a:pt x="0" y="8"/>
                          </a:lnTo>
                          <a:lnTo>
                            <a:pt x="37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53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94" y="122"/>
                      <a:ext cx="97" cy="182"/>
                    </a:xfrm>
                    <a:custGeom>
                      <a:avLst/>
                      <a:gdLst>
                        <a:gd name="T0" fmla="*/ 2 w 194"/>
                        <a:gd name="T1" fmla="*/ 0 h 364"/>
                        <a:gd name="T2" fmla="*/ 2 w 194"/>
                        <a:gd name="T3" fmla="*/ 4 h 364"/>
                        <a:gd name="T4" fmla="*/ 6 w 194"/>
                        <a:gd name="T5" fmla="*/ 8 h 364"/>
                        <a:gd name="T6" fmla="*/ 7 w 194"/>
                        <a:gd name="T7" fmla="*/ 11 h 364"/>
                        <a:gd name="T8" fmla="*/ 5 w 194"/>
                        <a:gd name="T9" fmla="*/ 12 h 364"/>
                        <a:gd name="T10" fmla="*/ 5 w 194"/>
                        <a:gd name="T11" fmla="*/ 8 h 364"/>
                        <a:gd name="T12" fmla="*/ 1 w 194"/>
                        <a:gd name="T13" fmla="*/ 5 h 364"/>
                        <a:gd name="T14" fmla="*/ 0 w 194"/>
                        <a:gd name="T15" fmla="*/ 1 h 364"/>
                        <a:gd name="T16" fmla="*/ 2 w 194"/>
                        <a:gd name="T17" fmla="*/ 0 h 364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194" h="364">
                          <a:moveTo>
                            <a:pt x="41" y="0"/>
                          </a:moveTo>
                          <a:lnTo>
                            <a:pt x="59" y="124"/>
                          </a:lnTo>
                          <a:lnTo>
                            <a:pt x="177" y="237"/>
                          </a:lnTo>
                          <a:lnTo>
                            <a:pt x="194" y="352"/>
                          </a:lnTo>
                          <a:lnTo>
                            <a:pt x="149" y="364"/>
                          </a:lnTo>
                          <a:lnTo>
                            <a:pt x="136" y="244"/>
                          </a:lnTo>
                          <a:lnTo>
                            <a:pt x="19" y="131"/>
                          </a:lnTo>
                          <a:lnTo>
                            <a:pt x="0" y="2"/>
                          </a:lnTo>
                          <a:lnTo>
                            <a:pt x="4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5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49" y="118"/>
                      <a:ext cx="99" cy="190"/>
                    </a:xfrm>
                    <a:custGeom>
                      <a:avLst/>
                      <a:gdLst>
                        <a:gd name="T0" fmla="*/ 2 w 196"/>
                        <a:gd name="T1" fmla="*/ 1 h 380"/>
                        <a:gd name="T2" fmla="*/ 2 w 196"/>
                        <a:gd name="T3" fmla="*/ 5 h 380"/>
                        <a:gd name="T4" fmla="*/ 6 w 196"/>
                        <a:gd name="T5" fmla="*/ 9 h 380"/>
                        <a:gd name="T6" fmla="*/ 7 w 196"/>
                        <a:gd name="T7" fmla="*/ 12 h 380"/>
                        <a:gd name="T8" fmla="*/ 6 w 196"/>
                        <a:gd name="T9" fmla="*/ 12 h 380"/>
                        <a:gd name="T10" fmla="*/ 5 w 196"/>
                        <a:gd name="T11" fmla="*/ 9 h 380"/>
                        <a:gd name="T12" fmla="*/ 1 w 196"/>
                        <a:gd name="T13" fmla="*/ 5 h 380"/>
                        <a:gd name="T14" fmla="*/ 0 w 196"/>
                        <a:gd name="T15" fmla="*/ 0 h 380"/>
                        <a:gd name="T16" fmla="*/ 2 w 196"/>
                        <a:gd name="T17" fmla="*/ 1 h 38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196" h="380">
                          <a:moveTo>
                            <a:pt x="44" y="13"/>
                          </a:moveTo>
                          <a:lnTo>
                            <a:pt x="60" y="142"/>
                          </a:lnTo>
                          <a:lnTo>
                            <a:pt x="179" y="264"/>
                          </a:lnTo>
                          <a:lnTo>
                            <a:pt x="196" y="378"/>
                          </a:lnTo>
                          <a:lnTo>
                            <a:pt x="160" y="380"/>
                          </a:lnTo>
                          <a:lnTo>
                            <a:pt x="145" y="274"/>
                          </a:lnTo>
                          <a:lnTo>
                            <a:pt x="21" y="148"/>
                          </a:lnTo>
                          <a:lnTo>
                            <a:pt x="0" y="0"/>
                          </a:lnTo>
                          <a:lnTo>
                            <a:pt x="44" y="1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55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19" y="225"/>
                      <a:ext cx="77" cy="67"/>
                    </a:xfrm>
                    <a:custGeom>
                      <a:avLst/>
                      <a:gdLst>
                        <a:gd name="T0" fmla="*/ 0 w 156"/>
                        <a:gd name="T1" fmla="*/ 1 h 136"/>
                        <a:gd name="T2" fmla="*/ 3 w 156"/>
                        <a:gd name="T3" fmla="*/ 2 h 136"/>
                        <a:gd name="T4" fmla="*/ 4 w 156"/>
                        <a:gd name="T5" fmla="*/ 2 h 136"/>
                        <a:gd name="T6" fmla="*/ 4 w 156"/>
                        <a:gd name="T7" fmla="*/ 0 h 136"/>
                        <a:gd name="T8" fmla="*/ 3 w 156"/>
                        <a:gd name="T9" fmla="*/ 1 h 136"/>
                        <a:gd name="T10" fmla="*/ 1 w 156"/>
                        <a:gd name="T11" fmla="*/ 4 h 136"/>
                        <a:gd name="T12" fmla="*/ 0 w 156"/>
                        <a:gd name="T13" fmla="*/ 4 h 136"/>
                        <a:gd name="T14" fmla="*/ 1 w 156"/>
                        <a:gd name="T15" fmla="*/ 2 h 136"/>
                        <a:gd name="T16" fmla="*/ 0 w 156"/>
                        <a:gd name="T17" fmla="*/ 1 h 1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156" h="136">
                          <a:moveTo>
                            <a:pt x="0" y="44"/>
                          </a:moveTo>
                          <a:lnTo>
                            <a:pt x="113" y="92"/>
                          </a:lnTo>
                          <a:lnTo>
                            <a:pt x="143" y="64"/>
                          </a:lnTo>
                          <a:lnTo>
                            <a:pt x="156" y="0"/>
                          </a:lnTo>
                          <a:lnTo>
                            <a:pt x="120" y="51"/>
                          </a:lnTo>
                          <a:lnTo>
                            <a:pt x="63" y="130"/>
                          </a:lnTo>
                          <a:lnTo>
                            <a:pt x="24" y="136"/>
                          </a:lnTo>
                          <a:lnTo>
                            <a:pt x="53" y="92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56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07" y="110"/>
                      <a:ext cx="102" cy="209"/>
                    </a:xfrm>
                    <a:custGeom>
                      <a:avLst/>
                      <a:gdLst>
                        <a:gd name="T0" fmla="*/ 2 w 204"/>
                        <a:gd name="T1" fmla="*/ 1 h 418"/>
                        <a:gd name="T2" fmla="*/ 2 w 204"/>
                        <a:gd name="T3" fmla="*/ 6 h 418"/>
                        <a:gd name="T4" fmla="*/ 6 w 204"/>
                        <a:gd name="T5" fmla="*/ 10 h 418"/>
                        <a:gd name="T6" fmla="*/ 7 w 204"/>
                        <a:gd name="T7" fmla="*/ 13 h 418"/>
                        <a:gd name="T8" fmla="*/ 6 w 204"/>
                        <a:gd name="T9" fmla="*/ 14 h 418"/>
                        <a:gd name="T10" fmla="*/ 5 w 204"/>
                        <a:gd name="T11" fmla="*/ 10 h 418"/>
                        <a:gd name="T12" fmla="*/ 1 w 204"/>
                        <a:gd name="T13" fmla="*/ 6 h 418"/>
                        <a:gd name="T14" fmla="*/ 0 w 204"/>
                        <a:gd name="T15" fmla="*/ 0 h 418"/>
                        <a:gd name="T16" fmla="*/ 2 w 204"/>
                        <a:gd name="T17" fmla="*/ 1 h 418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204" h="418">
                          <a:moveTo>
                            <a:pt x="39" y="10"/>
                          </a:moveTo>
                          <a:lnTo>
                            <a:pt x="63" y="174"/>
                          </a:lnTo>
                          <a:lnTo>
                            <a:pt x="187" y="295"/>
                          </a:lnTo>
                          <a:lnTo>
                            <a:pt x="204" y="408"/>
                          </a:lnTo>
                          <a:lnTo>
                            <a:pt x="170" y="418"/>
                          </a:lnTo>
                          <a:lnTo>
                            <a:pt x="153" y="308"/>
                          </a:lnTo>
                          <a:lnTo>
                            <a:pt x="30" y="186"/>
                          </a:lnTo>
                          <a:lnTo>
                            <a:pt x="0" y="0"/>
                          </a:lnTo>
                          <a:lnTo>
                            <a:pt x="39" y="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57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17" y="158"/>
                      <a:ext cx="51" cy="34"/>
                    </a:xfrm>
                    <a:custGeom>
                      <a:avLst/>
                      <a:gdLst>
                        <a:gd name="T0" fmla="*/ 0 w 100"/>
                        <a:gd name="T1" fmla="*/ 0 h 67"/>
                        <a:gd name="T2" fmla="*/ 4 w 100"/>
                        <a:gd name="T3" fmla="*/ 2 h 67"/>
                        <a:gd name="T4" fmla="*/ 0 w 100"/>
                        <a:gd name="T5" fmla="*/ 3 h 67"/>
                        <a:gd name="T6" fmla="*/ 1 w 100"/>
                        <a:gd name="T7" fmla="*/ 2 h 67"/>
                        <a:gd name="T8" fmla="*/ 0 w 100"/>
                        <a:gd name="T9" fmla="*/ 0 h 6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00" h="67">
                          <a:moveTo>
                            <a:pt x="0" y="0"/>
                          </a:moveTo>
                          <a:lnTo>
                            <a:pt x="100" y="52"/>
                          </a:lnTo>
                          <a:lnTo>
                            <a:pt x="0" y="67"/>
                          </a:lnTo>
                          <a:lnTo>
                            <a:pt x="31" y="4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1793" name="Group 151"/>
                <p:cNvGrpSpPr>
                  <a:grpSpLocks/>
                </p:cNvGrpSpPr>
                <p:nvPr/>
              </p:nvGrpSpPr>
              <p:grpSpPr bwMode="auto">
                <a:xfrm>
                  <a:off x="94" y="530"/>
                  <a:ext cx="718" cy="633"/>
                  <a:chOff x="0" y="0"/>
                  <a:chExt cx="718" cy="633"/>
                </a:xfrm>
              </p:grpSpPr>
              <p:grpSp>
                <p:nvGrpSpPr>
                  <p:cNvPr id="11794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710" cy="633"/>
                    <a:chOff x="0" y="0"/>
                    <a:chExt cx="710" cy="633"/>
                  </a:xfrm>
                </p:grpSpPr>
                <p:sp>
                  <p:nvSpPr>
                    <p:cNvPr id="11796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710" cy="329"/>
                    </a:xfrm>
                    <a:custGeom>
                      <a:avLst/>
                      <a:gdLst>
                        <a:gd name="T0" fmla="*/ 31 w 1420"/>
                        <a:gd name="T1" fmla="*/ 18 h 658"/>
                        <a:gd name="T2" fmla="*/ 45 w 1420"/>
                        <a:gd name="T3" fmla="*/ 9 h 658"/>
                        <a:gd name="T4" fmla="*/ 43 w 1420"/>
                        <a:gd name="T5" fmla="*/ 0 h 658"/>
                        <a:gd name="T6" fmla="*/ 35 w 1420"/>
                        <a:gd name="T7" fmla="*/ 2 h 658"/>
                        <a:gd name="T8" fmla="*/ 37 w 1420"/>
                        <a:gd name="T9" fmla="*/ 6 h 658"/>
                        <a:gd name="T10" fmla="*/ 35 w 1420"/>
                        <a:gd name="T11" fmla="*/ 8 h 658"/>
                        <a:gd name="T12" fmla="*/ 33 w 1420"/>
                        <a:gd name="T13" fmla="*/ 2 h 658"/>
                        <a:gd name="T14" fmla="*/ 0 w 1420"/>
                        <a:gd name="T15" fmla="*/ 7 h 658"/>
                        <a:gd name="T16" fmla="*/ 2 w 1420"/>
                        <a:gd name="T17" fmla="*/ 14 h 658"/>
                        <a:gd name="T18" fmla="*/ 11 w 1420"/>
                        <a:gd name="T19" fmla="*/ 21 h 658"/>
                        <a:gd name="T20" fmla="*/ 31 w 1420"/>
                        <a:gd name="T21" fmla="*/ 18 h 658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0" t="0" r="r" b="b"/>
                      <a:pathLst>
                        <a:path w="1420" h="658">
                          <a:moveTo>
                            <a:pt x="971" y="549"/>
                          </a:moveTo>
                          <a:lnTo>
                            <a:pt x="1420" y="276"/>
                          </a:lnTo>
                          <a:lnTo>
                            <a:pt x="1376" y="0"/>
                          </a:lnTo>
                          <a:lnTo>
                            <a:pt x="1104" y="44"/>
                          </a:lnTo>
                          <a:lnTo>
                            <a:pt x="1177" y="183"/>
                          </a:lnTo>
                          <a:lnTo>
                            <a:pt x="1105" y="254"/>
                          </a:lnTo>
                          <a:lnTo>
                            <a:pt x="1051" y="51"/>
                          </a:lnTo>
                          <a:lnTo>
                            <a:pt x="0" y="222"/>
                          </a:lnTo>
                          <a:lnTo>
                            <a:pt x="33" y="421"/>
                          </a:lnTo>
                          <a:lnTo>
                            <a:pt x="342" y="658"/>
                          </a:lnTo>
                          <a:lnTo>
                            <a:pt x="971" y="549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797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9" y="215"/>
                      <a:ext cx="101" cy="398"/>
                    </a:xfrm>
                    <a:custGeom>
                      <a:avLst/>
                      <a:gdLst>
                        <a:gd name="T0" fmla="*/ 5 w 200"/>
                        <a:gd name="T1" fmla="*/ 25 h 795"/>
                        <a:gd name="T2" fmla="*/ 0 w 200"/>
                        <a:gd name="T3" fmla="*/ 0 h 795"/>
                        <a:gd name="T4" fmla="*/ 4 w 200"/>
                        <a:gd name="T5" fmla="*/ 3 h 795"/>
                        <a:gd name="T6" fmla="*/ 7 w 200"/>
                        <a:gd name="T7" fmla="*/ 23 h 795"/>
                        <a:gd name="T8" fmla="*/ 5 w 200"/>
                        <a:gd name="T9" fmla="*/ 25 h 79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0" h="795">
                          <a:moveTo>
                            <a:pt x="128" y="795"/>
                          </a:moveTo>
                          <a:lnTo>
                            <a:pt x="0" y="0"/>
                          </a:lnTo>
                          <a:lnTo>
                            <a:pt x="100" y="77"/>
                          </a:lnTo>
                          <a:lnTo>
                            <a:pt x="200" y="736"/>
                          </a:lnTo>
                          <a:lnTo>
                            <a:pt x="128" y="79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798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06" y="478"/>
                      <a:ext cx="38" cy="69"/>
                    </a:xfrm>
                    <a:custGeom>
                      <a:avLst/>
                      <a:gdLst>
                        <a:gd name="T0" fmla="*/ 3 w 76"/>
                        <a:gd name="T1" fmla="*/ 4 h 138"/>
                        <a:gd name="T2" fmla="*/ 1 w 76"/>
                        <a:gd name="T3" fmla="*/ 5 h 138"/>
                        <a:gd name="T4" fmla="*/ 0 w 76"/>
                        <a:gd name="T5" fmla="*/ 1 h 138"/>
                        <a:gd name="T6" fmla="*/ 2 w 76"/>
                        <a:gd name="T7" fmla="*/ 0 h 138"/>
                        <a:gd name="T8" fmla="*/ 3 w 76"/>
                        <a:gd name="T9" fmla="*/ 4 h 1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76" h="138">
                          <a:moveTo>
                            <a:pt x="76" y="128"/>
                          </a:moveTo>
                          <a:lnTo>
                            <a:pt x="20" y="138"/>
                          </a:lnTo>
                          <a:lnTo>
                            <a:pt x="0" y="9"/>
                          </a:lnTo>
                          <a:lnTo>
                            <a:pt x="58" y="0"/>
                          </a:lnTo>
                          <a:lnTo>
                            <a:pt x="76" y="128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799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31" y="421"/>
                      <a:ext cx="87" cy="180"/>
                    </a:xfrm>
                    <a:custGeom>
                      <a:avLst/>
                      <a:gdLst>
                        <a:gd name="T0" fmla="*/ 1 w 175"/>
                        <a:gd name="T1" fmla="*/ 9 h 360"/>
                        <a:gd name="T2" fmla="*/ 1 w 175"/>
                        <a:gd name="T3" fmla="*/ 12 h 360"/>
                        <a:gd name="T4" fmla="*/ 5 w 175"/>
                        <a:gd name="T5" fmla="*/ 7 h 360"/>
                        <a:gd name="T6" fmla="*/ 5 w 175"/>
                        <a:gd name="T7" fmla="*/ 4 h 360"/>
                        <a:gd name="T8" fmla="*/ 0 w 175"/>
                        <a:gd name="T9" fmla="*/ 0 h 360"/>
                        <a:gd name="T10" fmla="*/ 0 w 175"/>
                        <a:gd name="T11" fmla="*/ 4 h 360"/>
                        <a:gd name="T12" fmla="*/ 3 w 175"/>
                        <a:gd name="T13" fmla="*/ 6 h 360"/>
                        <a:gd name="T14" fmla="*/ 1 w 175"/>
                        <a:gd name="T15" fmla="*/ 9 h 360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175" h="360">
                          <a:moveTo>
                            <a:pt x="33" y="257"/>
                          </a:moveTo>
                          <a:lnTo>
                            <a:pt x="48" y="360"/>
                          </a:lnTo>
                          <a:lnTo>
                            <a:pt x="175" y="198"/>
                          </a:lnTo>
                          <a:lnTo>
                            <a:pt x="162" y="114"/>
                          </a:lnTo>
                          <a:lnTo>
                            <a:pt x="0" y="0"/>
                          </a:lnTo>
                          <a:lnTo>
                            <a:pt x="16" y="114"/>
                          </a:lnTo>
                          <a:lnTo>
                            <a:pt x="113" y="165"/>
                          </a:lnTo>
                          <a:lnTo>
                            <a:pt x="33" y="257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00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98" y="502"/>
                      <a:ext cx="396" cy="131"/>
                    </a:xfrm>
                    <a:custGeom>
                      <a:avLst/>
                      <a:gdLst>
                        <a:gd name="T0" fmla="*/ 25 w 791"/>
                        <a:gd name="T1" fmla="*/ 5 h 262"/>
                        <a:gd name="T2" fmla="*/ 0 w 791"/>
                        <a:gd name="T3" fmla="*/ 9 h 262"/>
                        <a:gd name="T4" fmla="*/ 4 w 791"/>
                        <a:gd name="T5" fmla="*/ 3 h 262"/>
                        <a:gd name="T6" fmla="*/ 4 w 791"/>
                        <a:gd name="T7" fmla="*/ 1 h 262"/>
                        <a:gd name="T8" fmla="*/ 9 w 791"/>
                        <a:gd name="T9" fmla="*/ 0 h 262"/>
                        <a:gd name="T10" fmla="*/ 15 w 791"/>
                        <a:gd name="T11" fmla="*/ 2 h 262"/>
                        <a:gd name="T12" fmla="*/ 20 w 791"/>
                        <a:gd name="T13" fmla="*/ 1 h 262"/>
                        <a:gd name="T14" fmla="*/ 25 w 791"/>
                        <a:gd name="T15" fmla="*/ 5 h 26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791" h="262">
                          <a:moveTo>
                            <a:pt x="791" y="158"/>
                          </a:moveTo>
                          <a:lnTo>
                            <a:pt x="0" y="262"/>
                          </a:lnTo>
                          <a:lnTo>
                            <a:pt x="127" y="81"/>
                          </a:lnTo>
                          <a:lnTo>
                            <a:pt x="118" y="23"/>
                          </a:lnTo>
                          <a:lnTo>
                            <a:pt x="257" y="0"/>
                          </a:lnTo>
                          <a:lnTo>
                            <a:pt x="456" y="40"/>
                          </a:lnTo>
                          <a:lnTo>
                            <a:pt x="634" y="13"/>
                          </a:lnTo>
                          <a:lnTo>
                            <a:pt x="791" y="158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01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45" y="246"/>
                      <a:ext cx="395" cy="276"/>
                    </a:xfrm>
                    <a:custGeom>
                      <a:avLst/>
                      <a:gdLst>
                        <a:gd name="T0" fmla="*/ 23 w 789"/>
                        <a:gd name="T1" fmla="*/ 17 h 552"/>
                        <a:gd name="T2" fmla="*/ 23 w 789"/>
                        <a:gd name="T3" fmla="*/ 12 h 552"/>
                        <a:gd name="T4" fmla="*/ 24 w 789"/>
                        <a:gd name="T5" fmla="*/ 10 h 552"/>
                        <a:gd name="T6" fmla="*/ 24 w 789"/>
                        <a:gd name="T7" fmla="*/ 9 h 552"/>
                        <a:gd name="T8" fmla="*/ 23 w 789"/>
                        <a:gd name="T9" fmla="*/ 9 h 552"/>
                        <a:gd name="T10" fmla="*/ 22 w 789"/>
                        <a:gd name="T11" fmla="*/ 9 h 552"/>
                        <a:gd name="T12" fmla="*/ 21 w 789"/>
                        <a:gd name="T13" fmla="*/ 8 h 552"/>
                        <a:gd name="T14" fmla="*/ 22 w 789"/>
                        <a:gd name="T15" fmla="*/ 7 h 552"/>
                        <a:gd name="T16" fmla="*/ 21 w 789"/>
                        <a:gd name="T17" fmla="*/ 5 h 552"/>
                        <a:gd name="T18" fmla="*/ 22 w 789"/>
                        <a:gd name="T19" fmla="*/ 3 h 552"/>
                        <a:gd name="T20" fmla="*/ 23 w 789"/>
                        <a:gd name="T21" fmla="*/ 3 h 552"/>
                        <a:gd name="T22" fmla="*/ 23 w 789"/>
                        <a:gd name="T23" fmla="*/ 4 h 552"/>
                        <a:gd name="T24" fmla="*/ 24 w 789"/>
                        <a:gd name="T25" fmla="*/ 4 h 552"/>
                        <a:gd name="T26" fmla="*/ 25 w 789"/>
                        <a:gd name="T27" fmla="*/ 2 h 552"/>
                        <a:gd name="T28" fmla="*/ 23 w 789"/>
                        <a:gd name="T29" fmla="*/ 0 h 552"/>
                        <a:gd name="T30" fmla="*/ 19 w 789"/>
                        <a:gd name="T31" fmla="*/ 1 h 552"/>
                        <a:gd name="T32" fmla="*/ 18 w 789"/>
                        <a:gd name="T33" fmla="*/ 2 h 552"/>
                        <a:gd name="T34" fmla="*/ 14 w 789"/>
                        <a:gd name="T35" fmla="*/ 3 h 552"/>
                        <a:gd name="T36" fmla="*/ 14 w 789"/>
                        <a:gd name="T37" fmla="*/ 4 h 552"/>
                        <a:gd name="T38" fmla="*/ 0 w 789"/>
                        <a:gd name="T39" fmla="*/ 6 h 552"/>
                        <a:gd name="T40" fmla="*/ 1 w 789"/>
                        <a:gd name="T41" fmla="*/ 7 h 552"/>
                        <a:gd name="T42" fmla="*/ 2 w 789"/>
                        <a:gd name="T43" fmla="*/ 7 h 552"/>
                        <a:gd name="T44" fmla="*/ 3 w 789"/>
                        <a:gd name="T45" fmla="*/ 11 h 552"/>
                        <a:gd name="T46" fmla="*/ 6 w 789"/>
                        <a:gd name="T47" fmla="*/ 14 h 552"/>
                        <a:gd name="T48" fmla="*/ 7 w 789"/>
                        <a:gd name="T49" fmla="*/ 17 h 552"/>
                        <a:gd name="T50" fmla="*/ 12 w 789"/>
                        <a:gd name="T51" fmla="*/ 16 h 552"/>
                        <a:gd name="T52" fmla="*/ 18 w 789"/>
                        <a:gd name="T53" fmla="*/ 18 h 552"/>
                        <a:gd name="T54" fmla="*/ 23 w 789"/>
                        <a:gd name="T55" fmla="*/ 17 h 552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</a:gdLst>
                      <a:ahLst/>
                      <a:cxnLst>
                        <a:cxn ang="T56">
                          <a:pos x="T0" y="T1"/>
                        </a:cxn>
                        <a:cxn ang="T57">
                          <a:pos x="T2" y="T3"/>
                        </a:cxn>
                        <a:cxn ang="T58">
                          <a:pos x="T4" y="T5"/>
                        </a:cxn>
                        <a:cxn ang="T59">
                          <a:pos x="T6" y="T7"/>
                        </a:cxn>
                        <a:cxn ang="T60">
                          <a:pos x="T8" y="T9"/>
                        </a:cxn>
                        <a:cxn ang="T61">
                          <a:pos x="T10" y="T11"/>
                        </a:cxn>
                        <a:cxn ang="T62">
                          <a:pos x="T12" y="T13"/>
                        </a:cxn>
                        <a:cxn ang="T63">
                          <a:pos x="T14" y="T15"/>
                        </a:cxn>
                        <a:cxn ang="T64">
                          <a:pos x="T16" y="T17"/>
                        </a:cxn>
                        <a:cxn ang="T65">
                          <a:pos x="T18" y="T19"/>
                        </a:cxn>
                        <a:cxn ang="T66">
                          <a:pos x="T20" y="T21"/>
                        </a:cxn>
                        <a:cxn ang="T67">
                          <a:pos x="T22" y="T23"/>
                        </a:cxn>
                        <a:cxn ang="T68">
                          <a:pos x="T24" y="T25"/>
                        </a:cxn>
                        <a:cxn ang="T69">
                          <a:pos x="T26" y="T27"/>
                        </a:cxn>
                        <a:cxn ang="T70">
                          <a:pos x="T28" y="T29"/>
                        </a:cxn>
                        <a:cxn ang="T71">
                          <a:pos x="T30" y="T31"/>
                        </a:cxn>
                        <a:cxn ang="T72">
                          <a:pos x="T32" y="T33"/>
                        </a:cxn>
                        <a:cxn ang="T73">
                          <a:pos x="T34" y="T35"/>
                        </a:cxn>
                        <a:cxn ang="T74">
                          <a:pos x="T36" y="T37"/>
                        </a:cxn>
                        <a:cxn ang="T75">
                          <a:pos x="T38" y="T39"/>
                        </a:cxn>
                        <a:cxn ang="T76">
                          <a:pos x="T40" y="T41"/>
                        </a:cxn>
                        <a:cxn ang="T77">
                          <a:pos x="T42" y="T43"/>
                        </a:cxn>
                        <a:cxn ang="T78">
                          <a:pos x="T44" y="T45"/>
                        </a:cxn>
                        <a:cxn ang="T79">
                          <a:pos x="T46" y="T47"/>
                        </a:cxn>
                        <a:cxn ang="T80">
                          <a:pos x="T48" y="T49"/>
                        </a:cxn>
                        <a:cxn ang="T81">
                          <a:pos x="T50" y="T51"/>
                        </a:cxn>
                        <a:cxn ang="T82">
                          <a:pos x="T52" y="T53"/>
                        </a:cxn>
                        <a:cxn ang="T83">
                          <a:pos x="T54" y="T55"/>
                        </a:cxn>
                      </a:cxnLst>
                      <a:rect l="0" t="0" r="r" b="b"/>
                      <a:pathLst>
                        <a:path w="789" h="552">
                          <a:moveTo>
                            <a:pt x="734" y="523"/>
                          </a:moveTo>
                          <a:lnTo>
                            <a:pt x="706" y="380"/>
                          </a:lnTo>
                          <a:lnTo>
                            <a:pt x="756" y="311"/>
                          </a:lnTo>
                          <a:lnTo>
                            <a:pt x="750" y="276"/>
                          </a:lnTo>
                          <a:lnTo>
                            <a:pt x="716" y="282"/>
                          </a:lnTo>
                          <a:lnTo>
                            <a:pt x="689" y="262"/>
                          </a:lnTo>
                          <a:lnTo>
                            <a:pt x="660" y="237"/>
                          </a:lnTo>
                          <a:lnTo>
                            <a:pt x="675" y="222"/>
                          </a:lnTo>
                          <a:lnTo>
                            <a:pt x="659" y="141"/>
                          </a:lnTo>
                          <a:lnTo>
                            <a:pt x="675" y="93"/>
                          </a:lnTo>
                          <a:lnTo>
                            <a:pt x="722" y="85"/>
                          </a:lnTo>
                          <a:lnTo>
                            <a:pt x="726" y="120"/>
                          </a:lnTo>
                          <a:lnTo>
                            <a:pt x="761" y="117"/>
                          </a:lnTo>
                          <a:lnTo>
                            <a:pt x="789" y="61"/>
                          </a:lnTo>
                          <a:lnTo>
                            <a:pt x="709" y="0"/>
                          </a:lnTo>
                          <a:lnTo>
                            <a:pt x="600" y="19"/>
                          </a:lnTo>
                          <a:lnTo>
                            <a:pt x="550" y="63"/>
                          </a:lnTo>
                          <a:lnTo>
                            <a:pt x="445" y="80"/>
                          </a:lnTo>
                          <a:lnTo>
                            <a:pt x="447" y="105"/>
                          </a:lnTo>
                          <a:lnTo>
                            <a:pt x="0" y="176"/>
                          </a:lnTo>
                          <a:lnTo>
                            <a:pt x="5" y="212"/>
                          </a:lnTo>
                          <a:lnTo>
                            <a:pt x="53" y="204"/>
                          </a:lnTo>
                          <a:lnTo>
                            <a:pt x="70" y="321"/>
                          </a:lnTo>
                          <a:lnTo>
                            <a:pt x="186" y="427"/>
                          </a:lnTo>
                          <a:lnTo>
                            <a:pt x="220" y="532"/>
                          </a:lnTo>
                          <a:lnTo>
                            <a:pt x="358" y="512"/>
                          </a:lnTo>
                          <a:lnTo>
                            <a:pt x="560" y="552"/>
                          </a:lnTo>
                          <a:lnTo>
                            <a:pt x="734" y="52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0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549" y="17"/>
                      <a:ext cx="148" cy="161"/>
                    </a:xfrm>
                    <a:custGeom>
                      <a:avLst/>
                      <a:gdLst>
                        <a:gd name="T0" fmla="*/ 2 w 296"/>
                        <a:gd name="T1" fmla="*/ 11 h 320"/>
                        <a:gd name="T2" fmla="*/ 10 w 296"/>
                        <a:gd name="T3" fmla="*/ 4 h 320"/>
                        <a:gd name="T4" fmla="*/ 9 w 296"/>
                        <a:gd name="T5" fmla="*/ 0 h 320"/>
                        <a:gd name="T6" fmla="*/ 0 w 296"/>
                        <a:gd name="T7" fmla="*/ 9 h 320"/>
                        <a:gd name="T8" fmla="*/ 2 w 296"/>
                        <a:gd name="T9" fmla="*/ 11 h 32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96" h="320">
                          <a:moveTo>
                            <a:pt x="63" y="320"/>
                          </a:moveTo>
                          <a:lnTo>
                            <a:pt x="296" y="120"/>
                          </a:lnTo>
                          <a:lnTo>
                            <a:pt x="279" y="0"/>
                          </a:lnTo>
                          <a:lnTo>
                            <a:pt x="0" y="261"/>
                          </a:lnTo>
                          <a:lnTo>
                            <a:pt x="63" y="32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03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593" y="8"/>
                      <a:ext cx="76" cy="57"/>
                    </a:xfrm>
                    <a:custGeom>
                      <a:avLst/>
                      <a:gdLst>
                        <a:gd name="T0" fmla="*/ 5 w 151"/>
                        <a:gd name="T1" fmla="*/ 1 h 115"/>
                        <a:gd name="T2" fmla="*/ 3 w 151"/>
                        <a:gd name="T3" fmla="*/ 3 h 115"/>
                        <a:gd name="T4" fmla="*/ 0 w 151"/>
                        <a:gd name="T5" fmla="*/ 0 h 115"/>
                        <a:gd name="T6" fmla="*/ 4 w 151"/>
                        <a:gd name="T7" fmla="*/ 0 h 115"/>
                        <a:gd name="T8" fmla="*/ 5 w 151"/>
                        <a:gd name="T9" fmla="*/ 1 h 1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51" h="115">
                          <a:moveTo>
                            <a:pt x="151" y="54"/>
                          </a:moveTo>
                          <a:lnTo>
                            <a:pt x="88" y="115"/>
                          </a:lnTo>
                          <a:lnTo>
                            <a:pt x="0" y="20"/>
                          </a:lnTo>
                          <a:lnTo>
                            <a:pt x="101" y="0"/>
                          </a:lnTo>
                          <a:lnTo>
                            <a:pt x="151" y="54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0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463" y="34"/>
                      <a:ext cx="142" cy="181"/>
                    </a:xfrm>
                    <a:custGeom>
                      <a:avLst/>
                      <a:gdLst>
                        <a:gd name="T0" fmla="*/ 8 w 285"/>
                        <a:gd name="T1" fmla="*/ 11 h 362"/>
                        <a:gd name="T2" fmla="*/ 4 w 285"/>
                        <a:gd name="T3" fmla="*/ 7 h 362"/>
                        <a:gd name="T4" fmla="*/ 1 w 285"/>
                        <a:gd name="T5" fmla="*/ 0 h 362"/>
                        <a:gd name="T6" fmla="*/ 0 w 285"/>
                        <a:gd name="T7" fmla="*/ 1 h 362"/>
                        <a:gd name="T8" fmla="*/ 2 w 285"/>
                        <a:gd name="T9" fmla="*/ 8 h 362"/>
                        <a:gd name="T10" fmla="*/ 7 w 285"/>
                        <a:gd name="T11" fmla="*/ 12 h 362"/>
                        <a:gd name="T12" fmla="*/ 8 w 285"/>
                        <a:gd name="T13" fmla="*/ 11 h 36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285" h="362">
                          <a:moveTo>
                            <a:pt x="285" y="330"/>
                          </a:moveTo>
                          <a:lnTo>
                            <a:pt x="140" y="208"/>
                          </a:lnTo>
                          <a:lnTo>
                            <a:pt x="51" y="0"/>
                          </a:lnTo>
                          <a:lnTo>
                            <a:pt x="0" y="6"/>
                          </a:lnTo>
                          <a:lnTo>
                            <a:pt x="91" y="239"/>
                          </a:lnTo>
                          <a:lnTo>
                            <a:pt x="229" y="362"/>
                          </a:lnTo>
                          <a:lnTo>
                            <a:pt x="285" y="33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05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49" y="101"/>
                      <a:ext cx="111" cy="140"/>
                    </a:xfrm>
                    <a:custGeom>
                      <a:avLst/>
                      <a:gdLst>
                        <a:gd name="T0" fmla="*/ 6 w 223"/>
                        <a:gd name="T1" fmla="*/ 8 h 280"/>
                        <a:gd name="T2" fmla="*/ 6 w 223"/>
                        <a:gd name="T3" fmla="*/ 9 h 280"/>
                        <a:gd name="T4" fmla="*/ 0 w 223"/>
                        <a:gd name="T5" fmla="*/ 5 h 280"/>
                        <a:gd name="T6" fmla="*/ 0 w 223"/>
                        <a:gd name="T7" fmla="*/ 1 h 280"/>
                        <a:gd name="T8" fmla="*/ 1 w 223"/>
                        <a:gd name="T9" fmla="*/ 0 h 280"/>
                        <a:gd name="T10" fmla="*/ 1 w 223"/>
                        <a:gd name="T11" fmla="*/ 4 h 280"/>
                        <a:gd name="T12" fmla="*/ 6 w 223"/>
                        <a:gd name="T13" fmla="*/ 8 h 28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223" h="280">
                          <a:moveTo>
                            <a:pt x="223" y="241"/>
                          </a:moveTo>
                          <a:lnTo>
                            <a:pt x="193" y="280"/>
                          </a:lnTo>
                          <a:lnTo>
                            <a:pt x="20" y="140"/>
                          </a:lnTo>
                          <a:lnTo>
                            <a:pt x="0" y="10"/>
                          </a:lnTo>
                          <a:lnTo>
                            <a:pt x="43" y="0"/>
                          </a:lnTo>
                          <a:lnTo>
                            <a:pt x="63" y="115"/>
                          </a:lnTo>
                          <a:lnTo>
                            <a:pt x="223" y="241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06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02" y="91"/>
                      <a:ext cx="84" cy="106"/>
                    </a:xfrm>
                    <a:custGeom>
                      <a:avLst/>
                      <a:gdLst>
                        <a:gd name="T0" fmla="*/ 5 w 166"/>
                        <a:gd name="T1" fmla="*/ 7 h 212"/>
                        <a:gd name="T2" fmla="*/ 1 w 166"/>
                        <a:gd name="T3" fmla="*/ 4 h 212"/>
                        <a:gd name="T4" fmla="*/ 0 w 166"/>
                        <a:gd name="T5" fmla="*/ 1 h 212"/>
                        <a:gd name="T6" fmla="*/ 2 w 166"/>
                        <a:gd name="T7" fmla="*/ 0 h 212"/>
                        <a:gd name="T8" fmla="*/ 3 w 166"/>
                        <a:gd name="T9" fmla="*/ 4 h 212"/>
                        <a:gd name="T10" fmla="*/ 6 w 166"/>
                        <a:gd name="T11" fmla="*/ 6 h 212"/>
                        <a:gd name="T12" fmla="*/ 5 w 166"/>
                        <a:gd name="T13" fmla="*/ 7 h 21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66" h="212">
                          <a:moveTo>
                            <a:pt x="142" y="212"/>
                          </a:moveTo>
                          <a:lnTo>
                            <a:pt x="17" y="112"/>
                          </a:lnTo>
                          <a:lnTo>
                            <a:pt x="0" y="11"/>
                          </a:lnTo>
                          <a:lnTo>
                            <a:pt x="50" y="0"/>
                          </a:lnTo>
                          <a:lnTo>
                            <a:pt x="70" y="102"/>
                          </a:lnTo>
                          <a:lnTo>
                            <a:pt x="166" y="177"/>
                          </a:lnTo>
                          <a:lnTo>
                            <a:pt x="142" y="212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07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82" y="46"/>
                      <a:ext cx="133" cy="110"/>
                    </a:xfrm>
                    <a:custGeom>
                      <a:avLst/>
                      <a:gdLst>
                        <a:gd name="T0" fmla="*/ 9 w 265"/>
                        <a:gd name="T1" fmla="*/ 0 h 220"/>
                        <a:gd name="T2" fmla="*/ 8 w 265"/>
                        <a:gd name="T3" fmla="*/ 4 h 220"/>
                        <a:gd name="T4" fmla="*/ 7 w 265"/>
                        <a:gd name="T5" fmla="*/ 6 h 220"/>
                        <a:gd name="T6" fmla="*/ 0 w 265"/>
                        <a:gd name="T7" fmla="*/ 7 h 220"/>
                        <a:gd name="T8" fmla="*/ 1 w 265"/>
                        <a:gd name="T9" fmla="*/ 3 h 220"/>
                        <a:gd name="T10" fmla="*/ 1 w 265"/>
                        <a:gd name="T11" fmla="*/ 2 h 220"/>
                        <a:gd name="T12" fmla="*/ 9 w 265"/>
                        <a:gd name="T13" fmla="*/ 0 h 22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265" h="220">
                          <a:moveTo>
                            <a:pt x="265" y="0"/>
                          </a:moveTo>
                          <a:lnTo>
                            <a:pt x="250" y="121"/>
                          </a:lnTo>
                          <a:lnTo>
                            <a:pt x="195" y="191"/>
                          </a:lnTo>
                          <a:lnTo>
                            <a:pt x="0" y="220"/>
                          </a:lnTo>
                          <a:lnTo>
                            <a:pt x="22" y="86"/>
                          </a:lnTo>
                          <a:lnTo>
                            <a:pt x="21" y="40"/>
                          </a:lnTo>
                          <a:lnTo>
                            <a:pt x="26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08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42" y="50"/>
                      <a:ext cx="186" cy="137"/>
                    </a:xfrm>
                    <a:custGeom>
                      <a:avLst/>
                      <a:gdLst>
                        <a:gd name="T0" fmla="*/ 11 w 373"/>
                        <a:gd name="T1" fmla="*/ 0 h 275"/>
                        <a:gd name="T2" fmla="*/ 11 w 373"/>
                        <a:gd name="T3" fmla="*/ 4 h 275"/>
                        <a:gd name="T4" fmla="*/ 9 w 373"/>
                        <a:gd name="T5" fmla="*/ 6 h 275"/>
                        <a:gd name="T6" fmla="*/ 0 w 373"/>
                        <a:gd name="T7" fmla="*/ 8 h 275"/>
                        <a:gd name="T8" fmla="*/ 1 w 373"/>
                        <a:gd name="T9" fmla="*/ 4 h 275"/>
                        <a:gd name="T10" fmla="*/ 1 w 373"/>
                        <a:gd name="T11" fmla="*/ 1 h 275"/>
                        <a:gd name="T12" fmla="*/ 3 w 373"/>
                        <a:gd name="T13" fmla="*/ 1 h 275"/>
                        <a:gd name="T14" fmla="*/ 3 w 373"/>
                        <a:gd name="T15" fmla="*/ 2 h 275"/>
                        <a:gd name="T16" fmla="*/ 2 w 373"/>
                        <a:gd name="T17" fmla="*/ 6 h 275"/>
                        <a:gd name="T18" fmla="*/ 8 w 373"/>
                        <a:gd name="T19" fmla="*/ 5 h 275"/>
                        <a:gd name="T20" fmla="*/ 10 w 373"/>
                        <a:gd name="T21" fmla="*/ 3 h 275"/>
                        <a:gd name="T22" fmla="*/ 11 w 373"/>
                        <a:gd name="T23" fmla="*/ 0 h 275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373" h="275">
                          <a:moveTo>
                            <a:pt x="352" y="0"/>
                          </a:moveTo>
                          <a:lnTo>
                            <a:pt x="373" y="138"/>
                          </a:lnTo>
                          <a:lnTo>
                            <a:pt x="308" y="223"/>
                          </a:lnTo>
                          <a:lnTo>
                            <a:pt x="0" y="275"/>
                          </a:lnTo>
                          <a:lnTo>
                            <a:pt x="42" y="152"/>
                          </a:lnTo>
                          <a:lnTo>
                            <a:pt x="54" y="41"/>
                          </a:lnTo>
                          <a:lnTo>
                            <a:pt x="102" y="34"/>
                          </a:lnTo>
                          <a:lnTo>
                            <a:pt x="101" y="79"/>
                          </a:lnTo>
                          <a:lnTo>
                            <a:pt x="81" y="213"/>
                          </a:lnTo>
                          <a:lnTo>
                            <a:pt x="279" y="182"/>
                          </a:lnTo>
                          <a:lnTo>
                            <a:pt x="339" y="112"/>
                          </a:lnTo>
                          <a:lnTo>
                            <a:pt x="352" y="0"/>
                          </a:lnTo>
                          <a:close/>
                        </a:path>
                      </a:pathLst>
                    </a:custGeom>
                    <a:solidFill>
                      <a:srgbClr val="FAFD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09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84" y="44"/>
                      <a:ext cx="250" cy="190"/>
                    </a:xfrm>
                    <a:custGeom>
                      <a:avLst/>
                      <a:gdLst>
                        <a:gd name="T0" fmla="*/ 3 w 501"/>
                        <a:gd name="T1" fmla="*/ 2 h 378"/>
                        <a:gd name="T2" fmla="*/ 2 w 501"/>
                        <a:gd name="T3" fmla="*/ 8 h 378"/>
                        <a:gd name="T4" fmla="*/ 0 w 501"/>
                        <a:gd name="T5" fmla="*/ 12 h 378"/>
                        <a:gd name="T6" fmla="*/ 12 w 501"/>
                        <a:gd name="T7" fmla="*/ 10 h 378"/>
                        <a:gd name="T8" fmla="*/ 15 w 501"/>
                        <a:gd name="T9" fmla="*/ 7 h 378"/>
                        <a:gd name="T10" fmla="*/ 14 w 501"/>
                        <a:gd name="T11" fmla="*/ 0 h 378"/>
                        <a:gd name="T12" fmla="*/ 15 w 501"/>
                        <a:gd name="T13" fmla="*/ 5 h 378"/>
                        <a:gd name="T14" fmla="*/ 13 w 501"/>
                        <a:gd name="T15" fmla="*/ 8 h 378"/>
                        <a:gd name="T16" fmla="*/ 3 w 501"/>
                        <a:gd name="T17" fmla="*/ 9 h 378"/>
                        <a:gd name="T18" fmla="*/ 4 w 501"/>
                        <a:gd name="T19" fmla="*/ 5 h 378"/>
                        <a:gd name="T20" fmla="*/ 5 w 501"/>
                        <a:gd name="T21" fmla="*/ 2 h 378"/>
                        <a:gd name="T22" fmla="*/ 3 w 501"/>
                        <a:gd name="T23" fmla="*/ 2 h 378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501" h="378">
                          <a:moveTo>
                            <a:pt x="103" y="63"/>
                          </a:moveTo>
                          <a:lnTo>
                            <a:pt x="74" y="246"/>
                          </a:lnTo>
                          <a:lnTo>
                            <a:pt x="0" y="378"/>
                          </a:lnTo>
                          <a:lnTo>
                            <a:pt x="389" y="315"/>
                          </a:lnTo>
                          <a:lnTo>
                            <a:pt x="501" y="201"/>
                          </a:lnTo>
                          <a:lnTo>
                            <a:pt x="471" y="0"/>
                          </a:lnTo>
                          <a:lnTo>
                            <a:pt x="494" y="154"/>
                          </a:lnTo>
                          <a:lnTo>
                            <a:pt x="422" y="235"/>
                          </a:lnTo>
                          <a:lnTo>
                            <a:pt x="118" y="284"/>
                          </a:lnTo>
                          <a:lnTo>
                            <a:pt x="159" y="157"/>
                          </a:lnTo>
                          <a:lnTo>
                            <a:pt x="170" y="51"/>
                          </a:lnTo>
                          <a:lnTo>
                            <a:pt x="103" y="6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10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35" y="75"/>
                      <a:ext cx="303" cy="190"/>
                    </a:xfrm>
                    <a:custGeom>
                      <a:avLst/>
                      <a:gdLst>
                        <a:gd name="T0" fmla="*/ 19 w 606"/>
                        <a:gd name="T1" fmla="*/ 5 h 380"/>
                        <a:gd name="T2" fmla="*/ 19 w 606"/>
                        <a:gd name="T3" fmla="*/ 6 h 380"/>
                        <a:gd name="T4" fmla="*/ 16 w 606"/>
                        <a:gd name="T5" fmla="*/ 10 h 380"/>
                        <a:gd name="T6" fmla="*/ 0 w 606"/>
                        <a:gd name="T7" fmla="*/ 12 h 380"/>
                        <a:gd name="T8" fmla="*/ 4 w 606"/>
                        <a:gd name="T9" fmla="*/ 6 h 380"/>
                        <a:gd name="T10" fmla="*/ 5 w 606"/>
                        <a:gd name="T11" fmla="*/ 1 h 380"/>
                        <a:gd name="T12" fmla="*/ 7 w 606"/>
                        <a:gd name="T13" fmla="*/ 0 h 380"/>
                        <a:gd name="T14" fmla="*/ 6 w 606"/>
                        <a:gd name="T15" fmla="*/ 6 h 380"/>
                        <a:gd name="T16" fmla="*/ 3 w 606"/>
                        <a:gd name="T17" fmla="*/ 10 h 380"/>
                        <a:gd name="T18" fmla="*/ 16 w 606"/>
                        <a:gd name="T19" fmla="*/ 8 h 380"/>
                        <a:gd name="T20" fmla="*/ 19 w 606"/>
                        <a:gd name="T21" fmla="*/ 5 h 38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0" t="0" r="r" b="b"/>
                      <a:pathLst>
                        <a:path w="606" h="380">
                          <a:moveTo>
                            <a:pt x="600" y="138"/>
                          </a:moveTo>
                          <a:lnTo>
                            <a:pt x="606" y="176"/>
                          </a:lnTo>
                          <a:lnTo>
                            <a:pt x="481" y="305"/>
                          </a:lnTo>
                          <a:lnTo>
                            <a:pt x="0" y="380"/>
                          </a:lnTo>
                          <a:lnTo>
                            <a:pt x="112" y="190"/>
                          </a:lnTo>
                          <a:lnTo>
                            <a:pt x="139" y="6"/>
                          </a:lnTo>
                          <a:lnTo>
                            <a:pt x="198" y="0"/>
                          </a:lnTo>
                          <a:lnTo>
                            <a:pt x="171" y="182"/>
                          </a:lnTo>
                          <a:lnTo>
                            <a:pt x="94" y="317"/>
                          </a:lnTo>
                          <a:lnTo>
                            <a:pt x="485" y="254"/>
                          </a:lnTo>
                          <a:lnTo>
                            <a:pt x="600" y="138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11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89" y="239"/>
                      <a:ext cx="78" cy="72"/>
                    </a:xfrm>
                    <a:custGeom>
                      <a:avLst/>
                      <a:gdLst>
                        <a:gd name="T0" fmla="*/ 5 w 155"/>
                        <a:gd name="T1" fmla="*/ 4 h 145"/>
                        <a:gd name="T2" fmla="*/ 5 w 155"/>
                        <a:gd name="T3" fmla="*/ 1 h 145"/>
                        <a:gd name="T4" fmla="*/ 1 w 155"/>
                        <a:gd name="T5" fmla="*/ 2 h 145"/>
                        <a:gd name="T6" fmla="*/ 0 w 155"/>
                        <a:gd name="T7" fmla="*/ 0 h 145"/>
                        <a:gd name="T8" fmla="*/ 2 w 155"/>
                        <a:gd name="T9" fmla="*/ 0 h 145"/>
                        <a:gd name="T10" fmla="*/ 3 w 155"/>
                        <a:gd name="T11" fmla="*/ 4 h 145"/>
                        <a:gd name="T12" fmla="*/ 5 w 155"/>
                        <a:gd name="T13" fmla="*/ 4 h 1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55" h="145">
                          <a:moveTo>
                            <a:pt x="155" y="133"/>
                          </a:moveTo>
                          <a:lnTo>
                            <a:pt x="143" y="60"/>
                          </a:lnTo>
                          <a:lnTo>
                            <a:pt x="11" y="81"/>
                          </a:lnTo>
                          <a:lnTo>
                            <a:pt x="0" y="11"/>
                          </a:lnTo>
                          <a:lnTo>
                            <a:pt x="64" y="0"/>
                          </a:lnTo>
                          <a:lnTo>
                            <a:pt x="85" y="145"/>
                          </a:lnTo>
                          <a:lnTo>
                            <a:pt x="155" y="13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1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55" y="245"/>
                      <a:ext cx="77" cy="71"/>
                    </a:xfrm>
                    <a:custGeom>
                      <a:avLst/>
                      <a:gdLst>
                        <a:gd name="T0" fmla="*/ 4 w 155"/>
                        <a:gd name="T1" fmla="*/ 5 h 142"/>
                        <a:gd name="T2" fmla="*/ 4 w 155"/>
                        <a:gd name="T3" fmla="*/ 2 h 142"/>
                        <a:gd name="T4" fmla="*/ 0 w 155"/>
                        <a:gd name="T5" fmla="*/ 3 h 142"/>
                        <a:gd name="T6" fmla="*/ 0 w 155"/>
                        <a:gd name="T7" fmla="*/ 1 h 142"/>
                        <a:gd name="T8" fmla="*/ 2 w 155"/>
                        <a:gd name="T9" fmla="*/ 0 h 142"/>
                        <a:gd name="T10" fmla="*/ 2 w 155"/>
                        <a:gd name="T11" fmla="*/ 5 h 142"/>
                        <a:gd name="T12" fmla="*/ 4 w 155"/>
                        <a:gd name="T13" fmla="*/ 5 h 14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55" h="142">
                          <a:moveTo>
                            <a:pt x="155" y="131"/>
                          </a:moveTo>
                          <a:lnTo>
                            <a:pt x="144" y="59"/>
                          </a:lnTo>
                          <a:lnTo>
                            <a:pt x="9" y="80"/>
                          </a:lnTo>
                          <a:lnTo>
                            <a:pt x="0" y="9"/>
                          </a:lnTo>
                          <a:lnTo>
                            <a:pt x="64" y="0"/>
                          </a:lnTo>
                          <a:lnTo>
                            <a:pt x="86" y="142"/>
                          </a:lnTo>
                          <a:lnTo>
                            <a:pt x="155" y="13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13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21" y="250"/>
                      <a:ext cx="77" cy="72"/>
                    </a:xfrm>
                    <a:custGeom>
                      <a:avLst/>
                      <a:gdLst>
                        <a:gd name="T0" fmla="*/ 4 w 155"/>
                        <a:gd name="T1" fmla="*/ 4 h 145"/>
                        <a:gd name="T2" fmla="*/ 4 w 155"/>
                        <a:gd name="T3" fmla="*/ 1 h 145"/>
                        <a:gd name="T4" fmla="*/ 0 w 155"/>
                        <a:gd name="T5" fmla="*/ 2 h 145"/>
                        <a:gd name="T6" fmla="*/ 0 w 155"/>
                        <a:gd name="T7" fmla="*/ 0 h 145"/>
                        <a:gd name="T8" fmla="*/ 2 w 155"/>
                        <a:gd name="T9" fmla="*/ 0 h 145"/>
                        <a:gd name="T10" fmla="*/ 2 w 155"/>
                        <a:gd name="T11" fmla="*/ 4 h 145"/>
                        <a:gd name="T12" fmla="*/ 4 w 155"/>
                        <a:gd name="T13" fmla="*/ 4 h 1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55" h="145">
                          <a:moveTo>
                            <a:pt x="155" y="134"/>
                          </a:moveTo>
                          <a:lnTo>
                            <a:pt x="144" y="60"/>
                          </a:lnTo>
                          <a:lnTo>
                            <a:pt x="8" y="82"/>
                          </a:lnTo>
                          <a:lnTo>
                            <a:pt x="0" y="11"/>
                          </a:lnTo>
                          <a:lnTo>
                            <a:pt x="65" y="0"/>
                          </a:lnTo>
                          <a:lnTo>
                            <a:pt x="87" y="145"/>
                          </a:lnTo>
                          <a:lnTo>
                            <a:pt x="155" y="134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1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85" y="256"/>
                      <a:ext cx="78" cy="73"/>
                    </a:xfrm>
                    <a:custGeom>
                      <a:avLst/>
                      <a:gdLst>
                        <a:gd name="T0" fmla="*/ 5 w 156"/>
                        <a:gd name="T1" fmla="*/ 4 h 147"/>
                        <a:gd name="T2" fmla="*/ 5 w 156"/>
                        <a:gd name="T3" fmla="*/ 1 h 147"/>
                        <a:gd name="T4" fmla="*/ 1 w 156"/>
                        <a:gd name="T5" fmla="*/ 2 h 147"/>
                        <a:gd name="T6" fmla="*/ 0 w 156"/>
                        <a:gd name="T7" fmla="*/ 0 h 147"/>
                        <a:gd name="T8" fmla="*/ 3 w 156"/>
                        <a:gd name="T9" fmla="*/ 0 h 147"/>
                        <a:gd name="T10" fmla="*/ 3 w 156"/>
                        <a:gd name="T11" fmla="*/ 4 h 147"/>
                        <a:gd name="T12" fmla="*/ 5 w 156"/>
                        <a:gd name="T13" fmla="*/ 4 h 14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56" h="147">
                          <a:moveTo>
                            <a:pt x="156" y="133"/>
                          </a:moveTo>
                          <a:lnTo>
                            <a:pt x="145" y="60"/>
                          </a:lnTo>
                          <a:lnTo>
                            <a:pt x="10" y="81"/>
                          </a:lnTo>
                          <a:lnTo>
                            <a:pt x="0" y="11"/>
                          </a:lnTo>
                          <a:lnTo>
                            <a:pt x="65" y="0"/>
                          </a:lnTo>
                          <a:lnTo>
                            <a:pt x="88" y="147"/>
                          </a:lnTo>
                          <a:lnTo>
                            <a:pt x="156" y="13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15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49" y="261"/>
                      <a:ext cx="79" cy="72"/>
                    </a:xfrm>
                    <a:custGeom>
                      <a:avLst/>
                      <a:gdLst>
                        <a:gd name="T0" fmla="*/ 5 w 156"/>
                        <a:gd name="T1" fmla="*/ 5 h 144"/>
                        <a:gd name="T2" fmla="*/ 5 w 156"/>
                        <a:gd name="T3" fmla="*/ 2 h 144"/>
                        <a:gd name="T4" fmla="*/ 1 w 156"/>
                        <a:gd name="T5" fmla="*/ 3 h 144"/>
                        <a:gd name="T6" fmla="*/ 0 w 156"/>
                        <a:gd name="T7" fmla="*/ 1 h 144"/>
                        <a:gd name="T8" fmla="*/ 2 w 156"/>
                        <a:gd name="T9" fmla="*/ 0 h 144"/>
                        <a:gd name="T10" fmla="*/ 3 w 156"/>
                        <a:gd name="T11" fmla="*/ 5 h 144"/>
                        <a:gd name="T12" fmla="*/ 5 w 156"/>
                        <a:gd name="T13" fmla="*/ 5 h 14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56" h="144">
                          <a:moveTo>
                            <a:pt x="156" y="135"/>
                          </a:moveTo>
                          <a:lnTo>
                            <a:pt x="143" y="60"/>
                          </a:lnTo>
                          <a:lnTo>
                            <a:pt x="11" y="80"/>
                          </a:lnTo>
                          <a:lnTo>
                            <a:pt x="0" y="11"/>
                          </a:lnTo>
                          <a:lnTo>
                            <a:pt x="63" y="0"/>
                          </a:lnTo>
                          <a:lnTo>
                            <a:pt x="85" y="144"/>
                          </a:lnTo>
                          <a:lnTo>
                            <a:pt x="156" y="135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16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17" y="266"/>
                      <a:ext cx="78" cy="72"/>
                    </a:xfrm>
                    <a:custGeom>
                      <a:avLst/>
                      <a:gdLst>
                        <a:gd name="T0" fmla="*/ 5 w 156"/>
                        <a:gd name="T1" fmla="*/ 5 h 144"/>
                        <a:gd name="T2" fmla="*/ 5 w 156"/>
                        <a:gd name="T3" fmla="*/ 2 h 144"/>
                        <a:gd name="T4" fmla="*/ 1 w 156"/>
                        <a:gd name="T5" fmla="*/ 3 h 144"/>
                        <a:gd name="T6" fmla="*/ 0 w 156"/>
                        <a:gd name="T7" fmla="*/ 1 h 144"/>
                        <a:gd name="T8" fmla="*/ 2 w 156"/>
                        <a:gd name="T9" fmla="*/ 0 h 144"/>
                        <a:gd name="T10" fmla="*/ 3 w 156"/>
                        <a:gd name="T11" fmla="*/ 5 h 144"/>
                        <a:gd name="T12" fmla="*/ 5 w 156"/>
                        <a:gd name="T13" fmla="*/ 5 h 14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56" h="144">
                          <a:moveTo>
                            <a:pt x="156" y="134"/>
                          </a:moveTo>
                          <a:lnTo>
                            <a:pt x="145" y="60"/>
                          </a:lnTo>
                          <a:lnTo>
                            <a:pt x="11" y="81"/>
                          </a:lnTo>
                          <a:lnTo>
                            <a:pt x="0" y="10"/>
                          </a:lnTo>
                          <a:lnTo>
                            <a:pt x="64" y="0"/>
                          </a:lnTo>
                          <a:lnTo>
                            <a:pt x="85" y="144"/>
                          </a:lnTo>
                          <a:lnTo>
                            <a:pt x="156" y="13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17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84" y="272"/>
                      <a:ext cx="78" cy="72"/>
                    </a:xfrm>
                    <a:custGeom>
                      <a:avLst/>
                      <a:gdLst>
                        <a:gd name="T0" fmla="*/ 4 w 157"/>
                        <a:gd name="T1" fmla="*/ 4 h 145"/>
                        <a:gd name="T2" fmla="*/ 4 w 157"/>
                        <a:gd name="T3" fmla="*/ 1 h 145"/>
                        <a:gd name="T4" fmla="*/ 0 w 157"/>
                        <a:gd name="T5" fmla="*/ 2 h 145"/>
                        <a:gd name="T6" fmla="*/ 0 w 157"/>
                        <a:gd name="T7" fmla="*/ 0 h 145"/>
                        <a:gd name="T8" fmla="*/ 2 w 157"/>
                        <a:gd name="T9" fmla="*/ 0 h 145"/>
                        <a:gd name="T10" fmla="*/ 2 w 157"/>
                        <a:gd name="T11" fmla="*/ 4 h 145"/>
                        <a:gd name="T12" fmla="*/ 4 w 157"/>
                        <a:gd name="T13" fmla="*/ 4 h 1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57" h="145">
                          <a:moveTo>
                            <a:pt x="157" y="133"/>
                          </a:moveTo>
                          <a:lnTo>
                            <a:pt x="146" y="60"/>
                          </a:lnTo>
                          <a:lnTo>
                            <a:pt x="11" y="81"/>
                          </a:lnTo>
                          <a:lnTo>
                            <a:pt x="0" y="11"/>
                          </a:lnTo>
                          <a:lnTo>
                            <a:pt x="66" y="0"/>
                          </a:lnTo>
                          <a:lnTo>
                            <a:pt x="86" y="145"/>
                          </a:lnTo>
                          <a:lnTo>
                            <a:pt x="157" y="13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18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417" y="39"/>
                      <a:ext cx="136" cy="215"/>
                    </a:xfrm>
                    <a:custGeom>
                      <a:avLst/>
                      <a:gdLst>
                        <a:gd name="T0" fmla="*/ 9 w 271"/>
                        <a:gd name="T1" fmla="*/ 13 h 430"/>
                        <a:gd name="T2" fmla="*/ 5 w 271"/>
                        <a:gd name="T3" fmla="*/ 9 h 430"/>
                        <a:gd name="T4" fmla="*/ 2 w 271"/>
                        <a:gd name="T5" fmla="*/ 0 h 430"/>
                        <a:gd name="T6" fmla="*/ 0 w 271"/>
                        <a:gd name="T7" fmla="*/ 1 h 430"/>
                        <a:gd name="T8" fmla="*/ 2 w 271"/>
                        <a:gd name="T9" fmla="*/ 9 h 430"/>
                        <a:gd name="T10" fmla="*/ 7 w 271"/>
                        <a:gd name="T11" fmla="*/ 14 h 430"/>
                        <a:gd name="T12" fmla="*/ 9 w 271"/>
                        <a:gd name="T13" fmla="*/ 13 h 43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271" h="430">
                          <a:moveTo>
                            <a:pt x="271" y="387"/>
                          </a:moveTo>
                          <a:lnTo>
                            <a:pt x="132" y="262"/>
                          </a:lnTo>
                          <a:lnTo>
                            <a:pt x="48" y="0"/>
                          </a:lnTo>
                          <a:lnTo>
                            <a:pt x="0" y="12"/>
                          </a:lnTo>
                          <a:lnTo>
                            <a:pt x="55" y="281"/>
                          </a:lnTo>
                          <a:lnTo>
                            <a:pt x="194" y="430"/>
                          </a:lnTo>
                          <a:lnTo>
                            <a:pt x="271" y="387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19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61" y="519"/>
                      <a:ext cx="282" cy="34"/>
                    </a:xfrm>
                    <a:custGeom>
                      <a:avLst/>
                      <a:gdLst>
                        <a:gd name="T0" fmla="*/ 18 w 564"/>
                        <a:gd name="T1" fmla="*/ 2 h 68"/>
                        <a:gd name="T2" fmla="*/ 10 w 564"/>
                        <a:gd name="T3" fmla="*/ 3 h 68"/>
                        <a:gd name="T4" fmla="*/ 5 w 564"/>
                        <a:gd name="T5" fmla="*/ 1 h 68"/>
                        <a:gd name="T6" fmla="*/ 1 w 564"/>
                        <a:gd name="T7" fmla="*/ 2 h 68"/>
                        <a:gd name="T8" fmla="*/ 0 w 564"/>
                        <a:gd name="T9" fmla="*/ 1 h 68"/>
                        <a:gd name="T10" fmla="*/ 5 w 564"/>
                        <a:gd name="T11" fmla="*/ 0 h 68"/>
                        <a:gd name="T12" fmla="*/ 10 w 564"/>
                        <a:gd name="T13" fmla="*/ 2 h 68"/>
                        <a:gd name="T14" fmla="*/ 17 w 564"/>
                        <a:gd name="T15" fmla="*/ 1 h 68"/>
                        <a:gd name="T16" fmla="*/ 18 w 564"/>
                        <a:gd name="T17" fmla="*/ 2 h 68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564" h="68">
                          <a:moveTo>
                            <a:pt x="564" y="33"/>
                          </a:moveTo>
                          <a:lnTo>
                            <a:pt x="315" y="68"/>
                          </a:lnTo>
                          <a:lnTo>
                            <a:pt x="136" y="28"/>
                          </a:lnTo>
                          <a:lnTo>
                            <a:pt x="6" y="49"/>
                          </a:lnTo>
                          <a:lnTo>
                            <a:pt x="0" y="19"/>
                          </a:lnTo>
                          <a:lnTo>
                            <a:pt x="130" y="0"/>
                          </a:lnTo>
                          <a:lnTo>
                            <a:pt x="318" y="41"/>
                          </a:lnTo>
                          <a:lnTo>
                            <a:pt x="536" y="7"/>
                          </a:lnTo>
                          <a:lnTo>
                            <a:pt x="564" y="3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20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84" y="333"/>
                      <a:ext cx="98" cy="182"/>
                    </a:xfrm>
                    <a:custGeom>
                      <a:avLst/>
                      <a:gdLst>
                        <a:gd name="T0" fmla="*/ 5 w 197"/>
                        <a:gd name="T1" fmla="*/ 12 h 363"/>
                        <a:gd name="T2" fmla="*/ 4 w 197"/>
                        <a:gd name="T3" fmla="*/ 8 h 363"/>
                        <a:gd name="T4" fmla="*/ 0 w 197"/>
                        <a:gd name="T5" fmla="*/ 5 h 363"/>
                        <a:gd name="T6" fmla="*/ 0 w 197"/>
                        <a:gd name="T7" fmla="*/ 1 h 363"/>
                        <a:gd name="T8" fmla="*/ 1 w 197"/>
                        <a:gd name="T9" fmla="*/ 0 h 363"/>
                        <a:gd name="T10" fmla="*/ 1 w 197"/>
                        <a:gd name="T11" fmla="*/ 4 h 363"/>
                        <a:gd name="T12" fmla="*/ 5 w 197"/>
                        <a:gd name="T13" fmla="*/ 8 h 363"/>
                        <a:gd name="T14" fmla="*/ 6 w 197"/>
                        <a:gd name="T15" fmla="*/ 12 h 363"/>
                        <a:gd name="T16" fmla="*/ 5 w 197"/>
                        <a:gd name="T17" fmla="*/ 12 h 363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197" h="363">
                          <a:moveTo>
                            <a:pt x="160" y="363"/>
                          </a:moveTo>
                          <a:lnTo>
                            <a:pt x="140" y="245"/>
                          </a:lnTo>
                          <a:lnTo>
                            <a:pt x="17" y="134"/>
                          </a:lnTo>
                          <a:lnTo>
                            <a:pt x="0" y="13"/>
                          </a:lnTo>
                          <a:lnTo>
                            <a:pt x="33" y="0"/>
                          </a:lnTo>
                          <a:lnTo>
                            <a:pt x="50" y="124"/>
                          </a:lnTo>
                          <a:lnTo>
                            <a:pt x="175" y="239"/>
                          </a:lnTo>
                          <a:lnTo>
                            <a:pt x="197" y="355"/>
                          </a:lnTo>
                          <a:lnTo>
                            <a:pt x="160" y="36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21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24" y="327"/>
                      <a:ext cx="97" cy="182"/>
                    </a:xfrm>
                    <a:custGeom>
                      <a:avLst/>
                      <a:gdLst>
                        <a:gd name="T0" fmla="*/ 5 w 194"/>
                        <a:gd name="T1" fmla="*/ 12 h 364"/>
                        <a:gd name="T2" fmla="*/ 5 w 194"/>
                        <a:gd name="T3" fmla="*/ 8 h 364"/>
                        <a:gd name="T4" fmla="*/ 1 w 194"/>
                        <a:gd name="T5" fmla="*/ 4 h 364"/>
                        <a:gd name="T6" fmla="*/ 0 w 194"/>
                        <a:gd name="T7" fmla="*/ 1 h 364"/>
                        <a:gd name="T8" fmla="*/ 2 w 194"/>
                        <a:gd name="T9" fmla="*/ 0 h 364"/>
                        <a:gd name="T10" fmla="*/ 2 w 194"/>
                        <a:gd name="T11" fmla="*/ 4 h 364"/>
                        <a:gd name="T12" fmla="*/ 6 w 194"/>
                        <a:gd name="T13" fmla="*/ 8 h 364"/>
                        <a:gd name="T14" fmla="*/ 7 w 194"/>
                        <a:gd name="T15" fmla="*/ 12 h 364"/>
                        <a:gd name="T16" fmla="*/ 5 w 194"/>
                        <a:gd name="T17" fmla="*/ 12 h 364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194" h="364">
                          <a:moveTo>
                            <a:pt x="153" y="364"/>
                          </a:moveTo>
                          <a:lnTo>
                            <a:pt x="136" y="240"/>
                          </a:lnTo>
                          <a:lnTo>
                            <a:pt x="17" y="127"/>
                          </a:lnTo>
                          <a:lnTo>
                            <a:pt x="0" y="12"/>
                          </a:lnTo>
                          <a:lnTo>
                            <a:pt x="45" y="0"/>
                          </a:lnTo>
                          <a:lnTo>
                            <a:pt x="59" y="120"/>
                          </a:lnTo>
                          <a:lnTo>
                            <a:pt x="175" y="234"/>
                          </a:lnTo>
                          <a:lnTo>
                            <a:pt x="194" y="362"/>
                          </a:lnTo>
                          <a:lnTo>
                            <a:pt x="153" y="36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2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67" y="323"/>
                      <a:ext cx="100" cy="190"/>
                    </a:xfrm>
                    <a:custGeom>
                      <a:avLst/>
                      <a:gdLst>
                        <a:gd name="T0" fmla="*/ 5 w 199"/>
                        <a:gd name="T1" fmla="*/ 12 h 380"/>
                        <a:gd name="T2" fmla="*/ 5 w 199"/>
                        <a:gd name="T3" fmla="*/ 8 h 380"/>
                        <a:gd name="T4" fmla="*/ 1 w 199"/>
                        <a:gd name="T5" fmla="*/ 4 h 380"/>
                        <a:gd name="T6" fmla="*/ 0 w 199"/>
                        <a:gd name="T7" fmla="*/ 1 h 380"/>
                        <a:gd name="T8" fmla="*/ 2 w 199"/>
                        <a:gd name="T9" fmla="*/ 0 h 380"/>
                        <a:gd name="T10" fmla="*/ 2 w 199"/>
                        <a:gd name="T11" fmla="*/ 4 h 380"/>
                        <a:gd name="T12" fmla="*/ 6 w 199"/>
                        <a:gd name="T13" fmla="*/ 8 h 380"/>
                        <a:gd name="T14" fmla="*/ 7 w 199"/>
                        <a:gd name="T15" fmla="*/ 12 h 380"/>
                        <a:gd name="T16" fmla="*/ 5 w 199"/>
                        <a:gd name="T17" fmla="*/ 12 h 38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199" h="380">
                          <a:moveTo>
                            <a:pt x="154" y="367"/>
                          </a:moveTo>
                          <a:lnTo>
                            <a:pt x="138" y="238"/>
                          </a:lnTo>
                          <a:lnTo>
                            <a:pt x="17" y="116"/>
                          </a:lnTo>
                          <a:lnTo>
                            <a:pt x="0" y="2"/>
                          </a:lnTo>
                          <a:lnTo>
                            <a:pt x="38" y="0"/>
                          </a:lnTo>
                          <a:lnTo>
                            <a:pt x="52" y="106"/>
                          </a:lnTo>
                          <a:lnTo>
                            <a:pt x="178" y="232"/>
                          </a:lnTo>
                          <a:lnTo>
                            <a:pt x="199" y="380"/>
                          </a:lnTo>
                          <a:lnTo>
                            <a:pt x="154" y="36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23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413" y="337"/>
                      <a:ext cx="79" cy="68"/>
                    </a:xfrm>
                    <a:custGeom>
                      <a:avLst/>
                      <a:gdLst>
                        <a:gd name="T0" fmla="*/ 5 w 157"/>
                        <a:gd name="T1" fmla="*/ 3 h 135"/>
                        <a:gd name="T2" fmla="*/ 2 w 157"/>
                        <a:gd name="T3" fmla="*/ 2 h 135"/>
                        <a:gd name="T4" fmla="*/ 1 w 157"/>
                        <a:gd name="T5" fmla="*/ 3 h 135"/>
                        <a:gd name="T6" fmla="*/ 0 w 157"/>
                        <a:gd name="T7" fmla="*/ 5 h 135"/>
                        <a:gd name="T8" fmla="*/ 2 w 157"/>
                        <a:gd name="T9" fmla="*/ 3 h 135"/>
                        <a:gd name="T10" fmla="*/ 3 w 157"/>
                        <a:gd name="T11" fmla="*/ 1 h 135"/>
                        <a:gd name="T12" fmla="*/ 5 w 157"/>
                        <a:gd name="T13" fmla="*/ 0 h 135"/>
                        <a:gd name="T14" fmla="*/ 4 w 157"/>
                        <a:gd name="T15" fmla="*/ 2 h 135"/>
                        <a:gd name="T16" fmla="*/ 5 w 157"/>
                        <a:gd name="T17" fmla="*/ 3 h 135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157" h="135">
                          <a:moveTo>
                            <a:pt x="157" y="91"/>
                          </a:moveTo>
                          <a:lnTo>
                            <a:pt x="42" y="44"/>
                          </a:lnTo>
                          <a:lnTo>
                            <a:pt x="12" y="72"/>
                          </a:lnTo>
                          <a:lnTo>
                            <a:pt x="0" y="135"/>
                          </a:lnTo>
                          <a:lnTo>
                            <a:pt x="35" y="84"/>
                          </a:lnTo>
                          <a:lnTo>
                            <a:pt x="94" y="6"/>
                          </a:lnTo>
                          <a:lnTo>
                            <a:pt x="133" y="0"/>
                          </a:lnTo>
                          <a:lnTo>
                            <a:pt x="103" y="44"/>
                          </a:lnTo>
                          <a:lnTo>
                            <a:pt x="157" y="9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2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06" y="312"/>
                      <a:ext cx="102" cy="209"/>
                    </a:xfrm>
                    <a:custGeom>
                      <a:avLst/>
                      <a:gdLst>
                        <a:gd name="T0" fmla="*/ 6 w 204"/>
                        <a:gd name="T1" fmla="*/ 13 h 418"/>
                        <a:gd name="T2" fmla="*/ 5 w 204"/>
                        <a:gd name="T3" fmla="*/ 8 h 418"/>
                        <a:gd name="T4" fmla="*/ 1 w 204"/>
                        <a:gd name="T5" fmla="*/ 4 h 418"/>
                        <a:gd name="T6" fmla="*/ 0 w 204"/>
                        <a:gd name="T7" fmla="*/ 1 h 418"/>
                        <a:gd name="T8" fmla="*/ 2 w 204"/>
                        <a:gd name="T9" fmla="*/ 0 h 418"/>
                        <a:gd name="T10" fmla="*/ 2 w 204"/>
                        <a:gd name="T11" fmla="*/ 4 h 418"/>
                        <a:gd name="T12" fmla="*/ 6 w 204"/>
                        <a:gd name="T13" fmla="*/ 8 h 418"/>
                        <a:gd name="T14" fmla="*/ 7 w 204"/>
                        <a:gd name="T15" fmla="*/ 14 h 418"/>
                        <a:gd name="T16" fmla="*/ 6 w 204"/>
                        <a:gd name="T17" fmla="*/ 13 h 418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204" h="418">
                          <a:moveTo>
                            <a:pt x="165" y="408"/>
                          </a:moveTo>
                          <a:lnTo>
                            <a:pt x="142" y="244"/>
                          </a:lnTo>
                          <a:lnTo>
                            <a:pt x="17" y="123"/>
                          </a:lnTo>
                          <a:lnTo>
                            <a:pt x="0" y="10"/>
                          </a:lnTo>
                          <a:lnTo>
                            <a:pt x="34" y="0"/>
                          </a:lnTo>
                          <a:lnTo>
                            <a:pt x="51" y="110"/>
                          </a:lnTo>
                          <a:lnTo>
                            <a:pt x="174" y="232"/>
                          </a:lnTo>
                          <a:lnTo>
                            <a:pt x="204" y="418"/>
                          </a:lnTo>
                          <a:lnTo>
                            <a:pt x="165" y="40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25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443" y="435"/>
                      <a:ext cx="51" cy="33"/>
                    </a:xfrm>
                    <a:custGeom>
                      <a:avLst/>
                      <a:gdLst>
                        <a:gd name="T0" fmla="*/ 4 w 102"/>
                        <a:gd name="T1" fmla="*/ 2 h 67"/>
                        <a:gd name="T2" fmla="*/ 0 w 102"/>
                        <a:gd name="T3" fmla="*/ 0 h 67"/>
                        <a:gd name="T4" fmla="*/ 4 w 102"/>
                        <a:gd name="T5" fmla="*/ 0 h 67"/>
                        <a:gd name="T6" fmla="*/ 3 w 102"/>
                        <a:gd name="T7" fmla="*/ 0 h 67"/>
                        <a:gd name="T8" fmla="*/ 4 w 102"/>
                        <a:gd name="T9" fmla="*/ 2 h 6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02" h="67">
                          <a:moveTo>
                            <a:pt x="102" y="67"/>
                          </a:moveTo>
                          <a:lnTo>
                            <a:pt x="0" y="15"/>
                          </a:lnTo>
                          <a:lnTo>
                            <a:pt x="102" y="0"/>
                          </a:lnTo>
                          <a:lnTo>
                            <a:pt x="70" y="25"/>
                          </a:lnTo>
                          <a:lnTo>
                            <a:pt x="102" y="6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795" name="未知"/>
                  <p:cNvSpPr>
                    <a:spLocks/>
                  </p:cNvSpPr>
                  <p:nvPr/>
                </p:nvSpPr>
                <p:spPr bwMode="auto">
                  <a:xfrm>
                    <a:off x="573" y="285"/>
                    <a:ext cx="145" cy="257"/>
                  </a:xfrm>
                  <a:custGeom>
                    <a:avLst/>
                    <a:gdLst>
                      <a:gd name="T0" fmla="*/ 4 w 289"/>
                      <a:gd name="T1" fmla="*/ 0 h 514"/>
                      <a:gd name="T2" fmla="*/ 0 w 289"/>
                      <a:gd name="T3" fmla="*/ 9 h 514"/>
                      <a:gd name="T4" fmla="*/ 6 w 289"/>
                      <a:gd name="T5" fmla="*/ 17 h 514"/>
                      <a:gd name="T6" fmla="*/ 10 w 289"/>
                      <a:gd name="T7" fmla="*/ 8 h 514"/>
                      <a:gd name="T8" fmla="*/ 4 w 289"/>
                      <a:gd name="T9" fmla="*/ 0 h 5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89" h="514">
                        <a:moveTo>
                          <a:pt x="102" y="0"/>
                        </a:moveTo>
                        <a:lnTo>
                          <a:pt x="0" y="272"/>
                        </a:lnTo>
                        <a:lnTo>
                          <a:pt x="186" y="514"/>
                        </a:lnTo>
                        <a:lnTo>
                          <a:pt x="289" y="237"/>
                        </a:lnTo>
                        <a:lnTo>
                          <a:pt x="102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0424" name="Group 184"/>
          <p:cNvGrpSpPr>
            <a:grpSpLocks/>
          </p:cNvGrpSpPr>
          <p:nvPr/>
        </p:nvGrpSpPr>
        <p:grpSpPr bwMode="auto">
          <a:xfrm rot="1342114">
            <a:off x="3429000" y="1524000"/>
            <a:ext cx="1560513" cy="2493963"/>
            <a:chOff x="0" y="0"/>
            <a:chExt cx="983" cy="1571"/>
          </a:xfrm>
        </p:grpSpPr>
        <p:sp>
          <p:nvSpPr>
            <p:cNvPr id="11773" name="未知"/>
            <p:cNvSpPr>
              <a:spLocks/>
            </p:cNvSpPr>
            <p:nvPr/>
          </p:nvSpPr>
          <p:spPr bwMode="auto">
            <a:xfrm>
              <a:off x="0" y="0"/>
              <a:ext cx="983" cy="1571"/>
            </a:xfrm>
            <a:custGeom>
              <a:avLst/>
              <a:gdLst>
                <a:gd name="T0" fmla="*/ 0 w 1968"/>
                <a:gd name="T1" fmla="*/ 5 h 3140"/>
                <a:gd name="T2" fmla="*/ 0 w 1968"/>
                <a:gd name="T3" fmla="*/ 3 h 3140"/>
                <a:gd name="T4" fmla="*/ 0 w 1968"/>
                <a:gd name="T5" fmla="*/ 2 h 3140"/>
                <a:gd name="T6" fmla="*/ 2 w 1968"/>
                <a:gd name="T7" fmla="*/ 1 h 3140"/>
                <a:gd name="T8" fmla="*/ 4 w 1968"/>
                <a:gd name="T9" fmla="*/ 0 h 3140"/>
                <a:gd name="T10" fmla="*/ 56 w 1968"/>
                <a:gd name="T11" fmla="*/ 0 h 3140"/>
                <a:gd name="T12" fmla="*/ 58 w 1968"/>
                <a:gd name="T13" fmla="*/ 1 h 3140"/>
                <a:gd name="T14" fmla="*/ 60 w 1968"/>
                <a:gd name="T15" fmla="*/ 2 h 3140"/>
                <a:gd name="T16" fmla="*/ 61 w 1968"/>
                <a:gd name="T17" fmla="*/ 3 h 3140"/>
                <a:gd name="T18" fmla="*/ 61 w 1968"/>
                <a:gd name="T19" fmla="*/ 6 h 3140"/>
                <a:gd name="T20" fmla="*/ 61 w 1968"/>
                <a:gd name="T21" fmla="*/ 93 h 3140"/>
                <a:gd name="T22" fmla="*/ 61 w 1968"/>
                <a:gd name="T23" fmla="*/ 96 h 3140"/>
                <a:gd name="T24" fmla="*/ 60 w 1968"/>
                <a:gd name="T25" fmla="*/ 97 h 3140"/>
                <a:gd name="T26" fmla="*/ 60 w 1968"/>
                <a:gd name="T27" fmla="*/ 98 h 3140"/>
                <a:gd name="T28" fmla="*/ 58 w 1968"/>
                <a:gd name="T29" fmla="*/ 99 h 3140"/>
                <a:gd name="T30" fmla="*/ 3 w 1968"/>
                <a:gd name="T31" fmla="*/ 99 h 3140"/>
                <a:gd name="T32" fmla="*/ 1 w 1968"/>
                <a:gd name="T33" fmla="*/ 98 h 3140"/>
                <a:gd name="T34" fmla="*/ 0 w 1968"/>
                <a:gd name="T35" fmla="*/ 97 h 3140"/>
                <a:gd name="T36" fmla="*/ 0 w 1968"/>
                <a:gd name="T37" fmla="*/ 96 h 3140"/>
                <a:gd name="T38" fmla="*/ 0 w 1968"/>
                <a:gd name="T39" fmla="*/ 95 h 3140"/>
                <a:gd name="T40" fmla="*/ 0 w 1968"/>
                <a:gd name="T41" fmla="*/ 5 h 31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968" h="3140">
                  <a:moveTo>
                    <a:pt x="0" y="150"/>
                  </a:moveTo>
                  <a:lnTo>
                    <a:pt x="8" y="86"/>
                  </a:lnTo>
                  <a:lnTo>
                    <a:pt x="28" y="38"/>
                  </a:lnTo>
                  <a:lnTo>
                    <a:pt x="69" y="11"/>
                  </a:lnTo>
                  <a:lnTo>
                    <a:pt x="128" y="0"/>
                  </a:lnTo>
                  <a:lnTo>
                    <a:pt x="1816" y="0"/>
                  </a:lnTo>
                  <a:lnTo>
                    <a:pt x="1876" y="5"/>
                  </a:lnTo>
                  <a:lnTo>
                    <a:pt x="1926" y="33"/>
                  </a:lnTo>
                  <a:lnTo>
                    <a:pt x="1957" y="86"/>
                  </a:lnTo>
                  <a:lnTo>
                    <a:pt x="1968" y="161"/>
                  </a:lnTo>
                  <a:lnTo>
                    <a:pt x="1968" y="2965"/>
                  </a:lnTo>
                  <a:lnTo>
                    <a:pt x="1966" y="3040"/>
                  </a:lnTo>
                  <a:lnTo>
                    <a:pt x="1952" y="3084"/>
                  </a:lnTo>
                  <a:lnTo>
                    <a:pt x="1921" y="3117"/>
                  </a:lnTo>
                  <a:lnTo>
                    <a:pt x="1886" y="3139"/>
                  </a:lnTo>
                  <a:lnTo>
                    <a:pt x="110" y="3140"/>
                  </a:lnTo>
                  <a:lnTo>
                    <a:pt x="62" y="3128"/>
                  </a:lnTo>
                  <a:lnTo>
                    <a:pt x="28" y="3101"/>
                  </a:lnTo>
                  <a:lnTo>
                    <a:pt x="8" y="3068"/>
                  </a:lnTo>
                  <a:lnTo>
                    <a:pt x="0" y="3009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FFFFFF"/>
            </a:solidFill>
            <a:ln w="317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774" name="Group 186"/>
            <p:cNvGrpSpPr>
              <a:grpSpLocks/>
            </p:cNvGrpSpPr>
            <p:nvPr/>
          </p:nvGrpSpPr>
          <p:grpSpPr bwMode="auto">
            <a:xfrm>
              <a:off x="46" y="49"/>
              <a:ext cx="891" cy="1443"/>
              <a:chOff x="0" y="0"/>
              <a:chExt cx="891" cy="1443"/>
            </a:xfrm>
          </p:grpSpPr>
          <p:sp>
            <p:nvSpPr>
              <p:cNvPr id="11775" name="未知"/>
              <p:cNvSpPr>
                <a:spLocks/>
              </p:cNvSpPr>
              <p:nvPr/>
            </p:nvSpPr>
            <p:spPr bwMode="auto">
              <a:xfrm>
                <a:off x="337" y="558"/>
                <a:ext cx="213" cy="360"/>
              </a:xfrm>
              <a:custGeom>
                <a:avLst/>
                <a:gdLst>
                  <a:gd name="T0" fmla="*/ 7 w 425"/>
                  <a:gd name="T1" fmla="*/ 0 h 720"/>
                  <a:gd name="T2" fmla="*/ 0 w 425"/>
                  <a:gd name="T3" fmla="*/ 12 h 720"/>
                  <a:gd name="T4" fmla="*/ 7 w 425"/>
                  <a:gd name="T5" fmla="*/ 23 h 720"/>
                  <a:gd name="T6" fmla="*/ 14 w 425"/>
                  <a:gd name="T7" fmla="*/ 12 h 720"/>
                  <a:gd name="T8" fmla="*/ 7 w 425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5" h="720">
                    <a:moveTo>
                      <a:pt x="215" y="0"/>
                    </a:moveTo>
                    <a:lnTo>
                      <a:pt x="0" y="360"/>
                    </a:lnTo>
                    <a:lnTo>
                      <a:pt x="220" y="720"/>
                    </a:lnTo>
                    <a:lnTo>
                      <a:pt x="425" y="360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E0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76" name="未知"/>
              <p:cNvSpPr>
                <a:spLocks/>
              </p:cNvSpPr>
              <p:nvPr/>
            </p:nvSpPr>
            <p:spPr bwMode="auto">
              <a:xfrm>
                <a:off x="0" y="169"/>
                <a:ext cx="95" cy="158"/>
              </a:xfrm>
              <a:custGeom>
                <a:avLst/>
                <a:gdLst>
                  <a:gd name="T0" fmla="*/ 4 w 189"/>
                  <a:gd name="T1" fmla="*/ 0 h 316"/>
                  <a:gd name="T2" fmla="*/ 0 w 189"/>
                  <a:gd name="T3" fmla="*/ 5 h 316"/>
                  <a:gd name="T4" fmla="*/ 4 w 189"/>
                  <a:gd name="T5" fmla="*/ 10 h 316"/>
                  <a:gd name="T6" fmla="*/ 6 w 189"/>
                  <a:gd name="T7" fmla="*/ 5 h 316"/>
                  <a:gd name="T8" fmla="*/ 4 w 189"/>
                  <a:gd name="T9" fmla="*/ 0 h 3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316">
                    <a:moveTo>
                      <a:pt x="100" y="0"/>
                    </a:moveTo>
                    <a:lnTo>
                      <a:pt x="0" y="157"/>
                    </a:lnTo>
                    <a:lnTo>
                      <a:pt x="105" y="316"/>
                    </a:lnTo>
                    <a:lnTo>
                      <a:pt x="189" y="152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77" name="未知"/>
              <p:cNvSpPr>
                <a:spLocks/>
              </p:cNvSpPr>
              <p:nvPr/>
            </p:nvSpPr>
            <p:spPr bwMode="auto">
              <a:xfrm>
                <a:off x="799" y="1112"/>
                <a:ext cx="90" cy="164"/>
              </a:xfrm>
              <a:custGeom>
                <a:avLst/>
                <a:gdLst>
                  <a:gd name="T0" fmla="*/ 3 w 179"/>
                  <a:gd name="T1" fmla="*/ 0 h 327"/>
                  <a:gd name="T2" fmla="*/ 0 w 179"/>
                  <a:gd name="T3" fmla="*/ 6 h 327"/>
                  <a:gd name="T4" fmla="*/ 3 w 179"/>
                  <a:gd name="T5" fmla="*/ 11 h 327"/>
                  <a:gd name="T6" fmla="*/ 6 w 179"/>
                  <a:gd name="T7" fmla="*/ 6 h 327"/>
                  <a:gd name="T8" fmla="*/ 3 w 179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9" h="327">
                    <a:moveTo>
                      <a:pt x="89" y="0"/>
                    </a:moveTo>
                    <a:lnTo>
                      <a:pt x="0" y="169"/>
                    </a:lnTo>
                    <a:lnTo>
                      <a:pt x="95" y="327"/>
                    </a:lnTo>
                    <a:lnTo>
                      <a:pt x="179" y="169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778" name="Group 190"/>
              <p:cNvGrpSpPr>
                <a:grpSpLocks/>
              </p:cNvGrpSpPr>
              <p:nvPr/>
            </p:nvGrpSpPr>
            <p:grpSpPr bwMode="auto">
              <a:xfrm>
                <a:off x="7" y="0"/>
                <a:ext cx="85" cy="146"/>
                <a:chOff x="0" y="0"/>
                <a:chExt cx="85" cy="146"/>
              </a:xfrm>
            </p:grpSpPr>
            <p:sp>
              <p:nvSpPr>
                <p:cNvPr id="11782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85" cy="146"/>
                </a:xfrm>
                <a:custGeom>
                  <a:avLst/>
                  <a:gdLst>
                    <a:gd name="T0" fmla="*/ 2 w 170"/>
                    <a:gd name="T1" fmla="*/ 9 h 293"/>
                    <a:gd name="T2" fmla="*/ 0 w 170"/>
                    <a:gd name="T3" fmla="*/ 9 h 293"/>
                    <a:gd name="T4" fmla="*/ 2 w 170"/>
                    <a:gd name="T5" fmla="*/ 0 h 293"/>
                    <a:gd name="T6" fmla="*/ 4 w 170"/>
                    <a:gd name="T7" fmla="*/ 0 h 293"/>
                    <a:gd name="T8" fmla="*/ 6 w 170"/>
                    <a:gd name="T9" fmla="*/ 9 h 293"/>
                    <a:gd name="T10" fmla="*/ 4 w 170"/>
                    <a:gd name="T11" fmla="*/ 9 h 293"/>
                    <a:gd name="T12" fmla="*/ 4 w 170"/>
                    <a:gd name="T13" fmla="*/ 7 h 293"/>
                    <a:gd name="T14" fmla="*/ 3 w 170"/>
                    <a:gd name="T15" fmla="*/ 7 h 293"/>
                    <a:gd name="T16" fmla="*/ 2 w 170"/>
                    <a:gd name="T17" fmla="*/ 9 h 29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0" h="293">
                      <a:moveTo>
                        <a:pt x="52" y="290"/>
                      </a:moveTo>
                      <a:lnTo>
                        <a:pt x="0" y="290"/>
                      </a:lnTo>
                      <a:lnTo>
                        <a:pt x="41" y="0"/>
                      </a:lnTo>
                      <a:lnTo>
                        <a:pt x="127" y="0"/>
                      </a:lnTo>
                      <a:lnTo>
                        <a:pt x="170" y="293"/>
                      </a:lnTo>
                      <a:lnTo>
                        <a:pt x="112" y="293"/>
                      </a:lnTo>
                      <a:lnTo>
                        <a:pt x="102" y="240"/>
                      </a:lnTo>
                      <a:lnTo>
                        <a:pt x="65" y="240"/>
                      </a:lnTo>
                      <a:lnTo>
                        <a:pt x="52" y="29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83" name="未知"/>
                <p:cNvSpPr>
                  <a:spLocks/>
                </p:cNvSpPr>
                <p:nvPr/>
              </p:nvSpPr>
              <p:spPr bwMode="auto">
                <a:xfrm>
                  <a:off x="33" y="35"/>
                  <a:ext cx="17" cy="59"/>
                </a:xfrm>
                <a:custGeom>
                  <a:avLst/>
                  <a:gdLst>
                    <a:gd name="T0" fmla="*/ 1 w 36"/>
                    <a:gd name="T1" fmla="*/ 4 h 118"/>
                    <a:gd name="T2" fmla="*/ 0 w 36"/>
                    <a:gd name="T3" fmla="*/ 4 h 118"/>
                    <a:gd name="T4" fmla="*/ 0 w 36"/>
                    <a:gd name="T5" fmla="*/ 0 h 118"/>
                    <a:gd name="T6" fmla="*/ 1 w 36"/>
                    <a:gd name="T7" fmla="*/ 4 h 11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6" h="118">
                      <a:moveTo>
                        <a:pt x="36" y="118"/>
                      </a:moveTo>
                      <a:lnTo>
                        <a:pt x="0" y="115"/>
                      </a:lnTo>
                      <a:lnTo>
                        <a:pt x="19" y="0"/>
                      </a:lnTo>
                      <a:lnTo>
                        <a:pt x="36" y="1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79" name="Group 193"/>
              <p:cNvGrpSpPr>
                <a:grpSpLocks/>
              </p:cNvGrpSpPr>
              <p:nvPr/>
            </p:nvGrpSpPr>
            <p:grpSpPr bwMode="auto">
              <a:xfrm>
                <a:off x="806" y="1297"/>
                <a:ext cx="85" cy="146"/>
                <a:chOff x="0" y="0"/>
                <a:chExt cx="85" cy="146"/>
              </a:xfrm>
            </p:grpSpPr>
            <p:sp>
              <p:nvSpPr>
                <p:cNvPr id="11780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85" cy="146"/>
                </a:xfrm>
                <a:custGeom>
                  <a:avLst/>
                  <a:gdLst>
                    <a:gd name="T0" fmla="*/ 2 w 170"/>
                    <a:gd name="T1" fmla="*/ 1 h 292"/>
                    <a:gd name="T2" fmla="*/ 0 w 170"/>
                    <a:gd name="T3" fmla="*/ 1 h 292"/>
                    <a:gd name="T4" fmla="*/ 2 w 170"/>
                    <a:gd name="T5" fmla="*/ 10 h 292"/>
                    <a:gd name="T6" fmla="*/ 4 w 170"/>
                    <a:gd name="T7" fmla="*/ 10 h 292"/>
                    <a:gd name="T8" fmla="*/ 6 w 170"/>
                    <a:gd name="T9" fmla="*/ 0 h 292"/>
                    <a:gd name="T10" fmla="*/ 4 w 170"/>
                    <a:gd name="T11" fmla="*/ 0 h 292"/>
                    <a:gd name="T12" fmla="*/ 4 w 170"/>
                    <a:gd name="T13" fmla="*/ 2 h 292"/>
                    <a:gd name="T14" fmla="*/ 3 w 170"/>
                    <a:gd name="T15" fmla="*/ 2 h 292"/>
                    <a:gd name="T16" fmla="*/ 2 w 170"/>
                    <a:gd name="T17" fmla="*/ 1 h 29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0" h="292">
                      <a:moveTo>
                        <a:pt x="51" y="3"/>
                      </a:moveTo>
                      <a:lnTo>
                        <a:pt x="0" y="3"/>
                      </a:lnTo>
                      <a:lnTo>
                        <a:pt x="39" y="292"/>
                      </a:lnTo>
                      <a:lnTo>
                        <a:pt x="126" y="292"/>
                      </a:lnTo>
                      <a:lnTo>
                        <a:pt x="170" y="0"/>
                      </a:lnTo>
                      <a:lnTo>
                        <a:pt x="111" y="0"/>
                      </a:lnTo>
                      <a:lnTo>
                        <a:pt x="101" y="52"/>
                      </a:lnTo>
                      <a:lnTo>
                        <a:pt x="65" y="52"/>
                      </a:lnTo>
                      <a:lnTo>
                        <a:pt x="51" y="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81" name="未知"/>
                <p:cNvSpPr>
                  <a:spLocks/>
                </p:cNvSpPr>
                <p:nvPr/>
              </p:nvSpPr>
              <p:spPr bwMode="auto">
                <a:xfrm>
                  <a:off x="33" y="52"/>
                  <a:ext cx="18" cy="59"/>
                </a:xfrm>
                <a:custGeom>
                  <a:avLst/>
                  <a:gdLst>
                    <a:gd name="T0" fmla="*/ 2 w 35"/>
                    <a:gd name="T1" fmla="*/ 0 h 119"/>
                    <a:gd name="T2" fmla="*/ 0 w 35"/>
                    <a:gd name="T3" fmla="*/ 0 h 119"/>
                    <a:gd name="T4" fmla="*/ 1 w 35"/>
                    <a:gd name="T5" fmla="*/ 3 h 119"/>
                    <a:gd name="T6" fmla="*/ 2 w 35"/>
                    <a:gd name="T7" fmla="*/ 0 h 11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5" h="119">
                      <a:moveTo>
                        <a:pt x="35" y="0"/>
                      </a:moveTo>
                      <a:lnTo>
                        <a:pt x="0" y="4"/>
                      </a:lnTo>
                      <a:lnTo>
                        <a:pt x="18" y="119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436" name="未知"/>
          <p:cNvSpPr>
            <a:spLocks/>
          </p:cNvSpPr>
          <p:nvPr/>
        </p:nvSpPr>
        <p:spPr bwMode="auto">
          <a:xfrm rot="1111198">
            <a:off x="3048000" y="1219200"/>
            <a:ext cx="1916113" cy="2603500"/>
          </a:xfrm>
          <a:custGeom>
            <a:avLst/>
            <a:gdLst>
              <a:gd name="T0" fmla="*/ 2147483646 w 2416"/>
              <a:gd name="T1" fmla="*/ 2147483646 h 3279"/>
              <a:gd name="T2" fmla="*/ 2147483646 w 2416"/>
              <a:gd name="T3" fmla="*/ 2147483646 h 3279"/>
              <a:gd name="T4" fmla="*/ 2147483646 w 2416"/>
              <a:gd name="T5" fmla="*/ 2147483646 h 3279"/>
              <a:gd name="T6" fmla="*/ 2147483646 w 2416"/>
              <a:gd name="T7" fmla="*/ 0 h 3279"/>
              <a:gd name="T8" fmla="*/ 2147483646 w 2416"/>
              <a:gd name="T9" fmla="*/ 2147483646 h 3279"/>
              <a:gd name="T10" fmla="*/ 2147483646 w 2416"/>
              <a:gd name="T11" fmla="*/ 2147483646 h 3279"/>
              <a:gd name="T12" fmla="*/ 2147483646 w 2416"/>
              <a:gd name="T13" fmla="*/ 2147483646 h 3279"/>
              <a:gd name="T14" fmla="*/ 2147483646 w 2416"/>
              <a:gd name="T15" fmla="*/ 2147483646 h 3279"/>
              <a:gd name="T16" fmla="*/ 2147483646 w 2416"/>
              <a:gd name="T17" fmla="*/ 2147483646 h 3279"/>
              <a:gd name="T18" fmla="*/ 2147483646 w 2416"/>
              <a:gd name="T19" fmla="*/ 2147483646 h 3279"/>
              <a:gd name="T20" fmla="*/ 2147483646 w 2416"/>
              <a:gd name="T21" fmla="*/ 2147483646 h 3279"/>
              <a:gd name="T22" fmla="*/ 2147483646 w 2416"/>
              <a:gd name="T23" fmla="*/ 2147483646 h 3279"/>
              <a:gd name="T24" fmla="*/ 2147483646 w 2416"/>
              <a:gd name="T25" fmla="*/ 2147483646 h 3279"/>
              <a:gd name="T26" fmla="*/ 2147483646 w 2416"/>
              <a:gd name="T27" fmla="*/ 2147483646 h 3279"/>
              <a:gd name="T28" fmla="*/ 2147483646 w 2416"/>
              <a:gd name="T29" fmla="*/ 2147483646 h 3279"/>
              <a:gd name="T30" fmla="*/ 2147483646 w 2416"/>
              <a:gd name="T31" fmla="*/ 2147483646 h 3279"/>
              <a:gd name="T32" fmla="*/ 0 w 2416"/>
              <a:gd name="T33" fmla="*/ 2147483646 h 3279"/>
              <a:gd name="T34" fmla="*/ 2147483646 w 2416"/>
              <a:gd name="T35" fmla="*/ 2147483646 h 3279"/>
              <a:gd name="T36" fmla="*/ 2147483646 w 2416"/>
              <a:gd name="T37" fmla="*/ 2147483646 h 327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416" h="3279">
                <a:moveTo>
                  <a:pt x="41" y="316"/>
                </a:moveTo>
                <a:lnTo>
                  <a:pt x="88" y="266"/>
                </a:lnTo>
                <a:lnTo>
                  <a:pt x="150" y="245"/>
                </a:lnTo>
                <a:lnTo>
                  <a:pt x="1848" y="0"/>
                </a:lnTo>
                <a:lnTo>
                  <a:pt x="1914" y="33"/>
                </a:lnTo>
                <a:lnTo>
                  <a:pt x="1967" y="75"/>
                </a:lnTo>
                <a:lnTo>
                  <a:pt x="1997" y="169"/>
                </a:lnTo>
                <a:lnTo>
                  <a:pt x="2416" y="2894"/>
                </a:lnTo>
                <a:lnTo>
                  <a:pt x="2416" y="2960"/>
                </a:lnTo>
                <a:lnTo>
                  <a:pt x="2387" y="3017"/>
                </a:lnTo>
                <a:lnTo>
                  <a:pt x="2317" y="3048"/>
                </a:lnTo>
                <a:lnTo>
                  <a:pt x="2240" y="3070"/>
                </a:lnTo>
                <a:lnTo>
                  <a:pt x="648" y="3278"/>
                </a:lnTo>
                <a:lnTo>
                  <a:pt x="547" y="3279"/>
                </a:lnTo>
                <a:lnTo>
                  <a:pt x="457" y="3234"/>
                </a:lnTo>
                <a:lnTo>
                  <a:pt x="430" y="3146"/>
                </a:lnTo>
                <a:lnTo>
                  <a:pt x="0" y="420"/>
                </a:lnTo>
                <a:lnTo>
                  <a:pt x="10" y="359"/>
                </a:lnTo>
                <a:lnTo>
                  <a:pt x="41" y="3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437" name="Group 197"/>
          <p:cNvGrpSpPr>
            <a:grpSpLocks/>
          </p:cNvGrpSpPr>
          <p:nvPr/>
        </p:nvGrpSpPr>
        <p:grpSpPr bwMode="auto">
          <a:xfrm rot="1489513">
            <a:off x="2895600" y="1219200"/>
            <a:ext cx="2203450" cy="2760663"/>
            <a:chOff x="0" y="0"/>
            <a:chExt cx="1388" cy="1739"/>
          </a:xfrm>
        </p:grpSpPr>
        <p:sp>
          <p:nvSpPr>
            <p:cNvPr id="11679" name="未知"/>
            <p:cNvSpPr>
              <a:spLocks/>
            </p:cNvSpPr>
            <p:nvPr/>
          </p:nvSpPr>
          <p:spPr bwMode="auto">
            <a:xfrm>
              <a:off x="0" y="0"/>
              <a:ext cx="1388" cy="1739"/>
            </a:xfrm>
            <a:custGeom>
              <a:avLst/>
              <a:gdLst>
                <a:gd name="T0" fmla="*/ 1 w 2777"/>
                <a:gd name="T1" fmla="*/ 15 h 3479"/>
                <a:gd name="T2" fmla="*/ 4 w 2777"/>
                <a:gd name="T3" fmla="*/ 13 h 3479"/>
                <a:gd name="T4" fmla="*/ 55 w 2777"/>
                <a:gd name="T5" fmla="*/ 0 h 3479"/>
                <a:gd name="T6" fmla="*/ 59 w 2777"/>
                <a:gd name="T7" fmla="*/ 0 h 3479"/>
                <a:gd name="T8" fmla="*/ 62 w 2777"/>
                <a:gd name="T9" fmla="*/ 1 h 3479"/>
                <a:gd name="T10" fmla="*/ 64 w 2777"/>
                <a:gd name="T11" fmla="*/ 3 h 3479"/>
                <a:gd name="T12" fmla="*/ 86 w 2777"/>
                <a:gd name="T13" fmla="*/ 90 h 3479"/>
                <a:gd name="T14" fmla="*/ 86 w 2777"/>
                <a:gd name="T15" fmla="*/ 92 h 3479"/>
                <a:gd name="T16" fmla="*/ 84 w 2777"/>
                <a:gd name="T17" fmla="*/ 94 h 3479"/>
                <a:gd name="T18" fmla="*/ 81 w 2777"/>
                <a:gd name="T19" fmla="*/ 95 h 3479"/>
                <a:gd name="T20" fmla="*/ 33 w 2777"/>
                <a:gd name="T21" fmla="*/ 108 h 3479"/>
                <a:gd name="T22" fmla="*/ 28 w 2777"/>
                <a:gd name="T23" fmla="*/ 108 h 3479"/>
                <a:gd name="T24" fmla="*/ 25 w 2777"/>
                <a:gd name="T25" fmla="*/ 107 h 3479"/>
                <a:gd name="T26" fmla="*/ 24 w 2777"/>
                <a:gd name="T27" fmla="*/ 105 h 3479"/>
                <a:gd name="T28" fmla="*/ 0 w 2777"/>
                <a:gd name="T29" fmla="*/ 20 h 3479"/>
                <a:gd name="T30" fmla="*/ 0 w 2777"/>
                <a:gd name="T31" fmla="*/ 17 h 3479"/>
                <a:gd name="T32" fmla="*/ 1 w 2777"/>
                <a:gd name="T33" fmla="*/ 15 h 34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777" h="3479">
                  <a:moveTo>
                    <a:pt x="49" y="497"/>
                  </a:moveTo>
                  <a:lnTo>
                    <a:pt x="143" y="445"/>
                  </a:lnTo>
                  <a:lnTo>
                    <a:pt x="1770" y="11"/>
                  </a:lnTo>
                  <a:lnTo>
                    <a:pt x="1905" y="0"/>
                  </a:lnTo>
                  <a:lnTo>
                    <a:pt x="2003" y="48"/>
                  </a:lnTo>
                  <a:lnTo>
                    <a:pt x="2049" y="126"/>
                  </a:lnTo>
                  <a:lnTo>
                    <a:pt x="2777" y="2880"/>
                  </a:lnTo>
                  <a:lnTo>
                    <a:pt x="2759" y="2973"/>
                  </a:lnTo>
                  <a:lnTo>
                    <a:pt x="2714" y="3038"/>
                  </a:lnTo>
                  <a:lnTo>
                    <a:pt x="2612" y="3071"/>
                  </a:lnTo>
                  <a:lnTo>
                    <a:pt x="1057" y="3464"/>
                  </a:lnTo>
                  <a:lnTo>
                    <a:pt x="909" y="3479"/>
                  </a:lnTo>
                  <a:lnTo>
                    <a:pt x="830" y="3450"/>
                  </a:lnTo>
                  <a:lnTo>
                    <a:pt x="796" y="3368"/>
                  </a:lnTo>
                  <a:lnTo>
                    <a:pt x="13" y="667"/>
                  </a:lnTo>
                  <a:lnTo>
                    <a:pt x="0" y="567"/>
                  </a:lnTo>
                  <a:lnTo>
                    <a:pt x="49" y="497"/>
                  </a:lnTo>
                  <a:close/>
                </a:path>
              </a:pathLst>
            </a:custGeom>
            <a:solidFill>
              <a:srgbClr val="FFFFFF"/>
            </a:solidFill>
            <a:ln w="317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680" name="Group 199"/>
            <p:cNvGrpSpPr>
              <a:grpSpLocks/>
            </p:cNvGrpSpPr>
            <p:nvPr/>
          </p:nvGrpSpPr>
          <p:grpSpPr bwMode="auto">
            <a:xfrm>
              <a:off x="81" y="267"/>
              <a:ext cx="1226" cy="1221"/>
              <a:chOff x="0" y="0"/>
              <a:chExt cx="1226" cy="1221"/>
            </a:xfrm>
          </p:grpSpPr>
          <p:grpSp>
            <p:nvGrpSpPr>
              <p:cNvPr id="11681" name="Group 200"/>
              <p:cNvGrpSpPr>
                <a:grpSpLocks/>
              </p:cNvGrpSpPr>
              <p:nvPr/>
            </p:nvGrpSpPr>
            <p:grpSpPr bwMode="auto">
              <a:xfrm>
                <a:off x="0" y="0"/>
                <a:ext cx="133" cy="325"/>
                <a:chOff x="0" y="0"/>
                <a:chExt cx="133" cy="325"/>
              </a:xfrm>
            </p:grpSpPr>
            <p:sp>
              <p:nvSpPr>
                <p:cNvPr id="11771" name="未知"/>
                <p:cNvSpPr>
                  <a:spLocks/>
                </p:cNvSpPr>
                <p:nvPr/>
              </p:nvSpPr>
              <p:spPr bwMode="auto">
                <a:xfrm>
                  <a:off x="51" y="176"/>
                  <a:ext cx="82" cy="149"/>
                </a:xfrm>
                <a:custGeom>
                  <a:avLst/>
                  <a:gdLst>
                    <a:gd name="T0" fmla="*/ 1 w 165"/>
                    <a:gd name="T1" fmla="*/ 0 h 298"/>
                    <a:gd name="T2" fmla="*/ 0 w 165"/>
                    <a:gd name="T3" fmla="*/ 6 h 298"/>
                    <a:gd name="T4" fmla="*/ 4 w 165"/>
                    <a:gd name="T5" fmla="*/ 10 h 298"/>
                    <a:gd name="T6" fmla="*/ 5 w 165"/>
                    <a:gd name="T7" fmla="*/ 4 h 298"/>
                    <a:gd name="T8" fmla="*/ 1 w 165"/>
                    <a:gd name="T9" fmla="*/ 0 h 2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65" h="298">
                      <a:moveTo>
                        <a:pt x="43" y="0"/>
                      </a:moveTo>
                      <a:lnTo>
                        <a:pt x="0" y="171"/>
                      </a:lnTo>
                      <a:lnTo>
                        <a:pt x="132" y="298"/>
                      </a:lnTo>
                      <a:lnTo>
                        <a:pt x="165" y="123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72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95" cy="159"/>
                </a:xfrm>
                <a:custGeom>
                  <a:avLst/>
                  <a:gdLst>
                    <a:gd name="T0" fmla="*/ 3 w 188"/>
                    <a:gd name="T1" fmla="*/ 0 h 319"/>
                    <a:gd name="T2" fmla="*/ 1 w 188"/>
                    <a:gd name="T3" fmla="*/ 0 h 319"/>
                    <a:gd name="T4" fmla="*/ 0 w 188"/>
                    <a:gd name="T5" fmla="*/ 2 h 319"/>
                    <a:gd name="T6" fmla="*/ 2 w 188"/>
                    <a:gd name="T7" fmla="*/ 8 h 319"/>
                    <a:gd name="T8" fmla="*/ 4 w 188"/>
                    <a:gd name="T9" fmla="*/ 9 h 319"/>
                    <a:gd name="T10" fmla="*/ 4 w 188"/>
                    <a:gd name="T11" fmla="*/ 9 h 319"/>
                    <a:gd name="T12" fmla="*/ 5 w 188"/>
                    <a:gd name="T13" fmla="*/ 9 h 319"/>
                    <a:gd name="T14" fmla="*/ 5 w 188"/>
                    <a:gd name="T15" fmla="*/ 8 h 319"/>
                    <a:gd name="T16" fmla="*/ 6 w 188"/>
                    <a:gd name="T17" fmla="*/ 7 h 319"/>
                    <a:gd name="T18" fmla="*/ 5 w 188"/>
                    <a:gd name="T19" fmla="*/ 1 h 319"/>
                    <a:gd name="T20" fmla="*/ 3 w 188"/>
                    <a:gd name="T21" fmla="*/ 0 h 3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88" h="319">
                      <a:moveTo>
                        <a:pt x="84" y="0"/>
                      </a:moveTo>
                      <a:lnTo>
                        <a:pt x="29" y="21"/>
                      </a:lnTo>
                      <a:lnTo>
                        <a:pt x="0" y="71"/>
                      </a:lnTo>
                      <a:lnTo>
                        <a:pt x="48" y="274"/>
                      </a:lnTo>
                      <a:lnTo>
                        <a:pt x="99" y="293"/>
                      </a:lnTo>
                      <a:lnTo>
                        <a:pt x="110" y="319"/>
                      </a:lnTo>
                      <a:lnTo>
                        <a:pt x="157" y="309"/>
                      </a:lnTo>
                      <a:lnTo>
                        <a:pt x="154" y="282"/>
                      </a:lnTo>
                      <a:lnTo>
                        <a:pt x="188" y="227"/>
                      </a:lnTo>
                      <a:lnTo>
                        <a:pt x="138" y="32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682" name="未知"/>
              <p:cNvSpPr>
                <a:spLocks/>
              </p:cNvSpPr>
              <p:nvPr/>
            </p:nvSpPr>
            <p:spPr bwMode="auto">
              <a:xfrm>
                <a:off x="27" y="29"/>
                <a:ext cx="41" cy="93"/>
              </a:xfrm>
              <a:custGeom>
                <a:avLst/>
                <a:gdLst>
                  <a:gd name="T0" fmla="*/ 2 w 82"/>
                  <a:gd name="T1" fmla="*/ 0 h 185"/>
                  <a:gd name="T2" fmla="*/ 0 w 82"/>
                  <a:gd name="T3" fmla="*/ 1 h 185"/>
                  <a:gd name="T4" fmla="*/ 2 w 82"/>
                  <a:gd name="T5" fmla="*/ 6 h 185"/>
                  <a:gd name="T6" fmla="*/ 3 w 82"/>
                  <a:gd name="T7" fmla="*/ 6 h 185"/>
                  <a:gd name="T8" fmla="*/ 2 w 82"/>
                  <a:gd name="T9" fmla="*/ 0 h 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2" h="185">
                    <a:moveTo>
                      <a:pt x="37" y="0"/>
                    </a:moveTo>
                    <a:lnTo>
                      <a:pt x="0" y="11"/>
                    </a:lnTo>
                    <a:lnTo>
                      <a:pt x="42" y="185"/>
                    </a:lnTo>
                    <a:lnTo>
                      <a:pt x="82" y="17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683" name="Group 204"/>
              <p:cNvGrpSpPr>
                <a:grpSpLocks/>
              </p:cNvGrpSpPr>
              <p:nvPr/>
            </p:nvGrpSpPr>
            <p:grpSpPr bwMode="auto">
              <a:xfrm>
                <a:off x="1094" y="895"/>
                <a:ext cx="132" cy="326"/>
                <a:chOff x="0" y="0"/>
                <a:chExt cx="132" cy="326"/>
              </a:xfrm>
            </p:grpSpPr>
            <p:sp>
              <p:nvSpPr>
                <p:cNvPr id="11769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82" cy="149"/>
                </a:xfrm>
                <a:custGeom>
                  <a:avLst/>
                  <a:gdLst>
                    <a:gd name="T0" fmla="*/ 3 w 165"/>
                    <a:gd name="T1" fmla="*/ 10 h 298"/>
                    <a:gd name="T2" fmla="*/ 5 w 165"/>
                    <a:gd name="T3" fmla="*/ 4 h 298"/>
                    <a:gd name="T4" fmla="*/ 1 w 165"/>
                    <a:gd name="T5" fmla="*/ 0 h 298"/>
                    <a:gd name="T6" fmla="*/ 0 w 165"/>
                    <a:gd name="T7" fmla="*/ 6 h 298"/>
                    <a:gd name="T8" fmla="*/ 3 w 165"/>
                    <a:gd name="T9" fmla="*/ 10 h 2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65" h="298">
                      <a:moveTo>
                        <a:pt x="122" y="298"/>
                      </a:moveTo>
                      <a:lnTo>
                        <a:pt x="165" y="127"/>
                      </a:lnTo>
                      <a:lnTo>
                        <a:pt x="40" y="0"/>
                      </a:lnTo>
                      <a:lnTo>
                        <a:pt x="0" y="174"/>
                      </a:lnTo>
                      <a:lnTo>
                        <a:pt x="122" y="29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70" name="未知"/>
                <p:cNvSpPr>
                  <a:spLocks/>
                </p:cNvSpPr>
                <p:nvPr/>
              </p:nvSpPr>
              <p:spPr bwMode="auto">
                <a:xfrm>
                  <a:off x="38" y="166"/>
                  <a:ext cx="94" cy="160"/>
                </a:xfrm>
                <a:custGeom>
                  <a:avLst/>
                  <a:gdLst>
                    <a:gd name="T0" fmla="*/ 4 w 188"/>
                    <a:gd name="T1" fmla="*/ 10 h 319"/>
                    <a:gd name="T2" fmla="*/ 5 w 188"/>
                    <a:gd name="T3" fmla="*/ 10 h 319"/>
                    <a:gd name="T4" fmla="*/ 6 w 188"/>
                    <a:gd name="T5" fmla="*/ 8 h 319"/>
                    <a:gd name="T6" fmla="*/ 5 w 188"/>
                    <a:gd name="T7" fmla="*/ 2 h 319"/>
                    <a:gd name="T8" fmla="*/ 3 w 188"/>
                    <a:gd name="T9" fmla="*/ 1 h 319"/>
                    <a:gd name="T10" fmla="*/ 3 w 188"/>
                    <a:gd name="T11" fmla="*/ 0 h 319"/>
                    <a:gd name="T12" fmla="*/ 1 w 188"/>
                    <a:gd name="T13" fmla="*/ 1 h 319"/>
                    <a:gd name="T14" fmla="*/ 2 w 188"/>
                    <a:gd name="T15" fmla="*/ 2 h 319"/>
                    <a:gd name="T16" fmla="*/ 0 w 188"/>
                    <a:gd name="T17" fmla="*/ 3 h 319"/>
                    <a:gd name="T18" fmla="*/ 2 w 188"/>
                    <a:gd name="T19" fmla="*/ 9 h 319"/>
                    <a:gd name="T20" fmla="*/ 4 w 188"/>
                    <a:gd name="T21" fmla="*/ 10 h 3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88" h="319">
                      <a:moveTo>
                        <a:pt x="104" y="319"/>
                      </a:moveTo>
                      <a:lnTo>
                        <a:pt x="159" y="298"/>
                      </a:lnTo>
                      <a:lnTo>
                        <a:pt x="188" y="248"/>
                      </a:lnTo>
                      <a:lnTo>
                        <a:pt x="140" y="45"/>
                      </a:lnTo>
                      <a:lnTo>
                        <a:pt x="89" y="26"/>
                      </a:lnTo>
                      <a:lnTo>
                        <a:pt x="78" y="0"/>
                      </a:lnTo>
                      <a:lnTo>
                        <a:pt x="31" y="10"/>
                      </a:lnTo>
                      <a:lnTo>
                        <a:pt x="34" y="36"/>
                      </a:lnTo>
                      <a:lnTo>
                        <a:pt x="0" y="91"/>
                      </a:lnTo>
                      <a:lnTo>
                        <a:pt x="50" y="287"/>
                      </a:lnTo>
                      <a:lnTo>
                        <a:pt x="104" y="31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684" name="未知"/>
              <p:cNvSpPr>
                <a:spLocks/>
              </p:cNvSpPr>
              <p:nvPr/>
            </p:nvSpPr>
            <p:spPr bwMode="auto">
              <a:xfrm>
                <a:off x="1159" y="1099"/>
                <a:ext cx="41" cy="93"/>
              </a:xfrm>
              <a:custGeom>
                <a:avLst/>
                <a:gdLst>
                  <a:gd name="T0" fmla="*/ 2 w 82"/>
                  <a:gd name="T1" fmla="*/ 6 h 186"/>
                  <a:gd name="T2" fmla="*/ 3 w 82"/>
                  <a:gd name="T3" fmla="*/ 6 h 186"/>
                  <a:gd name="T4" fmla="*/ 2 w 82"/>
                  <a:gd name="T5" fmla="*/ 0 h 186"/>
                  <a:gd name="T6" fmla="*/ 0 w 82"/>
                  <a:gd name="T7" fmla="*/ 1 h 186"/>
                  <a:gd name="T8" fmla="*/ 2 w 82"/>
                  <a:gd name="T9" fmla="*/ 6 h 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2" h="186">
                    <a:moveTo>
                      <a:pt x="45" y="186"/>
                    </a:moveTo>
                    <a:lnTo>
                      <a:pt x="82" y="175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45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685" name="Group 208"/>
              <p:cNvGrpSpPr>
                <a:grpSpLocks/>
              </p:cNvGrpSpPr>
              <p:nvPr/>
            </p:nvGrpSpPr>
            <p:grpSpPr bwMode="auto">
              <a:xfrm>
                <a:off x="149" y="1"/>
                <a:ext cx="909" cy="1176"/>
                <a:chOff x="0" y="0"/>
                <a:chExt cx="909" cy="1176"/>
              </a:xfrm>
            </p:grpSpPr>
            <p:sp>
              <p:nvSpPr>
                <p:cNvPr id="11686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909" cy="1176"/>
                </a:xfrm>
                <a:custGeom>
                  <a:avLst/>
                  <a:gdLst>
                    <a:gd name="T0" fmla="*/ 0 w 1817"/>
                    <a:gd name="T1" fmla="*/ 10 h 2353"/>
                    <a:gd name="T2" fmla="*/ 40 w 1817"/>
                    <a:gd name="T3" fmla="*/ 0 h 2353"/>
                    <a:gd name="T4" fmla="*/ 57 w 1817"/>
                    <a:gd name="T5" fmla="*/ 62 h 2353"/>
                    <a:gd name="T6" fmla="*/ 18 w 1817"/>
                    <a:gd name="T7" fmla="*/ 73 h 2353"/>
                    <a:gd name="T8" fmla="*/ 0 w 1817"/>
                    <a:gd name="T9" fmla="*/ 10 h 23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17" h="2353">
                      <a:moveTo>
                        <a:pt x="0" y="334"/>
                      </a:moveTo>
                      <a:lnTo>
                        <a:pt x="1264" y="0"/>
                      </a:lnTo>
                      <a:lnTo>
                        <a:pt x="1817" y="2012"/>
                      </a:lnTo>
                      <a:lnTo>
                        <a:pt x="553" y="2353"/>
                      </a:lnTo>
                      <a:lnTo>
                        <a:pt x="0" y="334"/>
                      </a:lnTo>
                      <a:close/>
                    </a:path>
                  </a:pathLst>
                </a:custGeom>
                <a:noFill/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87" name="未知"/>
                <p:cNvSpPr>
                  <a:spLocks/>
                </p:cNvSpPr>
                <p:nvPr/>
              </p:nvSpPr>
              <p:spPr bwMode="auto">
                <a:xfrm>
                  <a:off x="74" y="157"/>
                  <a:ext cx="132" cy="238"/>
                </a:xfrm>
                <a:custGeom>
                  <a:avLst/>
                  <a:gdLst>
                    <a:gd name="T0" fmla="*/ 2 w 266"/>
                    <a:gd name="T1" fmla="*/ 0 h 475"/>
                    <a:gd name="T2" fmla="*/ 0 w 266"/>
                    <a:gd name="T3" fmla="*/ 9 h 475"/>
                    <a:gd name="T4" fmla="*/ 6 w 266"/>
                    <a:gd name="T5" fmla="*/ 15 h 475"/>
                    <a:gd name="T6" fmla="*/ 8 w 266"/>
                    <a:gd name="T7" fmla="*/ 7 h 475"/>
                    <a:gd name="T8" fmla="*/ 2 w 266"/>
                    <a:gd name="T9" fmla="*/ 0 h 4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6" h="475">
                      <a:moveTo>
                        <a:pt x="69" y="0"/>
                      </a:moveTo>
                      <a:lnTo>
                        <a:pt x="0" y="273"/>
                      </a:lnTo>
                      <a:lnTo>
                        <a:pt x="213" y="475"/>
                      </a:lnTo>
                      <a:lnTo>
                        <a:pt x="266" y="19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88" name="未知"/>
                <p:cNvSpPr>
                  <a:spLocks/>
                </p:cNvSpPr>
                <p:nvPr/>
              </p:nvSpPr>
              <p:spPr bwMode="auto">
                <a:xfrm>
                  <a:off x="709" y="802"/>
                  <a:ext cx="111" cy="199"/>
                </a:xfrm>
                <a:custGeom>
                  <a:avLst/>
                  <a:gdLst>
                    <a:gd name="T0" fmla="*/ 2 w 221"/>
                    <a:gd name="T1" fmla="*/ 0 h 397"/>
                    <a:gd name="T2" fmla="*/ 0 w 221"/>
                    <a:gd name="T3" fmla="*/ 8 h 397"/>
                    <a:gd name="T4" fmla="*/ 6 w 221"/>
                    <a:gd name="T5" fmla="*/ 13 h 397"/>
                    <a:gd name="T6" fmla="*/ 7 w 221"/>
                    <a:gd name="T7" fmla="*/ 6 h 397"/>
                    <a:gd name="T8" fmla="*/ 2 w 221"/>
                    <a:gd name="T9" fmla="*/ 0 h 3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1" h="397">
                      <a:moveTo>
                        <a:pt x="57" y="0"/>
                      </a:moveTo>
                      <a:lnTo>
                        <a:pt x="0" y="227"/>
                      </a:lnTo>
                      <a:lnTo>
                        <a:pt x="177" y="397"/>
                      </a:lnTo>
                      <a:lnTo>
                        <a:pt x="221" y="16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689" name="Group 212"/>
                <p:cNvGrpSpPr>
                  <a:grpSpLocks/>
                </p:cNvGrpSpPr>
                <p:nvPr/>
              </p:nvGrpSpPr>
              <p:grpSpPr bwMode="auto">
                <a:xfrm>
                  <a:off x="105" y="8"/>
                  <a:ext cx="663" cy="664"/>
                  <a:chOff x="0" y="0"/>
                  <a:chExt cx="663" cy="664"/>
                </a:xfrm>
              </p:grpSpPr>
              <p:sp>
                <p:nvSpPr>
                  <p:cNvPr id="11730" name="未知"/>
                  <p:cNvSpPr>
                    <a:spLocks/>
                  </p:cNvSpPr>
                  <p:nvPr/>
                </p:nvSpPr>
                <p:spPr bwMode="auto">
                  <a:xfrm>
                    <a:off x="359" y="0"/>
                    <a:ext cx="183" cy="210"/>
                  </a:xfrm>
                  <a:custGeom>
                    <a:avLst/>
                    <a:gdLst>
                      <a:gd name="T0" fmla="*/ 9 w 366"/>
                      <a:gd name="T1" fmla="*/ 0 h 421"/>
                      <a:gd name="T2" fmla="*/ 0 w 366"/>
                      <a:gd name="T3" fmla="*/ 2 h 421"/>
                      <a:gd name="T4" fmla="*/ 2 w 366"/>
                      <a:gd name="T5" fmla="*/ 6 h 421"/>
                      <a:gd name="T6" fmla="*/ 6 w 366"/>
                      <a:gd name="T7" fmla="*/ 10 h 421"/>
                      <a:gd name="T8" fmla="*/ 10 w 366"/>
                      <a:gd name="T9" fmla="*/ 13 h 421"/>
                      <a:gd name="T10" fmla="*/ 12 w 366"/>
                      <a:gd name="T11" fmla="*/ 10 h 421"/>
                      <a:gd name="T12" fmla="*/ 9 w 366"/>
                      <a:gd name="T13" fmla="*/ 8 h 421"/>
                      <a:gd name="T14" fmla="*/ 8 w 366"/>
                      <a:gd name="T15" fmla="*/ 3 h 421"/>
                      <a:gd name="T16" fmla="*/ 9 w 366"/>
                      <a:gd name="T17" fmla="*/ 0 h 42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66" h="421">
                        <a:moveTo>
                          <a:pt x="271" y="0"/>
                        </a:moveTo>
                        <a:lnTo>
                          <a:pt x="0" y="71"/>
                        </a:lnTo>
                        <a:lnTo>
                          <a:pt x="34" y="213"/>
                        </a:lnTo>
                        <a:lnTo>
                          <a:pt x="170" y="338"/>
                        </a:lnTo>
                        <a:lnTo>
                          <a:pt x="304" y="421"/>
                        </a:lnTo>
                        <a:lnTo>
                          <a:pt x="366" y="325"/>
                        </a:lnTo>
                        <a:lnTo>
                          <a:pt x="283" y="259"/>
                        </a:lnTo>
                        <a:lnTo>
                          <a:pt x="245" y="123"/>
                        </a:lnTo>
                        <a:lnTo>
                          <a:pt x="271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31" name="未知"/>
                  <p:cNvSpPr>
                    <a:spLocks/>
                  </p:cNvSpPr>
                  <p:nvPr/>
                </p:nvSpPr>
                <p:spPr bwMode="auto">
                  <a:xfrm>
                    <a:off x="317" y="34"/>
                    <a:ext cx="295" cy="275"/>
                  </a:xfrm>
                  <a:custGeom>
                    <a:avLst/>
                    <a:gdLst>
                      <a:gd name="T0" fmla="*/ 3 w 589"/>
                      <a:gd name="T1" fmla="*/ 0 h 550"/>
                      <a:gd name="T2" fmla="*/ 0 w 589"/>
                      <a:gd name="T3" fmla="*/ 1 h 550"/>
                      <a:gd name="T4" fmla="*/ 2 w 589"/>
                      <a:gd name="T5" fmla="*/ 5 h 550"/>
                      <a:gd name="T6" fmla="*/ 7 w 589"/>
                      <a:gd name="T7" fmla="*/ 11 h 550"/>
                      <a:gd name="T8" fmla="*/ 19 w 589"/>
                      <a:gd name="T9" fmla="*/ 18 h 550"/>
                      <a:gd name="T10" fmla="*/ 18 w 589"/>
                      <a:gd name="T11" fmla="*/ 15 h 550"/>
                      <a:gd name="T12" fmla="*/ 8 w 589"/>
                      <a:gd name="T13" fmla="*/ 9 h 550"/>
                      <a:gd name="T14" fmla="*/ 4 w 589"/>
                      <a:gd name="T15" fmla="*/ 5 h 550"/>
                      <a:gd name="T16" fmla="*/ 3 w 589"/>
                      <a:gd name="T17" fmla="*/ 0 h 55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589" h="550">
                        <a:moveTo>
                          <a:pt x="84" y="0"/>
                        </a:moveTo>
                        <a:lnTo>
                          <a:pt x="0" y="22"/>
                        </a:lnTo>
                        <a:lnTo>
                          <a:pt x="36" y="156"/>
                        </a:lnTo>
                        <a:lnTo>
                          <a:pt x="220" y="331"/>
                        </a:lnTo>
                        <a:lnTo>
                          <a:pt x="589" y="550"/>
                        </a:lnTo>
                        <a:lnTo>
                          <a:pt x="560" y="457"/>
                        </a:lnTo>
                        <a:lnTo>
                          <a:pt x="256" y="273"/>
                        </a:lnTo>
                        <a:lnTo>
                          <a:pt x="120" y="151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32" name="未知"/>
                  <p:cNvSpPr>
                    <a:spLocks/>
                  </p:cNvSpPr>
                  <p:nvPr/>
                </p:nvSpPr>
                <p:spPr bwMode="auto">
                  <a:xfrm>
                    <a:off x="151" y="76"/>
                    <a:ext cx="68" cy="328"/>
                  </a:xfrm>
                  <a:custGeom>
                    <a:avLst/>
                    <a:gdLst>
                      <a:gd name="T0" fmla="*/ 4 w 135"/>
                      <a:gd name="T1" fmla="*/ 0 h 655"/>
                      <a:gd name="T2" fmla="*/ 5 w 135"/>
                      <a:gd name="T3" fmla="*/ 3 h 655"/>
                      <a:gd name="T4" fmla="*/ 2 w 135"/>
                      <a:gd name="T5" fmla="*/ 10 h 655"/>
                      <a:gd name="T6" fmla="*/ 2 w 135"/>
                      <a:gd name="T7" fmla="*/ 13 h 655"/>
                      <a:gd name="T8" fmla="*/ 3 w 135"/>
                      <a:gd name="T9" fmla="*/ 19 h 655"/>
                      <a:gd name="T10" fmla="*/ 2 w 135"/>
                      <a:gd name="T11" fmla="*/ 21 h 655"/>
                      <a:gd name="T12" fmla="*/ 0 w 135"/>
                      <a:gd name="T13" fmla="*/ 14 h 655"/>
                      <a:gd name="T14" fmla="*/ 1 w 135"/>
                      <a:gd name="T15" fmla="*/ 9 h 655"/>
                      <a:gd name="T16" fmla="*/ 3 w 135"/>
                      <a:gd name="T17" fmla="*/ 3 h 655"/>
                      <a:gd name="T18" fmla="*/ 2 w 135"/>
                      <a:gd name="T19" fmla="*/ 1 h 655"/>
                      <a:gd name="T20" fmla="*/ 4 w 135"/>
                      <a:gd name="T21" fmla="*/ 0 h 65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35" h="655">
                        <a:moveTo>
                          <a:pt x="113" y="0"/>
                        </a:moveTo>
                        <a:lnTo>
                          <a:pt x="135" y="92"/>
                        </a:lnTo>
                        <a:lnTo>
                          <a:pt x="51" y="289"/>
                        </a:lnTo>
                        <a:lnTo>
                          <a:pt x="47" y="413"/>
                        </a:lnTo>
                        <a:lnTo>
                          <a:pt x="91" y="597"/>
                        </a:lnTo>
                        <a:lnTo>
                          <a:pt x="57" y="655"/>
                        </a:lnTo>
                        <a:lnTo>
                          <a:pt x="0" y="424"/>
                        </a:lnTo>
                        <a:lnTo>
                          <a:pt x="5" y="283"/>
                        </a:lnTo>
                        <a:lnTo>
                          <a:pt x="69" y="96"/>
                        </a:lnTo>
                        <a:lnTo>
                          <a:pt x="51" y="21"/>
                        </a:lnTo>
                        <a:lnTo>
                          <a:pt x="113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33" name="未知"/>
                  <p:cNvSpPr>
                    <a:spLocks/>
                  </p:cNvSpPr>
                  <p:nvPr/>
                </p:nvSpPr>
                <p:spPr bwMode="auto">
                  <a:xfrm>
                    <a:off x="211" y="51"/>
                    <a:ext cx="183" cy="245"/>
                  </a:xfrm>
                  <a:custGeom>
                    <a:avLst/>
                    <a:gdLst>
                      <a:gd name="T0" fmla="*/ 0 w 366"/>
                      <a:gd name="T1" fmla="*/ 2 h 489"/>
                      <a:gd name="T2" fmla="*/ 3 w 366"/>
                      <a:gd name="T3" fmla="*/ 13 h 489"/>
                      <a:gd name="T4" fmla="*/ 5 w 366"/>
                      <a:gd name="T5" fmla="*/ 15 h 489"/>
                      <a:gd name="T6" fmla="*/ 6 w 366"/>
                      <a:gd name="T7" fmla="*/ 16 h 489"/>
                      <a:gd name="T8" fmla="*/ 10 w 366"/>
                      <a:gd name="T9" fmla="*/ 15 h 489"/>
                      <a:gd name="T10" fmla="*/ 12 w 366"/>
                      <a:gd name="T11" fmla="*/ 11 h 489"/>
                      <a:gd name="T12" fmla="*/ 11 w 366"/>
                      <a:gd name="T13" fmla="*/ 7 h 489"/>
                      <a:gd name="T14" fmla="*/ 8 w 366"/>
                      <a:gd name="T15" fmla="*/ 4 h 489"/>
                      <a:gd name="T16" fmla="*/ 7 w 366"/>
                      <a:gd name="T17" fmla="*/ 0 h 489"/>
                      <a:gd name="T18" fmla="*/ 0 w 366"/>
                      <a:gd name="T19" fmla="*/ 2 h 48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66" h="489">
                        <a:moveTo>
                          <a:pt x="0" y="60"/>
                        </a:moveTo>
                        <a:lnTo>
                          <a:pt x="93" y="409"/>
                        </a:lnTo>
                        <a:lnTo>
                          <a:pt x="159" y="465"/>
                        </a:lnTo>
                        <a:lnTo>
                          <a:pt x="190" y="489"/>
                        </a:lnTo>
                        <a:lnTo>
                          <a:pt x="300" y="459"/>
                        </a:lnTo>
                        <a:lnTo>
                          <a:pt x="366" y="344"/>
                        </a:lnTo>
                        <a:lnTo>
                          <a:pt x="335" y="212"/>
                        </a:lnTo>
                        <a:lnTo>
                          <a:pt x="240" y="123"/>
                        </a:lnTo>
                        <a:lnTo>
                          <a:pt x="209" y="0"/>
                        </a:lnTo>
                        <a:lnTo>
                          <a:pt x="0" y="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34" name="未知"/>
                  <p:cNvSpPr>
                    <a:spLocks/>
                  </p:cNvSpPr>
                  <p:nvPr/>
                </p:nvSpPr>
                <p:spPr bwMode="auto">
                  <a:xfrm>
                    <a:off x="210" y="61"/>
                    <a:ext cx="63" cy="91"/>
                  </a:xfrm>
                  <a:custGeom>
                    <a:avLst/>
                    <a:gdLst>
                      <a:gd name="T0" fmla="*/ 0 w 126"/>
                      <a:gd name="T1" fmla="*/ 1 h 182"/>
                      <a:gd name="T2" fmla="*/ 2 w 126"/>
                      <a:gd name="T3" fmla="*/ 6 h 182"/>
                      <a:gd name="T4" fmla="*/ 4 w 126"/>
                      <a:gd name="T5" fmla="*/ 3 h 182"/>
                      <a:gd name="T6" fmla="*/ 4 w 126"/>
                      <a:gd name="T7" fmla="*/ 0 h 182"/>
                      <a:gd name="T8" fmla="*/ 0 w 126"/>
                      <a:gd name="T9" fmla="*/ 1 h 18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6" h="182">
                        <a:moveTo>
                          <a:pt x="0" y="28"/>
                        </a:moveTo>
                        <a:lnTo>
                          <a:pt x="40" y="182"/>
                        </a:lnTo>
                        <a:lnTo>
                          <a:pt x="126" y="83"/>
                        </a:lnTo>
                        <a:lnTo>
                          <a:pt x="104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35" name="未知"/>
                  <p:cNvSpPr>
                    <a:spLocks/>
                  </p:cNvSpPr>
                  <p:nvPr/>
                </p:nvSpPr>
                <p:spPr bwMode="auto">
                  <a:xfrm>
                    <a:off x="268" y="47"/>
                    <a:ext cx="92" cy="89"/>
                  </a:xfrm>
                  <a:custGeom>
                    <a:avLst/>
                    <a:gdLst>
                      <a:gd name="T0" fmla="*/ 6 w 184"/>
                      <a:gd name="T1" fmla="*/ 6 h 177"/>
                      <a:gd name="T2" fmla="*/ 1 w 184"/>
                      <a:gd name="T3" fmla="*/ 4 h 177"/>
                      <a:gd name="T4" fmla="*/ 0 w 184"/>
                      <a:gd name="T5" fmla="*/ 1 h 177"/>
                      <a:gd name="T6" fmla="*/ 3 w 184"/>
                      <a:gd name="T7" fmla="*/ 0 h 177"/>
                      <a:gd name="T8" fmla="*/ 4 w 184"/>
                      <a:gd name="T9" fmla="*/ 4 h 177"/>
                      <a:gd name="T10" fmla="*/ 6 w 184"/>
                      <a:gd name="T11" fmla="*/ 6 h 17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84" h="177">
                        <a:moveTo>
                          <a:pt x="184" y="177"/>
                        </a:moveTo>
                        <a:lnTo>
                          <a:pt x="22" y="113"/>
                        </a:lnTo>
                        <a:lnTo>
                          <a:pt x="0" y="27"/>
                        </a:lnTo>
                        <a:lnTo>
                          <a:pt x="95" y="0"/>
                        </a:lnTo>
                        <a:lnTo>
                          <a:pt x="128" y="121"/>
                        </a:lnTo>
                        <a:lnTo>
                          <a:pt x="184" y="17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36" name="未知"/>
                  <p:cNvSpPr>
                    <a:spLocks/>
                  </p:cNvSpPr>
                  <p:nvPr/>
                </p:nvSpPr>
                <p:spPr bwMode="auto">
                  <a:xfrm>
                    <a:off x="237" y="223"/>
                    <a:ext cx="194" cy="112"/>
                  </a:xfrm>
                  <a:custGeom>
                    <a:avLst/>
                    <a:gdLst>
                      <a:gd name="T0" fmla="*/ 10 w 388"/>
                      <a:gd name="T1" fmla="*/ 0 h 224"/>
                      <a:gd name="T2" fmla="*/ 8 w 388"/>
                      <a:gd name="T3" fmla="*/ 4 h 224"/>
                      <a:gd name="T4" fmla="*/ 5 w 388"/>
                      <a:gd name="T5" fmla="*/ 5 h 224"/>
                      <a:gd name="T6" fmla="*/ 2 w 388"/>
                      <a:gd name="T7" fmla="*/ 3 h 224"/>
                      <a:gd name="T8" fmla="*/ 0 w 388"/>
                      <a:gd name="T9" fmla="*/ 5 h 224"/>
                      <a:gd name="T10" fmla="*/ 3 w 388"/>
                      <a:gd name="T11" fmla="*/ 7 h 224"/>
                      <a:gd name="T12" fmla="*/ 5 w 388"/>
                      <a:gd name="T13" fmla="*/ 7 h 224"/>
                      <a:gd name="T14" fmla="*/ 9 w 388"/>
                      <a:gd name="T15" fmla="*/ 6 h 224"/>
                      <a:gd name="T16" fmla="*/ 11 w 388"/>
                      <a:gd name="T17" fmla="*/ 5 h 224"/>
                      <a:gd name="T18" fmla="*/ 13 w 388"/>
                      <a:gd name="T19" fmla="*/ 2 h 224"/>
                      <a:gd name="T20" fmla="*/ 10 w 388"/>
                      <a:gd name="T21" fmla="*/ 0 h 224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88" h="224">
                        <a:moveTo>
                          <a:pt x="317" y="0"/>
                        </a:moveTo>
                        <a:lnTo>
                          <a:pt x="246" y="116"/>
                        </a:lnTo>
                        <a:lnTo>
                          <a:pt x="139" y="145"/>
                        </a:lnTo>
                        <a:lnTo>
                          <a:pt x="33" y="66"/>
                        </a:lnTo>
                        <a:lnTo>
                          <a:pt x="0" y="131"/>
                        </a:lnTo>
                        <a:lnTo>
                          <a:pt x="78" y="199"/>
                        </a:lnTo>
                        <a:lnTo>
                          <a:pt x="134" y="224"/>
                        </a:lnTo>
                        <a:lnTo>
                          <a:pt x="270" y="186"/>
                        </a:lnTo>
                        <a:lnTo>
                          <a:pt x="338" y="148"/>
                        </a:lnTo>
                        <a:lnTo>
                          <a:pt x="388" y="59"/>
                        </a:lnTo>
                        <a:lnTo>
                          <a:pt x="317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37" name="未知"/>
                  <p:cNvSpPr>
                    <a:spLocks/>
                  </p:cNvSpPr>
                  <p:nvPr/>
                </p:nvSpPr>
                <p:spPr bwMode="auto">
                  <a:xfrm>
                    <a:off x="236" y="220"/>
                    <a:ext cx="196" cy="116"/>
                  </a:xfrm>
                  <a:custGeom>
                    <a:avLst/>
                    <a:gdLst>
                      <a:gd name="T0" fmla="*/ 9 w 393"/>
                      <a:gd name="T1" fmla="*/ 1 h 232"/>
                      <a:gd name="T2" fmla="*/ 10 w 393"/>
                      <a:gd name="T3" fmla="*/ 1 h 232"/>
                      <a:gd name="T4" fmla="*/ 7 w 393"/>
                      <a:gd name="T5" fmla="*/ 4 h 232"/>
                      <a:gd name="T6" fmla="*/ 7 w 393"/>
                      <a:gd name="T7" fmla="*/ 4 h 232"/>
                      <a:gd name="T8" fmla="*/ 4 w 393"/>
                      <a:gd name="T9" fmla="*/ 5 h 232"/>
                      <a:gd name="T10" fmla="*/ 4 w 393"/>
                      <a:gd name="T11" fmla="*/ 5 h 232"/>
                      <a:gd name="T12" fmla="*/ 4 w 393"/>
                      <a:gd name="T13" fmla="*/ 5 h 232"/>
                      <a:gd name="T14" fmla="*/ 4 w 393"/>
                      <a:gd name="T15" fmla="*/ 5 h 232"/>
                      <a:gd name="T16" fmla="*/ 1 w 393"/>
                      <a:gd name="T17" fmla="*/ 3 h 232"/>
                      <a:gd name="T18" fmla="*/ 1 w 393"/>
                      <a:gd name="T19" fmla="*/ 3 h 232"/>
                      <a:gd name="T20" fmla="*/ 0 w 393"/>
                      <a:gd name="T21" fmla="*/ 5 h 232"/>
                      <a:gd name="T22" fmla="*/ 0 w 393"/>
                      <a:gd name="T23" fmla="*/ 5 h 232"/>
                      <a:gd name="T24" fmla="*/ 2 w 393"/>
                      <a:gd name="T25" fmla="*/ 7 h 232"/>
                      <a:gd name="T26" fmla="*/ 2 w 393"/>
                      <a:gd name="T27" fmla="*/ 7 h 232"/>
                      <a:gd name="T28" fmla="*/ 4 w 393"/>
                      <a:gd name="T29" fmla="*/ 7 h 232"/>
                      <a:gd name="T30" fmla="*/ 4 w 393"/>
                      <a:gd name="T31" fmla="*/ 7 h 232"/>
                      <a:gd name="T32" fmla="*/ 8 w 393"/>
                      <a:gd name="T33" fmla="*/ 6 h 232"/>
                      <a:gd name="T34" fmla="*/ 10 w 393"/>
                      <a:gd name="T35" fmla="*/ 5 h 232"/>
                      <a:gd name="T36" fmla="*/ 10 w 393"/>
                      <a:gd name="T37" fmla="*/ 5 h 232"/>
                      <a:gd name="T38" fmla="*/ 12 w 393"/>
                      <a:gd name="T39" fmla="*/ 2 h 232"/>
                      <a:gd name="T40" fmla="*/ 12 w 393"/>
                      <a:gd name="T41" fmla="*/ 3 h 232"/>
                      <a:gd name="T42" fmla="*/ 9 w 393"/>
                      <a:gd name="T43" fmla="*/ 1 h 232"/>
                      <a:gd name="T44" fmla="*/ 10 w 393"/>
                      <a:gd name="T45" fmla="*/ 1 h 232"/>
                      <a:gd name="T46" fmla="*/ 12 w 393"/>
                      <a:gd name="T47" fmla="*/ 2 h 232"/>
                      <a:gd name="T48" fmla="*/ 12 w 393"/>
                      <a:gd name="T49" fmla="*/ 3 h 232"/>
                      <a:gd name="T50" fmla="*/ 10 w 393"/>
                      <a:gd name="T51" fmla="*/ 5 h 232"/>
                      <a:gd name="T52" fmla="*/ 8 w 393"/>
                      <a:gd name="T53" fmla="*/ 7 h 232"/>
                      <a:gd name="T54" fmla="*/ 4 w 393"/>
                      <a:gd name="T55" fmla="*/ 8 h 232"/>
                      <a:gd name="T56" fmla="*/ 4 w 393"/>
                      <a:gd name="T57" fmla="*/ 8 h 232"/>
                      <a:gd name="T58" fmla="*/ 2 w 393"/>
                      <a:gd name="T59" fmla="*/ 7 h 232"/>
                      <a:gd name="T60" fmla="*/ 2 w 393"/>
                      <a:gd name="T61" fmla="*/ 7 h 232"/>
                      <a:gd name="T62" fmla="*/ 0 w 393"/>
                      <a:gd name="T63" fmla="*/ 5 h 232"/>
                      <a:gd name="T64" fmla="*/ 0 w 393"/>
                      <a:gd name="T65" fmla="*/ 5 h 232"/>
                      <a:gd name="T66" fmla="*/ 0 w 393"/>
                      <a:gd name="T67" fmla="*/ 3 h 232"/>
                      <a:gd name="T68" fmla="*/ 1 w 393"/>
                      <a:gd name="T69" fmla="*/ 3 h 232"/>
                      <a:gd name="T70" fmla="*/ 1 w 393"/>
                      <a:gd name="T71" fmla="*/ 3 h 232"/>
                      <a:gd name="T72" fmla="*/ 4 w 393"/>
                      <a:gd name="T73" fmla="*/ 5 h 232"/>
                      <a:gd name="T74" fmla="*/ 4 w 393"/>
                      <a:gd name="T75" fmla="*/ 5 h 232"/>
                      <a:gd name="T76" fmla="*/ 7 w 393"/>
                      <a:gd name="T77" fmla="*/ 4 h 232"/>
                      <a:gd name="T78" fmla="*/ 7 w 393"/>
                      <a:gd name="T79" fmla="*/ 4 h 232"/>
                      <a:gd name="T80" fmla="*/ 9 w 393"/>
                      <a:gd name="T81" fmla="*/ 1 h 232"/>
                      <a:gd name="T82" fmla="*/ 9 w 393"/>
                      <a:gd name="T83" fmla="*/ 1 h 232"/>
                      <a:gd name="T84" fmla="*/ 9 w 393"/>
                      <a:gd name="T85" fmla="*/ 1 h 232"/>
                      <a:gd name="T86" fmla="*/ 9 w 393"/>
                      <a:gd name="T87" fmla="*/ 1 h 232"/>
                      <a:gd name="T88" fmla="*/ 10 w 393"/>
                      <a:gd name="T89" fmla="*/ 0 h 232"/>
                      <a:gd name="T90" fmla="*/ 10 w 393"/>
                      <a:gd name="T91" fmla="*/ 1 h 232"/>
                      <a:gd name="T92" fmla="*/ 9 w 393"/>
                      <a:gd name="T93" fmla="*/ 1 h 232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0" t="0" r="r" b="b"/>
                    <a:pathLst>
                      <a:path w="393" h="232">
                        <a:moveTo>
                          <a:pt x="315" y="11"/>
                        </a:moveTo>
                        <a:lnTo>
                          <a:pt x="325" y="9"/>
                        </a:lnTo>
                        <a:lnTo>
                          <a:pt x="254" y="125"/>
                        </a:lnTo>
                        <a:lnTo>
                          <a:pt x="252" y="125"/>
                        </a:lnTo>
                        <a:lnTo>
                          <a:pt x="144" y="154"/>
                        </a:lnTo>
                        <a:lnTo>
                          <a:pt x="142" y="154"/>
                        </a:lnTo>
                        <a:lnTo>
                          <a:pt x="142" y="155"/>
                        </a:lnTo>
                        <a:lnTo>
                          <a:pt x="139" y="151"/>
                        </a:lnTo>
                        <a:lnTo>
                          <a:pt x="33" y="72"/>
                        </a:lnTo>
                        <a:lnTo>
                          <a:pt x="38" y="72"/>
                        </a:lnTo>
                        <a:lnTo>
                          <a:pt x="10" y="136"/>
                        </a:lnTo>
                        <a:lnTo>
                          <a:pt x="8" y="133"/>
                        </a:lnTo>
                        <a:lnTo>
                          <a:pt x="83" y="202"/>
                        </a:lnTo>
                        <a:lnTo>
                          <a:pt x="83" y="199"/>
                        </a:lnTo>
                        <a:lnTo>
                          <a:pt x="139" y="224"/>
                        </a:lnTo>
                        <a:lnTo>
                          <a:pt x="137" y="224"/>
                        </a:lnTo>
                        <a:lnTo>
                          <a:pt x="273" y="189"/>
                        </a:lnTo>
                        <a:lnTo>
                          <a:pt x="339" y="149"/>
                        </a:lnTo>
                        <a:lnTo>
                          <a:pt x="332" y="151"/>
                        </a:lnTo>
                        <a:lnTo>
                          <a:pt x="385" y="60"/>
                        </a:lnTo>
                        <a:lnTo>
                          <a:pt x="387" y="67"/>
                        </a:lnTo>
                        <a:lnTo>
                          <a:pt x="315" y="11"/>
                        </a:lnTo>
                        <a:lnTo>
                          <a:pt x="323" y="2"/>
                        </a:lnTo>
                        <a:lnTo>
                          <a:pt x="393" y="60"/>
                        </a:lnTo>
                        <a:lnTo>
                          <a:pt x="393" y="70"/>
                        </a:lnTo>
                        <a:lnTo>
                          <a:pt x="343" y="158"/>
                        </a:lnTo>
                        <a:lnTo>
                          <a:pt x="275" y="199"/>
                        </a:lnTo>
                        <a:lnTo>
                          <a:pt x="139" y="232"/>
                        </a:lnTo>
                        <a:lnTo>
                          <a:pt x="137" y="232"/>
                        </a:lnTo>
                        <a:lnTo>
                          <a:pt x="81" y="208"/>
                        </a:lnTo>
                        <a:lnTo>
                          <a:pt x="76" y="208"/>
                        </a:lnTo>
                        <a:lnTo>
                          <a:pt x="0" y="139"/>
                        </a:lnTo>
                        <a:lnTo>
                          <a:pt x="0" y="136"/>
                        </a:lnTo>
                        <a:lnTo>
                          <a:pt x="31" y="70"/>
                        </a:lnTo>
                        <a:lnTo>
                          <a:pt x="36" y="65"/>
                        </a:lnTo>
                        <a:lnTo>
                          <a:pt x="36" y="67"/>
                        </a:lnTo>
                        <a:lnTo>
                          <a:pt x="144" y="147"/>
                        </a:lnTo>
                        <a:lnTo>
                          <a:pt x="142" y="147"/>
                        </a:lnTo>
                        <a:lnTo>
                          <a:pt x="249" y="117"/>
                        </a:lnTo>
                        <a:lnTo>
                          <a:pt x="244" y="117"/>
                        </a:lnTo>
                        <a:lnTo>
                          <a:pt x="315" y="2"/>
                        </a:lnTo>
                        <a:lnTo>
                          <a:pt x="318" y="2"/>
                        </a:lnTo>
                        <a:lnTo>
                          <a:pt x="315" y="2"/>
                        </a:lnTo>
                        <a:lnTo>
                          <a:pt x="318" y="2"/>
                        </a:lnTo>
                        <a:lnTo>
                          <a:pt x="320" y="0"/>
                        </a:lnTo>
                        <a:lnTo>
                          <a:pt x="323" y="2"/>
                        </a:lnTo>
                        <a:lnTo>
                          <a:pt x="315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38" name="未知"/>
                  <p:cNvSpPr>
                    <a:spLocks/>
                  </p:cNvSpPr>
                  <p:nvPr/>
                </p:nvSpPr>
                <p:spPr bwMode="auto">
                  <a:xfrm>
                    <a:off x="382" y="157"/>
                    <a:ext cx="116" cy="100"/>
                  </a:xfrm>
                  <a:custGeom>
                    <a:avLst/>
                    <a:gdLst>
                      <a:gd name="T0" fmla="*/ 0 w 233"/>
                      <a:gd name="T1" fmla="*/ 0 h 201"/>
                      <a:gd name="T2" fmla="*/ 0 w 233"/>
                      <a:gd name="T3" fmla="*/ 4 h 201"/>
                      <a:gd name="T4" fmla="*/ 3 w 233"/>
                      <a:gd name="T5" fmla="*/ 6 h 201"/>
                      <a:gd name="T6" fmla="*/ 7 w 233"/>
                      <a:gd name="T7" fmla="*/ 5 h 201"/>
                      <a:gd name="T8" fmla="*/ 2 w 233"/>
                      <a:gd name="T9" fmla="*/ 2 h 201"/>
                      <a:gd name="T10" fmla="*/ 0 w 233"/>
                      <a:gd name="T11" fmla="*/ 0 h 20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33" h="201">
                        <a:moveTo>
                          <a:pt x="0" y="0"/>
                        </a:moveTo>
                        <a:lnTo>
                          <a:pt x="29" y="135"/>
                        </a:lnTo>
                        <a:lnTo>
                          <a:pt x="115" y="201"/>
                        </a:lnTo>
                        <a:lnTo>
                          <a:pt x="233" y="174"/>
                        </a:lnTo>
                        <a:lnTo>
                          <a:pt x="93" y="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39" name="未知"/>
                  <p:cNvSpPr>
                    <a:spLocks/>
                  </p:cNvSpPr>
                  <p:nvPr/>
                </p:nvSpPr>
                <p:spPr bwMode="auto">
                  <a:xfrm>
                    <a:off x="198" y="244"/>
                    <a:ext cx="340" cy="184"/>
                  </a:xfrm>
                  <a:custGeom>
                    <a:avLst/>
                    <a:gdLst>
                      <a:gd name="T0" fmla="*/ 19 w 680"/>
                      <a:gd name="T1" fmla="*/ 0 h 368"/>
                      <a:gd name="T2" fmla="*/ 16 w 680"/>
                      <a:gd name="T3" fmla="*/ 1 h 368"/>
                      <a:gd name="T4" fmla="*/ 14 w 680"/>
                      <a:gd name="T5" fmla="*/ 4 h 368"/>
                      <a:gd name="T6" fmla="*/ 12 w 680"/>
                      <a:gd name="T7" fmla="*/ 6 h 368"/>
                      <a:gd name="T8" fmla="*/ 7 w 680"/>
                      <a:gd name="T9" fmla="*/ 7 h 368"/>
                      <a:gd name="T10" fmla="*/ 3 w 680"/>
                      <a:gd name="T11" fmla="*/ 5 h 368"/>
                      <a:gd name="T12" fmla="*/ 0 w 680"/>
                      <a:gd name="T13" fmla="*/ 9 h 368"/>
                      <a:gd name="T14" fmla="*/ 5 w 680"/>
                      <a:gd name="T15" fmla="*/ 11 h 368"/>
                      <a:gd name="T16" fmla="*/ 8 w 680"/>
                      <a:gd name="T17" fmla="*/ 12 h 368"/>
                      <a:gd name="T18" fmla="*/ 14 w 680"/>
                      <a:gd name="T19" fmla="*/ 10 h 368"/>
                      <a:gd name="T20" fmla="*/ 18 w 680"/>
                      <a:gd name="T21" fmla="*/ 7 h 368"/>
                      <a:gd name="T22" fmla="*/ 22 w 680"/>
                      <a:gd name="T23" fmla="*/ 2 h 368"/>
                      <a:gd name="T24" fmla="*/ 19 w 680"/>
                      <a:gd name="T25" fmla="*/ 0 h 36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680" h="368">
                        <a:moveTo>
                          <a:pt x="597" y="0"/>
                        </a:moveTo>
                        <a:lnTo>
                          <a:pt x="487" y="28"/>
                        </a:lnTo>
                        <a:lnTo>
                          <a:pt x="444" y="123"/>
                        </a:lnTo>
                        <a:lnTo>
                          <a:pt x="376" y="164"/>
                        </a:lnTo>
                        <a:lnTo>
                          <a:pt x="200" y="212"/>
                        </a:lnTo>
                        <a:lnTo>
                          <a:pt x="68" y="155"/>
                        </a:lnTo>
                        <a:lnTo>
                          <a:pt x="0" y="265"/>
                        </a:lnTo>
                        <a:lnTo>
                          <a:pt x="140" y="344"/>
                        </a:lnTo>
                        <a:lnTo>
                          <a:pt x="246" y="368"/>
                        </a:lnTo>
                        <a:lnTo>
                          <a:pt x="423" y="317"/>
                        </a:lnTo>
                        <a:lnTo>
                          <a:pt x="555" y="212"/>
                        </a:lnTo>
                        <a:lnTo>
                          <a:pt x="680" y="45"/>
                        </a:lnTo>
                        <a:lnTo>
                          <a:pt x="597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40" name="未知"/>
                  <p:cNvSpPr>
                    <a:spLocks/>
                  </p:cNvSpPr>
                  <p:nvPr/>
                </p:nvSpPr>
                <p:spPr bwMode="auto">
                  <a:xfrm>
                    <a:off x="104" y="279"/>
                    <a:ext cx="544" cy="330"/>
                  </a:xfrm>
                  <a:custGeom>
                    <a:avLst/>
                    <a:gdLst>
                      <a:gd name="T0" fmla="*/ 34 w 1090"/>
                      <a:gd name="T1" fmla="*/ 11 h 660"/>
                      <a:gd name="T2" fmla="*/ 26 w 1090"/>
                      <a:gd name="T3" fmla="*/ 7 h 660"/>
                      <a:gd name="T4" fmla="*/ 21 w 1090"/>
                      <a:gd name="T5" fmla="*/ 11 h 660"/>
                      <a:gd name="T6" fmla="*/ 23 w 1090"/>
                      <a:gd name="T7" fmla="*/ 17 h 660"/>
                      <a:gd name="T8" fmla="*/ 21 w 1090"/>
                      <a:gd name="T9" fmla="*/ 18 h 660"/>
                      <a:gd name="T10" fmla="*/ 19 w 1090"/>
                      <a:gd name="T11" fmla="*/ 12 h 660"/>
                      <a:gd name="T12" fmla="*/ 13 w 1090"/>
                      <a:gd name="T13" fmla="*/ 13 h 660"/>
                      <a:gd name="T14" fmla="*/ 7 w 1090"/>
                      <a:gd name="T15" fmla="*/ 11 h 660"/>
                      <a:gd name="T16" fmla="*/ 7 w 1090"/>
                      <a:gd name="T17" fmla="*/ 14 h 660"/>
                      <a:gd name="T18" fmla="*/ 6 w 1090"/>
                      <a:gd name="T19" fmla="*/ 18 h 660"/>
                      <a:gd name="T20" fmla="*/ 9 w 1090"/>
                      <a:gd name="T21" fmla="*/ 21 h 660"/>
                      <a:gd name="T22" fmla="*/ 8 w 1090"/>
                      <a:gd name="T23" fmla="*/ 21 h 660"/>
                      <a:gd name="T24" fmla="*/ 0 w 1090"/>
                      <a:gd name="T25" fmla="*/ 16 h 660"/>
                      <a:gd name="T26" fmla="*/ 0 w 1090"/>
                      <a:gd name="T27" fmla="*/ 14 h 660"/>
                      <a:gd name="T28" fmla="*/ 5 w 1090"/>
                      <a:gd name="T29" fmla="*/ 17 h 660"/>
                      <a:gd name="T30" fmla="*/ 6 w 1090"/>
                      <a:gd name="T31" fmla="*/ 14 h 660"/>
                      <a:gd name="T32" fmla="*/ 5 w 1090"/>
                      <a:gd name="T33" fmla="*/ 10 h 660"/>
                      <a:gd name="T34" fmla="*/ 3 w 1090"/>
                      <a:gd name="T35" fmla="*/ 9 h 660"/>
                      <a:gd name="T36" fmla="*/ 5 w 1090"/>
                      <a:gd name="T37" fmla="*/ 8 h 660"/>
                      <a:gd name="T38" fmla="*/ 9 w 1090"/>
                      <a:gd name="T39" fmla="*/ 10 h 660"/>
                      <a:gd name="T40" fmla="*/ 13 w 1090"/>
                      <a:gd name="T41" fmla="*/ 12 h 660"/>
                      <a:gd name="T42" fmla="*/ 20 w 1090"/>
                      <a:gd name="T43" fmla="*/ 10 h 660"/>
                      <a:gd name="T44" fmla="*/ 25 w 1090"/>
                      <a:gd name="T45" fmla="*/ 5 h 660"/>
                      <a:gd name="T46" fmla="*/ 28 w 1090"/>
                      <a:gd name="T47" fmla="*/ 0 h 660"/>
                      <a:gd name="T48" fmla="*/ 29 w 1090"/>
                      <a:gd name="T49" fmla="*/ 1 h 660"/>
                      <a:gd name="T50" fmla="*/ 28 w 1090"/>
                      <a:gd name="T51" fmla="*/ 2 h 660"/>
                      <a:gd name="T52" fmla="*/ 32 w 1090"/>
                      <a:gd name="T53" fmla="*/ 4 h 660"/>
                      <a:gd name="T54" fmla="*/ 34 w 1090"/>
                      <a:gd name="T55" fmla="*/ 11 h 660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1090" h="660">
                        <a:moveTo>
                          <a:pt x="1090" y="323"/>
                        </a:moveTo>
                        <a:lnTo>
                          <a:pt x="838" y="196"/>
                        </a:lnTo>
                        <a:lnTo>
                          <a:pt x="688" y="345"/>
                        </a:lnTo>
                        <a:lnTo>
                          <a:pt x="739" y="529"/>
                        </a:lnTo>
                        <a:lnTo>
                          <a:pt x="681" y="545"/>
                        </a:lnTo>
                        <a:lnTo>
                          <a:pt x="631" y="361"/>
                        </a:lnTo>
                        <a:lnTo>
                          <a:pt x="441" y="408"/>
                        </a:lnTo>
                        <a:lnTo>
                          <a:pt x="225" y="330"/>
                        </a:lnTo>
                        <a:lnTo>
                          <a:pt x="253" y="444"/>
                        </a:lnTo>
                        <a:lnTo>
                          <a:pt x="212" y="556"/>
                        </a:lnTo>
                        <a:lnTo>
                          <a:pt x="295" y="649"/>
                        </a:lnTo>
                        <a:lnTo>
                          <a:pt x="263" y="660"/>
                        </a:lnTo>
                        <a:lnTo>
                          <a:pt x="0" y="483"/>
                        </a:lnTo>
                        <a:lnTo>
                          <a:pt x="26" y="437"/>
                        </a:lnTo>
                        <a:lnTo>
                          <a:pt x="170" y="515"/>
                        </a:lnTo>
                        <a:lnTo>
                          <a:pt x="214" y="441"/>
                        </a:lnTo>
                        <a:lnTo>
                          <a:pt x="171" y="314"/>
                        </a:lnTo>
                        <a:lnTo>
                          <a:pt x="119" y="281"/>
                        </a:lnTo>
                        <a:lnTo>
                          <a:pt x="168" y="226"/>
                        </a:lnTo>
                        <a:lnTo>
                          <a:pt x="298" y="310"/>
                        </a:lnTo>
                        <a:lnTo>
                          <a:pt x="444" y="356"/>
                        </a:lnTo>
                        <a:lnTo>
                          <a:pt x="649" y="297"/>
                        </a:lnTo>
                        <a:lnTo>
                          <a:pt x="808" y="158"/>
                        </a:lnTo>
                        <a:lnTo>
                          <a:pt x="911" y="0"/>
                        </a:lnTo>
                        <a:lnTo>
                          <a:pt x="948" y="19"/>
                        </a:lnTo>
                        <a:lnTo>
                          <a:pt x="925" y="63"/>
                        </a:lnTo>
                        <a:lnTo>
                          <a:pt x="1031" y="117"/>
                        </a:lnTo>
                        <a:lnTo>
                          <a:pt x="1090" y="32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41" name="未知"/>
                  <p:cNvSpPr>
                    <a:spLocks/>
                  </p:cNvSpPr>
                  <p:nvPr/>
                </p:nvSpPr>
                <p:spPr bwMode="auto">
                  <a:xfrm>
                    <a:off x="538" y="325"/>
                    <a:ext cx="103" cy="90"/>
                  </a:xfrm>
                  <a:custGeom>
                    <a:avLst/>
                    <a:gdLst>
                      <a:gd name="T0" fmla="*/ 6 w 205"/>
                      <a:gd name="T1" fmla="*/ 2 h 181"/>
                      <a:gd name="T2" fmla="*/ 2 w 205"/>
                      <a:gd name="T3" fmla="*/ 0 h 181"/>
                      <a:gd name="T4" fmla="*/ 0 w 205"/>
                      <a:gd name="T5" fmla="*/ 2 h 181"/>
                      <a:gd name="T6" fmla="*/ 7 w 205"/>
                      <a:gd name="T7" fmla="*/ 5 h 181"/>
                      <a:gd name="T8" fmla="*/ 6 w 205"/>
                      <a:gd name="T9" fmla="*/ 2 h 18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5" h="181">
                        <a:moveTo>
                          <a:pt x="173" y="72"/>
                        </a:moveTo>
                        <a:lnTo>
                          <a:pt x="37" y="0"/>
                        </a:lnTo>
                        <a:lnTo>
                          <a:pt x="0" y="72"/>
                        </a:lnTo>
                        <a:lnTo>
                          <a:pt x="205" y="181"/>
                        </a:lnTo>
                        <a:lnTo>
                          <a:pt x="173" y="72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42" name="未知"/>
                  <p:cNvSpPr>
                    <a:spLocks/>
                  </p:cNvSpPr>
                  <p:nvPr/>
                </p:nvSpPr>
                <p:spPr bwMode="auto">
                  <a:xfrm>
                    <a:off x="450" y="379"/>
                    <a:ext cx="121" cy="165"/>
                  </a:xfrm>
                  <a:custGeom>
                    <a:avLst/>
                    <a:gdLst>
                      <a:gd name="T0" fmla="*/ 4 w 243"/>
                      <a:gd name="T1" fmla="*/ 0 h 328"/>
                      <a:gd name="T2" fmla="*/ 0 w 243"/>
                      <a:gd name="T3" fmla="*/ 5 h 328"/>
                      <a:gd name="T4" fmla="*/ 1 w 243"/>
                      <a:gd name="T5" fmla="*/ 11 h 328"/>
                      <a:gd name="T6" fmla="*/ 4 w 243"/>
                      <a:gd name="T7" fmla="*/ 10 h 328"/>
                      <a:gd name="T8" fmla="*/ 7 w 243"/>
                      <a:gd name="T9" fmla="*/ 2 h 328"/>
                      <a:gd name="T10" fmla="*/ 4 w 243"/>
                      <a:gd name="T11" fmla="*/ 0 h 3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43" h="328">
                        <a:moveTo>
                          <a:pt x="146" y="0"/>
                        </a:moveTo>
                        <a:lnTo>
                          <a:pt x="0" y="155"/>
                        </a:lnTo>
                        <a:lnTo>
                          <a:pt x="45" y="328"/>
                        </a:lnTo>
                        <a:lnTo>
                          <a:pt x="148" y="303"/>
                        </a:lnTo>
                        <a:lnTo>
                          <a:pt x="243" y="55"/>
                        </a:lnTo>
                        <a:lnTo>
                          <a:pt x="146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43" name="未知"/>
                  <p:cNvSpPr>
                    <a:spLocks/>
                  </p:cNvSpPr>
                  <p:nvPr/>
                </p:nvSpPr>
                <p:spPr bwMode="auto">
                  <a:xfrm>
                    <a:off x="557" y="418"/>
                    <a:ext cx="106" cy="102"/>
                  </a:xfrm>
                  <a:custGeom>
                    <a:avLst/>
                    <a:gdLst>
                      <a:gd name="T0" fmla="*/ 6 w 211"/>
                      <a:gd name="T1" fmla="*/ 1 h 205"/>
                      <a:gd name="T2" fmla="*/ 3 w 211"/>
                      <a:gd name="T3" fmla="*/ 0 h 205"/>
                      <a:gd name="T4" fmla="*/ 0 w 211"/>
                      <a:gd name="T5" fmla="*/ 6 h 205"/>
                      <a:gd name="T6" fmla="*/ 7 w 211"/>
                      <a:gd name="T7" fmla="*/ 4 h 205"/>
                      <a:gd name="T8" fmla="*/ 6 w 211"/>
                      <a:gd name="T9" fmla="*/ 1 h 20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11" h="205">
                        <a:moveTo>
                          <a:pt x="184" y="47"/>
                        </a:moveTo>
                        <a:lnTo>
                          <a:pt x="84" y="0"/>
                        </a:lnTo>
                        <a:lnTo>
                          <a:pt x="0" y="205"/>
                        </a:lnTo>
                        <a:lnTo>
                          <a:pt x="211" y="146"/>
                        </a:lnTo>
                        <a:lnTo>
                          <a:pt x="184" y="4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44" name="未知"/>
                  <p:cNvSpPr>
                    <a:spLocks/>
                  </p:cNvSpPr>
                  <p:nvPr/>
                </p:nvSpPr>
                <p:spPr bwMode="auto">
                  <a:xfrm>
                    <a:off x="209" y="446"/>
                    <a:ext cx="232" cy="158"/>
                  </a:xfrm>
                  <a:custGeom>
                    <a:avLst/>
                    <a:gdLst>
                      <a:gd name="T0" fmla="*/ 13 w 465"/>
                      <a:gd name="T1" fmla="*/ 5 h 315"/>
                      <a:gd name="T2" fmla="*/ 14 w 465"/>
                      <a:gd name="T3" fmla="*/ 7 h 315"/>
                      <a:gd name="T4" fmla="*/ 2 w 465"/>
                      <a:gd name="T5" fmla="*/ 10 h 315"/>
                      <a:gd name="T6" fmla="*/ 0 w 465"/>
                      <a:gd name="T7" fmla="*/ 7 h 315"/>
                      <a:gd name="T8" fmla="*/ 1 w 465"/>
                      <a:gd name="T9" fmla="*/ 4 h 315"/>
                      <a:gd name="T10" fmla="*/ 0 w 465"/>
                      <a:gd name="T11" fmla="*/ 0 h 315"/>
                      <a:gd name="T12" fmla="*/ 4 w 465"/>
                      <a:gd name="T13" fmla="*/ 2 h 315"/>
                      <a:gd name="T14" fmla="*/ 7 w 465"/>
                      <a:gd name="T15" fmla="*/ 3 h 315"/>
                      <a:gd name="T16" fmla="*/ 9 w 465"/>
                      <a:gd name="T17" fmla="*/ 3 h 315"/>
                      <a:gd name="T18" fmla="*/ 9 w 465"/>
                      <a:gd name="T19" fmla="*/ 6 h 315"/>
                      <a:gd name="T20" fmla="*/ 13 w 465"/>
                      <a:gd name="T21" fmla="*/ 5 h 31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465" h="315">
                        <a:moveTo>
                          <a:pt x="445" y="153"/>
                        </a:moveTo>
                        <a:lnTo>
                          <a:pt x="465" y="212"/>
                        </a:lnTo>
                        <a:lnTo>
                          <a:pt x="86" y="315"/>
                        </a:lnTo>
                        <a:lnTo>
                          <a:pt x="0" y="223"/>
                        </a:lnTo>
                        <a:lnTo>
                          <a:pt x="43" y="118"/>
                        </a:lnTo>
                        <a:lnTo>
                          <a:pt x="16" y="0"/>
                        </a:lnTo>
                        <a:lnTo>
                          <a:pt x="140" y="48"/>
                        </a:lnTo>
                        <a:lnTo>
                          <a:pt x="228" y="82"/>
                        </a:lnTo>
                        <a:lnTo>
                          <a:pt x="291" y="66"/>
                        </a:lnTo>
                        <a:lnTo>
                          <a:pt x="319" y="189"/>
                        </a:lnTo>
                        <a:lnTo>
                          <a:pt x="445" y="15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45" name="未知"/>
                  <p:cNvSpPr>
                    <a:spLocks/>
                  </p:cNvSpPr>
                  <p:nvPr/>
                </p:nvSpPr>
                <p:spPr bwMode="auto">
                  <a:xfrm>
                    <a:off x="118" y="420"/>
                    <a:ext cx="93" cy="118"/>
                  </a:xfrm>
                  <a:custGeom>
                    <a:avLst/>
                    <a:gdLst>
                      <a:gd name="T0" fmla="*/ 3 w 186"/>
                      <a:gd name="T1" fmla="*/ 0 h 235"/>
                      <a:gd name="T2" fmla="*/ 0 w 186"/>
                      <a:gd name="T3" fmla="*/ 5 h 235"/>
                      <a:gd name="T4" fmla="*/ 5 w 186"/>
                      <a:gd name="T5" fmla="*/ 8 h 235"/>
                      <a:gd name="T6" fmla="*/ 6 w 186"/>
                      <a:gd name="T7" fmla="*/ 5 h 235"/>
                      <a:gd name="T8" fmla="*/ 5 w 186"/>
                      <a:gd name="T9" fmla="*/ 2 h 235"/>
                      <a:gd name="T10" fmla="*/ 3 w 186"/>
                      <a:gd name="T11" fmla="*/ 0 h 2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86" h="235">
                        <a:moveTo>
                          <a:pt x="90" y="0"/>
                        </a:moveTo>
                        <a:lnTo>
                          <a:pt x="0" y="150"/>
                        </a:lnTo>
                        <a:lnTo>
                          <a:pt x="142" y="235"/>
                        </a:lnTo>
                        <a:lnTo>
                          <a:pt x="186" y="157"/>
                        </a:lnTo>
                        <a:lnTo>
                          <a:pt x="146" y="35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46" name="未知"/>
                  <p:cNvSpPr>
                    <a:spLocks/>
                  </p:cNvSpPr>
                  <p:nvPr/>
                </p:nvSpPr>
                <p:spPr bwMode="auto">
                  <a:xfrm>
                    <a:off x="27" y="527"/>
                    <a:ext cx="138" cy="137"/>
                  </a:xfrm>
                  <a:custGeom>
                    <a:avLst/>
                    <a:gdLst>
                      <a:gd name="T0" fmla="*/ 5 w 276"/>
                      <a:gd name="T1" fmla="*/ 0 h 275"/>
                      <a:gd name="T2" fmla="*/ 9 w 276"/>
                      <a:gd name="T3" fmla="*/ 2 h 275"/>
                      <a:gd name="T4" fmla="*/ 7 w 276"/>
                      <a:gd name="T5" fmla="*/ 6 h 275"/>
                      <a:gd name="T6" fmla="*/ 1 w 276"/>
                      <a:gd name="T7" fmla="*/ 8 h 275"/>
                      <a:gd name="T8" fmla="*/ 0 w 276"/>
                      <a:gd name="T9" fmla="*/ 6 h 275"/>
                      <a:gd name="T10" fmla="*/ 5 w 276"/>
                      <a:gd name="T11" fmla="*/ 0 h 27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76" h="275">
                        <a:moveTo>
                          <a:pt x="146" y="0"/>
                        </a:moveTo>
                        <a:lnTo>
                          <a:pt x="276" y="88"/>
                        </a:lnTo>
                        <a:lnTo>
                          <a:pt x="205" y="221"/>
                        </a:lnTo>
                        <a:lnTo>
                          <a:pt x="16" y="275"/>
                        </a:lnTo>
                        <a:lnTo>
                          <a:pt x="0" y="219"/>
                        </a:lnTo>
                        <a:lnTo>
                          <a:pt x="14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47" name="未知"/>
                  <p:cNvSpPr>
                    <a:spLocks/>
                  </p:cNvSpPr>
                  <p:nvPr/>
                </p:nvSpPr>
                <p:spPr bwMode="auto">
                  <a:xfrm>
                    <a:off x="15" y="472"/>
                    <a:ext cx="100" cy="106"/>
                  </a:xfrm>
                  <a:custGeom>
                    <a:avLst/>
                    <a:gdLst>
                      <a:gd name="T0" fmla="*/ 6 w 201"/>
                      <a:gd name="T1" fmla="*/ 1 h 213"/>
                      <a:gd name="T2" fmla="*/ 3 w 201"/>
                      <a:gd name="T3" fmla="*/ 0 h 213"/>
                      <a:gd name="T4" fmla="*/ 1 w 201"/>
                      <a:gd name="T5" fmla="*/ 0 h 213"/>
                      <a:gd name="T6" fmla="*/ 3 w 201"/>
                      <a:gd name="T7" fmla="*/ 2 h 213"/>
                      <a:gd name="T8" fmla="*/ 0 w 201"/>
                      <a:gd name="T9" fmla="*/ 2 h 213"/>
                      <a:gd name="T10" fmla="*/ 1 w 201"/>
                      <a:gd name="T11" fmla="*/ 5 h 213"/>
                      <a:gd name="T12" fmla="*/ 3 w 201"/>
                      <a:gd name="T13" fmla="*/ 6 h 213"/>
                      <a:gd name="T14" fmla="*/ 5 w 201"/>
                      <a:gd name="T15" fmla="*/ 2 h 213"/>
                      <a:gd name="T16" fmla="*/ 6 w 201"/>
                      <a:gd name="T17" fmla="*/ 1 h 21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01" h="213">
                        <a:moveTo>
                          <a:pt x="201" y="54"/>
                        </a:moveTo>
                        <a:lnTo>
                          <a:pt x="119" y="0"/>
                        </a:lnTo>
                        <a:lnTo>
                          <a:pt x="59" y="19"/>
                        </a:lnTo>
                        <a:lnTo>
                          <a:pt x="109" y="75"/>
                        </a:lnTo>
                        <a:lnTo>
                          <a:pt x="0" y="70"/>
                        </a:lnTo>
                        <a:lnTo>
                          <a:pt x="32" y="188"/>
                        </a:lnTo>
                        <a:lnTo>
                          <a:pt x="96" y="213"/>
                        </a:lnTo>
                        <a:lnTo>
                          <a:pt x="179" y="92"/>
                        </a:lnTo>
                        <a:lnTo>
                          <a:pt x="201" y="5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48" name="未知"/>
                  <p:cNvSpPr>
                    <a:spLocks/>
                  </p:cNvSpPr>
                  <p:nvPr/>
                </p:nvSpPr>
                <p:spPr bwMode="auto">
                  <a:xfrm>
                    <a:off x="27" y="387"/>
                    <a:ext cx="113" cy="79"/>
                  </a:xfrm>
                  <a:custGeom>
                    <a:avLst/>
                    <a:gdLst>
                      <a:gd name="T0" fmla="*/ 2 w 227"/>
                      <a:gd name="T1" fmla="*/ 5 h 156"/>
                      <a:gd name="T2" fmla="*/ 2 w 227"/>
                      <a:gd name="T3" fmla="*/ 4 h 156"/>
                      <a:gd name="T4" fmla="*/ 0 w 227"/>
                      <a:gd name="T5" fmla="*/ 3 h 156"/>
                      <a:gd name="T6" fmla="*/ 1 w 227"/>
                      <a:gd name="T7" fmla="*/ 3 h 156"/>
                      <a:gd name="T8" fmla="*/ 2 w 227"/>
                      <a:gd name="T9" fmla="*/ 1 h 156"/>
                      <a:gd name="T10" fmla="*/ 3 w 227"/>
                      <a:gd name="T11" fmla="*/ 2 h 156"/>
                      <a:gd name="T12" fmla="*/ 4 w 227"/>
                      <a:gd name="T13" fmla="*/ 0 h 156"/>
                      <a:gd name="T14" fmla="*/ 5 w 227"/>
                      <a:gd name="T15" fmla="*/ 1 h 156"/>
                      <a:gd name="T16" fmla="*/ 4 w 227"/>
                      <a:gd name="T17" fmla="*/ 2 h 156"/>
                      <a:gd name="T18" fmla="*/ 7 w 227"/>
                      <a:gd name="T19" fmla="*/ 3 h 156"/>
                      <a:gd name="T20" fmla="*/ 5 w 227"/>
                      <a:gd name="T21" fmla="*/ 3 h 156"/>
                      <a:gd name="T22" fmla="*/ 6 w 227"/>
                      <a:gd name="T23" fmla="*/ 4 h 156"/>
                      <a:gd name="T24" fmla="*/ 4 w 227"/>
                      <a:gd name="T25" fmla="*/ 4 h 156"/>
                      <a:gd name="T26" fmla="*/ 3 w 227"/>
                      <a:gd name="T27" fmla="*/ 5 h 156"/>
                      <a:gd name="T28" fmla="*/ 2 w 227"/>
                      <a:gd name="T29" fmla="*/ 5 h 15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227" h="156">
                        <a:moveTo>
                          <a:pt x="70" y="156"/>
                        </a:moveTo>
                        <a:lnTo>
                          <a:pt x="68" y="116"/>
                        </a:lnTo>
                        <a:lnTo>
                          <a:pt x="0" y="91"/>
                        </a:lnTo>
                        <a:lnTo>
                          <a:pt x="62" y="73"/>
                        </a:lnTo>
                        <a:lnTo>
                          <a:pt x="73" y="20"/>
                        </a:lnTo>
                        <a:lnTo>
                          <a:pt x="107" y="56"/>
                        </a:lnTo>
                        <a:lnTo>
                          <a:pt x="138" y="0"/>
                        </a:lnTo>
                        <a:lnTo>
                          <a:pt x="177" y="29"/>
                        </a:lnTo>
                        <a:lnTo>
                          <a:pt x="156" y="62"/>
                        </a:lnTo>
                        <a:lnTo>
                          <a:pt x="227" y="66"/>
                        </a:lnTo>
                        <a:lnTo>
                          <a:pt x="188" y="88"/>
                        </a:lnTo>
                        <a:lnTo>
                          <a:pt x="206" y="121"/>
                        </a:lnTo>
                        <a:lnTo>
                          <a:pt x="131" y="106"/>
                        </a:lnTo>
                        <a:lnTo>
                          <a:pt x="107" y="145"/>
                        </a:lnTo>
                        <a:lnTo>
                          <a:pt x="70" y="156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49" name="未知"/>
                  <p:cNvSpPr>
                    <a:spLocks/>
                  </p:cNvSpPr>
                  <p:nvPr/>
                </p:nvSpPr>
                <p:spPr bwMode="auto">
                  <a:xfrm>
                    <a:off x="0" y="415"/>
                    <a:ext cx="41" cy="68"/>
                  </a:xfrm>
                  <a:custGeom>
                    <a:avLst/>
                    <a:gdLst>
                      <a:gd name="T0" fmla="*/ 2 w 83"/>
                      <a:gd name="T1" fmla="*/ 4 h 135"/>
                      <a:gd name="T2" fmla="*/ 2 w 83"/>
                      <a:gd name="T3" fmla="*/ 2 h 135"/>
                      <a:gd name="T4" fmla="*/ 1 w 83"/>
                      <a:gd name="T5" fmla="*/ 3 h 135"/>
                      <a:gd name="T6" fmla="*/ 0 w 83"/>
                      <a:gd name="T7" fmla="*/ 0 h 135"/>
                      <a:gd name="T8" fmla="*/ 0 w 83"/>
                      <a:gd name="T9" fmla="*/ 3 h 135"/>
                      <a:gd name="T10" fmla="*/ 0 w 83"/>
                      <a:gd name="T11" fmla="*/ 3 h 135"/>
                      <a:gd name="T12" fmla="*/ 0 w 83"/>
                      <a:gd name="T13" fmla="*/ 5 h 135"/>
                      <a:gd name="T14" fmla="*/ 1 w 83"/>
                      <a:gd name="T15" fmla="*/ 4 h 135"/>
                      <a:gd name="T16" fmla="*/ 1 w 83"/>
                      <a:gd name="T17" fmla="*/ 5 h 135"/>
                      <a:gd name="T18" fmla="*/ 2 w 83"/>
                      <a:gd name="T19" fmla="*/ 4 h 13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83" h="135">
                        <a:moveTo>
                          <a:pt x="83" y="114"/>
                        </a:moveTo>
                        <a:lnTo>
                          <a:pt x="71" y="57"/>
                        </a:lnTo>
                        <a:lnTo>
                          <a:pt x="44" y="66"/>
                        </a:lnTo>
                        <a:lnTo>
                          <a:pt x="29" y="0"/>
                        </a:lnTo>
                        <a:lnTo>
                          <a:pt x="16" y="66"/>
                        </a:lnTo>
                        <a:lnTo>
                          <a:pt x="0" y="70"/>
                        </a:lnTo>
                        <a:lnTo>
                          <a:pt x="11" y="135"/>
                        </a:lnTo>
                        <a:lnTo>
                          <a:pt x="33" y="112"/>
                        </a:lnTo>
                        <a:lnTo>
                          <a:pt x="38" y="135"/>
                        </a:lnTo>
                        <a:lnTo>
                          <a:pt x="83" y="114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50" name="未知"/>
                  <p:cNvSpPr>
                    <a:spLocks/>
                  </p:cNvSpPr>
                  <p:nvPr/>
                </p:nvSpPr>
                <p:spPr bwMode="auto">
                  <a:xfrm>
                    <a:off x="353" y="460"/>
                    <a:ext cx="84" cy="81"/>
                  </a:xfrm>
                  <a:custGeom>
                    <a:avLst/>
                    <a:gdLst>
                      <a:gd name="T0" fmla="*/ 5 w 167"/>
                      <a:gd name="T1" fmla="*/ 0 h 162"/>
                      <a:gd name="T2" fmla="*/ 0 w 167"/>
                      <a:gd name="T3" fmla="*/ 2 h 162"/>
                      <a:gd name="T4" fmla="*/ 1 w 167"/>
                      <a:gd name="T5" fmla="*/ 6 h 162"/>
                      <a:gd name="T6" fmla="*/ 6 w 167"/>
                      <a:gd name="T7" fmla="*/ 4 h 162"/>
                      <a:gd name="T8" fmla="*/ 5 w 167"/>
                      <a:gd name="T9" fmla="*/ 0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67" h="162">
                        <a:moveTo>
                          <a:pt x="129" y="0"/>
                        </a:moveTo>
                        <a:lnTo>
                          <a:pt x="0" y="33"/>
                        </a:lnTo>
                        <a:lnTo>
                          <a:pt x="30" y="162"/>
                        </a:lnTo>
                        <a:lnTo>
                          <a:pt x="167" y="121"/>
                        </a:lnTo>
                        <a:lnTo>
                          <a:pt x="12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51" name="未知"/>
                  <p:cNvSpPr>
                    <a:spLocks/>
                  </p:cNvSpPr>
                  <p:nvPr/>
                </p:nvSpPr>
                <p:spPr bwMode="auto">
                  <a:xfrm>
                    <a:off x="234" y="251"/>
                    <a:ext cx="207" cy="99"/>
                  </a:xfrm>
                  <a:custGeom>
                    <a:avLst/>
                    <a:gdLst>
                      <a:gd name="T0" fmla="*/ 12 w 413"/>
                      <a:gd name="T1" fmla="*/ 0 h 198"/>
                      <a:gd name="T2" fmla="*/ 11 w 413"/>
                      <a:gd name="T3" fmla="*/ 3 h 198"/>
                      <a:gd name="T4" fmla="*/ 10 w 413"/>
                      <a:gd name="T5" fmla="*/ 4 h 198"/>
                      <a:gd name="T6" fmla="*/ 5 w 413"/>
                      <a:gd name="T7" fmla="*/ 5 h 198"/>
                      <a:gd name="T8" fmla="*/ 3 w 413"/>
                      <a:gd name="T9" fmla="*/ 5 h 198"/>
                      <a:gd name="T10" fmla="*/ 1 w 413"/>
                      <a:gd name="T11" fmla="*/ 3 h 198"/>
                      <a:gd name="T12" fmla="*/ 0 w 413"/>
                      <a:gd name="T13" fmla="*/ 5 h 198"/>
                      <a:gd name="T14" fmla="*/ 4 w 413"/>
                      <a:gd name="T15" fmla="*/ 7 h 198"/>
                      <a:gd name="T16" fmla="*/ 10 w 413"/>
                      <a:gd name="T17" fmla="*/ 5 h 198"/>
                      <a:gd name="T18" fmla="*/ 12 w 413"/>
                      <a:gd name="T19" fmla="*/ 4 h 198"/>
                      <a:gd name="T20" fmla="*/ 13 w 413"/>
                      <a:gd name="T21" fmla="*/ 1 h 198"/>
                      <a:gd name="T22" fmla="*/ 12 w 413"/>
                      <a:gd name="T23" fmla="*/ 0 h 19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413" h="198">
                        <a:moveTo>
                          <a:pt x="384" y="0"/>
                        </a:moveTo>
                        <a:lnTo>
                          <a:pt x="339" y="80"/>
                        </a:lnTo>
                        <a:lnTo>
                          <a:pt x="289" y="118"/>
                        </a:lnTo>
                        <a:lnTo>
                          <a:pt x="144" y="158"/>
                        </a:lnTo>
                        <a:lnTo>
                          <a:pt x="88" y="136"/>
                        </a:lnTo>
                        <a:lnTo>
                          <a:pt x="13" y="77"/>
                        </a:lnTo>
                        <a:lnTo>
                          <a:pt x="0" y="138"/>
                        </a:lnTo>
                        <a:lnTo>
                          <a:pt x="128" y="198"/>
                        </a:lnTo>
                        <a:lnTo>
                          <a:pt x="310" y="149"/>
                        </a:lnTo>
                        <a:lnTo>
                          <a:pt x="378" y="102"/>
                        </a:lnTo>
                        <a:lnTo>
                          <a:pt x="413" y="20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52" name="未知"/>
                  <p:cNvSpPr>
                    <a:spLocks/>
                  </p:cNvSpPr>
                  <p:nvPr/>
                </p:nvSpPr>
                <p:spPr bwMode="auto">
                  <a:xfrm>
                    <a:off x="176" y="125"/>
                    <a:ext cx="79" cy="245"/>
                  </a:xfrm>
                  <a:custGeom>
                    <a:avLst/>
                    <a:gdLst>
                      <a:gd name="T0" fmla="*/ 5 w 157"/>
                      <a:gd name="T1" fmla="*/ 8 h 489"/>
                      <a:gd name="T2" fmla="*/ 3 w 157"/>
                      <a:gd name="T3" fmla="*/ 0 h 489"/>
                      <a:gd name="T4" fmla="*/ 1 w 157"/>
                      <a:gd name="T5" fmla="*/ 6 h 489"/>
                      <a:gd name="T6" fmla="*/ 0 w 157"/>
                      <a:gd name="T7" fmla="*/ 10 h 489"/>
                      <a:gd name="T8" fmla="*/ 2 w 157"/>
                      <a:gd name="T9" fmla="*/ 16 h 489"/>
                      <a:gd name="T10" fmla="*/ 4 w 157"/>
                      <a:gd name="T11" fmla="*/ 12 h 489"/>
                      <a:gd name="T12" fmla="*/ 4 w 157"/>
                      <a:gd name="T13" fmla="*/ 11 h 489"/>
                      <a:gd name="T14" fmla="*/ 5 w 157"/>
                      <a:gd name="T15" fmla="*/ 8 h 48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57" h="489">
                        <a:moveTo>
                          <a:pt x="157" y="253"/>
                        </a:moveTo>
                        <a:lnTo>
                          <a:pt x="89" y="0"/>
                        </a:lnTo>
                        <a:lnTo>
                          <a:pt x="11" y="174"/>
                        </a:lnTo>
                        <a:lnTo>
                          <a:pt x="0" y="300"/>
                        </a:lnTo>
                        <a:lnTo>
                          <a:pt x="49" y="489"/>
                        </a:lnTo>
                        <a:lnTo>
                          <a:pt x="113" y="383"/>
                        </a:lnTo>
                        <a:lnTo>
                          <a:pt x="123" y="323"/>
                        </a:lnTo>
                        <a:lnTo>
                          <a:pt x="157" y="25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53" name="未知"/>
                  <p:cNvSpPr>
                    <a:spLocks/>
                  </p:cNvSpPr>
                  <p:nvPr/>
                </p:nvSpPr>
                <p:spPr bwMode="auto">
                  <a:xfrm>
                    <a:off x="524" y="407"/>
                    <a:ext cx="72" cy="123"/>
                  </a:xfrm>
                  <a:custGeom>
                    <a:avLst/>
                    <a:gdLst>
                      <a:gd name="T0" fmla="*/ 3 w 144"/>
                      <a:gd name="T1" fmla="*/ 8 h 246"/>
                      <a:gd name="T2" fmla="*/ 0 w 144"/>
                      <a:gd name="T3" fmla="*/ 8 h 246"/>
                      <a:gd name="T4" fmla="*/ 4 w 144"/>
                      <a:gd name="T5" fmla="*/ 0 h 246"/>
                      <a:gd name="T6" fmla="*/ 5 w 144"/>
                      <a:gd name="T7" fmla="*/ 1 h 246"/>
                      <a:gd name="T8" fmla="*/ 3 w 144"/>
                      <a:gd name="T9" fmla="*/ 8 h 2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44" h="246">
                        <a:moveTo>
                          <a:pt x="67" y="227"/>
                        </a:moveTo>
                        <a:lnTo>
                          <a:pt x="0" y="246"/>
                        </a:lnTo>
                        <a:lnTo>
                          <a:pt x="97" y="0"/>
                        </a:lnTo>
                        <a:lnTo>
                          <a:pt x="144" y="22"/>
                        </a:lnTo>
                        <a:lnTo>
                          <a:pt x="67" y="2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54" name="未知"/>
                  <p:cNvSpPr>
                    <a:spLocks/>
                  </p:cNvSpPr>
                  <p:nvPr/>
                </p:nvSpPr>
                <p:spPr bwMode="auto">
                  <a:xfrm>
                    <a:off x="568" y="293"/>
                    <a:ext cx="52" cy="44"/>
                  </a:xfrm>
                  <a:custGeom>
                    <a:avLst/>
                    <a:gdLst>
                      <a:gd name="T0" fmla="*/ 3 w 105"/>
                      <a:gd name="T1" fmla="*/ 3 h 88"/>
                      <a:gd name="T2" fmla="*/ 0 w 105"/>
                      <a:gd name="T3" fmla="*/ 2 h 88"/>
                      <a:gd name="T4" fmla="*/ 0 w 105"/>
                      <a:gd name="T5" fmla="*/ 0 h 88"/>
                      <a:gd name="T6" fmla="*/ 2 w 105"/>
                      <a:gd name="T7" fmla="*/ 2 h 88"/>
                      <a:gd name="T8" fmla="*/ 3 w 105"/>
                      <a:gd name="T9" fmla="*/ 3 h 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5" h="88">
                        <a:moveTo>
                          <a:pt x="105" y="88"/>
                        </a:moveTo>
                        <a:lnTo>
                          <a:pt x="0" y="35"/>
                        </a:lnTo>
                        <a:lnTo>
                          <a:pt x="17" y="0"/>
                        </a:lnTo>
                        <a:lnTo>
                          <a:pt x="89" y="33"/>
                        </a:lnTo>
                        <a:lnTo>
                          <a:pt x="105" y="8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55" name="未知"/>
                  <p:cNvSpPr>
                    <a:spLocks/>
                  </p:cNvSpPr>
                  <p:nvPr/>
                </p:nvSpPr>
                <p:spPr bwMode="auto">
                  <a:xfrm>
                    <a:off x="456" y="262"/>
                    <a:ext cx="45" cy="50"/>
                  </a:xfrm>
                  <a:custGeom>
                    <a:avLst/>
                    <a:gdLst>
                      <a:gd name="T0" fmla="*/ 2 w 90"/>
                      <a:gd name="T1" fmla="*/ 0 h 100"/>
                      <a:gd name="T2" fmla="*/ 3 w 90"/>
                      <a:gd name="T3" fmla="*/ 2 h 100"/>
                      <a:gd name="T4" fmla="*/ 3 w 90"/>
                      <a:gd name="T5" fmla="*/ 3 h 100"/>
                      <a:gd name="T6" fmla="*/ 2 w 90"/>
                      <a:gd name="T7" fmla="*/ 4 h 100"/>
                      <a:gd name="T8" fmla="*/ 0 w 90"/>
                      <a:gd name="T9" fmla="*/ 2 h 100"/>
                      <a:gd name="T10" fmla="*/ 1 w 90"/>
                      <a:gd name="T11" fmla="*/ 1 h 100"/>
                      <a:gd name="T12" fmla="*/ 2 w 90"/>
                      <a:gd name="T13" fmla="*/ 0 h 1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0" h="100">
                        <a:moveTo>
                          <a:pt x="57" y="0"/>
                        </a:moveTo>
                        <a:lnTo>
                          <a:pt x="90" y="38"/>
                        </a:lnTo>
                        <a:lnTo>
                          <a:pt x="79" y="88"/>
                        </a:lnTo>
                        <a:lnTo>
                          <a:pt x="37" y="100"/>
                        </a:lnTo>
                        <a:lnTo>
                          <a:pt x="0" y="64"/>
                        </a:lnTo>
                        <a:lnTo>
                          <a:pt x="10" y="1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56" name="未知"/>
                  <p:cNvSpPr>
                    <a:spLocks/>
                  </p:cNvSpPr>
                  <p:nvPr/>
                </p:nvSpPr>
                <p:spPr bwMode="auto">
                  <a:xfrm>
                    <a:off x="405" y="315"/>
                    <a:ext cx="52" cy="52"/>
                  </a:xfrm>
                  <a:custGeom>
                    <a:avLst/>
                    <a:gdLst>
                      <a:gd name="T0" fmla="*/ 3 w 103"/>
                      <a:gd name="T1" fmla="*/ 0 h 102"/>
                      <a:gd name="T2" fmla="*/ 4 w 103"/>
                      <a:gd name="T3" fmla="*/ 2 h 102"/>
                      <a:gd name="T4" fmla="*/ 3 w 103"/>
                      <a:gd name="T5" fmla="*/ 3 h 102"/>
                      <a:gd name="T6" fmla="*/ 2 w 103"/>
                      <a:gd name="T7" fmla="*/ 4 h 102"/>
                      <a:gd name="T8" fmla="*/ 0 w 103"/>
                      <a:gd name="T9" fmla="*/ 3 h 102"/>
                      <a:gd name="T10" fmla="*/ 1 w 103"/>
                      <a:gd name="T11" fmla="*/ 1 h 102"/>
                      <a:gd name="T12" fmla="*/ 3 w 103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03" h="102">
                        <a:moveTo>
                          <a:pt x="67" y="0"/>
                        </a:moveTo>
                        <a:lnTo>
                          <a:pt x="103" y="36"/>
                        </a:lnTo>
                        <a:lnTo>
                          <a:pt x="84" y="91"/>
                        </a:lnTo>
                        <a:lnTo>
                          <a:pt x="34" y="102"/>
                        </a:lnTo>
                        <a:lnTo>
                          <a:pt x="0" y="64"/>
                        </a:lnTo>
                        <a:lnTo>
                          <a:pt x="14" y="12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57" name="未知"/>
                  <p:cNvSpPr>
                    <a:spLocks/>
                  </p:cNvSpPr>
                  <p:nvPr/>
                </p:nvSpPr>
                <p:spPr bwMode="auto">
                  <a:xfrm>
                    <a:off x="338" y="345"/>
                    <a:ext cx="53" cy="58"/>
                  </a:xfrm>
                  <a:custGeom>
                    <a:avLst/>
                    <a:gdLst>
                      <a:gd name="T0" fmla="*/ 2 w 105"/>
                      <a:gd name="T1" fmla="*/ 0 h 115"/>
                      <a:gd name="T2" fmla="*/ 4 w 105"/>
                      <a:gd name="T3" fmla="*/ 2 h 115"/>
                      <a:gd name="T4" fmla="*/ 3 w 105"/>
                      <a:gd name="T5" fmla="*/ 4 h 115"/>
                      <a:gd name="T6" fmla="*/ 2 w 105"/>
                      <a:gd name="T7" fmla="*/ 4 h 115"/>
                      <a:gd name="T8" fmla="*/ 0 w 105"/>
                      <a:gd name="T9" fmla="*/ 3 h 115"/>
                      <a:gd name="T10" fmla="*/ 1 w 105"/>
                      <a:gd name="T11" fmla="*/ 1 h 115"/>
                      <a:gd name="T12" fmla="*/ 2 w 105"/>
                      <a:gd name="T13" fmla="*/ 0 h 11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05" h="115">
                        <a:moveTo>
                          <a:pt x="64" y="0"/>
                        </a:moveTo>
                        <a:lnTo>
                          <a:pt x="105" y="46"/>
                        </a:lnTo>
                        <a:lnTo>
                          <a:pt x="93" y="99"/>
                        </a:lnTo>
                        <a:lnTo>
                          <a:pt x="38" y="115"/>
                        </a:lnTo>
                        <a:lnTo>
                          <a:pt x="0" y="72"/>
                        </a:lnTo>
                        <a:lnTo>
                          <a:pt x="11" y="14"/>
                        </a:lnTo>
                        <a:lnTo>
                          <a:pt x="6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58" name="未知"/>
                  <p:cNvSpPr>
                    <a:spLocks/>
                  </p:cNvSpPr>
                  <p:nvPr/>
                </p:nvSpPr>
                <p:spPr bwMode="auto">
                  <a:xfrm>
                    <a:off x="275" y="360"/>
                    <a:ext cx="46" cy="47"/>
                  </a:xfrm>
                  <a:custGeom>
                    <a:avLst/>
                    <a:gdLst>
                      <a:gd name="T0" fmla="*/ 1 w 93"/>
                      <a:gd name="T1" fmla="*/ 0 h 94"/>
                      <a:gd name="T2" fmla="*/ 2 w 93"/>
                      <a:gd name="T3" fmla="*/ 2 h 94"/>
                      <a:gd name="T4" fmla="*/ 2 w 93"/>
                      <a:gd name="T5" fmla="*/ 3 h 94"/>
                      <a:gd name="T6" fmla="*/ 1 w 93"/>
                      <a:gd name="T7" fmla="*/ 3 h 94"/>
                      <a:gd name="T8" fmla="*/ 0 w 93"/>
                      <a:gd name="T9" fmla="*/ 2 h 94"/>
                      <a:gd name="T10" fmla="*/ 0 w 93"/>
                      <a:gd name="T11" fmla="*/ 1 h 94"/>
                      <a:gd name="T12" fmla="*/ 1 w 93"/>
                      <a:gd name="T13" fmla="*/ 0 h 9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3" h="94">
                        <a:moveTo>
                          <a:pt x="57" y="0"/>
                        </a:moveTo>
                        <a:lnTo>
                          <a:pt x="93" y="38"/>
                        </a:lnTo>
                        <a:lnTo>
                          <a:pt x="81" y="85"/>
                        </a:lnTo>
                        <a:lnTo>
                          <a:pt x="36" y="94"/>
                        </a:lnTo>
                        <a:lnTo>
                          <a:pt x="0" y="61"/>
                        </a:lnTo>
                        <a:lnTo>
                          <a:pt x="14" y="8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59" name="未知"/>
                  <p:cNvSpPr>
                    <a:spLocks/>
                  </p:cNvSpPr>
                  <p:nvPr/>
                </p:nvSpPr>
                <p:spPr bwMode="auto">
                  <a:xfrm>
                    <a:off x="226" y="340"/>
                    <a:ext cx="36" cy="48"/>
                  </a:xfrm>
                  <a:custGeom>
                    <a:avLst/>
                    <a:gdLst>
                      <a:gd name="T0" fmla="*/ 2 w 72"/>
                      <a:gd name="T1" fmla="*/ 0 h 95"/>
                      <a:gd name="T2" fmla="*/ 3 w 72"/>
                      <a:gd name="T3" fmla="*/ 2 h 95"/>
                      <a:gd name="T4" fmla="*/ 2 w 72"/>
                      <a:gd name="T5" fmla="*/ 3 h 95"/>
                      <a:gd name="T6" fmla="*/ 1 w 72"/>
                      <a:gd name="T7" fmla="*/ 3 h 95"/>
                      <a:gd name="T8" fmla="*/ 0 w 72"/>
                      <a:gd name="T9" fmla="*/ 2 h 95"/>
                      <a:gd name="T10" fmla="*/ 1 w 72"/>
                      <a:gd name="T11" fmla="*/ 1 h 95"/>
                      <a:gd name="T12" fmla="*/ 2 w 72"/>
                      <a:gd name="T13" fmla="*/ 0 h 9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72" h="95">
                        <a:moveTo>
                          <a:pt x="41" y="0"/>
                        </a:moveTo>
                        <a:lnTo>
                          <a:pt x="72" y="38"/>
                        </a:lnTo>
                        <a:lnTo>
                          <a:pt x="63" y="83"/>
                        </a:lnTo>
                        <a:lnTo>
                          <a:pt x="30" y="95"/>
                        </a:lnTo>
                        <a:lnTo>
                          <a:pt x="0" y="58"/>
                        </a:lnTo>
                        <a:lnTo>
                          <a:pt x="6" y="11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60" name="未知"/>
                  <p:cNvSpPr>
                    <a:spLocks/>
                  </p:cNvSpPr>
                  <p:nvPr/>
                </p:nvSpPr>
                <p:spPr bwMode="auto">
                  <a:xfrm>
                    <a:off x="310" y="163"/>
                    <a:ext cx="44" cy="63"/>
                  </a:xfrm>
                  <a:custGeom>
                    <a:avLst/>
                    <a:gdLst>
                      <a:gd name="T0" fmla="*/ 3 w 88"/>
                      <a:gd name="T1" fmla="*/ 0 h 125"/>
                      <a:gd name="T2" fmla="*/ 0 w 88"/>
                      <a:gd name="T3" fmla="*/ 1 h 125"/>
                      <a:gd name="T4" fmla="*/ 2 w 88"/>
                      <a:gd name="T5" fmla="*/ 4 h 12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8" h="125">
                        <a:moveTo>
                          <a:pt x="88" y="0"/>
                        </a:moveTo>
                        <a:lnTo>
                          <a:pt x="0" y="19"/>
                        </a:lnTo>
                        <a:lnTo>
                          <a:pt x="33" y="125"/>
                        </a:lnTo>
                      </a:path>
                    </a:pathLst>
                  </a:custGeom>
                  <a:noFill/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61" name="Line 2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2" y="161"/>
                    <a:ext cx="44" cy="1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62" name="Line 2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7" y="143"/>
                    <a:ext cx="41" cy="1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63" name="Line 2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8" y="182"/>
                    <a:ext cx="31" cy="7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64" name="未知"/>
                  <p:cNvSpPr>
                    <a:spLocks/>
                  </p:cNvSpPr>
                  <p:nvPr/>
                </p:nvSpPr>
                <p:spPr bwMode="auto">
                  <a:xfrm>
                    <a:off x="310" y="224"/>
                    <a:ext cx="29" cy="7"/>
                  </a:xfrm>
                  <a:custGeom>
                    <a:avLst/>
                    <a:gdLst>
                      <a:gd name="T0" fmla="*/ 0 w 59"/>
                      <a:gd name="T1" fmla="*/ 0 h 15"/>
                      <a:gd name="T2" fmla="*/ 1 w 59"/>
                      <a:gd name="T3" fmla="*/ 0 h 15"/>
                      <a:gd name="T4" fmla="*/ 1 w 59"/>
                      <a:gd name="T5" fmla="*/ 0 h 1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9" h="15">
                        <a:moveTo>
                          <a:pt x="0" y="15"/>
                        </a:moveTo>
                        <a:lnTo>
                          <a:pt x="59" y="0"/>
                        </a:lnTo>
                      </a:path>
                    </a:pathLst>
                  </a:custGeom>
                  <a:noFill/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65" name="Line 248"/>
                  <p:cNvSpPr>
                    <a:spLocks noChangeShapeType="1"/>
                  </p:cNvSpPr>
                  <p:nvPr/>
                </p:nvSpPr>
                <p:spPr bwMode="auto">
                  <a:xfrm>
                    <a:off x="332" y="255"/>
                    <a:ext cx="6" cy="16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66" name="未知"/>
                  <p:cNvSpPr>
                    <a:spLocks/>
                  </p:cNvSpPr>
                  <p:nvPr/>
                </p:nvSpPr>
                <p:spPr bwMode="auto">
                  <a:xfrm>
                    <a:off x="132" y="568"/>
                    <a:ext cx="97" cy="67"/>
                  </a:xfrm>
                  <a:custGeom>
                    <a:avLst/>
                    <a:gdLst>
                      <a:gd name="T0" fmla="*/ 6 w 195"/>
                      <a:gd name="T1" fmla="*/ 3 h 134"/>
                      <a:gd name="T2" fmla="*/ 2 w 195"/>
                      <a:gd name="T3" fmla="*/ 0 h 134"/>
                      <a:gd name="T4" fmla="*/ 0 w 195"/>
                      <a:gd name="T5" fmla="*/ 5 h 134"/>
                      <a:gd name="T6" fmla="*/ 6 w 195"/>
                      <a:gd name="T7" fmla="*/ 3 h 13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95" h="134">
                        <a:moveTo>
                          <a:pt x="195" y="83"/>
                        </a:moveTo>
                        <a:lnTo>
                          <a:pt x="77" y="0"/>
                        </a:lnTo>
                        <a:lnTo>
                          <a:pt x="0" y="134"/>
                        </a:lnTo>
                        <a:lnTo>
                          <a:pt x="195" y="8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67" name="未知"/>
                  <p:cNvSpPr>
                    <a:spLocks/>
                  </p:cNvSpPr>
                  <p:nvPr/>
                </p:nvSpPr>
                <p:spPr bwMode="auto">
                  <a:xfrm>
                    <a:off x="392" y="22"/>
                    <a:ext cx="140" cy="165"/>
                  </a:xfrm>
                  <a:custGeom>
                    <a:avLst/>
                    <a:gdLst>
                      <a:gd name="T0" fmla="*/ 0 w 280"/>
                      <a:gd name="T1" fmla="*/ 0 h 331"/>
                      <a:gd name="T2" fmla="*/ 1 w 280"/>
                      <a:gd name="T3" fmla="*/ 4 h 331"/>
                      <a:gd name="T4" fmla="*/ 5 w 280"/>
                      <a:gd name="T5" fmla="*/ 7 h 331"/>
                      <a:gd name="T6" fmla="*/ 9 w 280"/>
                      <a:gd name="T7" fmla="*/ 10 h 331"/>
                      <a:gd name="T8" fmla="*/ 9 w 280"/>
                      <a:gd name="T9" fmla="*/ 9 h 331"/>
                      <a:gd name="T10" fmla="*/ 6 w 280"/>
                      <a:gd name="T11" fmla="*/ 7 h 331"/>
                      <a:gd name="T12" fmla="*/ 3 w 280"/>
                      <a:gd name="T13" fmla="*/ 4 h 331"/>
                      <a:gd name="T14" fmla="*/ 2 w 280"/>
                      <a:gd name="T15" fmla="*/ 0 h 331"/>
                      <a:gd name="T16" fmla="*/ 0 w 280"/>
                      <a:gd name="T17" fmla="*/ 0 h 3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80" h="331">
                        <a:moveTo>
                          <a:pt x="0" y="15"/>
                        </a:moveTo>
                        <a:lnTo>
                          <a:pt x="29" y="145"/>
                        </a:lnTo>
                        <a:lnTo>
                          <a:pt x="129" y="248"/>
                        </a:lnTo>
                        <a:lnTo>
                          <a:pt x="260" y="331"/>
                        </a:lnTo>
                        <a:lnTo>
                          <a:pt x="280" y="303"/>
                        </a:lnTo>
                        <a:lnTo>
                          <a:pt x="161" y="226"/>
                        </a:lnTo>
                        <a:lnTo>
                          <a:pt x="79" y="133"/>
                        </a:lnTo>
                        <a:lnTo>
                          <a:pt x="50" y="0"/>
                        </a:lnTo>
                        <a:lnTo>
                          <a:pt x="0" y="1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68" name="Line 2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3" y="247"/>
                    <a:ext cx="40" cy="10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690" name="Group 252"/>
                <p:cNvGrpSpPr>
                  <a:grpSpLocks/>
                </p:cNvGrpSpPr>
                <p:nvPr/>
              </p:nvGrpSpPr>
              <p:grpSpPr bwMode="auto">
                <a:xfrm>
                  <a:off x="143" y="497"/>
                  <a:ext cx="664" cy="664"/>
                  <a:chOff x="0" y="0"/>
                  <a:chExt cx="664" cy="664"/>
                </a:xfrm>
              </p:grpSpPr>
              <p:sp>
                <p:nvSpPr>
                  <p:cNvPr id="11691" name="未知"/>
                  <p:cNvSpPr>
                    <a:spLocks/>
                  </p:cNvSpPr>
                  <p:nvPr/>
                </p:nvSpPr>
                <p:spPr bwMode="auto">
                  <a:xfrm>
                    <a:off x="121" y="453"/>
                    <a:ext cx="183" cy="211"/>
                  </a:xfrm>
                  <a:custGeom>
                    <a:avLst/>
                    <a:gdLst>
                      <a:gd name="T0" fmla="*/ 3 w 366"/>
                      <a:gd name="T1" fmla="*/ 14 h 421"/>
                      <a:gd name="T2" fmla="*/ 12 w 366"/>
                      <a:gd name="T3" fmla="*/ 11 h 421"/>
                      <a:gd name="T4" fmla="*/ 11 w 366"/>
                      <a:gd name="T5" fmla="*/ 7 h 421"/>
                      <a:gd name="T6" fmla="*/ 7 w 366"/>
                      <a:gd name="T7" fmla="*/ 3 h 421"/>
                      <a:gd name="T8" fmla="*/ 2 w 366"/>
                      <a:gd name="T9" fmla="*/ 0 h 421"/>
                      <a:gd name="T10" fmla="*/ 0 w 366"/>
                      <a:gd name="T11" fmla="*/ 3 h 421"/>
                      <a:gd name="T12" fmla="*/ 3 w 366"/>
                      <a:gd name="T13" fmla="*/ 6 h 421"/>
                      <a:gd name="T14" fmla="*/ 4 w 366"/>
                      <a:gd name="T15" fmla="*/ 10 h 421"/>
                      <a:gd name="T16" fmla="*/ 3 w 366"/>
                      <a:gd name="T17" fmla="*/ 14 h 42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66" h="421">
                        <a:moveTo>
                          <a:pt x="95" y="421"/>
                        </a:moveTo>
                        <a:lnTo>
                          <a:pt x="366" y="351"/>
                        </a:lnTo>
                        <a:lnTo>
                          <a:pt x="332" y="209"/>
                        </a:lnTo>
                        <a:lnTo>
                          <a:pt x="196" y="83"/>
                        </a:lnTo>
                        <a:lnTo>
                          <a:pt x="62" y="0"/>
                        </a:lnTo>
                        <a:lnTo>
                          <a:pt x="0" y="96"/>
                        </a:lnTo>
                        <a:lnTo>
                          <a:pt x="83" y="162"/>
                        </a:lnTo>
                        <a:lnTo>
                          <a:pt x="120" y="298"/>
                        </a:lnTo>
                        <a:lnTo>
                          <a:pt x="95" y="421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92" name="未知"/>
                  <p:cNvSpPr>
                    <a:spLocks/>
                  </p:cNvSpPr>
                  <p:nvPr/>
                </p:nvSpPr>
                <p:spPr bwMode="auto">
                  <a:xfrm>
                    <a:off x="52" y="355"/>
                    <a:ext cx="294" cy="275"/>
                  </a:xfrm>
                  <a:custGeom>
                    <a:avLst/>
                    <a:gdLst>
                      <a:gd name="T0" fmla="*/ 15 w 589"/>
                      <a:gd name="T1" fmla="*/ 18 h 550"/>
                      <a:gd name="T2" fmla="*/ 18 w 589"/>
                      <a:gd name="T3" fmla="*/ 17 h 550"/>
                      <a:gd name="T4" fmla="*/ 17 w 589"/>
                      <a:gd name="T5" fmla="*/ 13 h 550"/>
                      <a:gd name="T6" fmla="*/ 11 w 589"/>
                      <a:gd name="T7" fmla="*/ 7 h 550"/>
                      <a:gd name="T8" fmla="*/ 0 w 589"/>
                      <a:gd name="T9" fmla="*/ 0 h 550"/>
                      <a:gd name="T10" fmla="*/ 0 w 589"/>
                      <a:gd name="T11" fmla="*/ 3 h 550"/>
                      <a:gd name="T12" fmla="*/ 10 w 589"/>
                      <a:gd name="T13" fmla="*/ 9 h 550"/>
                      <a:gd name="T14" fmla="*/ 14 w 589"/>
                      <a:gd name="T15" fmla="*/ 13 h 550"/>
                      <a:gd name="T16" fmla="*/ 15 w 589"/>
                      <a:gd name="T17" fmla="*/ 18 h 55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589" h="550">
                        <a:moveTo>
                          <a:pt x="505" y="550"/>
                        </a:moveTo>
                        <a:lnTo>
                          <a:pt x="589" y="528"/>
                        </a:lnTo>
                        <a:lnTo>
                          <a:pt x="552" y="395"/>
                        </a:lnTo>
                        <a:lnTo>
                          <a:pt x="369" y="219"/>
                        </a:lnTo>
                        <a:lnTo>
                          <a:pt x="0" y="0"/>
                        </a:lnTo>
                        <a:lnTo>
                          <a:pt x="28" y="93"/>
                        </a:lnTo>
                        <a:lnTo>
                          <a:pt x="333" y="278"/>
                        </a:lnTo>
                        <a:lnTo>
                          <a:pt x="469" y="400"/>
                        </a:lnTo>
                        <a:lnTo>
                          <a:pt x="505" y="55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93" name="未知"/>
                  <p:cNvSpPr>
                    <a:spLocks/>
                  </p:cNvSpPr>
                  <p:nvPr/>
                </p:nvSpPr>
                <p:spPr bwMode="auto">
                  <a:xfrm>
                    <a:off x="444" y="260"/>
                    <a:ext cx="68" cy="327"/>
                  </a:xfrm>
                  <a:custGeom>
                    <a:avLst/>
                    <a:gdLst>
                      <a:gd name="T0" fmla="*/ 1 w 135"/>
                      <a:gd name="T1" fmla="*/ 21 h 654"/>
                      <a:gd name="T2" fmla="*/ 0 w 135"/>
                      <a:gd name="T3" fmla="*/ 18 h 654"/>
                      <a:gd name="T4" fmla="*/ 3 w 135"/>
                      <a:gd name="T5" fmla="*/ 12 h 654"/>
                      <a:gd name="T6" fmla="*/ 3 w 135"/>
                      <a:gd name="T7" fmla="*/ 8 h 654"/>
                      <a:gd name="T8" fmla="*/ 2 w 135"/>
                      <a:gd name="T9" fmla="*/ 2 h 654"/>
                      <a:gd name="T10" fmla="*/ 3 w 135"/>
                      <a:gd name="T11" fmla="*/ 0 h 654"/>
                      <a:gd name="T12" fmla="*/ 5 w 135"/>
                      <a:gd name="T13" fmla="*/ 8 h 654"/>
                      <a:gd name="T14" fmla="*/ 5 w 135"/>
                      <a:gd name="T15" fmla="*/ 12 h 654"/>
                      <a:gd name="T16" fmla="*/ 3 w 135"/>
                      <a:gd name="T17" fmla="*/ 18 h 654"/>
                      <a:gd name="T18" fmla="*/ 3 w 135"/>
                      <a:gd name="T19" fmla="*/ 20 h 654"/>
                      <a:gd name="T20" fmla="*/ 1 w 135"/>
                      <a:gd name="T21" fmla="*/ 21 h 654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35" h="654">
                        <a:moveTo>
                          <a:pt x="22" y="654"/>
                        </a:moveTo>
                        <a:lnTo>
                          <a:pt x="0" y="563"/>
                        </a:lnTo>
                        <a:lnTo>
                          <a:pt x="84" y="365"/>
                        </a:lnTo>
                        <a:lnTo>
                          <a:pt x="88" y="242"/>
                        </a:lnTo>
                        <a:lnTo>
                          <a:pt x="44" y="57"/>
                        </a:lnTo>
                        <a:lnTo>
                          <a:pt x="78" y="0"/>
                        </a:lnTo>
                        <a:lnTo>
                          <a:pt x="135" y="231"/>
                        </a:lnTo>
                        <a:lnTo>
                          <a:pt x="130" y="371"/>
                        </a:lnTo>
                        <a:lnTo>
                          <a:pt x="66" y="558"/>
                        </a:lnTo>
                        <a:lnTo>
                          <a:pt x="84" y="634"/>
                        </a:lnTo>
                        <a:lnTo>
                          <a:pt x="22" y="654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94" name="未知"/>
                  <p:cNvSpPr>
                    <a:spLocks/>
                  </p:cNvSpPr>
                  <p:nvPr/>
                </p:nvSpPr>
                <p:spPr bwMode="auto">
                  <a:xfrm>
                    <a:off x="270" y="368"/>
                    <a:ext cx="182" cy="245"/>
                  </a:xfrm>
                  <a:custGeom>
                    <a:avLst/>
                    <a:gdLst>
                      <a:gd name="T0" fmla="*/ 11 w 365"/>
                      <a:gd name="T1" fmla="*/ 14 h 490"/>
                      <a:gd name="T2" fmla="*/ 8 w 365"/>
                      <a:gd name="T3" fmla="*/ 3 h 490"/>
                      <a:gd name="T4" fmla="*/ 6 w 365"/>
                      <a:gd name="T5" fmla="*/ 1 h 490"/>
                      <a:gd name="T6" fmla="*/ 5 w 365"/>
                      <a:gd name="T7" fmla="*/ 0 h 490"/>
                      <a:gd name="T8" fmla="*/ 2 w 365"/>
                      <a:gd name="T9" fmla="*/ 1 h 490"/>
                      <a:gd name="T10" fmla="*/ 0 w 365"/>
                      <a:gd name="T11" fmla="*/ 5 h 490"/>
                      <a:gd name="T12" fmla="*/ 0 w 365"/>
                      <a:gd name="T13" fmla="*/ 9 h 490"/>
                      <a:gd name="T14" fmla="*/ 3 w 365"/>
                      <a:gd name="T15" fmla="*/ 12 h 490"/>
                      <a:gd name="T16" fmla="*/ 4 w 365"/>
                      <a:gd name="T17" fmla="*/ 16 h 490"/>
                      <a:gd name="T18" fmla="*/ 11 w 365"/>
                      <a:gd name="T19" fmla="*/ 14 h 49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65" h="490">
                        <a:moveTo>
                          <a:pt x="365" y="430"/>
                        </a:moveTo>
                        <a:lnTo>
                          <a:pt x="273" y="81"/>
                        </a:lnTo>
                        <a:lnTo>
                          <a:pt x="207" y="24"/>
                        </a:lnTo>
                        <a:lnTo>
                          <a:pt x="176" y="0"/>
                        </a:lnTo>
                        <a:lnTo>
                          <a:pt x="66" y="31"/>
                        </a:lnTo>
                        <a:lnTo>
                          <a:pt x="0" y="145"/>
                        </a:lnTo>
                        <a:lnTo>
                          <a:pt x="31" y="277"/>
                        </a:lnTo>
                        <a:lnTo>
                          <a:pt x="126" y="366"/>
                        </a:lnTo>
                        <a:lnTo>
                          <a:pt x="157" y="490"/>
                        </a:lnTo>
                        <a:lnTo>
                          <a:pt x="365" y="4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95" name="未知"/>
                  <p:cNvSpPr>
                    <a:spLocks/>
                  </p:cNvSpPr>
                  <p:nvPr/>
                </p:nvSpPr>
                <p:spPr bwMode="auto">
                  <a:xfrm>
                    <a:off x="391" y="512"/>
                    <a:ext cx="62" cy="91"/>
                  </a:xfrm>
                  <a:custGeom>
                    <a:avLst/>
                    <a:gdLst>
                      <a:gd name="T0" fmla="*/ 3 w 126"/>
                      <a:gd name="T1" fmla="*/ 5 h 182"/>
                      <a:gd name="T2" fmla="*/ 2 w 126"/>
                      <a:gd name="T3" fmla="*/ 0 h 182"/>
                      <a:gd name="T4" fmla="*/ 0 w 126"/>
                      <a:gd name="T5" fmla="*/ 4 h 182"/>
                      <a:gd name="T6" fmla="*/ 0 w 126"/>
                      <a:gd name="T7" fmla="*/ 6 h 182"/>
                      <a:gd name="T8" fmla="*/ 3 w 126"/>
                      <a:gd name="T9" fmla="*/ 5 h 18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6" h="182">
                        <a:moveTo>
                          <a:pt x="126" y="154"/>
                        </a:moveTo>
                        <a:lnTo>
                          <a:pt x="86" y="0"/>
                        </a:lnTo>
                        <a:lnTo>
                          <a:pt x="0" y="99"/>
                        </a:lnTo>
                        <a:lnTo>
                          <a:pt x="22" y="182"/>
                        </a:lnTo>
                        <a:lnTo>
                          <a:pt x="126" y="15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96" name="未知"/>
                  <p:cNvSpPr>
                    <a:spLocks/>
                  </p:cNvSpPr>
                  <p:nvPr/>
                </p:nvSpPr>
                <p:spPr bwMode="auto">
                  <a:xfrm>
                    <a:off x="303" y="528"/>
                    <a:ext cx="92" cy="89"/>
                  </a:xfrm>
                  <a:custGeom>
                    <a:avLst/>
                    <a:gdLst>
                      <a:gd name="T0" fmla="*/ 0 w 185"/>
                      <a:gd name="T1" fmla="*/ 0 h 177"/>
                      <a:gd name="T2" fmla="*/ 5 w 185"/>
                      <a:gd name="T3" fmla="*/ 3 h 177"/>
                      <a:gd name="T4" fmla="*/ 5 w 185"/>
                      <a:gd name="T5" fmla="*/ 5 h 177"/>
                      <a:gd name="T6" fmla="*/ 2 w 185"/>
                      <a:gd name="T7" fmla="*/ 6 h 177"/>
                      <a:gd name="T8" fmla="*/ 1 w 185"/>
                      <a:gd name="T9" fmla="*/ 2 h 177"/>
                      <a:gd name="T10" fmla="*/ 0 w 185"/>
                      <a:gd name="T11" fmla="*/ 0 h 17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85" h="177">
                        <a:moveTo>
                          <a:pt x="0" y="0"/>
                        </a:moveTo>
                        <a:lnTo>
                          <a:pt x="163" y="65"/>
                        </a:lnTo>
                        <a:lnTo>
                          <a:pt x="185" y="150"/>
                        </a:lnTo>
                        <a:lnTo>
                          <a:pt x="90" y="177"/>
                        </a:lnTo>
                        <a:lnTo>
                          <a:pt x="57" y="5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97" name="未知"/>
                  <p:cNvSpPr>
                    <a:spLocks/>
                  </p:cNvSpPr>
                  <p:nvPr/>
                </p:nvSpPr>
                <p:spPr bwMode="auto">
                  <a:xfrm>
                    <a:off x="232" y="329"/>
                    <a:ext cx="195" cy="112"/>
                  </a:xfrm>
                  <a:custGeom>
                    <a:avLst/>
                    <a:gdLst>
                      <a:gd name="T0" fmla="*/ 3 w 388"/>
                      <a:gd name="T1" fmla="*/ 7 h 223"/>
                      <a:gd name="T2" fmla="*/ 5 w 388"/>
                      <a:gd name="T3" fmla="*/ 4 h 223"/>
                      <a:gd name="T4" fmla="*/ 8 w 388"/>
                      <a:gd name="T5" fmla="*/ 3 h 223"/>
                      <a:gd name="T6" fmla="*/ 12 w 388"/>
                      <a:gd name="T7" fmla="*/ 5 h 223"/>
                      <a:gd name="T8" fmla="*/ 13 w 388"/>
                      <a:gd name="T9" fmla="*/ 3 h 223"/>
                      <a:gd name="T10" fmla="*/ 10 w 388"/>
                      <a:gd name="T11" fmla="*/ 1 h 223"/>
                      <a:gd name="T12" fmla="*/ 8 w 388"/>
                      <a:gd name="T13" fmla="*/ 0 h 223"/>
                      <a:gd name="T14" fmla="*/ 4 w 388"/>
                      <a:gd name="T15" fmla="*/ 2 h 223"/>
                      <a:gd name="T16" fmla="*/ 2 w 388"/>
                      <a:gd name="T17" fmla="*/ 3 h 223"/>
                      <a:gd name="T18" fmla="*/ 0 w 388"/>
                      <a:gd name="T19" fmla="*/ 6 h 223"/>
                      <a:gd name="T20" fmla="*/ 3 w 388"/>
                      <a:gd name="T21" fmla="*/ 7 h 22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88" h="223">
                        <a:moveTo>
                          <a:pt x="71" y="223"/>
                        </a:moveTo>
                        <a:lnTo>
                          <a:pt x="141" y="107"/>
                        </a:lnTo>
                        <a:lnTo>
                          <a:pt x="249" y="78"/>
                        </a:lnTo>
                        <a:lnTo>
                          <a:pt x="356" y="157"/>
                        </a:lnTo>
                        <a:lnTo>
                          <a:pt x="388" y="93"/>
                        </a:lnTo>
                        <a:lnTo>
                          <a:pt x="310" y="24"/>
                        </a:lnTo>
                        <a:lnTo>
                          <a:pt x="254" y="0"/>
                        </a:lnTo>
                        <a:lnTo>
                          <a:pt x="118" y="38"/>
                        </a:lnTo>
                        <a:lnTo>
                          <a:pt x="50" y="76"/>
                        </a:lnTo>
                        <a:lnTo>
                          <a:pt x="0" y="165"/>
                        </a:lnTo>
                        <a:lnTo>
                          <a:pt x="71" y="22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98" name="未知"/>
                  <p:cNvSpPr>
                    <a:spLocks/>
                  </p:cNvSpPr>
                  <p:nvPr/>
                </p:nvSpPr>
                <p:spPr bwMode="auto">
                  <a:xfrm>
                    <a:off x="231" y="328"/>
                    <a:ext cx="197" cy="116"/>
                  </a:xfrm>
                  <a:custGeom>
                    <a:avLst/>
                    <a:gdLst>
                      <a:gd name="T0" fmla="*/ 3 w 394"/>
                      <a:gd name="T1" fmla="*/ 7 h 232"/>
                      <a:gd name="T2" fmla="*/ 3 w 394"/>
                      <a:gd name="T3" fmla="*/ 7 h 232"/>
                      <a:gd name="T4" fmla="*/ 5 w 394"/>
                      <a:gd name="T5" fmla="*/ 4 h 232"/>
                      <a:gd name="T6" fmla="*/ 5 w 394"/>
                      <a:gd name="T7" fmla="*/ 4 h 232"/>
                      <a:gd name="T8" fmla="*/ 8 w 394"/>
                      <a:gd name="T9" fmla="*/ 3 h 232"/>
                      <a:gd name="T10" fmla="*/ 8 w 394"/>
                      <a:gd name="T11" fmla="*/ 3 h 232"/>
                      <a:gd name="T12" fmla="*/ 8 w 394"/>
                      <a:gd name="T13" fmla="*/ 3 h 232"/>
                      <a:gd name="T14" fmla="*/ 8 w 394"/>
                      <a:gd name="T15" fmla="*/ 3 h 232"/>
                      <a:gd name="T16" fmla="*/ 12 w 394"/>
                      <a:gd name="T17" fmla="*/ 5 h 232"/>
                      <a:gd name="T18" fmla="*/ 12 w 394"/>
                      <a:gd name="T19" fmla="*/ 5 h 232"/>
                      <a:gd name="T20" fmla="*/ 12 w 394"/>
                      <a:gd name="T21" fmla="*/ 4 h 232"/>
                      <a:gd name="T22" fmla="*/ 13 w 394"/>
                      <a:gd name="T23" fmla="*/ 4 h 232"/>
                      <a:gd name="T24" fmla="*/ 10 w 394"/>
                      <a:gd name="T25" fmla="*/ 1 h 232"/>
                      <a:gd name="T26" fmla="*/ 10 w 394"/>
                      <a:gd name="T27" fmla="*/ 2 h 232"/>
                      <a:gd name="T28" fmla="*/ 8 w 394"/>
                      <a:gd name="T29" fmla="*/ 1 h 232"/>
                      <a:gd name="T30" fmla="*/ 9 w 394"/>
                      <a:gd name="T31" fmla="*/ 1 h 232"/>
                      <a:gd name="T32" fmla="*/ 4 w 394"/>
                      <a:gd name="T33" fmla="*/ 2 h 232"/>
                      <a:gd name="T34" fmla="*/ 2 w 394"/>
                      <a:gd name="T35" fmla="*/ 3 h 232"/>
                      <a:gd name="T36" fmla="*/ 2 w 394"/>
                      <a:gd name="T37" fmla="*/ 3 h 232"/>
                      <a:gd name="T38" fmla="*/ 1 w 394"/>
                      <a:gd name="T39" fmla="*/ 6 h 232"/>
                      <a:gd name="T40" fmla="*/ 1 w 394"/>
                      <a:gd name="T41" fmla="*/ 6 h 232"/>
                      <a:gd name="T42" fmla="*/ 3 w 394"/>
                      <a:gd name="T43" fmla="*/ 7 h 232"/>
                      <a:gd name="T44" fmla="*/ 3 w 394"/>
                      <a:gd name="T45" fmla="*/ 8 h 232"/>
                      <a:gd name="T46" fmla="*/ 0 w 394"/>
                      <a:gd name="T47" fmla="*/ 6 h 232"/>
                      <a:gd name="T48" fmla="*/ 0 w 394"/>
                      <a:gd name="T49" fmla="*/ 6 h 232"/>
                      <a:gd name="T50" fmla="*/ 2 w 394"/>
                      <a:gd name="T51" fmla="*/ 3 h 232"/>
                      <a:gd name="T52" fmla="*/ 4 w 394"/>
                      <a:gd name="T53" fmla="*/ 2 h 232"/>
                      <a:gd name="T54" fmla="*/ 8 w 394"/>
                      <a:gd name="T55" fmla="*/ 0 h 232"/>
                      <a:gd name="T56" fmla="*/ 9 w 394"/>
                      <a:gd name="T57" fmla="*/ 0 h 232"/>
                      <a:gd name="T58" fmla="*/ 10 w 394"/>
                      <a:gd name="T59" fmla="*/ 1 h 232"/>
                      <a:gd name="T60" fmla="*/ 10 w 394"/>
                      <a:gd name="T61" fmla="*/ 1 h 232"/>
                      <a:gd name="T62" fmla="*/ 13 w 394"/>
                      <a:gd name="T63" fmla="*/ 3 h 232"/>
                      <a:gd name="T64" fmla="*/ 13 w 394"/>
                      <a:gd name="T65" fmla="*/ 4 h 232"/>
                      <a:gd name="T66" fmla="*/ 12 w 394"/>
                      <a:gd name="T67" fmla="*/ 6 h 232"/>
                      <a:gd name="T68" fmla="*/ 12 w 394"/>
                      <a:gd name="T69" fmla="*/ 6 h 232"/>
                      <a:gd name="T70" fmla="*/ 12 w 394"/>
                      <a:gd name="T71" fmla="*/ 6 h 232"/>
                      <a:gd name="T72" fmla="*/ 8 w 394"/>
                      <a:gd name="T73" fmla="*/ 3 h 232"/>
                      <a:gd name="T74" fmla="*/ 8 w 394"/>
                      <a:gd name="T75" fmla="*/ 3 h 232"/>
                      <a:gd name="T76" fmla="*/ 5 w 394"/>
                      <a:gd name="T77" fmla="*/ 4 h 232"/>
                      <a:gd name="T78" fmla="*/ 5 w 394"/>
                      <a:gd name="T79" fmla="*/ 4 h 232"/>
                      <a:gd name="T80" fmla="*/ 3 w 394"/>
                      <a:gd name="T81" fmla="*/ 8 h 232"/>
                      <a:gd name="T82" fmla="*/ 3 w 394"/>
                      <a:gd name="T83" fmla="*/ 8 h 232"/>
                      <a:gd name="T84" fmla="*/ 3 w 394"/>
                      <a:gd name="T85" fmla="*/ 8 h 232"/>
                      <a:gd name="T86" fmla="*/ 3 w 394"/>
                      <a:gd name="T87" fmla="*/ 8 h 232"/>
                      <a:gd name="T88" fmla="*/ 3 w 394"/>
                      <a:gd name="T89" fmla="*/ 8 h 232"/>
                      <a:gd name="T90" fmla="*/ 3 w 394"/>
                      <a:gd name="T91" fmla="*/ 8 h 232"/>
                      <a:gd name="T92" fmla="*/ 3 w 394"/>
                      <a:gd name="T93" fmla="*/ 7 h 232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0" t="0" r="r" b="b"/>
                    <a:pathLst>
                      <a:path w="394" h="232">
                        <a:moveTo>
                          <a:pt x="79" y="221"/>
                        </a:moveTo>
                        <a:lnTo>
                          <a:pt x="69" y="224"/>
                        </a:lnTo>
                        <a:lnTo>
                          <a:pt x="140" y="108"/>
                        </a:lnTo>
                        <a:lnTo>
                          <a:pt x="142" y="108"/>
                        </a:lnTo>
                        <a:lnTo>
                          <a:pt x="250" y="79"/>
                        </a:lnTo>
                        <a:lnTo>
                          <a:pt x="252" y="79"/>
                        </a:lnTo>
                        <a:lnTo>
                          <a:pt x="252" y="77"/>
                        </a:lnTo>
                        <a:lnTo>
                          <a:pt x="254" y="81"/>
                        </a:lnTo>
                        <a:lnTo>
                          <a:pt x="361" y="160"/>
                        </a:lnTo>
                        <a:lnTo>
                          <a:pt x="356" y="160"/>
                        </a:lnTo>
                        <a:lnTo>
                          <a:pt x="384" y="97"/>
                        </a:lnTo>
                        <a:lnTo>
                          <a:pt x="386" y="99"/>
                        </a:lnTo>
                        <a:lnTo>
                          <a:pt x="311" y="31"/>
                        </a:lnTo>
                        <a:lnTo>
                          <a:pt x="311" y="33"/>
                        </a:lnTo>
                        <a:lnTo>
                          <a:pt x="254" y="9"/>
                        </a:lnTo>
                        <a:lnTo>
                          <a:pt x="257" y="9"/>
                        </a:lnTo>
                        <a:lnTo>
                          <a:pt x="121" y="43"/>
                        </a:lnTo>
                        <a:lnTo>
                          <a:pt x="55" y="83"/>
                        </a:lnTo>
                        <a:lnTo>
                          <a:pt x="61" y="81"/>
                        </a:lnTo>
                        <a:lnTo>
                          <a:pt x="9" y="173"/>
                        </a:lnTo>
                        <a:lnTo>
                          <a:pt x="6" y="165"/>
                        </a:lnTo>
                        <a:lnTo>
                          <a:pt x="79" y="221"/>
                        </a:lnTo>
                        <a:lnTo>
                          <a:pt x="71" y="230"/>
                        </a:lnTo>
                        <a:lnTo>
                          <a:pt x="0" y="173"/>
                        </a:lnTo>
                        <a:lnTo>
                          <a:pt x="0" y="163"/>
                        </a:lnTo>
                        <a:lnTo>
                          <a:pt x="50" y="75"/>
                        </a:lnTo>
                        <a:lnTo>
                          <a:pt x="119" y="33"/>
                        </a:lnTo>
                        <a:lnTo>
                          <a:pt x="254" y="0"/>
                        </a:lnTo>
                        <a:lnTo>
                          <a:pt x="257" y="0"/>
                        </a:lnTo>
                        <a:lnTo>
                          <a:pt x="313" y="25"/>
                        </a:lnTo>
                        <a:lnTo>
                          <a:pt x="318" y="25"/>
                        </a:lnTo>
                        <a:lnTo>
                          <a:pt x="394" y="93"/>
                        </a:lnTo>
                        <a:lnTo>
                          <a:pt x="394" y="97"/>
                        </a:lnTo>
                        <a:lnTo>
                          <a:pt x="363" y="163"/>
                        </a:lnTo>
                        <a:lnTo>
                          <a:pt x="358" y="168"/>
                        </a:lnTo>
                        <a:lnTo>
                          <a:pt x="358" y="165"/>
                        </a:lnTo>
                        <a:lnTo>
                          <a:pt x="250" y="86"/>
                        </a:lnTo>
                        <a:lnTo>
                          <a:pt x="252" y="86"/>
                        </a:lnTo>
                        <a:lnTo>
                          <a:pt x="144" y="115"/>
                        </a:lnTo>
                        <a:lnTo>
                          <a:pt x="149" y="115"/>
                        </a:lnTo>
                        <a:lnTo>
                          <a:pt x="79" y="230"/>
                        </a:lnTo>
                        <a:lnTo>
                          <a:pt x="76" y="230"/>
                        </a:lnTo>
                        <a:lnTo>
                          <a:pt x="79" y="230"/>
                        </a:lnTo>
                        <a:lnTo>
                          <a:pt x="76" y="230"/>
                        </a:lnTo>
                        <a:lnTo>
                          <a:pt x="74" y="232"/>
                        </a:lnTo>
                        <a:lnTo>
                          <a:pt x="71" y="230"/>
                        </a:lnTo>
                        <a:lnTo>
                          <a:pt x="79" y="2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99" name="未知"/>
                  <p:cNvSpPr>
                    <a:spLocks/>
                  </p:cNvSpPr>
                  <p:nvPr/>
                </p:nvSpPr>
                <p:spPr bwMode="auto">
                  <a:xfrm>
                    <a:off x="165" y="406"/>
                    <a:ext cx="117" cy="101"/>
                  </a:xfrm>
                  <a:custGeom>
                    <a:avLst/>
                    <a:gdLst>
                      <a:gd name="T0" fmla="*/ 8 w 234"/>
                      <a:gd name="T1" fmla="*/ 7 h 200"/>
                      <a:gd name="T2" fmla="*/ 7 w 234"/>
                      <a:gd name="T3" fmla="*/ 3 h 200"/>
                      <a:gd name="T4" fmla="*/ 4 w 234"/>
                      <a:gd name="T5" fmla="*/ 0 h 200"/>
                      <a:gd name="T6" fmla="*/ 0 w 234"/>
                      <a:gd name="T7" fmla="*/ 1 h 200"/>
                      <a:gd name="T8" fmla="*/ 5 w 234"/>
                      <a:gd name="T9" fmla="*/ 4 h 200"/>
                      <a:gd name="T10" fmla="*/ 8 w 234"/>
                      <a:gd name="T11" fmla="*/ 7 h 2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34" h="200">
                        <a:moveTo>
                          <a:pt x="234" y="200"/>
                        </a:moveTo>
                        <a:lnTo>
                          <a:pt x="204" y="66"/>
                        </a:lnTo>
                        <a:lnTo>
                          <a:pt x="119" y="0"/>
                        </a:lnTo>
                        <a:lnTo>
                          <a:pt x="0" y="27"/>
                        </a:lnTo>
                        <a:lnTo>
                          <a:pt x="141" y="114"/>
                        </a:lnTo>
                        <a:lnTo>
                          <a:pt x="234" y="2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00" name="未知"/>
                  <p:cNvSpPr>
                    <a:spLocks/>
                  </p:cNvSpPr>
                  <p:nvPr/>
                </p:nvSpPr>
                <p:spPr bwMode="auto">
                  <a:xfrm>
                    <a:off x="125" y="235"/>
                    <a:ext cx="340" cy="184"/>
                  </a:xfrm>
                  <a:custGeom>
                    <a:avLst/>
                    <a:gdLst>
                      <a:gd name="T0" fmla="*/ 3 w 680"/>
                      <a:gd name="T1" fmla="*/ 12 h 368"/>
                      <a:gd name="T2" fmla="*/ 7 w 680"/>
                      <a:gd name="T3" fmla="*/ 11 h 368"/>
                      <a:gd name="T4" fmla="*/ 8 w 680"/>
                      <a:gd name="T5" fmla="*/ 8 h 368"/>
                      <a:gd name="T6" fmla="*/ 10 w 680"/>
                      <a:gd name="T7" fmla="*/ 7 h 368"/>
                      <a:gd name="T8" fmla="*/ 15 w 680"/>
                      <a:gd name="T9" fmla="*/ 5 h 368"/>
                      <a:gd name="T10" fmla="*/ 20 w 680"/>
                      <a:gd name="T11" fmla="*/ 7 h 368"/>
                      <a:gd name="T12" fmla="*/ 22 w 680"/>
                      <a:gd name="T13" fmla="*/ 4 h 368"/>
                      <a:gd name="T14" fmla="*/ 17 w 680"/>
                      <a:gd name="T15" fmla="*/ 1 h 368"/>
                      <a:gd name="T16" fmla="*/ 14 w 680"/>
                      <a:gd name="T17" fmla="*/ 0 h 368"/>
                      <a:gd name="T18" fmla="*/ 8 w 680"/>
                      <a:gd name="T19" fmla="*/ 2 h 368"/>
                      <a:gd name="T20" fmla="*/ 4 w 680"/>
                      <a:gd name="T21" fmla="*/ 5 h 368"/>
                      <a:gd name="T22" fmla="*/ 0 w 680"/>
                      <a:gd name="T23" fmla="*/ 11 h 368"/>
                      <a:gd name="T24" fmla="*/ 3 w 680"/>
                      <a:gd name="T25" fmla="*/ 12 h 36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680" h="368">
                        <a:moveTo>
                          <a:pt x="83" y="368"/>
                        </a:moveTo>
                        <a:lnTo>
                          <a:pt x="193" y="339"/>
                        </a:lnTo>
                        <a:lnTo>
                          <a:pt x="236" y="244"/>
                        </a:lnTo>
                        <a:lnTo>
                          <a:pt x="304" y="204"/>
                        </a:lnTo>
                        <a:lnTo>
                          <a:pt x="480" y="155"/>
                        </a:lnTo>
                        <a:lnTo>
                          <a:pt x="612" y="212"/>
                        </a:lnTo>
                        <a:lnTo>
                          <a:pt x="680" y="103"/>
                        </a:lnTo>
                        <a:lnTo>
                          <a:pt x="540" y="23"/>
                        </a:lnTo>
                        <a:lnTo>
                          <a:pt x="433" y="0"/>
                        </a:lnTo>
                        <a:lnTo>
                          <a:pt x="256" y="50"/>
                        </a:lnTo>
                        <a:lnTo>
                          <a:pt x="124" y="155"/>
                        </a:lnTo>
                        <a:lnTo>
                          <a:pt x="0" y="322"/>
                        </a:lnTo>
                        <a:lnTo>
                          <a:pt x="83" y="36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01" name="未知"/>
                  <p:cNvSpPr>
                    <a:spLocks/>
                  </p:cNvSpPr>
                  <p:nvPr/>
                </p:nvSpPr>
                <p:spPr bwMode="auto">
                  <a:xfrm>
                    <a:off x="15" y="55"/>
                    <a:ext cx="545" cy="329"/>
                  </a:xfrm>
                  <a:custGeom>
                    <a:avLst/>
                    <a:gdLst>
                      <a:gd name="T0" fmla="*/ 0 w 1089"/>
                      <a:gd name="T1" fmla="*/ 10 h 660"/>
                      <a:gd name="T2" fmla="*/ 8 w 1089"/>
                      <a:gd name="T3" fmla="*/ 14 h 660"/>
                      <a:gd name="T4" fmla="*/ 13 w 1089"/>
                      <a:gd name="T5" fmla="*/ 9 h 660"/>
                      <a:gd name="T6" fmla="*/ 11 w 1089"/>
                      <a:gd name="T7" fmla="*/ 4 h 660"/>
                      <a:gd name="T8" fmla="*/ 13 w 1089"/>
                      <a:gd name="T9" fmla="*/ 3 h 660"/>
                      <a:gd name="T10" fmla="*/ 15 w 1089"/>
                      <a:gd name="T11" fmla="*/ 9 h 660"/>
                      <a:gd name="T12" fmla="*/ 21 w 1089"/>
                      <a:gd name="T13" fmla="*/ 7 h 660"/>
                      <a:gd name="T14" fmla="*/ 28 w 1089"/>
                      <a:gd name="T15" fmla="*/ 10 h 660"/>
                      <a:gd name="T16" fmla="*/ 27 w 1089"/>
                      <a:gd name="T17" fmla="*/ 6 h 660"/>
                      <a:gd name="T18" fmla="*/ 28 w 1089"/>
                      <a:gd name="T19" fmla="*/ 3 h 660"/>
                      <a:gd name="T20" fmla="*/ 25 w 1089"/>
                      <a:gd name="T21" fmla="*/ 0 h 660"/>
                      <a:gd name="T22" fmla="*/ 26 w 1089"/>
                      <a:gd name="T23" fmla="*/ 0 h 660"/>
                      <a:gd name="T24" fmla="*/ 35 w 1089"/>
                      <a:gd name="T25" fmla="*/ 5 h 660"/>
                      <a:gd name="T26" fmla="*/ 34 w 1089"/>
                      <a:gd name="T27" fmla="*/ 7 h 660"/>
                      <a:gd name="T28" fmla="*/ 29 w 1089"/>
                      <a:gd name="T29" fmla="*/ 4 h 660"/>
                      <a:gd name="T30" fmla="*/ 28 w 1089"/>
                      <a:gd name="T31" fmla="*/ 6 h 660"/>
                      <a:gd name="T32" fmla="*/ 29 w 1089"/>
                      <a:gd name="T33" fmla="*/ 10 h 660"/>
                      <a:gd name="T34" fmla="*/ 31 w 1089"/>
                      <a:gd name="T35" fmla="*/ 11 h 660"/>
                      <a:gd name="T36" fmla="*/ 29 w 1089"/>
                      <a:gd name="T37" fmla="*/ 13 h 660"/>
                      <a:gd name="T38" fmla="*/ 25 w 1089"/>
                      <a:gd name="T39" fmla="*/ 10 h 660"/>
                      <a:gd name="T40" fmla="*/ 21 w 1089"/>
                      <a:gd name="T41" fmla="*/ 9 h 660"/>
                      <a:gd name="T42" fmla="*/ 14 w 1089"/>
                      <a:gd name="T43" fmla="*/ 11 h 660"/>
                      <a:gd name="T44" fmla="*/ 9 w 1089"/>
                      <a:gd name="T45" fmla="*/ 15 h 660"/>
                      <a:gd name="T46" fmla="*/ 6 w 1089"/>
                      <a:gd name="T47" fmla="*/ 20 h 660"/>
                      <a:gd name="T48" fmla="*/ 5 w 1089"/>
                      <a:gd name="T49" fmla="*/ 20 h 660"/>
                      <a:gd name="T50" fmla="*/ 6 w 1089"/>
                      <a:gd name="T51" fmla="*/ 18 h 660"/>
                      <a:gd name="T52" fmla="*/ 2 w 1089"/>
                      <a:gd name="T53" fmla="*/ 16 h 660"/>
                      <a:gd name="T54" fmla="*/ 0 w 1089"/>
                      <a:gd name="T55" fmla="*/ 10 h 660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1089" h="660">
                        <a:moveTo>
                          <a:pt x="0" y="338"/>
                        </a:moveTo>
                        <a:lnTo>
                          <a:pt x="252" y="465"/>
                        </a:lnTo>
                        <a:lnTo>
                          <a:pt x="402" y="316"/>
                        </a:lnTo>
                        <a:lnTo>
                          <a:pt x="351" y="131"/>
                        </a:lnTo>
                        <a:lnTo>
                          <a:pt x="409" y="115"/>
                        </a:lnTo>
                        <a:lnTo>
                          <a:pt x="459" y="300"/>
                        </a:lnTo>
                        <a:lnTo>
                          <a:pt x="649" y="252"/>
                        </a:lnTo>
                        <a:lnTo>
                          <a:pt x="865" y="330"/>
                        </a:lnTo>
                        <a:lnTo>
                          <a:pt x="837" y="217"/>
                        </a:lnTo>
                        <a:lnTo>
                          <a:pt x="878" y="104"/>
                        </a:lnTo>
                        <a:lnTo>
                          <a:pt x="795" y="11"/>
                        </a:lnTo>
                        <a:lnTo>
                          <a:pt x="827" y="0"/>
                        </a:lnTo>
                        <a:lnTo>
                          <a:pt x="1089" y="177"/>
                        </a:lnTo>
                        <a:lnTo>
                          <a:pt x="1064" y="224"/>
                        </a:lnTo>
                        <a:lnTo>
                          <a:pt x="920" y="146"/>
                        </a:lnTo>
                        <a:lnTo>
                          <a:pt x="876" y="219"/>
                        </a:lnTo>
                        <a:lnTo>
                          <a:pt x="918" y="346"/>
                        </a:lnTo>
                        <a:lnTo>
                          <a:pt x="971" y="379"/>
                        </a:lnTo>
                        <a:lnTo>
                          <a:pt x="922" y="434"/>
                        </a:lnTo>
                        <a:lnTo>
                          <a:pt x="791" y="351"/>
                        </a:lnTo>
                        <a:lnTo>
                          <a:pt x="646" y="305"/>
                        </a:lnTo>
                        <a:lnTo>
                          <a:pt x="441" y="363"/>
                        </a:lnTo>
                        <a:lnTo>
                          <a:pt x="282" y="502"/>
                        </a:lnTo>
                        <a:lnTo>
                          <a:pt x="178" y="660"/>
                        </a:lnTo>
                        <a:lnTo>
                          <a:pt x="142" y="642"/>
                        </a:lnTo>
                        <a:lnTo>
                          <a:pt x="165" y="598"/>
                        </a:lnTo>
                        <a:lnTo>
                          <a:pt x="59" y="544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02" name="未知"/>
                  <p:cNvSpPr>
                    <a:spLocks/>
                  </p:cNvSpPr>
                  <p:nvPr/>
                </p:nvSpPr>
                <p:spPr bwMode="auto">
                  <a:xfrm>
                    <a:off x="22" y="248"/>
                    <a:ext cx="103" cy="91"/>
                  </a:xfrm>
                  <a:custGeom>
                    <a:avLst/>
                    <a:gdLst>
                      <a:gd name="T0" fmla="*/ 1 w 205"/>
                      <a:gd name="T1" fmla="*/ 4 h 180"/>
                      <a:gd name="T2" fmla="*/ 6 w 205"/>
                      <a:gd name="T3" fmla="*/ 6 h 180"/>
                      <a:gd name="T4" fmla="*/ 7 w 205"/>
                      <a:gd name="T5" fmla="*/ 4 h 180"/>
                      <a:gd name="T6" fmla="*/ 0 w 205"/>
                      <a:gd name="T7" fmla="*/ 0 h 180"/>
                      <a:gd name="T8" fmla="*/ 1 w 205"/>
                      <a:gd name="T9" fmla="*/ 4 h 18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5" h="180">
                        <a:moveTo>
                          <a:pt x="31" y="108"/>
                        </a:moveTo>
                        <a:lnTo>
                          <a:pt x="168" y="180"/>
                        </a:lnTo>
                        <a:lnTo>
                          <a:pt x="205" y="108"/>
                        </a:lnTo>
                        <a:lnTo>
                          <a:pt x="0" y="0"/>
                        </a:lnTo>
                        <a:lnTo>
                          <a:pt x="31" y="10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03" name="未知"/>
                  <p:cNvSpPr>
                    <a:spLocks/>
                  </p:cNvSpPr>
                  <p:nvPr/>
                </p:nvSpPr>
                <p:spPr bwMode="auto">
                  <a:xfrm>
                    <a:off x="92" y="120"/>
                    <a:ext cx="121" cy="164"/>
                  </a:xfrm>
                  <a:custGeom>
                    <a:avLst/>
                    <a:gdLst>
                      <a:gd name="T0" fmla="*/ 3 w 243"/>
                      <a:gd name="T1" fmla="*/ 10 h 329"/>
                      <a:gd name="T2" fmla="*/ 7 w 243"/>
                      <a:gd name="T3" fmla="*/ 5 h 329"/>
                      <a:gd name="T4" fmla="*/ 6 w 243"/>
                      <a:gd name="T5" fmla="*/ 0 h 329"/>
                      <a:gd name="T6" fmla="*/ 2 w 243"/>
                      <a:gd name="T7" fmla="*/ 0 h 329"/>
                      <a:gd name="T8" fmla="*/ 0 w 243"/>
                      <a:gd name="T9" fmla="*/ 8 h 329"/>
                      <a:gd name="T10" fmla="*/ 3 w 243"/>
                      <a:gd name="T11" fmla="*/ 10 h 3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43" h="329">
                        <a:moveTo>
                          <a:pt x="96" y="329"/>
                        </a:moveTo>
                        <a:lnTo>
                          <a:pt x="243" y="174"/>
                        </a:lnTo>
                        <a:lnTo>
                          <a:pt x="198" y="0"/>
                        </a:lnTo>
                        <a:lnTo>
                          <a:pt x="95" y="26"/>
                        </a:lnTo>
                        <a:lnTo>
                          <a:pt x="0" y="274"/>
                        </a:lnTo>
                        <a:lnTo>
                          <a:pt x="96" y="329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04" name="未知"/>
                  <p:cNvSpPr>
                    <a:spLocks/>
                  </p:cNvSpPr>
                  <p:nvPr/>
                </p:nvSpPr>
                <p:spPr bwMode="auto">
                  <a:xfrm>
                    <a:off x="0" y="143"/>
                    <a:ext cx="106" cy="103"/>
                  </a:xfrm>
                  <a:custGeom>
                    <a:avLst/>
                    <a:gdLst>
                      <a:gd name="T0" fmla="*/ 1 w 211"/>
                      <a:gd name="T1" fmla="*/ 5 h 206"/>
                      <a:gd name="T2" fmla="*/ 4 w 211"/>
                      <a:gd name="T3" fmla="*/ 7 h 206"/>
                      <a:gd name="T4" fmla="*/ 7 w 211"/>
                      <a:gd name="T5" fmla="*/ 0 h 206"/>
                      <a:gd name="T6" fmla="*/ 0 w 211"/>
                      <a:gd name="T7" fmla="*/ 2 h 206"/>
                      <a:gd name="T8" fmla="*/ 1 w 211"/>
                      <a:gd name="T9" fmla="*/ 5 h 2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11" h="206">
                        <a:moveTo>
                          <a:pt x="27" y="158"/>
                        </a:moveTo>
                        <a:lnTo>
                          <a:pt x="127" y="206"/>
                        </a:lnTo>
                        <a:lnTo>
                          <a:pt x="211" y="0"/>
                        </a:lnTo>
                        <a:lnTo>
                          <a:pt x="0" y="59"/>
                        </a:lnTo>
                        <a:lnTo>
                          <a:pt x="27" y="15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05" name="未知"/>
                  <p:cNvSpPr>
                    <a:spLocks/>
                  </p:cNvSpPr>
                  <p:nvPr/>
                </p:nvSpPr>
                <p:spPr bwMode="auto">
                  <a:xfrm>
                    <a:off x="223" y="60"/>
                    <a:ext cx="232" cy="158"/>
                  </a:xfrm>
                  <a:custGeom>
                    <a:avLst/>
                    <a:gdLst>
                      <a:gd name="T0" fmla="*/ 1 w 464"/>
                      <a:gd name="T1" fmla="*/ 6 h 316"/>
                      <a:gd name="T2" fmla="*/ 0 w 464"/>
                      <a:gd name="T3" fmla="*/ 4 h 316"/>
                      <a:gd name="T4" fmla="*/ 12 w 464"/>
                      <a:gd name="T5" fmla="*/ 0 h 316"/>
                      <a:gd name="T6" fmla="*/ 15 w 464"/>
                      <a:gd name="T7" fmla="*/ 3 h 316"/>
                      <a:gd name="T8" fmla="*/ 14 w 464"/>
                      <a:gd name="T9" fmla="*/ 7 h 316"/>
                      <a:gd name="T10" fmla="*/ 14 w 464"/>
                      <a:gd name="T11" fmla="*/ 10 h 316"/>
                      <a:gd name="T12" fmla="*/ 11 w 464"/>
                      <a:gd name="T13" fmla="*/ 9 h 316"/>
                      <a:gd name="T14" fmla="*/ 8 w 464"/>
                      <a:gd name="T15" fmla="*/ 8 h 316"/>
                      <a:gd name="T16" fmla="*/ 6 w 464"/>
                      <a:gd name="T17" fmla="*/ 8 h 316"/>
                      <a:gd name="T18" fmla="*/ 5 w 464"/>
                      <a:gd name="T19" fmla="*/ 4 h 316"/>
                      <a:gd name="T20" fmla="*/ 1 w 464"/>
                      <a:gd name="T21" fmla="*/ 6 h 31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464" h="316">
                        <a:moveTo>
                          <a:pt x="20" y="163"/>
                        </a:moveTo>
                        <a:lnTo>
                          <a:pt x="0" y="103"/>
                        </a:lnTo>
                        <a:lnTo>
                          <a:pt x="379" y="0"/>
                        </a:lnTo>
                        <a:lnTo>
                          <a:pt x="464" y="92"/>
                        </a:lnTo>
                        <a:lnTo>
                          <a:pt x="422" y="197"/>
                        </a:lnTo>
                        <a:lnTo>
                          <a:pt x="448" y="316"/>
                        </a:lnTo>
                        <a:lnTo>
                          <a:pt x="325" y="268"/>
                        </a:lnTo>
                        <a:lnTo>
                          <a:pt x="237" y="234"/>
                        </a:lnTo>
                        <a:lnTo>
                          <a:pt x="174" y="250"/>
                        </a:lnTo>
                        <a:lnTo>
                          <a:pt x="146" y="126"/>
                        </a:lnTo>
                        <a:lnTo>
                          <a:pt x="20" y="16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06" name="未知"/>
                  <p:cNvSpPr>
                    <a:spLocks/>
                  </p:cNvSpPr>
                  <p:nvPr/>
                </p:nvSpPr>
                <p:spPr bwMode="auto">
                  <a:xfrm>
                    <a:off x="453" y="126"/>
                    <a:ext cx="93" cy="117"/>
                  </a:xfrm>
                  <a:custGeom>
                    <a:avLst/>
                    <a:gdLst>
                      <a:gd name="T0" fmla="*/ 3 w 185"/>
                      <a:gd name="T1" fmla="*/ 7 h 236"/>
                      <a:gd name="T2" fmla="*/ 6 w 185"/>
                      <a:gd name="T3" fmla="*/ 2 h 236"/>
                      <a:gd name="T4" fmla="*/ 2 w 185"/>
                      <a:gd name="T5" fmla="*/ 0 h 236"/>
                      <a:gd name="T6" fmla="*/ 0 w 185"/>
                      <a:gd name="T7" fmla="*/ 2 h 236"/>
                      <a:gd name="T8" fmla="*/ 2 w 185"/>
                      <a:gd name="T9" fmla="*/ 6 h 236"/>
                      <a:gd name="T10" fmla="*/ 3 w 185"/>
                      <a:gd name="T11" fmla="*/ 7 h 23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85" h="236">
                        <a:moveTo>
                          <a:pt x="96" y="236"/>
                        </a:moveTo>
                        <a:lnTo>
                          <a:pt x="185" y="86"/>
                        </a:lnTo>
                        <a:lnTo>
                          <a:pt x="44" y="0"/>
                        </a:lnTo>
                        <a:lnTo>
                          <a:pt x="0" y="78"/>
                        </a:lnTo>
                        <a:lnTo>
                          <a:pt x="40" y="200"/>
                        </a:lnTo>
                        <a:lnTo>
                          <a:pt x="96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07" name="未知"/>
                  <p:cNvSpPr>
                    <a:spLocks/>
                  </p:cNvSpPr>
                  <p:nvPr/>
                </p:nvSpPr>
                <p:spPr bwMode="auto">
                  <a:xfrm>
                    <a:off x="498" y="0"/>
                    <a:ext cx="138" cy="137"/>
                  </a:xfrm>
                  <a:custGeom>
                    <a:avLst/>
                    <a:gdLst>
                      <a:gd name="T0" fmla="*/ 5 w 276"/>
                      <a:gd name="T1" fmla="*/ 8 h 275"/>
                      <a:gd name="T2" fmla="*/ 0 w 276"/>
                      <a:gd name="T3" fmla="*/ 5 h 275"/>
                      <a:gd name="T4" fmla="*/ 3 w 276"/>
                      <a:gd name="T5" fmla="*/ 1 h 275"/>
                      <a:gd name="T6" fmla="*/ 9 w 276"/>
                      <a:gd name="T7" fmla="*/ 0 h 275"/>
                      <a:gd name="T8" fmla="*/ 9 w 276"/>
                      <a:gd name="T9" fmla="*/ 1 h 275"/>
                      <a:gd name="T10" fmla="*/ 5 w 276"/>
                      <a:gd name="T11" fmla="*/ 8 h 27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76" h="275">
                        <a:moveTo>
                          <a:pt x="130" y="275"/>
                        </a:moveTo>
                        <a:lnTo>
                          <a:pt x="0" y="187"/>
                        </a:lnTo>
                        <a:lnTo>
                          <a:pt x="71" y="54"/>
                        </a:lnTo>
                        <a:lnTo>
                          <a:pt x="260" y="0"/>
                        </a:lnTo>
                        <a:lnTo>
                          <a:pt x="276" y="57"/>
                        </a:lnTo>
                        <a:lnTo>
                          <a:pt x="130" y="27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08" name="未知"/>
                  <p:cNvSpPr>
                    <a:spLocks/>
                  </p:cNvSpPr>
                  <p:nvPr/>
                </p:nvSpPr>
                <p:spPr bwMode="auto">
                  <a:xfrm>
                    <a:off x="548" y="86"/>
                    <a:ext cx="100" cy="106"/>
                  </a:xfrm>
                  <a:custGeom>
                    <a:avLst/>
                    <a:gdLst>
                      <a:gd name="T0" fmla="*/ 0 w 201"/>
                      <a:gd name="T1" fmla="*/ 5 h 212"/>
                      <a:gd name="T2" fmla="*/ 2 w 201"/>
                      <a:gd name="T3" fmla="*/ 7 h 212"/>
                      <a:gd name="T4" fmla="*/ 4 w 201"/>
                      <a:gd name="T5" fmla="*/ 7 h 212"/>
                      <a:gd name="T6" fmla="*/ 2 w 201"/>
                      <a:gd name="T7" fmla="*/ 5 h 212"/>
                      <a:gd name="T8" fmla="*/ 6 w 201"/>
                      <a:gd name="T9" fmla="*/ 5 h 212"/>
                      <a:gd name="T10" fmla="*/ 5 w 201"/>
                      <a:gd name="T11" fmla="*/ 1 h 212"/>
                      <a:gd name="T12" fmla="*/ 3 w 201"/>
                      <a:gd name="T13" fmla="*/ 0 h 212"/>
                      <a:gd name="T14" fmla="*/ 0 w 201"/>
                      <a:gd name="T15" fmla="*/ 4 h 212"/>
                      <a:gd name="T16" fmla="*/ 0 w 201"/>
                      <a:gd name="T17" fmla="*/ 5 h 21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01" h="212">
                        <a:moveTo>
                          <a:pt x="0" y="158"/>
                        </a:moveTo>
                        <a:lnTo>
                          <a:pt x="82" y="212"/>
                        </a:lnTo>
                        <a:lnTo>
                          <a:pt x="142" y="194"/>
                        </a:lnTo>
                        <a:lnTo>
                          <a:pt x="92" y="138"/>
                        </a:lnTo>
                        <a:lnTo>
                          <a:pt x="201" y="143"/>
                        </a:lnTo>
                        <a:lnTo>
                          <a:pt x="169" y="24"/>
                        </a:lnTo>
                        <a:lnTo>
                          <a:pt x="105" y="0"/>
                        </a:lnTo>
                        <a:lnTo>
                          <a:pt x="22" y="121"/>
                        </a:lnTo>
                        <a:lnTo>
                          <a:pt x="0" y="1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09" name="未知"/>
                  <p:cNvSpPr>
                    <a:spLocks/>
                  </p:cNvSpPr>
                  <p:nvPr/>
                </p:nvSpPr>
                <p:spPr bwMode="auto">
                  <a:xfrm>
                    <a:off x="523" y="198"/>
                    <a:ext cx="114" cy="78"/>
                  </a:xfrm>
                  <a:custGeom>
                    <a:avLst/>
                    <a:gdLst>
                      <a:gd name="T0" fmla="*/ 5 w 227"/>
                      <a:gd name="T1" fmla="*/ 0 h 157"/>
                      <a:gd name="T2" fmla="*/ 5 w 227"/>
                      <a:gd name="T3" fmla="*/ 1 h 157"/>
                      <a:gd name="T4" fmla="*/ 8 w 227"/>
                      <a:gd name="T5" fmla="*/ 2 h 157"/>
                      <a:gd name="T6" fmla="*/ 6 w 227"/>
                      <a:gd name="T7" fmla="*/ 2 h 157"/>
                      <a:gd name="T8" fmla="*/ 5 w 227"/>
                      <a:gd name="T9" fmla="*/ 4 h 157"/>
                      <a:gd name="T10" fmla="*/ 4 w 227"/>
                      <a:gd name="T11" fmla="*/ 3 h 157"/>
                      <a:gd name="T12" fmla="*/ 3 w 227"/>
                      <a:gd name="T13" fmla="*/ 4 h 157"/>
                      <a:gd name="T14" fmla="*/ 2 w 227"/>
                      <a:gd name="T15" fmla="*/ 3 h 157"/>
                      <a:gd name="T16" fmla="*/ 3 w 227"/>
                      <a:gd name="T17" fmla="*/ 2 h 157"/>
                      <a:gd name="T18" fmla="*/ 0 w 227"/>
                      <a:gd name="T19" fmla="*/ 2 h 157"/>
                      <a:gd name="T20" fmla="*/ 2 w 227"/>
                      <a:gd name="T21" fmla="*/ 2 h 157"/>
                      <a:gd name="T22" fmla="*/ 1 w 227"/>
                      <a:gd name="T23" fmla="*/ 1 h 157"/>
                      <a:gd name="T24" fmla="*/ 3 w 227"/>
                      <a:gd name="T25" fmla="*/ 1 h 157"/>
                      <a:gd name="T26" fmla="*/ 4 w 227"/>
                      <a:gd name="T27" fmla="*/ 0 h 157"/>
                      <a:gd name="T28" fmla="*/ 5 w 227"/>
                      <a:gd name="T29" fmla="*/ 0 h 157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227" h="157">
                        <a:moveTo>
                          <a:pt x="156" y="0"/>
                        </a:moveTo>
                        <a:lnTo>
                          <a:pt x="159" y="41"/>
                        </a:lnTo>
                        <a:lnTo>
                          <a:pt x="227" y="65"/>
                        </a:lnTo>
                        <a:lnTo>
                          <a:pt x="165" y="83"/>
                        </a:lnTo>
                        <a:lnTo>
                          <a:pt x="154" y="136"/>
                        </a:lnTo>
                        <a:lnTo>
                          <a:pt x="120" y="101"/>
                        </a:lnTo>
                        <a:lnTo>
                          <a:pt x="89" y="157"/>
                        </a:lnTo>
                        <a:lnTo>
                          <a:pt x="50" y="127"/>
                        </a:lnTo>
                        <a:lnTo>
                          <a:pt x="71" y="94"/>
                        </a:lnTo>
                        <a:lnTo>
                          <a:pt x="0" y="91"/>
                        </a:lnTo>
                        <a:lnTo>
                          <a:pt x="39" y="69"/>
                        </a:lnTo>
                        <a:lnTo>
                          <a:pt x="21" y="36"/>
                        </a:lnTo>
                        <a:lnTo>
                          <a:pt x="95" y="51"/>
                        </a:lnTo>
                        <a:lnTo>
                          <a:pt x="120" y="11"/>
                        </a:lnTo>
                        <a:lnTo>
                          <a:pt x="156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10" name="未知"/>
                  <p:cNvSpPr>
                    <a:spLocks/>
                  </p:cNvSpPr>
                  <p:nvPr/>
                </p:nvSpPr>
                <p:spPr bwMode="auto">
                  <a:xfrm>
                    <a:off x="622" y="181"/>
                    <a:ext cx="42" cy="68"/>
                  </a:xfrm>
                  <a:custGeom>
                    <a:avLst/>
                    <a:gdLst>
                      <a:gd name="T0" fmla="*/ 0 w 83"/>
                      <a:gd name="T1" fmla="*/ 1 h 136"/>
                      <a:gd name="T2" fmla="*/ 1 w 83"/>
                      <a:gd name="T3" fmla="*/ 3 h 136"/>
                      <a:gd name="T4" fmla="*/ 2 w 83"/>
                      <a:gd name="T5" fmla="*/ 3 h 136"/>
                      <a:gd name="T6" fmla="*/ 2 w 83"/>
                      <a:gd name="T7" fmla="*/ 5 h 136"/>
                      <a:gd name="T8" fmla="*/ 3 w 83"/>
                      <a:gd name="T9" fmla="*/ 3 h 136"/>
                      <a:gd name="T10" fmla="*/ 3 w 83"/>
                      <a:gd name="T11" fmla="*/ 3 h 136"/>
                      <a:gd name="T12" fmla="*/ 3 w 83"/>
                      <a:gd name="T13" fmla="*/ 0 h 136"/>
                      <a:gd name="T14" fmla="*/ 2 w 83"/>
                      <a:gd name="T15" fmla="*/ 1 h 136"/>
                      <a:gd name="T16" fmla="*/ 2 w 83"/>
                      <a:gd name="T17" fmla="*/ 0 h 136"/>
                      <a:gd name="T18" fmla="*/ 0 w 83"/>
                      <a:gd name="T19" fmla="*/ 1 h 1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83" h="136">
                        <a:moveTo>
                          <a:pt x="0" y="21"/>
                        </a:moveTo>
                        <a:lnTo>
                          <a:pt x="12" y="78"/>
                        </a:lnTo>
                        <a:lnTo>
                          <a:pt x="39" y="70"/>
                        </a:lnTo>
                        <a:lnTo>
                          <a:pt x="54" y="136"/>
                        </a:lnTo>
                        <a:lnTo>
                          <a:pt x="67" y="70"/>
                        </a:lnTo>
                        <a:lnTo>
                          <a:pt x="83" y="65"/>
                        </a:lnTo>
                        <a:lnTo>
                          <a:pt x="72" y="0"/>
                        </a:lnTo>
                        <a:lnTo>
                          <a:pt x="50" y="23"/>
                        </a:lnTo>
                        <a:lnTo>
                          <a:pt x="45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11" name="未知"/>
                  <p:cNvSpPr>
                    <a:spLocks/>
                  </p:cNvSpPr>
                  <p:nvPr/>
                </p:nvSpPr>
                <p:spPr bwMode="auto">
                  <a:xfrm>
                    <a:off x="227" y="122"/>
                    <a:ext cx="84" cy="82"/>
                  </a:xfrm>
                  <a:custGeom>
                    <a:avLst/>
                    <a:gdLst>
                      <a:gd name="T0" fmla="*/ 2 w 167"/>
                      <a:gd name="T1" fmla="*/ 6 h 162"/>
                      <a:gd name="T2" fmla="*/ 6 w 167"/>
                      <a:gd name="T3" fmla="*/ 5 h 162"/>
                      <a:gd name="T4" fmla="*/ 5 w 167"/>
                      <a:gd name="T5" fmla="*/ 0 h 162"/>
                      <a:gd name="T6" fmla="*/ 0 w 167"/>
                      <a:gd name="T7" fmla="*/ 2 h 162"/>
                      <a:gd name="T8" fmla="*/ 2 w 167"/>
                      <a:gd name="T9" fmla="*/ 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67" h="162">
                        <a:moveTo>
                          <a:pt x="38" y="162"/>
                        </a:moveTo>
                        <a:lnTo>
                          <a:pt x="167" y="129"/>
                        </a:lnTo>
                        <a:lnTo>
                          <a:pt x="137" y="0"/>
                        </a:lnTo>
                        <a:lnTo>
                          <a:pt x="0" y="41"/>
                        </a:lnTo>
                        <a:lnTo>
                          <a:pt x="38" y="16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12" name="未知"/>
                  <p:cNvSpPr>
                    <a:spLocks/>
                  </p:cNvSpPr>
                  <p:nvPr/>
                </p:nvSpPr>
                <p:spPr bwMode="auto">
                  <a:xfrm>
                    <a:off x="223" y="314"/>
                    <a:ext cx="206" cy="99"/>
                  </a:xfrm>
                  <a:custGeom>
                    <a:avLst/>
                    <a:gdLst>
                      <a:gd name="T0" fmla="*/ 0 w 413"/>
                      <a:gd name="T1" fmla="*/ 7 h 198"/>
                      <a:gd name="T2" fmla="*/ 2 w 413"/>
                      <a:gd name="T3" fmla="*/ 4 h 198"/>
                      <a:gd name="T4" fmla="*/ 3 w 413"/>
                      <a:gd name="T5" fmla="*/ 3 h 198"/>
                      <a:gd name="T6" fmla="*/ 8 w 413"/>
                      <a:gd name="T7" fmla="*/ 2 h 198"/>
                      <a:gd name="T8" fmla="*/ 10 w 413"/>
                      <a:gd name="T9" fmla="*/ 2 h 198"/>
                      <a:gd name="T10" fmla="*/ 12 w 413"/>
                      <a:gd name="T11" fmla="*/ 4 h 198"/>
                      <a:gd name="T12" fmla="*/ 12 w 413"/>
                      <a:gd name="T13" fmla="*/ 2 h 198"/>
                      <a:gd name="T14" fmla="*/ 8 w 413"/>
                      <a:gd name="T15" fmla="*/ 0 h 198"/>
                      <a:gd name="T16" fmla="*/ 3 w 413"/>
                      <a:gd name="T17" fmla="*/ 2 h 198"/>
                      <a:gd name="T18" fmla="*/ 1 w 413"/>
                      <a:gd name="T19" fmla="*/ 4 h 198"/>
                      <a:gd name="T20" fmla="*/ 0 w 413"/>
                      <a:gd name="T21" fmla="*/ 6 h 198"/>
                      <a:gd name="T22" fmla="*/ 0 w 413"/>
                      <a:gd name="T23" fmla="*/ 7 h 19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413" h="198">
                        <a:moveTo>
                          <a:pt x="28" y="198"/>
                        </a:moveTo>
                        <a:lnTo>
                          <a:pt x="74" y="119"/>
                        </a:lnTo>
                        <a:lnTo>
                          <a:pt x="124" y="81"/>
                        </a:lnTo>
                        <a:lnTo>
                          <a:pt x="269" y="41"/>
                        </a:lnTo>
                        <a:lnTo>
                          <a:pt x="325" y="63"/>
                        </a:lnTo>
                        <a:lnTo>
                          <a:pt x="400" y="121"/>
                        </a:lnTo>
                        <a:lnTo>
                          <a:pt x="413" y="60"/>
                        </a:lnTo>
                        <a:lnTo>
                          <a:pt x="285" y="0"/>
                        </a:lnTo>
                        <a:lnTo>
                          <a:pt x="104" y="50"/>
                        </a:lnTo>
                        <a:lnTo>
                          <a:pt x="34" y="97"/>
                        </a:lnTo>
                        <a:lnTo>
                          <a:pt x="0" y="179"/>
                        </a:lnTo>
                        <a:lnTo>
                          <a:pt x="28" y="1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13" name="未知"/>
                  <p:cNvSpPr>
                    <a:spLocks/>
                  </p:cNvSpPr>
                  <p:nvPr/>
                </p:nvSpPr>
                <p:spPr bwMode="auto">
                  <a:xfrm>
                    <a:off x="408" y="293"/>
                    <a:ext cx="79" cy="245"/>
                  </a:xfrm>
                  <a:custGeom>
                    <a:avLst/>
                    <a:gdLst>
                      <a:gd name="T0" fmla="*/ 0 w 157"/>
                      <a:gd name="T1" fmla="*/ 8 h 490"/>
                      <a:gd name="T2" fmla="*/ 3 w 157"/>
                      <a:gd name="T3" fmla="*/ 16 h 490"/>
                      <a:gd name="T4" fmla="*/ 5 w 157"/>
                      <a:gd name="T5" fmla="*/ 10 h 490"/>
                      <a:gd name="T6" fmla="*/ 5 w 157"/>
                      <a:gd name="T7" fmla="*/ 6 h 490"/>
                      <a:gd name="T8" fmla="*/ 4 w 157"/>
                      <a:gd name="T9" fmla="*/ 0 h 490"/>
                      <a:gd name="T10" fmla="*/ 2 w 157"/>
                      <a:gd name="T11" fmla="*/ 4 h 490"/>
                      <a:gd name="T12" fmla="*/ 2 w 157"/>
                      <a:gd name="T13" fmla="*/ 6 h 490"/>
                      <a:gd name="T14" fmla="*/ 0 w 157"/>
                      <a:gd name="T15" fmla="*/ 8 h 49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57" h="490">
                        <a:moveTo>
                          <a:pt x="0" y="237"/>
                        </a:moveTo>
                        <a:lnTo>
                          <a:pt x="68" y="490"/>
                        </a:lnTo>
                        <a:lnTo>
                          <a:pt x="146" y="315"/>
                        </a:lnTo>
                        <a:lnTo>
                          <a:pt x="157" y="189"/>
                        </a:lnTo>
                        <a:lnTo>
                          <a:pt x="108" y="0"/>
                        </a:lnTo>
                        <a:lnTo>
                          <a:pt x="44" y="106"/>
                        </a:lnTo>
                        <a:lnTo>
                          <a:pt x="34" y="166"/>
                        </a:lnTo>
                        <a:lnTo>
                          <a:pt x="0" y="23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14" name="未知"/>
                  <p:cNvSpPr>
                    <a:spLocks/>
                  </p:cNvSpPr>
                  <p:nvPr/>
                </p:nvSpPr>
                <p:spPr bwMode="auto">
                  <a:xfrm>
                    <a:off x="68" y="133"/>
                    <a:ext cx="72" cy="123"/>
                  </a:xfrm>
                  <a:custGeom>
                    <a:avLst/>
                    <a:gdLst>
                      <a:gd name="T0" fmla="*/ 3 w 144"/>
                      <a:gd name="T1" fmla="*/ 1 h 245"/>
                      <a:gd name="T2" fmla="*/ 5 w 144"/>
                      <a:gd name="T3" fmla="*/ 0 h 245"/>
                      <a:gd name="T4" fmla="*/ 2 w 144"/>
                      <a:gd name="T5" fmla="*/ 8 h 245"/>
                      <a:gd name="T6" fmla="*/ 0 w 144"/>
                      <a:gd name="T7" fmla="*/ 7 h 245"/>
                      <a:gd name="T8" fmla="*/ 3 w 144"/>
                      <a:gd name="T9" fmla="*/ 1 h 2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44" h="245">
                        <a:moveTo>
                          <a:pt x="77" y="18"/>
                        </a:moveTo>
                        <a:lnTo>
                          <a:pt x="144" y="0"/>
                        </a:lnTo>
                        <a:lnTo>
                          <a:pt x="46" y="245"/>
                        </a:lnTo>
                        <a:lnTo>
                          <a:pt x="0" y="223"/>
                        </a:lnTo>
                        <a:lnTo>
                          <a:pt x="77" y="1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15" name="未知"/>
                  <p:cNvSpPr>
                    <a:spLocks/>
                  </p:cNvSpPr>
                  <p:nvPr/>
                </p:nvSpPr>
                <p:spPr bwMode="auto">
                  <a:xfrm>
                    <a:off x="43" y="326"/>
                    <a:ext cx="53" cy="44"/>
                  </a:xfrm>
                  <a:custGeom>
                    <a:avLst/>
                    <a:gdLst>
                      <a:gd name="T0" fmla="*/ 0 w 105"/>
                      <a:gd name="T1" fmla="*/ 0 h 88"/>
                      <a:gd name="T2" fmla="*/ 4 w 105"/>
                      <a:gd name="T3" fmla="*/ 2 h 88"/>
                      <a:gd name="T4" fmla="*/ 3 w 105"/>
                      <a:gd name="T5" fmla="*/ 3 h 88"/>
                      <a:gd name="T6" fmla="*/ 1 w 105"/>
                      <a:gd name="T7" fmla="*/ 2 h 88"/>
                      <a:gd name="T8" fmla="*/ 0 w 105"/>
                      <a:gd name="T9" fmla="*/ 0 h 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5" h="88">
                        <a:moveTo>
                          <a:pt x="0" y="0"/>
                        </a:moveTo>
                        <a:lnTo>
                          <a:pt x="105" y="52"/>
                        </a:lnTo>
                        <a:lnTo>
                          <a:pt x="88" y="88"/>
                        </a:lnTo>
                        <a:lnTo>
                          <a:pt x="16" y="5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16" name="未知"/>
                  <p:cNvSpPr>
                    <a:spLocks/>
                  </p:cNvSpPr>
                  <p:nvPr/>
                </p:nvSpPr>
                <p:spPr bwMode="auto">
                  <a:xfrm>
                    <a:off x="162" y="352"/>
                    <a:ext cx="45" cy="50"/>
                  </a:xfrm>
                  <a:custGeom>
                    <a:avLst/>
                    <a:gdLst>
                      <a:gd name="T0" fmla="*/ 1 w 91"/>
                      <a:gd name="T1" fmla="*/ 4 h 100"/>
                      <a:gd name="T2" fmla="*/ 0 w 91"/>
                      <a:gd name="T3" fmla="*/ 2 h 100"/>
                      <a:gd name="T4" fmla="*/ 0 w 91"/>
                      <a:gd name="T5" fmla="*/ 1 h 100"/>
                      <a:gd name="T6" fmla="*/ 1 w 91"/>
                      <a:gd name="T7" fmla="*/ 0 h 100"/>
                      <a:gd name="T8" fmla="*/ 2 w 91"/>
                      <a:gd name="T9" fmla="*/ 2 h 100"/>
                      <a:gd name="T10" fmla="*/ 2 w 91"/>
                      <a:gd name="T11" fmla="*/ 3 h 100"/>
                      <a:gd name="T12" fmla="*/ 1 w 91"/>
                      <a:gd name="T13" fmla="*/ 4 h 1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1" h="100">
                        <a:moveTo>
                          <a:pt x="33" y="100"/>
                        </a:moveTo>
                        <a:lnTo>
                          <a:pt x="0" y="63"/>
                        </a:lnTo>
                        <a:lnTo>
                          <a:pt x="11" y="12"/>
                        </a:lnTo>
                        <a:lnTo>
                          <a:pt x="54" y="0"/>
                        </a:lnTo>
                        <a:lnTo>
                          <a:pt x="91" y="37"/>
                        </a:lnTo>
                        <a:lnTo>
                          <a:pt x="81" y="89"/>
                        </a:lnTo>
                        <a:lnTo>
                          <a:pt x="33" y="1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17" name="未知"/>
                  <p:cNvSpPr>
                    <a:spLocks/>
                  </p:cNvSpPr>
                  <p:nvPr/>
                </p:nvSpPr>
                <p:spPr bwMode="auto">
                  <a:xfrm>
                    <a:off x="207" y="297"/>
                    <a:ext cx="52" cy="51"/>
                  </a:xfrm>
                  <a:custGeom>
                    <a:avLst/>
                    <a:gdLst>
                      <a:gd name="T0" fmla="*/ 2 w 103"/>
                      <a:gd name="T1" fmla="*/ 3 h 103"/>
                      <a:gd name="T2" fmla="*/ 0 w 103"/>
                      <a:gd name="T3" fmla="*/ 2 h 103"/>
                      <a:gd name="T4" fmla="*/ 1 w 103"/>
                      <a:gd name="T5" fmla="*/ 0 h 103"/>
                      <a:gd name="T6" fmla="*/ 3 w 103"/>
                      <a:gd name="T7" fmla="*/ 0 h 103"/>
                      <a:gd name="T8" fmla="*/ 4 w 103"/>
                      <a:gd name="T9" fmla="*/ 1 h 103"/>
                      <a:gd name="T10" fmla="*/ 3 w 103"/>
                      <a:gd name="T11" fmla="*/ 2 h 103"/>
                      <a:gd name="T12" fmla="*/ 2 w 103"/>
                      <a:gd name="T13" fmla="*/ 3 h 10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03" h="103">
                        <a:moveTo>
                          <a:pt x="36" y="103"/>
                        </a:moveTo>
                        <a:lnTo>
                          <a:pt x="0" y="66"/>
                        </a:lnTo>
                        <a:lnTo>
                          <a:pt x="19" y="11"/>
                        </a:lnTo>
                        <a:lnTo>
                          <a:pt x="69" y="0"/>
                        </a:lnTo>
                        <a:lnTo>
                          <a:pt x="103" y="38"/>
                        </a:lnTo>
                        <a:lnTo>
                          <a:pt x="89" y="91"/>
                        </a:lnTo>
                        <a:lnTo>
                          <a:pt x="36" y="10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18" name="未知"/>
                  <p:cNvSpPr>
                    <a:spLocks/>
                  </p:cNvSpPr>
                  <p:nvPr/>
                </p:nvSpPr>
                <p:spPr bwMode="auto">
                  <a:xfrm>
                    <a:off x="273" y="261"/>
                    <a:ext cx="52" cy="58"/>
                  </a:xfrm>
                  <a:custGeom>
                    <a:avLst/>
                    <a:gdLst>
                      <a:gd name="T0" fmla="*/ 1 w 105"/>
                      <a:gd name="T1" fmla="*/ 4 h 115"/>
                      <a:gd name="T2" fmla="*/ 0 w 105"/>
                      <a:gd name="T3" fmla="*/ 3 h 115"/>
                      <a:gd name="T4" fmla="*/ 0 w 105"/>
                      <a:gd name="T5" fmla="*/ 1 h 115"/>
                      <a:gd name="T6" fmla="*/ 2 w 105"/>
                      <a:gd name="T7" fmla="*/ 0 h 115"/>
                      <a:gd name="T8" fmla="*/ 3 w 105"/>
                      <a:gd name="T9" fmla="*/ 2 h 115"/>
                      <a:gd name="T10" fmla="*/ 2 w 105"/>
                      <a:gd name="T11" fmla="*/ 4 h 115"/>
                      <a:gd name="T12" fmla="*/ 1 w 105"/>
                      <a:gd name="T13" fmla="*/ 4 h 11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05" h="115">
                        <a:moveTo>
                          <a:pt x="42" y="115"/>
                        </a:moveTo>
                        <a:lnTo>
                          <a:pt x="0" y="70"/>
                        </a:lnTo>
                        <a:lnTo>
                          <a:pt x="13" y="16"/>
                        </a:lnTo>
                        <a:lnTo>
                          <a:pt x="68" y="0"/>
                        </a:lnTo>
                        <a:lnTo>
                          <a:pt x="105" y="43"/>
                        </a:lnTo>
                        <a:lnTo>
                          <a:pt x="94" y="102"/>
                        </a:lnTo>
                        <a:lnTo>
                          <a:pt x="42" y="1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19" name="未知"/>
                  <p:cNvSpPr>
                    <a:spLocks/>
                  </p:cNvSpPr>
                  <p:nvPr/>
                </p:nvSpPr>
                <p:spPr bwMode="auto">
                  <a:xfrm>
                    <a:off x="342" y="256"/>
                    <a:ext cx="47" cy="47"/>
                  </a:xfrm>
                  <a:custGeom>
                    <a:avLst/>
                    <a:gdLst>
                      <a:gd name="T0" fmla="*/ 2 w 92"/>
                      <a:gd name="T1" fmla="*/ 2 h 95"/>
                      <a:gd name="T2" fmla="*/ 0 w 92"/>
                      <a:gd name="T3" fmla="*/ 1 h 95"/>
                      <a:gd name="T4" fmla="*/ 1 w 92"/>
                      <a:gd name="T5" fmla="*/ 0 h 95"/>
                      <a:gd name="T6" fmla="*/ 2 w 92"/>
                      <a:gd name="T7" fmla="*/ 0 h 95"/>
                      <a:gd name="T8" fmla="*/ 3 w 92"/>
                      <a:gd name="T9" fmla="*/ 1 h 95"/>
                      <a:gd name="T10" fmla="*/ 3 w 92"/>
                      <a:gd name="T11" fmla="*/ 2 h 95"/>
                      <a:gd name="T12" fmla="*/ 2 w 92"/>
                      <a:gd name="T13" fmla="*/ 2 h 9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2" h="95">
                        <a:moveTo>
                          <a:pt x="36" y="95"/>
                        </a:moveTo>
                        <a:lnTo>
                          <a:pt x="0" y="57"/>
                        </a:lnTo>
                        <a:lnTo>
                          <a:pt x="12" y="9"/>
                        </a:lnTo>
                        <a:lnTo>
                          <a:pt x="57" y="0"/>
                        </a:lnTo>
                        <a:lnTo>
                          <a:pt x="92" y="33"/>
                        </a:lnTo>
                        <a:lnTo>
                          <a:pt x="79" y="86"/>
                        </a:lnTo>
                        <a:lnTo>
                          <a:pt x="36" y="9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20" name="未知"/>
                  <p:cNvSpPr>
                    <a:spLocks/>
                  </p:cNvSpPr>
                  <p:nvPr/>
                </p:nvSpPr>
                <p:spPr bwMode="auto">
                  <a:xfrm>
                    <a:off x="401" y="276"/>
                    <a:ext cx="36" cy="47"/>
                  </a:xfrm>
                  <a:custGeom>
                    <a:avLst/>
                    <a:gdLst>
                      <a:gd name="T0" fmla="*/ 1 w 72"/>
                      <a:gd name="T1" fmla="*/ 2 h 95"/>
                      <a:gd name="T2" fmla="*/ 0 w 72"/>
                      <a:gd name="T3" fmla="*/ 1 h 95"/>
                      <a:gd name="T4" fmla="*/ 1 w 72"/>
                      <a:gd name="T5" fmla="*/ 0 h 95"/>
                      <a:gd name="T6" fmla="*/ 2 w 72"/>
                      <a:gd name="T7" fmla="*/ 0 h 95"/>
                      <a:gd name="T8" fmla="*/ 3 w 72"/>
                      <a:gd name="T9" fmla="*/ 1 h 95"/>
                      <a:gd name="T10" fmla="*/ 3 w 72"/>
                      <a:gd name="T11" fmla="*/ 2 h 95"/>
                      <a:gd name="T12" fmla="*/ 1 w 72"/>
                      <a:gd name="T13" fmla="*/ 2 h 9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72" h="95">
                        <a:moveTo>
                          <a:pt x="30" y="95"/>
                        </a:moveTo>
                        <a:lnTo>
                          <a:pt x="0" y="57"/>
                        </a:lnTo>
                        <a:lnTo>
                          <a:pt x="8" y="12"/>
                        </a:lnTo>
                        <a:lnTo>
                          <a:pt x="41" y="0"/>
                        </a:lnTo>
                        <a:lnTo>
                          <a:pt x="72" y="36"/>
                        </a:lnTo>
                        <a:lnTo>
                          <a:pt x="66" y="84"/>
                        </a:lnTo>
                        <a:lnTo>
                          <a:pt x="30" y="9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21" name="未知"/>
                  <p:cNvSpPr>
                    <a:spLocks/>
                  </p:cNvSpPr>
                  <p:nvPr/>
                </p:nvSpPr>
                <p:spPr bwMode="auto">
                  <a:xfrm>
                    <a:off x="309" y="438"/>
                    <a:ext cx="44" cy="63"/>
                  </a:xfrm>
                  <a:custGeom>
                    <a:avLst/>
                    <a:gdLst>
                      <a:gd name="T0" fmla="*/ 0 w 88"/>
                      <a:gd name="T1" fmla="*/ 4 h 125"/>
                      <a:gd name="T2" fmla="*/ 3 w 88"/>
                      <a:gd name="T3" fmla="*/ 4 h 125"/>
                      <a:gd name="T4" fmla="*/ 2 w 88"/>
                      <a:gd name="T5" fmla="*/ 0 h 12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8" h="125">
                        <a:moveTo>
                          <a:pt x="0" y="125"/>
                        </a:moveTo>
                        <a:lnTo>
                          <a:pt x="88" y="107"/>
                        </a:lnTo>
                        <a:lnTo>
                          <a:pt x="55" y="0"/>
                        </a:lnTo>
                      </a:path>
                    </a:pathLst>
                  </a:custGeom>
                  <a:noFill/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22" name="Line 28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7" y="491"/>
                    <a:ext cx="44" cy="1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23" name="Line 28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6" y="510"/>
                    <a:ext cx="40" cy="1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24" name="Line 28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4" y="475"/>
                    <a:ext cx="32" cy="7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25" name="未知"/>
                  <p:cNvSpPr>
                    <a:spLocks/>
                  </p:cNvSpPr>
                  <p:nvPr/>
                </p:nvSpPr>
                <p:spPr bwMode="auto">
                  <a:xfrm>
                    <a:off x="324" y="433"/>
                    <a:ext cx="29" cy="7"/>
                  </a:xfrm>
                  <a:custGeom>
                    <a:avLst/>
                    <a:gdLst>
                      <a:gd name="T0" fmla="*/ 1 w 59"/>
                      <a:gd name="T1" fmla="*/ 0 h 15"/>
                      <a:gd name="T2" fmla="*/ 0 w 59"/>
                      <a:gd name="T3" fmla="*/ 0 h 15"/>
                      <a:gd name="T4" fmla="*/ 0 w 59"/>
                      <a:gd name="T5" fmla="*/ 0 h 1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9" h="15">
                        <a:moveTo>
                          <a:pt x="59" y="0"/>
                        </a:moveTo>
                        <a:lnTo>
                          <a:pt x="0" y="15"/>
                        </a:lnTo>
                      </a:path>
                    </a:pathLst>
                  </a:custGeom>
                  <a:noFill/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26" name="Line 28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26" y="392"/>
                    <a:ext cx="5" cy="17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27" name="未知"/>
                  <p:cNvSpPr>
                    <a:spLocks/>
                  </p:cNvSpPr>
                  <p:nvPr/>
                </p:nvSpPr>
                <p:spPr bwMode="auto">
                  <a:xfrm>
                    <a:off x="434" y="29"/>
                    <a:ext cx="98" cy="67"/>
                  </a:xfrm>
                  <a:custGeom>
                    <a:avLst/>
                    <a:gdLst>
                      <a:gd name="T0" fmla="*/ 0 w 195"/>
                      <a:gd name="T1" fmla="*/ 2 h 134"/>
                      <a:gd name="T2" fmla="*/ 4 w 195"/>
                      <a:gd name="T3" fmla="*/ 5 h 134"/>
                      <a:gd name="T4" fmla="*/ 7 w 195"/>
                      <a:gd name="T5" fmla="*/ 0 h 134"/>
                      <a:gd name="T6" fmla="*/ 0 w 195"/>
                      <a:gd name="T7" fmla="*/ 2 h 13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95" h="134">
                        <a:moveTo>
                          <a:pt x="0" y="51"/>
                        </a:moveTo>
                        <a:lnTo>
                          <a:pt x="118" y="134"/>
                        </a:lnTo>
                        <a:lnTo>
                          <a:pt x="195" y="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28" name="未知"/>
                  <p:cNvSpPr>
                    <a:spLocks/>
                  </p:cNvSpPr>
                  <p:nvPr/>
                </p:nvSpPr>
                <p:spPr bwMode="auto">
                  <a:xfrm>
                    <a:off x="132" y="477"/>
                    <a:ext cx="139" cy="165"/>
                  </a:xfrm>
                  <a:custGeom>
                    <a:avLst/>
                    <a:gdLst>
                      <a:gd name="T0" fmla="*/ 8 w 280"/>
                      <a:gd name="T1" fmla="*/ 9 h 331"/>
                      <a:gd name="T2" fmla="*/ 7 w 280"/>
                      <a:gd name="T3" fmla="*/ 5 h 331"/>
                      <a:gd name="T4" fmla="*/ 4 w 280"/>
                      <a:gd name="T5" fmla="*/ 2 h 331"/>
                      <a:gd name="T6" fmla="*/ 0 w 280"/>
                      <a:gd name="T7" fmla="*/ 0 h 331"/>
                      <a:gd name="T8" fmla="*/ 0 w 280"/>
                      <a:gd name="T9" fmla="*/ 0 h 331"/>
                      <a:gd name="T10" fmla="*/ 3 w 280"/>
                      <a:gd name="T11" fmla="*/ 3 h 331"/>
                      <a:gd name="T12" fmla="*/ 6 w 280"/>
                      <a:gd name="T13" fmla="*/ 6 h 331"/>
                      <a:gd name="T14" fmla="*/ 7 w 280"/>
                      <a:gd name="T15" fmla="*/ 10 h 331"/>
                      <a:gd name="T16" fmla="*/ 8 w 280"/>
                      <a:gd name="T17" fmla="*/ 9 h 3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80" h="331">
                        <a:moveTo>
                          <a:pt x="280" y="317"/>
                        </a:moveTo>
                        <a:lnTo>
                          <a:pt x="251" y="186"/>
                        </a:lnTo>
                        <a:lnTo>
                          <a:pt x="151" y="83"/>
                        </a:lnTo>
                        <a:lnTo>
                          <a:pt x="20" y="0"/>
                        </a:lnTo>
                        <a:lnTo>
                          <a:pt x="0" y="28"/>
                        </a:lnTo>
                        <a:lnTo>
                          <a:pt x="119" y="105"/>
                        </a:lnTo>
                        <a:lnTo>
                          <a:pt x="201" y="198"/>
                        </a:lnTo>
                        <a:lnTo>
                          <a:pt x="230" y="331"/>
                        </a:lnTo>
                        <a:lnTo>
                          <a:pt x="280" y="317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29" name="Line 29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5" y="405"/>
                    <a:ext cx="40" cy="10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0532" name="Group 292"/>
          <p:cNvGrpSpPr>
            <a:grpSpLocks/>
          </p:cNvGrpSpPr>
          <p:nvPr/>
        </p:nvGrpSpPr>
        <p:grpSpPr bwMode="auto">
          <a:xfrm>
            <a:off x="3276600" y="1447800"/>
            <a:ext cx="1943100" cy="2722563"/>
            <a:chOff x="0" y="0"/>
            <a:chExt cx="1224" cy="1715"/>
          </a:xfrm>
        </p:grpSpPr>
        <p:grpSp>
          <p:nvGrpSpPr>
            <p:cNvPr id="11592" name="Group 293"/>
            <p:cNvGrpSpPr>
              <a:grpSpLocks/>
            </p:cNvGrpSpPr>
            <p:nvPr/>
          </p:nvGrpSpPr>
          <p:grpSpPr bwMode="auto">
            <a:xfrm rot="1802955">
              <a:off x="0" y="0"/>
              <a:ext cx="1207" cy="1640"/>
              <a:chOff x="0" y="0"/>
              <a:chExt cx="1207" cy="1640"/>
            </a:xfrm>
          </p:grpSpPr>
          <p:sp>
            <p:nvSpPr>
              <p:cNvPr id="11605" name="未知"/>
              <p:cNvSpPr>
                <a:spLocks/>
              </p:cNvSpPr>
              <p:nvPr/>
            </p:nvSpPr>
            <p:spPr bwMode="auto">
              <a:xfrm>
                <a:off x="0" y="0"/>
                <a:ext cx="1207" cy="1640"/>
              </a:xfrm>
              <a:custGeom>
                <a:avLst/>
                <a:gdLst>
                  <a:gd name="T0" fmla="*/ 1 w 2416"/>
                  <a:gd name="T1" fmla="*/ 10 h 3279"/>
                  <a:gd name="T2" fmla="*/ 2 w 2416"/>
                  <a:gd name="T3" fmla="*/ 9 h 3279"/>
                  <a:gd name="T4" fmla="*/ 4 w 2416"/>
                  <a:gd name="T5" fmla="*/ 8 h 3279"/>
                  <a:gd name="T6" fmla="*/ 57 w 2416"/>
                  <a:gd name="T7" fmla="*/ 0 h 3279"/>
                  <a:gd name="T8" fmla="*/ 59 w 2416"/>
                  <a:gd name="T9" fmla="*/ 2 h 3279"/>
                  <a:gd name="T10" fmla="*/ 61 w 2416"/>
                  <a:gd name="T11" fmla="*/ 3 h 3279"/>
                  <a:gd name="T12" fmla="*/ 62 w 2416"/>
                  <a:gd name="T13" fmla="*/ 6 h 3279"/>
                  <a:gd name="T14" fmla="*/ 75 w 2416"/>
                  <a:gd name="T15" fmla="*/ 91 h 3279"/>
                  <a:gd name="T16" fmla="*/ 75 w 2416"/>
                  <a:gd name="T17" fmla="*/ 93 h 3279"/>
                  <a:gd name="T18" fmla="*/ 74 w 2416"/>
                  <a:gd name="T19" fmla="*/ 95 h 3279"/>
                  <a:gd name="T20" fmla="*/ 72 w 2416"/>
                  <a:gd name="T21" fmla="*/ 96 h 3279"/>
                  <a:gd name="T22" fmla="*/ 69 w 2416"/>
                  <a:gd name="T23" fmla="*/ 96 h 3279"/>
                  <a:gd name="T24" fmla="*/ 20 w 2416"/>
                  <a:gd name="T25" fmla="*/ 103 h 3279"/>
                  <a:gd name="T26" fmla="*/ 17 w 2416"/>
                  <a:gd name="T27" fmla="*/ 103 h 3279"/>
                  <a:gd name="T28" fmla="*/ 14 w 2416"/>
                  <a:gd name="T29" fmla="*/ 102 h 3279"/>
                  <a:gd name="T30" fmla="*/ 13 w 2416"/>
                  <a:gd name="T31" fmla="*/ 99 h 3279"/>
                  <a:gd name="T32" fmla="*/ 0 w 2416"/>
                  <a:gd name="T33" fmla="*/ 14 h 3279"/>
                  <a:gd name="T34" fmla="*/ 0 w 2416"/>
                  <a:gd name="T35" fmla="*/ 12 h 3279"/>
                  <a:gd name="T36" fmla="*/ 1 w 2416"/>
                  <a:gd name="T37" fmla="*/ 10 h 327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416" h="3279">
                    <a:moveTo>
                      <a:pt x="41" y="316"/>
                    </a:moveTo>
                    <a:lnTo>
                      <a:pt x="88" y="266"/>
                    </a:lnTo>
                    <a:lnTo>
                      <a:pt x="150" y="245"/>
                    </a:lnTo>
                    <a:lnTo>
                      <a:pt x="1848" y="0"/>
                    </a:lnTo>
                    <a:lnTo>
                      <a:pt x="1914" y="33"/>
                    </a:lnTo>
                    <a:lnTo>
                      <a:pt x="1967" y="75"/>
                    </a:lnTo>
                    <a:lnTo>
                      <a:pt x="1997" y="169"/>
                    </a:lnTo>
                    <a:lnTo>
                      <a:pt x="2416" y="2894"/>
                    </a:lnTo>
                    <a:lnTo>
                      <a:pt x="2416" y="2960"/>
                    </a:lnTo>
                    <a:lnTo>
                      <a:pt x="2387" y="3017"/>
                    </a:lnTo>
                    <a:lnTo>
                      <a:pt x="2317" y="3048"/>
                    </a:lnTo>
                    <a:lnTo>
                      <a:pt x="2240" y="3070"/>
                    </a:lnTo>
                    <a:lnTo>
                      <a:pt x="648" y="3278"/>
                    </a:lnTo>
                    <a:lnTo>
                      <a:pt x="547" y="3279"/>
                    </a:lnTo>
                    <a:lnTo>
                      <a:pt x="457" y="3234"/>
                    </a:lnTo>
                    <a:lnTo>
                      <a:pt x="430" y="3146"/>
                    </a:lnTo>
                    <a:lnTo>
                      <a:pt x="0" y="420"/>
                    </a:lnTo>
                    <a:lnTo>
                      <a:pt x="10" y="359"/>
                    </a:lnTo>
                    <a:lnTo>
                      <a:pt x="41" y="316"/>
                    </a:lnTo>
                    <a:close/>
                  </a:path>
                </a:pathLst>
              </a:custGeom>
              <a:solidFill>
                <a:srgbClr val="FFFFFF"/>
              </a:solidFill>
              <a:ln w="317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606" name="Group 295"/>
              <p:cNvGrpSpPr>
                <a:grpSpLocks/>
              </p:cNvGrpSpPr>
              <p:nvPr/>
            </p:nvGrpSpPr>
            <p:grpSpPr bwMode="auto">
              <a:xfrm>
                <a:off x="58" y="173"/>
                <a:ext cx="1111" cy="1316"/>
                <a:chOff x="0" y="0"/>
                <a:chExt cx="1111" cy="1316"/>
              </a:xfrm>
            </p:grpSpPr>
            <p:sp>
              <p:nvSpPr>
                <p:cNvPr id="11607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107" cy="151"/>
                </a:xfrm>
                <a:custGeom>
                  <a:avLst/>
                  <a:gdLst>
                    <a:gd name="T0" fmla="*/ 1 w 215"/>
                    <a:gd name="T1" fmla="*/ 0 h 303"/>
                    <a:gd name="T2" fmla="*/ 0 w 215"/>
                    <a:gd name="T3" fmla="*/ 0 h 303"/>
                    <a:gd name="T4" fmla="*/ 0 w 215"/>
                    <a:gd name="T5" fmla="*/ 9 h 303"/>
                    <a:gd name="T6" fmla="*/ 2 w 215"/>
                    <a:gd name="T7" fmla="*/ 8 h 303"/>
                    <a:gd name="T8" fmla="*/ 2 w 215"/>
                    <a:gd name="T9" fmla="*/ 5 h 303"/>
                    <a:gd name="T10" fmla="*/ 4 w 215"/>
                    <a:gd name="T11" fmla="*/ 8 h 303"/>
                    <a:gd name="T12" fmla="*/ 6 w 215"/>
                    <a:gd name="T13" fmla="*/ 8 h 303"/>
                    <a:gd name="T14" fmla="*/ 3 w 215"/>
                    <a:gd name="T15" fmla="*/ 4 h 303"/>
                    <a:gd name="T16" fmla="*/ 5 w 215"/>
                    <a:gd name="T17" fmla="*/ 0 h 303"/>
                    <a:gd name="T18" fmla="*/ 3 w 215"/>
                    <a:gd name="T19" fmla="*/ 0 h 303"/>
                    <a:gd name="T20" fmla="*/ 2 w 215"/>
                    <a:gd name="T21" fmla="*/ 3 h 303"/>
                    <a:gd name="T22" fmla="*/ 1 w 215"/>
                    <a:gd name="T23" fmla="*/ 0 h 30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5" h="303">
                      <a:moveTo>
                        <a:pt x="53" y="15"/>
                      </a:moveTo>
                      <a:lnTo>
                        <a:pt x="0" y="20"/>
                      </a:lnTo>
                      <a:lnTo>
                        <a:pt x="30" y="303"/>
                      </a:lnTo>
                      <a:lnTo>
                        <a:pt x="91" y="286"/>
                      </a:lnTo>
                      <a:lnTo>
                        <a:pt x="78" y="187"/>
                      </a:lnTo>
                      <a:lnTo>
                        <a:pt x="136" y="270"/>
                      </a:lnTo>
                      <a:lnTo>
                        <a:pt x="215" y="260"/>
                      </a:lnTo>
                      <a:lnTo>
                        <a:pt x="125" y="143"/>
                      </a:lnTo>
                      <a:lnTo>
                        <a:pt x="168" y="0"/>
                      </a:lnTo>
                      <a:lnTo>
                        <a:pt x="102" y="8"/>
                      </a:lnTo>
                      <a:lnTo>
                        <a:pt x="72" y="121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08" name="未知"/>
                <p:cNvSpPr>
                  <a:spLocks/>
                </p:cNvSpPr>
                <p:nvPr/>
              </p:nvSpPr>
              <p:spPr bwMode="auto">
                <a:xfrm>
                  <a:off x="1011" y="1187"/>
                  <a:ext cx="100" cy="129"/>
                </a:xfrm>
                <a:custGeom>
                  <a:avLst/>
                  <a:gdLst>
                    <a:gd name="T0" fmla="*/ 5 w 200"/>
                    <a:gd name="T1" fmla="*/ 7 h 259"/>
                    <a:gd name="T2" fmla="*/ 7 w 200"/>
                    <a:gd name="T3" fmla="*/ 7 h 259"/>
                    <a:gd name="T4" fmla="*/ 6 w 200"/>
                    <a:gd name="T5" fmla="*/ 0 h 259"/>
                    <a:gd name="T6" fmla="*/ 4 w 200"/>
                    <a:gd name="T7" fmla="*/ 0 h 259"/>
                    <a:gd name="T8" fmla="*/ 4 w 200"/>
                    <a:gd name="T9" fmla="*/ 2 h 259"/>
                    <a:gd name="T10" fmla="*/ 3 w 200"/>
                    <a:gd name="T11" fmla="*/ 0 h 259"/>
                    <a:gd name="T12" fmla="*/ 0 w 200"/>
                    <a:gd name="T13" fmla="*/ 0 h 259"/>
                    <a:gd name="T14" fmla="*/ 3 w 200"/>
                    <a:gd name="T15" fmla="*/ 4 h 259"/>
                    <a:gd name="T16" fmla="*/ 2 w 200"/>
                    <a:gd name="T17" fmla="*/ 8 h 259"/>
                    <a:gd name="T18" fmla="*/ 4 w 200"/>
                    <a:gd name="T19" fmla="*/ 7 h 259"/>
                    <a:gd name="T20" fmla="*/ 5 w 200"/>
                    <a:gd name="T21" fmla="*/ 4 h 259"/>
                    <a:gd name="T22" fmla="*/ 5 w 200"/>
                    <a:gd name="T23" fmla="*/ 7 h 25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00" h="259">
                      <a:moveTo>
                        <a:pt x="148" y="245"/>
                      </a:moveTo>
                      <a:lnTo>
                        <a:pt x="200" y="242"/>
                      </a:lnTo>
                      <a:lnTo>
                        <a:pt x="171" y="0"/>
                      </a:lnTo>
                      <a:lnTo>
                        <a:pt x="111" y="8"/>
                      </a:lnTo>
                      <a:lnTo>
                        <a:pt x="123" y="91"/>
                      </a:lnTo>
                      <a:lnTo>
                        <a:pt x="67" y="16"/>
                      </a:lnTo>
                      <a:lnTo>
                        <a:pt x="0" y="25"/>
                      </a:lnTo>
                      <a:lnTo>
                        <a:pt x="77" y="130"/>
                      </a:lnTo>
                      <a:lnTo>
                        <a:pt x="35" y="259"/>
                      </a:lnTo>
                      <a:lnTo>
                        <a:pt x="101" y="253"/>
                      </a:lnTo>
                      <a:lnTo>
                        <a:pt x="129" y="150"/>
                      </a:lnTo>
                      <a:lnTo>
                        <a:pt x="148" y="24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09" name="未知"/>
                <p:cNvSpPr>
                  <a:spLocks/>
                </p:cNvSpPr>
                <p:nvPr/>
              </p:nvSpPr>
              <p:spPr bwMode="auto">
                <a:xfrm>
                  <a:off x="16" y="171"/>
                  <a:ext cx="82" cy="153"/>
                </a:xfrm>
                <a:custGeom>
                  <a:avLst/>
                  <a:gdLst>
                    <a:gd name="T0" fmla="*/ 1 w 165"/>
                    <a:gd name="T1" fmla="*/ 0 h 306"/>
                    <a:gd name="T2" fmla="*/ 0 w 165"/>
                    <a:gd name="T3" fmla="*/ 6 h 306"/>
                    <a:gd name="T4" fmla="*/ 3 w 165"/>
                    <a:gd name="T5" fmla="*/ 10 h 306"/>
                    <a:gd name="T6" fmla="*/ 5 w 165"/>
                    <a:gd name="T7" fmla="*/ 5 h 306"/>
                    <a:gd name="T8" fmla="*/ 1 w 165"/>
                    <a:gd name="T9" fmla="*/ 0 h 3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65" h="306">
                      <a:moveTo>
                        <a:pt x="50" y="0"/>
                      </a:moveTo>
                      <a:lnTo>
                        <a:pt x="0" y="186"/>
                      </a:lnTo>
                      <a:lnTo>
                        <a:pt x="125" y="306"/>
                      </a:lnTo>
                      <a:lnTo>
                        <a:pt x="165" y="131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10" name="未知"/>
                <p:cNvSpPr>
                  <a:spLocks/>
                </p:cNvSpPr>
                <p:nvPr/>
              </p:nvSpPr>
              <p:spPr bwMode="auto">
                <a:xfrm>
                  <a:off x="1005" y="1021"/>
                  <a:ext cx="82" cy="153"/>
                </a:xfrm>
                <a:custGeom>
                  <a:avLst/>
                  <a:gdLst>
                    <a:gd name="T0" fmla="*/ 2 w 164"/>
                    <a:gd name="T1" fmla="*/ 0 h 305"/>
                    <a:gd name="T2" fmla="*/ 0 w 164"/>
                    <a:gd name="T3" fmla="*/ 6 h 305"/>
                    <a:gd name="T4" fmla="*/ 4 w 164"/>
                    <a:gd name="T5" fmla="*/ 10 h 305"/>
                    <a:gd name="T6" fmla="*/ 6 w 164"/>
                    <a:gd name="T7" fmla="*/ 5 h 305"/>
                    <a:gd name="T8" fmla="*/ 2 w 164"/>
                    <a:gd name="T9" fmla="*/ 0 h 3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64" h="305">
                      <a:moveTo>
                        <a:pt x="50" y="0"/>
                      </a:moveTo>
                      <a:lnTo>
                        <a:pt x="0" y="185"/>
                      </a:lnTo>
                      <a:lnTo>
                        <a:pt x="124" y="305"/>
                      </a:lnTo>
                      <a:lnTo>
                        <a:pt x="164" y="13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611" name="Group 300"/>
                <p:cNvGrpSpPr>
                  <a:grpSpLocks/>
                </p:cNvGrpSpPr>
                <p:nvPr/>
              </p:nvGrpSpPr>
              <p:grpSpPr bwMode="auto">
                <a:xfrm>
                  <a:off x="114" y="72"/>
                  <a:ext cx="877" cy="1180"/>
                  <a:chOff x="0" y="0"/>
                  <a:chExt cx="877" cy="1180"/>
                </a:xfrm>
              </p:grpSpPr>
              <p:sp>
                <p:nvSpPr>
                  <p:cNvPr id="11612" name="未知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77" cy="1180"/>
                  </a:xfrm>
                  <a:custGeom>
                    <a:avLst/>
                    <a:gdLst>
                      <a:gd name="T0" fmla="*/ 0 w 1753"/>
                      <a:gd name="T1" fmla="*/ 7 h 2359"/>
                      <a:gd name="T2" fmla="*/ 45 w 1753"/>
                      <a:gd name="T3" fmla="*/ 0 h 2359"/>
                      <a:gd name="T4" fmla="*/ 55 w 1753"/>
                      <a:gd name="T5" fmla="*/ 69 h 2359"/>
                      <a:gd name="T6" fmla="*/ 12 w 1753"/>
                      <a:gd name="T7" fmla="*/ 74 h 2359"/>
                      <a:gd name="T8" fmla="*/ 0 w 1753"/>
                      <a:gd name="T9" fmla="*/ 7 h 23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53" h="2359">
                        <a:moveTo>
                          <a:pt x="0" y="208"/>
                        </a:moveTo>
                        <a:lnTo>
                          <a:pt x="1414" y="0"/>
                        </a:lnTo>
                        <a:lnTo>
                          <a:pt x="1753" y="2182"/>
                        </a:lnTo>
                        <a:lnTo>
                          <a:pt x="357" y="2359"/>
                        </a:lnTo>
                        <a:lnTo>
                          <a:pt x="0" y="208"/>
                        </a:lnTo>
                        <a:close/>
                      </a:path>
                    </a:pathLst>
                  </a:custGeom>
                  <a:noFill/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613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66" y="17"/>
                    <a:ext cx="718" cy="626"/>
                    <a:chOff x="0" y="0"/>
                    <a:chExt cx="718" cy="626"/>
                  </a:xfrm>
                </p:grpSpPr>
                <p:sp>
                  <p:nvSpPr>
                    <p:cNvPr id="11647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102"/>
                      <a:ext cx="145" cy="257"/>
                    </a:xfrm>
                    <a:custGeom>
                      <a:avLst/>
                      <a:gdLst>
                        <a:gd name="T0" fmla="*/ 4 w 289"/>
                        <a:gd name="T1" fmla="*/ 0 h 514"/>
                        <a:gd name="T2" fmla="*/ 0 w 289"/>
                        <a:gd name="T3" fmla="*/ 9 h 514"/>
                        <a:gd name="T4" fmla="*/ 6 w 289"/>
                        <a:gd name="T5" fmla="*/ 17 h 514"/>
                        <a:gd name="T6" fmla="*/ 10 w 289"/>
                        <a:gd name="T7" fmla="*/ 8 h 514"/>
                        <a:gd name="T8" fmla="*/ 4 w 289"/>
                        <a:gd name="T9" fmla="*/ 0 h 51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89" h="514">
                          <a:moveTo>
                            <a:pt x="102" y="0"/>
                          </a:moveTo>
                          <a:lnTo>
                            <a:pt x="0" y="272"/>
                          </a:lnTo>
                          <a:lnTo>
                            <a:pt x="187" y="514"/>
                          </a:lnTo>
                          <a:lnTo>
                            <a:pt x="289" y="236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1648" name="Group 3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" y="0"/>
                      <a:ext cx="711" cy="626"/>
                      <a:chOff x="0" y="0"/>
                      <a:chExt cx="711" cy="626"/>
                    </a:xfrm>
                  </p:grpSpPr>
                  <p:sp>
                    <p:nvSpPr>
                      <p:cNvPr id="11649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0" y="297"/>
                        <a:ext cx="711" cy="329"/>
                      </a:xfrm>
                      <a:custGeom>
                        <a:avLst/>
                        <a:gdLst>
                          <a:gd name="T0" fmla="*/ 15 w 1422"/>
                          <a:gd name="T1" fmla="*/ 3 h 659"/>
                          <a:gd name="T2" fmla="*/ 0 w 1422"/>
                          <a:gd name="T3" fmla="*/ 11 h 659"/>
                          <a:gd name="T4" fmla="*/ 2 w 1422"/>
                          <a:gd name="T5" fmla="*/ 20 h 659"/>
                          <a:gd name="T6" fmla="*/ 10 w 1422"/>
                          <a:gd name="T7" fmla="*/ 19 h 659"/>
                          <a:gd name="T8" fmla="*/ 8 w 1422"/>
                          <a:gd name="T9" fmla="*/ 14 h 659"/>
                          <a:gd name="T10" fmla="*/ 10 w 1422"/>
                          <a:gd name="T11" fmla="*/ 12 h 659"/>
                          <a:gd name="T12" fmla="*/ 12 w 1422"/>
                          <a:gd name="T13" fmla="*/ 18 h 659"/>
                          <a:gd name="T14" fmla="*/ 45 w 1422"/>
                          <a:gd name="T15" fmla="*/ 13 h 659"/>
                          <a:gd name="T16" fmla="*/ 44 w 1422"/>
                          <a:gd name="T17" fmla="*/ 7 h 659"/>
                          <a:gd name="T18" fmla="*/ 34 w 1422"/>
                          <a:gd name="T19" fmla="*/ 0 h 659"/>
                          <a:gd name="T20" fmla="*/ 15 w 1422"/>
                          <a:gd name="T21" fmla="*/ 3 h 659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1422" h="659">
                            <a:moveTo>
                              <a:pt x="451" y="109"/>
                            </a:moveTo>
                            <a:lnTo>
                              <a:pt x="0" y="383"/>
                            </a:lnTo>
                            <a:lnTo>
                              <a:pt x="44" y="659"/>
                            </a:lnTo>
                            <a:lnTo>
                              <a:pt x="317" y="615"/>
                            </a:lnTo>
                            <a:lnTo>
                              <a:pt x="244" y="476"/>
                            </a:lnTo>
                            <a:lnTo>
                              <a:pt x="315" y="405"/>
                            </a:lnTo>
                            <a:lnTo>
                              <a:pt x="370" y="607"/>
                            </a:lnTo>
                            <a:lnTo>
                              <a:pt x="1422" y="436"/>
                            </a:lnTo>
                            <a:lnTo>
                              <a:pt x="1389" y="237"/>
                            </a:lnTo>
                            <a:lnTo>
                              <a:pt x="1080" y="0"/>
                            </a:lnTo>
                            <a:lnTo>
                              <a:pt x="451" y="109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50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91" y="13"/>
                        <a:ext cx="100" cy="400"/>
                      </a:xfrm>
                      <a:custGeom>
                        <a:avLst/>
                        <a:gdLst>
                          <a:gd name="T0" fmla="*/ 2 w 202"/>
                          <a:gd name="T1" fmla="*/ 0 h 799"/>
                          <a:gd name="T2" fmla="*/ 6 w 202"/>
                          <a:gd name="T3" fmla="*/ 25 h 799"/>
                          <a:gd name="T4" fmla="*/ 3 w 202"/>
                          <a:gd name="T5" fmla="*/ 23 h 799"/>
                          <a:gd name="T6" fmla="*/ 0 w 202"/>
                          <a:gd name="T7" fmla="*/ 2 h 799"/>
                          <a:gd name="T8" fmla="*/ 2 w 202"/>
                          <a:gd name="T9" fmla="*/ 0 h 79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02" h="799">
                            <a:moveTo>
                              <a:pt x="73" y="0"/>
                            </a:moveTo>
                            <a:lnTo>
                              <a:pt x="202" y="799"/>
                            </a:lnTo>
                            <a:lnTo>
                              <a:pt x="102" y="719"/>
                            </a:lnTo>
                            <a:lnTo>
                              <a:pt x="0" y="59"/>
                            </a:lnTo>
                            <a:lnTo>
                              <a:pt x="73" y="0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51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6" y="79"/>
                        <a:ext cx="38" cy="69"/>
                      </a:xfrm>
                      <a:custGeom>
                        <a:avLst/>
                        <a:gdLst>
                          <a:gd name="T0" fmla="*/ 0 w 76"/>
                          <a:gd name="T1" fmla="*/ 1 h 138"/>
                          <a:gd name="T2" fmla="*/ 2 w 76"/>
                          <a:gd name="T3" fmla="*/ 0 h 138"/>
                          <a:gd name="T4" fmla="*/ 3 w 76"/>
                          <a:gd name="T5" fmla="*/ 5 h 138"/>
                          <a:gd name="T6" fmla="*/ 1 w 76"/>
                          <a:gd name="T7" fmla="*/ 5 h 138"/>
                          <a:gd name="T8" fmla="*/ 0 w 76"/>
                          <a:gd name="T9" fmla="*/ 1 h 13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76" h="138">
                            <a:moveTo>
                              <a:pt x="0" y="10"/>
                            </a:moveTo>
                            <a:lnTo>
                              <a:pt x="57" y="0"/>
                            </a:lnTo>
                            <a:lnTo>
                              <a:pt x="76" y="130"/>
                            </a:lnTo>
                            <a:lnTo>
                              <a:pt x="19" y="138"/>
                            </a:lnTo>
                            <a:lnTo>
                              <a:pt x="0" y="10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52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2" y="25"/>
                        <a:ext cx="88" cy="181"/>
                      </a:xfrm>
                      <a:custGeom>
                        <a:avLst/>
                        <a:gdLst>
                          <a:gd name="T0" fmla="*/ 5 w 176"/>
                          <a:gd name="T1" fmla="*/ 4 h 360"/>
                          <a:gd name="T2" fmla="*/ 5 w 176"/>
                          <a:gd name="T3" fmla="*/ 0 h 360"/>
                          <a:gd name="T4" fmla="*/ 0 w 176"/>
                          <a:gd name="T5" fmla="*/ 6 h 360"/>
                          <a:gd name="T6" fmla="*/ 1 w 176"/>
                          <a:gd name="T7" fmla="*/ 8 h 360"/>
                          <a:gd name="T8" fmla="*/ 6 w 176"/>
                          <a:gd name="T9" fmla="*/ 12 h 360"/>
                          <a:gd name="T10" fmla="*/ 5 w 176"/>
                          <a:gd name="T11" fmla="*/ 8 h 360"/>
                          <a:gd name="T12" fmla="*/ 2 w 176"/>
                          <a:gd name="T13" fmla="*/ 7 h 360"/>
                          <a:gd name="T14" fmla="*/ 5 w 176"/>
                          <a:gd name="T15" fmla="*/ 4 h 360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176" h="360">
                            <a:moveTo>
                              <a:pt x="143" y="104"/>
                            </a:moveTo>
                            <a:lnTo>
                              <a:pt x="129" y="0"/>
                            </a:lnTo>
                            <a:lnTo>
                              <a:pt x="0" y="162"/>
                            </a:lnTo>
                            <a:lnTo>
                              <a:pt x="14" y="247"/>
                            </a:lnTo>
                            <a:lnTo>
                              <a:pt x="176" y="360"/>
                            </a:lnTo>
                            <a:lnTo>
                              <a:pt x="160" y="247"/>
                            </a:lnTo>
                            <a:lnTo>
                              <a:pt x="64" y="195"/>
                            </a:lnTo>
                            <a:lnTo>
                              <a:pt x="143" y="104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53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8" y="0"/>
                        <a:ext cx="372" cy="124"/>
                      </a:xfrm>
                      <a:custGeom>
                        <a:avLst/>
                        <a:gdLst>
                          <a:gd name="T0" fmla="*/ 0 w 743"/>
                          <a:gd name="T1" fmla="*/ 4 h 248"/>
                          <a:gd name="T2" fmla="*/ 24 w 743"/>
                          <a:gd name="T3" fmla="*/ 0 h 248"/>
                          <a:gd name="T4" fmla="*/ 21 w 743"/>
                          <a:gd name="T5" fmla="*/ 6 h 248"/>
                          <a:gd name="T6" fmla="*/ 21 w 743"/>
                          <a:gd name="T7" fmla="*/ 8 h 248"/>
                          <a:gd name="T8" fmla="*/ 16 w 743"/>
                          <a:gd name="T9" fmla="*/ 8 h 248"/>
                          <a:gd name="T10" fmla="*/ 10 w 743"/>
                          <a:gd name="T11" fmla="*/ 7 h 248"/>
                          <a:gd name="T12" fmla="*/ 5 w 743"/>
                          <a:gd name="T13" fmla="*/ 8 h 248"/>
                          <a:gd name="T14" fmla="*/ 0 w 743"/>
                          <a:gd name="T15" fmla="*/ 4 h 248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743" h="248">
                            <a:moveTo>
                              <a:pt x="0" y="110"/>
                            </a:moveTo>
                            <a:lnTo>
                              <a:pt x="743" y="0"/>
                            </a:lnTo>
                            <a:lnTo>
                              <a:pt x="641" y="167"/>
                            </a:lnTo>
                            <a:lnTo>
                              <a:pt x="649" y="225"/>
                            </a:lnTo>
                            <a:lnTo>
                              <a:pt x="509" y="248"/>
                            </a:lnTo>
                            <a:lnTo>
                              <a:pt x="310" y="207"/>
                            </a:lnTo>
                            <a:lnTo>
                              <a:pt x="133" y="234"/>
                            </a:lnTo>
                            <a:lnTo>
                              <a:pt x="0" y="110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54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1" y="104"/>
                        <a:ext cx="395" cy="276"/>
                      </a:xfrm>
                      <a:custGeom>
                        <a:avLst/>
                        <a:gdLst>
                          <a:gd name="T0" fmla="*/ 2 w 789"/>
                          <a:gd name="T1" fmla="*/ 0 h 553"/>
                          <a:gd name="T2" fmla="*/ 3 w 789"/>
                          <a:gd name="T3" fmla="*/ 5 h 553"/>
                          <a:gd name="T4" fmla="*/ 2 w 789"/>
                          <a:gd name="T5" fmla="*/ 7 h 553"/>
                          <a:gd name="T6" fmla="*/ 2 w 789"/>
                          <a:gd name="T7" fmla="*/ 8 h 553"/>
                          <a:gd name="T8" fmla="*/ 3 w 789"/>
                          <a:gd name="T9" fmla="*/ 8 h 553"/>
                          <a:gd name="T10" fmla="*/ 4 w 789"/>
                          <a:gd name="T11" fmla="*/ 9 h 553"/>
                          <a:gd name="T12" fmla="*/ 5 w 789"/>
                          <a:gd name="T13" fmla="*/ 9 h 553"/>
                          <a:gd name="T14" fmla="*/ 4 w 789"/>
                          <a:gd name="T15" fmla="*/ 10 h 553"/>
                          <a:gd name="T16" fmla="*/ 5 w 789"/>
                          <a:gd name="T17" fmla="*/ 12 h 553"/>
                          <a:gd name="T18" fmla="*/ 4 w 789"/>
                          <a:gd name="T19" fmla="*/ 14 h 553"/>
                          <a:gd name="T20" fmla="*/ 3 w 789"/>
                          <a:gd name="T21" fmla="*/ 14 h 553"/>
                          <a:gd name="T22" fmla="*/ 2 w 789"/>
                          <a:gd name="T23" fmla="*/ 13 h 553"/>
                          <a:gd name="T24" fmla="*/ 1 w 789"/>
                          <a:gd name="T25" fmla="*/ 13 h 553"/>
                          <a:gd name="T26" fmla="*/ 0 w 789"/>
                          <a:gd name="T27" fmla="*/ 15 h 553"/>
                          <a:gd name="T28" fmla="*/ 3 w 789"/>
                          <a:gd name="T29" fmla="*/ 17 h 553"/>
                          <a:gd name="T30" fmla="*/ 6 w 789"/>
                          <a:gd name="T31" fmla="*/ 16 h 553"/>
                          <a:gd name="T32" fmla="*/ 8 w 789"/>
                          <a:gd name="T33" fmla="*/ 15 h 553"/>
                          <a:gd name="T34" fmla="*/ 11 w 789"/>
                          <a:gd name="T35" fmla="*/ 14 h 553"/>
                          <a:gd name="T36" fmla="*/ 11 w 789"/>
                          <a:gd name="T37" fmla="*/ 13 h 553"/>
                          <a:gd name="T38" fmla="*/ 25 w 789"/>
                          <a:gd name="T39" fmla="*/ 11 h 553"/>
                          <a:gd name="T40" fmla="*/ 25 w 789"/>
                          <a:gd name="T41" fmla="*/ 10 h 553"/>
                          <a:gd name="T42" fmla="*/ 24 w 789"/>
                          <a:gd name="T43" fmla="*/ 10 h 553"/>
                          <a:gd name="T44" fmla="*/ 23 w 789"/>
                          <a:gd name="T45" fmla="*/ 7 h 553"/>
                          <a:gd name="T46" fmla="*/ 19 w 789"/>
                          <a:gd name="T47" fmla="*/ 3 h 553"/>
                          <a:gd name="T48" fmla="*/ 18 w 789"/>
                          <a:gd name="T49" fmla="*/ 0 h 553"/>
                          <a:gd name="T50" fmla="*/ 14 w 789"/>
                          <a:gd name="T51" fmla="*/ 1 h 553"/>
                          <a:gd name="T52" fmla="*/ 8 w 789"/>
                          <a:gd name="T53" fmla="*/ 0 h 553"/>
                          <a:gd name="T54" fmla="*/ 2 w 789"/>
                          <a:gd name="T55" fmla="*/ 0 h 553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</a:gdLst>
                        <a:ahLst/>
                        <a:cxnLst>
                          <a:cxn ang="T56">
                            <a:pos x="T0" y="T1"/>
                          </a:cxn>
                          <a:cxn ang="T57">
                            <a:pos x="T2" y="T3"/>
                          </a:cxn>
                          <a:cxn ang="T58">
                            <a:pos x="T4" y="T5"/>
                          </a:cxn>
                          <a:cxn ang="T59">
                            <a:pos x="T6" y="T7"/>
                          </a:cxn>
                          <a:cxn ang="T60">
                            <a:pos x="T8" y="T9"/>
                          </a:cxn>
                          <a:cxn ang="T61">
                            <a:pos x="T10" y="T11"/>
                          </a:cxn>
                          <a:cxn ang="T62">
                            <a:pos x="T12" y="T13"/>
                          </a:cxn>
                          <a:cxn ang="T63">
                            <a:pos x="T14" y="T15"/>
                          </a:cxn>
                          <a:cxn ang="T64">
                            <a:pos x="T16" y="T17"/>
                          </a:cxn>
                          <a:cxn ang="T65">
                            <a:pos x="T18" y="T19"/>
                          </a:cxn>
                          <a:cxn ang="T66">
                            <a:pos x="T20" y="T21"/>
                          </a:cxn>
                          <a:cxn ang="T67">
                            <a:pos x="T22" y="T23"/>
                          </a:cxn>
                          <a:cxn ang="T68">
                            <a:pos x="T24" y="T25"/>
                          </a:cxn>
                          <a:cxn ang="T69">
                            <a:pos x="T26" y="T27"/>
                          </a:cxn>
                          <a:cxn ang="T70">
                            <a:pos x="T28" y="T29"/>
                          </a:cxn>
                          <a:cxn ang="T71">
                            <a:pos x="T30" y="T31"/>
                          </a:cxn>
                          <a:cxn ang="T72">
                            <a:pos x="T32" y="T33"/>
                          </a:cxn>
                          <a:cxn ang="T73">
                            <a:pos x="T34" y="T35"/>
                          </a:cxn>
                          <a:cxn ang="T74">
                            <a:pos x="T36" y="T37"/>
                          </a:cxn>
                          <a:cxn ang="T75">
                            <a:pos x="T38" y="T39"/>
                          </a:cxn>
                          <a:cxn ang="T76">
                            <a:pos x="T40" y="T41"/>
                          </a:cxn>
                          <a:cxn ang="T77">
                            <a:pos x="T42" y="T43"/>
                          </a:cxn>
                          <a:cxn ang="T78">
                            <a:pos x="T44" y="T45"/>
                          </a:cxn>
                          <a:cxn ang="T79">
                            <a:pos x="T46" y="T47"/>
                          </a:cxn>
                          <a:cxn ang="T80">
                            <a:pos x="T48" y="T49"/>
                          </a:cxn>
                          <a:cxn ang="T81">
                            <a:pos x="T50" y="T51"/>
                          </a:cxn>
                          <a:cxn ang="T82">
                            <a:pos x="T52" y="T53"/>
                          </a:cxn>
                          <a:cxn ang="T83">
                            <a:pos x="T54" y="T55"/>
                          </a:cxn>
                        </a:cxnLst>
                        <a:rect l="0" t="0" r="r" b="b"/>
                        <a:pathLst>
                          <a:path w="789" h="553">
                            <a:moveTo>
                              <a:pt x="55" y="30"/>
                            </a:moveTo>
                            <a:lnTo>
                              <a:pt x="83" y="173"/>
                            </a:lnTo>
                            <a:lnTo>
                              <a:pt x="33" y="241"/>
                            </a:lnTo>
                            <a:lnTo>
                              <a:pt x="39" y="276"/>
                            </a:lnTo>
                            <a:lnTo>
                              <a:pt x="73" y="270"/>
                            </a:lnTo>
                            <a:lnTo>
                              <a:pt x="100" y="290"/>
                            </a:lnTo>
                            <a:lnTo>
                              <a:pt x="130" y="316"/>
                            </a:lnTo>
                            <a:lnTo>
                              <a:pt x="115" y="330"/>
                            </a:lnTo>
                            <a:lnTo>
                              <a:pt x="131" y="411"/>
                            </a:lnTo>
                            <a:lnTo>
                              <a:pt x="115" y="460"/>
                            </a:lnTo>
                            <a:lnTo>
                              <a:pt x="67" y="467"/>
                            </a:lnTo>
                            <a:lnTo>
                              <a:pt x="64" y="433"/>
                            </a:lnTo>
                            <a:lnTo>
                              <a:pt x="28" y="435"/>
                            </a:lnTo>
                            <a:lnTo>
                              <a:pt x="0" y="491"/>
                            </a:lnTo>
                            <a:lnTo>
                              <a:pt x="81" y="553"/>
                            </a:lnTo>
                            <a:lnTo>
                              <a:pt x="189" y="533"/>
                            </a:lnTo>
                            <a:lnTo>
                              <a:pt x="240" y="489"/>
                            </a:lnTo>
                            <a:lnTo>
                              <a:pt x="345" y="472"/>
                            </a:lnTo>
                            <a:lnTo>
                              <a:pt x="342" y="447"/>
                            </a:lnTo>
                            <a:lnTo>
                              <a:pt x="789" y="377"/>
                            </a:lnTo>
                            <a:lnTo>
                              <a:pt x="784" y="340"/>
                            </a:lnTo>
                            <a:lnTo>
                              <a:pt x="737" y="349"/>
                            </a:lnTo>
                            <a:lnTo>
                              <a:pt x="720" y="231"/>
                            </a:lnTo>
                            <a:lnTo>
                              <a:pt x="604" y="125"/>
                            </a:lnTo>
                            <a:lnTo>
                              <a:pt x="569" y="20"/>
                            </a:lnTo>
                            <a:lnTo>
                              <a:pt x="431" y="41"/>
                            </a:lnTo>
                            <a:lnTo>
                              <a:pt x="230" y="0"/>
                            </a:lnTo>
                            <a:lnTo>
                              <a:pt x="55" y="3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55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" y="449"/>
                        <a:ext cx="147" cy="160"/>
                      </a:xfrm>
                      <a:custGeom>
                        <a:avLst/>
                        <a:gdLst>
                          <a:gd name="T0" fmla="*/ 7 w 296"/>
                          <a:gd name="T1" fmla="*/ 0 h 320"/>
                          <a:gd name="T2" fmla="*/ 0 w 296"/>
                          <a:gd name="T3" fmla="*/ 7 h 320"/>
                          <a:gd name="T4" fmla="*/ 0 w 296"/>
                          <a:gd name="T5" fmla="*/ 10 h 320"/>
                          <a:gd name="T6" fmla="*/ 9 w 296"/>
                          <a:gd name="T7" fmla="*/ 2 h 320"/>
                          <a:gd name="T8" fmla="*/ 7 w 296"/>
                          <a:gd name="T9" fmla="*/ 0 h 32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96" h="320">
                            <a:moveTo>
                              <a:pt x="233" y="0"/>
                            </a:moveTo>
                            <a:lnTo>
                              <a:pt x="0" y="201"/>
                            </a:lnTo>
                            <a:lnTo>
                              <a:pt x="17" y="320"/>
                            </a:lnTo>
                            <a:lnTo>
                              <a:pt x="296" y="59"/>
                            </a:lnTo>
                            <a:lnTo>
                              <a:pt x="233" y="0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56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" y="561"/>
                        <a:ext cx="77" cy="57"/>
                      </a:xfrm>
                      <a:custGeom>
                        <a:avLst/>
                        <a:gdLst>
                          <a:gd name="T0" fmla="*/ 0 w 154"/>
                          <a:gd name="T1" fmla="*/ 1 h 115"/>
                          <a:gd name="T2" fmla="*/ 3 w 154"/>
                          <a:gd name="T3" fmla="*/ 0 h 115"/>
                          <a:gd name="T4" fmla="*/ 5 w 154"/>
                          <a:gd name="T5" fmla="*/ 2 h 115"/>
                          <a:gd name="T6" fmla="*/ 2 w 154"/>
                          <a:gd name="T7" fmla="*/ 3 h 115"/>
                          <a:gd name="T8" fmla="*/ 0 w 154"/>
                          <a:gd name="T9" fmla="*/ 1 h 11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54" h="115">
                            <a:moveTo>
                              <a:pt x="0" y="61"/>
                            </a:moveTo>
                            <a:lnTo>
                              <a:pt x="65" y="0"/>
                            </a:lnTo>
                            <a:lnTo>
                              <a:pt x="154" y="95"/>
                            </a:lnTo>
                            <a:lnTo>
                              <a:pt x="51" y="115"/>
                            </a:lnTo>
                            <a:lnTo>
                              <a:pt x="0" y="61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57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6" y="411"/>
                        <a:ext cx="143" cy="181"/>
                      </a:xfrm>
                      <a:custGeom>
                        <a:avLst/>
                        <a:gdLst>
                          <a:gd name="T0" fmla="*/ 0 w 286"/>
                          <a:gd name="T1" fmla="*/ 1 h 361"/>
                          <a:gd name="T2" fmla="*/ 5 w 286"/>
                          <a:gd name="T3" fmla="*/ 5 h 361"/>
                          <a:gd name="T4" fmla="*/ 8 w 286"/>
                          <a:gd name="T5" fmla="*/ 12 h 361"/>
                          <a:gd name="T6" fmla="*/ 9 w 286"/>
                          <a:gd name="T7" fmla="*/ 12 h 361"/>
                          <a:gd name="T8" fmla="*/ 7 w 286"/>
                          <a:gd name="T9" fmla="*/ 4 h 361"/>
                          <a:gd name="T10" fmla="*/ 2 w 286"/>
                          <a:gd name="T11" fmla="*/ 0 h 361"/>
                          <a:gd name="T12" fmla="*/ 0 w 286"/>
                          <a:gd name="T13" fmla="*/ 1 h 361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286" h="361">
                            <a:moveTo>
                              <a:pt x="0" y="32"/>
                            </a:moveTo>
                            <a:lnTo>
                              <a:pt x="146" y="154"/>
                            </a:lnTo>
                            <a:lnTo>
                              <a:pt x="236" y="361"/>
                            </a:lnTo>
                            <a:lnTo>
                              <a:pt x="286" y="355"/>
                            </a:lnTo>
                            <a:lnTo>
                              <a:pt x="196" y="122"/>
                            </a:lnTo>
                            <a:lnTo>
                              <a:pt x="57" y="0"/>
                            </a:lnTo>
                            <a:lnTo>
                              <a:pt x="0" y="32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58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1" y="385"/>
                        <a:ext cx="111" cy="140"/>
                      </a:xfrm>
                      <a:custGeom>
                        <a:avLst/>
                        <a:gdLst>
                          <a:gd name="T0" fmla="*/ 0 w 222"/>
                          <a:gd name="T1" fmla="*/ 2 h 280"/>
                          <a:gd name="T2" fmla="*/ 1 w 222"/>
                          <a:gd name="T3" fmla="*/ 0 h 280"/>
                          <a:gd name="T4" fmla="*/ 7 w 222"/>
                          <a:gd name="T5" fmla="*/ 5 h 280"/>
                          <a:gd name="T6" fmla="*/ 7 w 222"/>
                          <a:gd name="T7" fmla="*/ 9 h 280"/>
                          <a:gd name="T8" fmla="*/ 6 w 222"/>
                          <a:gd name="T9" fmla="*/ 9 h 280"/>
                          <a:gd name="T10" fmla="*/ 5 w 222"/>
                          <a:gd name="T11" fmla="*/ 6 h 280"/>
                          <a:gd name="T12" fmla="*/ 0 w 222"/>
                          <a:gd name="T13" fmla="*/ 2 h 280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222" h="280">
                            <a:moveTo>
                              <a:pt x="0" y="39"/>
                            </a:moveTo>
                            <a:lnTo>
                              <a:pt x="29" y="0"/>
                            </a:lnTo>
                            <a:lnTo>
                              <a:pt x="203" y="141"/>
                            </a:lnTo>
                            <a:lnTo>
                              <a:pt x="222" y="270"/>
                            </a:lnTo>
                            <a:lnTo>
                              <a:pt x="179" y="280"/>
                            </a:lnTo>
                            <a:lnTo>
                              <a:pt x="160" y="165"/>
                            </a:lnTo>
                            <a:lnTo>
                              <a:pt x="0" y="39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59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5" y="429"/>
                        <a:ext cx="83" cy="106"/>
                      </a:xfrm>
                      <a:custGeom>
                        <a:avLst/>
                        <a:gdLst>
                          <a:gd name="T0" fmla="*/ 1 w 166"/>
                          <a:gd name="T1" fmla="*/ 0 h 213"/>
                          <a:gd name="T2" fmla="*/ 5 w 166"/>
                          <a:gd name="T3" fmla="*/ 3 h 213"/>
                          <a:gd name="T4" fmla="*/ 6 w 166"/>
                          <a:gd name="T5" fmla="*/ 6 h 213"/>
                          <a:gd name="T6" fmla="*/ 4 w 166"/>
                          <a:gd name="T7" fmla="*/ 6 h 213"/>
                          <a:gd name="T8" fmla="*/ 4 w 166"/>
                          <a:gd name="T9" fmla="*/ 3 h 213"/>
                          <a:gd name="T10" fmla="*/ 0 w 166"/>
                          <a:gd name="T11" fmla="*/ 1 h 213"/>
                          <a:gd name="T12" fmla="*/ 1 w 166"/>
                          <a:gd name="T13" fmla="*/ 0 h 21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66" h="213">
                            <a:moveTo>
                              <a:pt x="25" y="0"/>
                            </a:moveTo>
                            <a:lnTo>
                              <a:pt x="149" y="100"/>
                            </a:lnTo>
                            <a:lnTo>
                              <a:pt x="166" y="202"/>
                            </a:lnTo>
                            <a:lnTo>
                              <a:pt x="116" y="213"/>
                            </a:lnTo>
                            <a:lnTo>
                              <a:pt x="97" y="110"/>
                            </a:lnTo>
                            <a:lnTo>
                              <a:pt x="0" y="36"/>
                            </a:lnTo>
                            <a:lnTo>
                              <a:pt x="25" y="0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60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6" y="471"/>
                        <a:ext cx="133" cy="110"/>
                      </a:xfrm>
                      <a:custGeom>
                        <a:avLst/>
                        <a:gdLst>
                          <a:gd name="T0" fmla="*/ 0 w 267"/>
                          <a:gd name="T1" fmla="*/ 7 h 220"/>
                          <a:gd name="T2" fmla="*/ 0 w 267"/>
                          <a:gd name="T3" fmla="*/ 4 h 220"/>
                          <a:gd name="T4" fmla="*/ 2 w 267"/>
                          <a:gd name="T5" fmla="*/ 1 h 220"/>
                          <a:gd name="T6" fmla="*/ 8 w 267"/>
                          <a:gd name="T7" fmla="*/ 0 h 220"/>
                          <a:gd name="T8" fmla="*/ 7 w 267"/>
                          <a:gd name="T9" fmla="*/ 5 h 220"/>
                          <a:gd name="T10" fmla="*/ 7 w 267"/>
                          <a:gd name="T11" fmla="*/ 6 h 220"/>
                          <a:gd name="T12" fmla="*/ 0 w 267"/>
                          <a:gd name="T13" fmla="*/ 7 h 220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267" h="220">
                            <a:moveTo>
                              <a:pt x="0" y="220"/>
                            </a:moveTo>
                            <a:lnTo>
                              <a:pt x="15" y="99"/>
                            </a:lnTo>
                            <a:lnTo>
                              <a:pt x="70" y="30"/>
                            </a:lnTo>
                            <a:lnTo>
                              <a:pt x="267" y="0"/>
                            </a:lnTo>
                            <a:lnTo>
                              <a:pt x="245" y="135"/>
                            </a:lnTo>
                            <a:lnTo>
                              <a:pt x="246" y="180"/>
                            </a:lnTo>
                            <a:lnTo>
                              <a:pt x="0" y="22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61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3" y="439"/>
                        <a:ext cx="185" cy="137"/>
                      </a:xfrm>
                      <a:custGeom>
                        <a:avLst/>
                        <a:gdLst>
                          <a:gd name="T0" fmla="*/ 1 w 370"/>
                          <a:gd name="T1" fmla="*/ 8 h 275"/>
                          <a:gd name="T2" fmla="*/ 0 w 370"/>
                          <a:gd name="T3" fmla="*/ 4 h 275"/>
                          <a:gd name="T4" fmla="*/ 2 w 370"/>
                          <a:gd name="T5" fmla="*/ 1 h 275"/>
                          <a:gd name="T6" fmla="*/ 12 w 370"/>
                          <a:gd name="T7" fmla="*/ 0 h 275"/>
                          <a:gd name="T8" fmla="*/ 11 w 370"/>
                          <a:gd name="T9" fmla="*/ 3 h 275"/>
                          <a:gd name="T10" fmla="*/ 10 w 370"/>
                          <a:gd name="T11" fmla="*/ 7 h 275"/>
                          <a:gd name="T12" fmla="*/ 9 w 370"/>
                          <a:gd name="T13" fmla="*/ 7 h 275"/>
                          <a:gd name="T14" fmla="*/ 9 w 370"/>
                          <a:gd name="T15" fmla="*/ 6 h 275"/>
                          <a:gd name="T16" fmla="*/ 10 w 370"/>
                          <a:gd name="T17" fmla="*/ 1 h 275"/>
                          <a:gd name="T18" fmla="*/ 3 w 370"/>
                          <a:gd name="T19" fmla="*/ 2 h 275"/>
                          <a:gd name="T20" fmla="*/ 2 w 370"/>
                          <a:gd name="T21" fmla="*/ 5 h 275"/>
                          <a:gd name="T22" fmla="*/ 1 w 370"/>
                          <a:gd name="T23" fmla="*/ 8 h 275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0" t="0" r="r" b="b"/>
                        <a:pathLst>
                          <a:path w="370" h="275">
                            <a:moveTo>
                              <a:pt x="21" y="275"/>
                            </a:moveTo>
                            <a:lnTo>
                              <a:pt x="0" y="137"/>
                            </a:lnTo>
                            <a:lnTo>
                              <a:pt x="63" y="51"/>
                            </a:lnTo>
                            <a:lnTo>
                              <a:pt x="370" y="0"/>
                            </a:lnTo>
                            <a:lnTo>
                              <a:pt x="328" y="122"/>
                            </a:lnTo>
                            <a:lnTo>
                              <a:pt x="316" y="233"/>
                            </a:lnTo>
                            <a:lnTo>
                              <a:pt x="269" y="240"/>
                            </a:lnTo>
                            <a:lnTo>
                              <a:pt x="270" y="195"/>
                            </a:lnTo>
                            <a:lnTo>
                              <a:pt x="289" y="61"/>
                            </a:lnTo>
                            <a:lnTo>
                              <a:pt x="94" y="93"/>
                            </a:lnTo>
                            <a:lnTo>
                              <a:pt x="34" y="162"/>
                            </a:lnTo>
                            <a:lnTo>
                              <a:pt x="21" y="275"/>
                            </a:lnTo>
                            <a:close/>
                          </a:path>
                        </a:pathLst>
                      </a:custGeom>
                      <a:solidFill>
                        <a:srgbClr val="FAFD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62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6" y="392"/>
                        <a:ext cx="251" cy="190"/>
                      </a:xfrm>
                      <a:custGeom>
                        <a:avLst/>
                        <a:gdLst>
                          <a:gd name="T0" fmla="*/ 13 w 502"/>
                          <a:gd name="T1" fmla="*/ 10 h 379"/>
                          <a:gd name="T2" fmla="*/ 14 w 502"/>
                          <a:gd name="T3" fmla="*/ 5 h 379"/>
                          <a:gd name="T4" fmla="*/ 16 w 502"/>
                          <a:gd name="T5" fmla="*/ 0 h 379"/>
                          <a:gd name="T6" fmla="*/ 4 w 502"/>
                          <a:gd name="T7" fmla="*/ 2 h 379"/>
                          <a:gd name="T8" fmla="*/ 0 w 502"/>
                          <a:gd name="T9" fmla="*/ 6 h 379"/>
                          <a:gd name="T10" fmla="*/ 1 w 502"/>
                          <a:gd name="T11" fmla="*/ 12 h 379"/>
                          <a:gd name="T12" fmla="*/ 1 w 502"/>
                          <a:gd name="T13" fmla="*/ 8 h 379"/>
                          <a:gd name="T14" fmla="*/ 3 w 502"/>
                          <a:gd name="T15" fmla="*/ 5 h 379"/>
                          <a:gd name="T16" fmla="*/ 12 w 502"/>
                          <a:gd name="T17" fmla="*/ 3 h 379"/>
                          <a:gd name="T18" fmla="*/ 11 w 502"/>
                          <a:gd name="T19" fmla="*/ 7 h 379"/>
                          <a:gd name="T20" fmla="*/ 11 w 502"/>
                          <a:gd name="T21" fmla="*/ 11 h 379"/>
                          <a:gd name="T22" fmla="*/ 13 w 502"/>
                          <a:gd name="T23" fmla="*/ 10 h 379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0" t="0" r="r" b="b"/>
                        <a:pathLst>
                          <a:path w="502" h="379">
                            <a:moveTo>
                              <a:pt x="400" y="315"/>
                            </a:moveTo>
                            <a:lnTo>
                              <a:pt x="429" y="132"/>
                            </a:lnTo>
                            <a:lnTo>
                              <a:pt x="502" y="0"/>
                            </a:lnTo>
                            <a:lnTo>
                              <a:pt x="114" y="63"/>
                            </a:lnTo>
                            <a:lnTo>
                              <a:pt x="0" y="177"/>
                            </a:lnTo>
                            <a:lnTo>
                              <a:pt x="31" y="379"/>
                            </a:lnTo>
                            <a:lnTo>
                              <a:pt x="8" y="225"/>
                            </a:lnTo>
                            <a:lnTo>
                              <a:pt x="80" y="143"/>
                            </a:lnTo>
                            <a:lnTo>
                              <a:pt x="384" y="95"/>
                            </a:lnTo>
                            <a:lnTo>
                              <a:pt x="343" y="221"/>
                            </a:lnTo>
                            <a:lnTo>
                              <a:pt x="331" y="327"/>
                            </a:lnTo>
                            <a:lnTo>
                              <a:pt x="400" y="315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63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2" y="361"/>
                        <a:ext cx="303" cy="190"/>
                      </a:xfrm>
                      <a:custGeom>
                        <a:avLst/>
                        <a:gdLst>
                          <a:gd name="T0" fmla="*/ 1 w 605"/>
                          <a:gd name="T1" fmla="*/ 8 h 380"/>
                          <a:gd name="T2" fmla="*/ 0 w 605"/>
                          <a:gd name="T3" fmla="*/ 7 h 380"/>
                          <a:gd name="T4" fmla="*/ 4 w 605"/>
                          <a:gd name="T5" fmla="*/ 3 h 380"/>
                          <a:gd name="T6" fmla="*/ 19 w 605"/>
                          <a:gd name="T7" fmla="*/ 0 h 380"/>
                          <a:gd name="T8" fmla="*/ 16 w 605"/>
                          <a:gd name="T9" fmla="*/ 6 h 380"/>
                          <a:gd name="T10" fmla="*/ 15 w 605"/>
                          <a:gd name="T11" fmla="*/ 12 h 380"/>
                          <a:gd name="T12" fmla="*/ 13 w 605"/>
                          <a:gd name="T13" fmla="*/ 12 h 380"/>
                          <a:gd name="T14" fmla="*/ 14 w 605"/>
                          <a:gd name="T15" fmla="*/ 7 h 380"/>
                          <a:gd name="T16" fmla="*/ 16 w 605"/>
                          <a:gd name="T17" fmla="*/ 2 h 380"/>
                          <a:gd name="T18" fmla="*/ 4 w 605"/>
                          <a:gd name="T19" fmla="*/ 4 h 380"/>
                          <a:gd name="T20" fmla="*/ 1 w 605"/>
                          <a:gd name="T21" fmla="*/ 8 h 380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605" h="380">
                            <a:moveTo>
                              <a:pt x="6" y="241"/>
                            </a:moveTo>
                            <a:lnTo>
                              <a:pt x="0" y="204"/>
                            </a:lnTo>
                            <a:lnTo>
                              <a:pt x="124" y="74"/>
                            </a:lnTo>
                            <a:lnTo>
                              <a:pt x="605" y="0"/>
                            </a:lnTo>
                            <a:lnTo>
                              <a:pt x="493" y="189"/>
                            </a:lnTo>
                            <a:lnTo>
                              <a:pt x="466" y="373"/>
                            </a:lnTo>
                            <a:lnTo>
                              <a:pt x="408" y="380"/>
                            </a:lnTo>
                            <a:lnTo>
                              <a:pt x="434" y="198"/>
                            </a:lnTo>
                            <a:lnTo>
                              <a:pt x="511" y="62"/>
                            </a:lnTo>
                            <a:lnTo>
                              <a:pt x="121" y="125"/>
                            </a:lnTo>
                            <a:lnTo>
                              <a:pt x="6" y="241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64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3" y="315"/>
                        <a:ext cx="78" cy="73"/>
                      </a:xfrm>
                      <a:custGeom>
                        <a:avLst/>
                        <a:gdLst>
                          <a:gd name="T0" fmla="*/ 0 w 155"/>
                          <a:gd name="T1" fmla="*/ 1 h 145"/>
                          <a:gd name="T2" fmla="*/ 1 w 155"/>
                          <a:gd name="T3" fmla="*/ 3 h 145"/>
                          <a:gd name="T4" fmla="*/ 5 w 155"/>
                          <a:gd name="T5" fmla="*/ 3 h 145"/>
                          <a:gd name="T6" fmla="*/ 5 w 155"/>
                          <a:gd name="T7" fmla="*/ 5 h 145"/>
                          <a:gd name="T8" fmla="*/ 3 w 155"/>
                          <a:gd name="T9" fmla="*/ 5 h 145"/>
                          <a:gd name="T10" fmla="*/ 3 w 155"/>
                          <a:gd name="T11" fmla="*/ 0 h 145"/>
                          <a:gd name="T12" fmla="*/ 0 w 155"/>
                          <a:gd name="T13" fmla="*/ 1 h 145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55" h="145">
                            <a:moveTo>
                              <a:pt x="0" y="12"/>
                            </a:moveTo>
                            <a:lnTo>
                              <a:pt x="12" y="85"/>
                            </a:lnTo>
                            <a:lnTo>
                              <a:pt x="144" y="65"/>
                            </a:lnTo>
                            <a:lnTo>
                              <a:pt x="155" y="134"/>
                            </a:lnTo>
                            <a:lnTo>
                              <a:pt x="90" y="145"/>
                            </a:lnTo>
                            <a:lnTo>
                              <a:pt x="69" y="0"/>
                            </a:lnTo>
                            <a:lnTo>
                              <a:pt x="0" y="12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65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8" y="311"/>
                        <a:ext cx="78" cy="70"/>
                      </a:xfrm>
                      <a:custGeom>
                        <a:avLst/>
                        <a:gdLst>
                          <a:gd name="T0" fmla="*/ 0 w 155"/>
                          <a:gd name="T1" fmla="*/ 0 h 142"/>
                          <a:gd name="T2" fmla="*/ 1 w 155"/>
                          <a:gd name="T3" fmla="*/ 2 h 142"/>
                          <a:gd name="T4" fmla="*/ 5 w 155"/>
                          <a:gd name="T5" fmla="*/ 1 h 142"/>
                          <a:gd name="T6" fmla="*/ 5 w 155"/>
                          <a:gd name="T7" fmla="*/ 4 h 142"/>
                          <a:gd name="T8" fmla="*/ 3 w 155"/>
                          <a:gd name="T9" fmla="*/ 4 h 142"/>
                          <a:gd name="T10" fmla="*/ 3 w 155"/>
                          <a:gd name="T11" fmla="*/ 0 h 142"/>
                          <a:gd name="T12" fmla="*/ 0 w 155"/>
                          <a:gd name="T13" fmla="*/ 0 h 142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55" h="142">
                            <a:moveTo>
                              <a:pt x="0" y="11"/>
                            </a:moveTo>
                            <a:lnTo>
                              <a:pt x="11" y="83"/>
                            </a:lnTo>
                            <a:lnTo>
                              <a:pt x="147" y="63"/>
                            </a:lnTo>
                            <a:lnTo>
                              <a:pt x="155" y="133"/>
                            </a:lnTo>
                            <a:lnTo>
                              <a:pt x="92" y="142"/>
                            </a:lnTo>
                            <a:lnTo>
                              <a:pt x="70" y="0"/>
                            </a:lnTo>
                            <a:lnTo>
                              <a:pt x="0" y="1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66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2" y="304"/>
                        <a:ext cx="77" cy="73"/>
                      </a:xfrm>
                      <a:custGeom>
                        <a:avLst/>
                        <a:gdLst>
                          <a:gd name="T0" fmla="*/ 0 w 153"/>
                          <a:gd name="T1" fmla="*/ 1 h 145"/>
                          <a:gd name="T2" fmla="*/ 1 w 153"/>
                          <a:gd name="T3" fmla="*/ 3 h 145"/>
                          <a:gd name="T4" fmla="*/ 5 w 153"/>
                          <a:gd name="T5" fmla="*/ 2 h 145"/>
                          <a:gd name="T6" fmla="*/ 5 w 153"/>
                          <a:gd name="T7" fmla="*/ 5 h 145"/>
                          <a:gd name="T8" fmla="*/ 3 w 153"/>
                          <a:gd name="T9" fmla="*/ 5 h 145"/>
                          <a:gd name="T10" fmla="*/ 3 w 153"/>
                          <a:gd name="T11" fmla="*/ 0 h 145"/>
                          <a:gd name="T12" fmla="*/ 0 w 153"/>
                          <a:gd name="T13" fmla="*/ 1 h 145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53" h="145">
                            <a:moveTo>
                              <a:pt x="0" y="11"/>
                            </a:moveTo>
                            <a:lnTo>
                              <a:pt x="11" y="85"/>
                            </a:lnTo>
                            <a:lnTo>
                              <a:pt x="145" y="63"/>
                            </a:lnTo>
                            <a:lnTo>
                              <a:pt x="153" y="134"/>
                            </a:lnTo>
                            <a:lnTo>
                              <a:pt x="89" y="145"/>
                            </a:lnTo>
                            <a:lnTo>
                              <a:pt x="67" y="0"/>
                            </a:lnTo>
                            <a:lnTo>
                              <a:pt x="0" y="11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67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8" y="297"/>
                        <a:ext cx="77" cy="73"/>
                      </a:xfrm>
                      <a:custGeom>
                        <a:avLst/>
                        <a:gdLst>
                          <a:gd name="T0" fmla="*/ 0 w 154"/>
                          <a:gd name="T1" fmla="*/ 0 h 147"/>
                          <a:gd name="T2" fmla="*/ 1 w 154"/>
                          <a:gd name="T3" fmla="*/ 2 h 147"/>
                          <a:gd name="T4" fmla="*/ 5 w 154"/>
                          <a:gd name="T5" fmla="*/ 2 h 147"/>
                          <a:gd name="T6" fmla="*/ 5 w 154"/>
                          <a:gd name="T7" fmla="*/ 4 h 147"/>
                          <a:gd name="T8" fmla="*/ 3 w 154"/>
                          <a:gd name="T9" fmla="*/ 4 h 147"/>
                          <a:gd name="T10" fmla="*/ 3 w 154"/>
                          <a:gd name="T11" fmla="*/ 0 h 147"/>
                          <a:gd name="T12" fmla="*/ 0 w 154"/>
                          <a:gd name="T13" fmla="*/ 0 h 147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54" h="147">
                            <a:moveTo>
                              <a:pt x="0" y="14"/>
                            </a:moveTo>
                            <a:lnTo>
                              <a:pt x="11" y="87"/>
                            </a:lnTo>
                            <a:lnTo>
                              <a:pt x="144" y="66"/>
                            </a:lnTo>
                            <a:lnTo>
                              <a:pt x="154" y="136"/>
                            </a:lnTo>
                            <a:lnTo>
                              <a:pt x="89" y="147"/>
                            </a:lnTo>
                            <a:lnTo>
                              <a:pt x="67" y="0"/>
                            </a:lnTo>
                            <a:lnTo>
                              <a:pt x="0" y="14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68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4" y="293"/>
                        <a:ext cx="77" cy="72"/>
                      </a:xfrm>
                      <a:custGeom>
                        <a:avLst/>
                        <a:gdLst>
                          <a:gd name="T0" fmla="*/ 0 w 156"/>
                          <a:gd name="T1" fmla="*/ 1 h 144"/>
                          <a:gd name="T2" fmla="*/ 0 w 156"/>
                          <a:gd name="T3" fmla="*/ 3 h 144"/>
                          <a:gd name="T4" fmla="*/ 4 w 156"/>
                          <a:gd name="T5" fmla="*/ 3 h 144"/>
                          <a:gd name="T6" fmla="*/ 4 w 156"/>
                          <a:gd name="T7" fmla="*/ 5 h 144"/>
                          <a:gd name="T8" fmla="*/ 2 w 156"/>
                          <a:gd name="T9" fmla="*/ 5 h 144"/>
                          <a:gd name="T10" fmla="*/ 2 w 156"/>
                          <a:gd name="T11" fmla="*/ 0 h 144"/>
                          <a:gd name="T12" fmla="*/ 0 w 156"/>
                          <a:gd name="T13" fmla="*/ 1 h 14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56" h="144">
                            <a:moveTo>
                              <a:pt x="0" y="10"/>
                            </a:moveTo>
                            <a:lnTo>
                              <a:pt x="14" y="84"/>
                            </a:lnTo>
                            <a:lnTo>
                              <a:pt x="145" y="65"/>
                            </a:lnTo>
                            <a:lnTo>
                              <a:pt x="156" y="133"/>
                            </a:lnTo>
                            <a:lnTo>
                              <a:pt x="92" y="144"/>
                            </a:lnTo>
                            <a:lnTo>
                              <a:pt x="70" y="0"/>
                            </a:lnTo>
                            <a:lnTo>
                              <a:pt x="0" y="10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69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17" y="288"/>
                        <a:ext cx="77" cy="72"/>
                      </a:xfrm>
                      <a:custGeom>
                        <a:avLst/>
                        <a:gdLst>
                          <a:gd name="T0" fmla="*/ 0 w 156"/>
                          <a:gd name="T1" fmla="*/ 1 h 144"/>
                          <a:gd name="T2" fmla="*/ 0 w 156"/>
                          <a:gd name="T3" fmla="*/ 3 h 144"/>
                          <a:gd name="T4" fmla="*/ 4 w 156"/>
                          <a:gd name="T5" fmla="*/ 2 h 144"/>
                          <a:gd name="T6" fmla="*/ 4 w 156"/>
                          <a:gd name="T7" fmla="*/ 5 h 144"/>
                          <a:gd name="T8" fmla="*/ 2 w 156"/>
                          <a:gd name="T9" fmla="*/ 5 h 144"/>
                          <a:gd name="T10" fmla="*/ 2 w 156"/>
                          <a:gd name="T11" fmla="*/ 0 h 144"/>
                          <a:gd name="T12" fmla="*/ 0 w 156"/>
                          <a:gd name="T13" fmla="*/ 1 h 14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56" h="144">
                            <a:moveTo>
                              <a:pt x="0" y="10"/>
                            </a:moveTo>
                            <a:lnTo>
                              <a:pt x="11" y="84"/>
                            </a:lnTo>
                            <a:lnTo>
                              <a:pt x="145" y="64"/>
                            </a:lnTo>
                            <a:lnTo>
                              <a:pt x="156" y="134"/>
                            </a:lnTo>
                            <a:lnTo>
                              <a:pt x="92" y="144"/>
                            </a:lnTo>
                            <a:lnTo>
                              <a:pt x="70" y="0"/>
                            </a:lnTo>
                            <a:lnTo>
                              <a:pt x="0" y="1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70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9" y="282"/>
                        <a:ext cx="78" cy="73"/>
                      </a:xfrm>
                      <a:custGeom>
                        <a:avLst/>
                        <a:gdLst>
                          <a:gd name="T0" fmla="*/ 0 w 155"/>
                          <a:gd name="T1" fmla="*/ 1 h 145"/>
                          <a:gd name="T2" fmla="*/ 1 w 155"/>
                          <a:gd name="T3" fmla="*/ 3 h 145"/>
                          <a:gd name="T4" fmla="*/ 5 w 155"/>
                          <a:gd name="T5" fmla="*/ 3 h 145"/>
                          <a:gd name="T6" fmla="*/ 5 w 155"/>
                          <a:gd name="T7" fmla="*/ 5 h 145"/>
                          <a:gd name="T8" fmla="*/ 3 w 155"/>
                          <a:gd name="T9" fmla="*/ 5 h 145"/>
                          <a:gd name="T10" fmla="*/ 3 w 155"/>
                          <a:gd name="T11" fmla="*/ 0 h 145"/>
                          <a:gd name="T12" fmla="*/ 0 w 155"/>
                          <a:gd name="T13" fmla="*/ 1 h 145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55" h="145">
                            <a:moveTo>
                              <a:pt x="0" y="12"/>
                            </a:moveTo>
                            <a:lnTo>
                              <a:pt x="11" y="85"/>
                            </a:lnTo>
                            <a:lnTo>
                              <a:pt x="144" y="65"/>
                            </a:lnTo>
                            <a:lnTo>
                              <a:pt x="155" y="134"/>
                            </a:lnTo>
                            <a:lnTo>
                              <a:pt x="89" y="145"/>
                            </a:lnTo>
                            <a:lnTo>
                              <a:pt x="70" y="0"/>
                            </a:lnTo>
                            <a:lnTo>
                              <a:pt x="0" y="12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71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8" y="372"/>
                        <a:ext cx="135" cy="215"/>
                      </a:xfrm>
                      <a:custGeom>
                        <a:avLst/>
                        <a:gdLst>
                          <a:gd name="T0" fmla="*/ 0 w 271"/>
                          <a:gd name="T1" fmla="*/ 2 h 430"/>
                          <a:gd name="T2" fmla="*/ 4 w 271"/>
                          <a:gd name="T3" fmla="*/ 6 h 430"/>
                          <a:gd name="T4" fmla="*/ 7 w 271"/>
                          <a:gd name="T5" fmla="*/ 14 h 430"/>
                          <a:gd name="T6" fmla="*/ 8 w 271"/>
                          <a:gd name="T7" fmla="*/ 14 h 430"/>
                          <a:gd name="T8" fmla="*/ 6 w 271"/>
                          <a:gd name="T9" fmla="*/ 5 h 430"/>
                          <a:gd name="T10" fmla="*/ 2 w 271"/>
                          <a:gd name="T11" fmla="*/ 0 h 430"/>
                          <a:gd name="T12" fmla="*/ 0 w 271"/>
                          <a:gd name="T13" fmla="*/ 2 h 430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271" h="430">
                            <a:moveTo>
                              <a:pt x="0" y="42"/>
                            </a:moveTo>
                            <a:lnTo>
                              <a:pt x="140" y="167"/>
                            </a:lnTo>
                            <a:lnTo>
                              <a:pt x="224" y="430"/>
                            </a:lnTo>
                            <a:lnTo>
                              <a:pt x="271" y="417"/>
                            </a:lnTo>
                            <a:lnTo>
                              <a:pt x="216" y="149"/>
                            </a:lnTo>
                            <a:lnTo>
                              <a:pt x="77" y="0"/>
                            </a:lnTo>
                            <a:lnTo>
                              <a:pt x="0" y="42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72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8" y="73"/>
                        <a:ext cx="283" cy="34"/>
                      </a:xfrm>
                      <a:custGeom>
                        <a:avLst/>
                        <a:gdLst>
                          <a:gd name="T0" fmla="*/ 0 w 566"/>
                          <a:gd name="T1" fmla="*/ 1 h 69"/>
                          <a:gd name="T2" fmla="*/ 8 w 566"/>
                          <a:gd name="T3" fmla="*/ 0 h 69"/>
                          <a:gd name="T4" fmla="*/ 14 w 566"/>
                          <a:gd name="T5" fmla="*/ 1 h 69"/>
                          <a:gd name="T6" fmla="*/ 18 w 566"/>
                          <a:gd name="T7" fmla="*/ 0 h 69"/>
                          <a:gd name="T8" fmla="*/ 18 w 566"/>
                          <a:gd name="T9" fmla="*/ 1 h 69"/>
                          <a:gd name="T10" fmla="*/ 14 w 566"/>
                          <a:gd name="T11" fmla="*/ 2 h 69"/>
                          <a:gd name="T12" fmla="*/ 8 w 566"/>
                          <a:gd name="T13" fmla="*/ 0 h 69"/>
                          <a:gd name="T14" fmla="*/ 1 w 566"/>
                          <a:gd name="T15" fmla="*/ 1 h 69"/>
                          <a:gd name="T16" fmla="*/ 0 w 566"/>
                          <a:gd name="T17" fmla="*/ 1 h 69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0" t="0" r="r" b="b"/>
                        <a:pathLst>
                          <a:path w="566" h="69">
                            <a:moveTo>
                              <a:pt x="0" y="36"/>
                            </a:moveTo>
                            <a:lnTo>
                              <a:pt x="250" y="0"/>
                            </a:lnTo>
                            <a:lnTo>
                              <a:pt x="430" y="40"/>
                            </a:lnTo>
                            <a:lnTo>
                              <a:pt x="559" y="20"/>
                            </a:lnTo>
                            <a:lnTo>
                              <a:pt x="566" y="49"/>
                            </a:lnTo>
                            <a:lnTo>
                              <a:pt x="436" y="69"/>
                            </a:lnTo>
                            <a:lnTo>
                              <a:pt x="248" y="27"/>
                            </a:lnTo>
                            <a:lnTo>
                              <a:pt x="28" y="61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73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4" y="116"/>
                        <a:ext cx="98" cy="182"/>
                      </a:xfrm>
                      <a:custGeom>
                        <a:avLst/>
                        <a:gdLst>
                          <a:gd name="T0" fmla="*/ 1 w 197"/>
                          <a:gd name="T1" fmla="*/ 0 h 363"/>
                          <a:gd name="T2" fmla="*/ 1 w 197"/>
                          <a:gd name="T3" fmla="*/ 4 h 363"/>
                          <a:gd name="T4" fmla="*/ 5 w 197"/>
                          <a:gd name="T5" fmla="*/ 8 h 363"/>
                          <a:gd name="T6" fmla="*/ 6 w 197"/>
                          <a:gd name="T7" fmla="*/ 11 h 363"/>
                          <a:gd name="T8" fmla="*/ 5 w 197"/>
                          <a:gd name="T9" fmla="*/ 12 h 363"/>
                          <a:gd name="T10" fmla="*/ 4 w 197"/>
                          <a:gd name="T11" fmla="*/ 8 h 363"/>
                          <a:gd name="T12" fmla="*/ 0 w 197"/>
                          <a:gd name="T13" fmla="*/ 4 h 363"/>
                          <a:gd name="T14" fmla="*/ 0 w 197"/>
                          <a:gd name="T15" fmla="*/ 1 h 363"/>
                          <a:gd name="T16" fmla="*/ 1 w 197"/>
                          <a:gd name="T17" fmla="*/ 0 h 363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0" t="0" r="r" b="b"/>
                        <a:pathLst>
                          <a:path w="197" h="363">
                            <a:moveTo>
                              <a:pt x="37" y="0"/>
                            </a:moveTo>
                            <a:lnTo>
                              <a:pt x="58" y="118"/>
                            </a:lnTo>
                            <a:lnTo>
                              <a:pt x="180" y="229"/>
                            </a:lnTo>
                            <a:lnTo>
                              <a:pt x="197" y="350"/>
                            </a:lnTo>
                            <a:lnTo>
                              <a:pt x="164" y="363"/>
                            </a:lnTo>
                            <a:lnTo>
                              <a:pt x="147" y="239"/>
                            </a:lnTo>
                            <a:lnTo>
                              <a:pt x="22" y="124"/>
                            </a:lnTo>
                            <a:lnTo>
                              <a:pt x="0" y="8"/>
                            </a:lnTo>
                            <a:lnTo>
                              <a:pt x="37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74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4" y="122"/>
                        <a:ext cx="97" cy="182"/>
                      </a:xfrm>
                      <a:custGeom>
                        <a:avLst/>
                        <a:gdLst>
                          <a:gd name="T0" fmla="*/ 2 w 194"/>
                          <a:gd name="T1" fmla="*/ 0 h 364"/>
                          <a:gd name="T2" fmla="*/ 2 w 194"/>
                          <a:gd name="T3" fmla="*/ 4 h 364"/>
                          <a:gd name="T4" fmla="*/ 6 w 194"/>
                          <a:gd name="T5" fmla="*/ 8 h 364"/>
                          <a:gd name="T6" fmla="*/ 7 w 194"/>
                          <a:gd name="T7" fmla="*/ 11 h 364"/>
                          <a:gd name="T8" fmla="*/ 5 w 194"/>
                          <a:gd name="T9" fmla="*/ 12 h 364"/>
                          <a:gd name="T10" fmla="*/ 5 w 194"/>
                          <a:gd name="T11" fmla="*/ 8 h 364"/>
                          <a:gd name="T12" fmla="*/ 1 w 194"/>
                          <a:gd name="T13" fmla="*/ 5 h 364"/>
                          <a:gd name="T14" fmla="*/ 0 w 194"/>
                          <a:gd name="T15" fmla="*/ 1 h 364"/>
                          <a:gd name="T16" fmla="*/ 2 w 194"/>
                          <a:gd name="T17" fmla="*/ 0 h 364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0" t="0" r="r" b="b"/>
                        <a:pathLst>
                          <a:path w="194" h="364">
                            <a:moveTo>
                              <a:pt x="41" y="0"/>
                            </a:moveTo>
                            <a:lnTo>
                              <a:pt x="59" y="124"/>
                            </a:lnTo>
                            <a:lnTo>
                              <a:pt x="177" y="237"/>
                            </a:lnTo>
                            <a:lnTo>
                              <a:pt x="194" y="352"/>
                            </a:lnTo>
                            <a:lnTo>
                              <a:pt x="149" y="364"/>
                            </a:lnTo>
                            <a:lnTo>
                              <a:pt x="136" y="244"/>
                            </a:lnTo>
                            <a:lnTo>
                              <a:pt x="19" y="131"/>
                            </a:lnTo>
                            <a:lnTo>
                              <a:pt x="0" y="2"/>
                            </a:lnTo>
                            <a:lnTo>
                              <a:pt x="4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75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9" y="118"/>
                        <a:ext cx="99" cy="190"/>
                      </a:xfrm>
                      <a:custGeom>
                        <a:avLst/>
                        <a:gdLst>
                          <a:gd name="T0" fmla="*/ 2 w 196"/>
                          <a:gd name="T1" fmla="*/ 1 h 380"/>
                          <a:gd name="T2" fmla="*/ 2 w 196"/>
                          <a:gd name="T3" fmla="*/ 5 h 380"/>
                          <a:gd name="T4" fmla="*/ 6 w 196"/>
                          <a:gd name="T5" fmla="*/ 9 h 380"/>
                          <a:gd name="T6" fmla="*/ 7 w 196"/>
                          <a:gd name="T7" fmla="*/ 12 h 380"/>
                          <a:gd name="T8" fmla="*/ 6 w 196"/>
                          <a:gd name="T9" fmla="*/ 12 h 380"/>
                          <a:gd name="T10" fmla="*/ 5 w 196"/>
                          <a:gd name="T11" fmla="*/ 9 h 380"/>
                          <a:gd name="T12" fmla="*/ 1 w 196"/>
                          <a:gd name="T13" fmla="*/ 5 h 380"/>
                          <a:gd name="T14" fmla="*/ 0 w 196"/>
                          <a:gd name="T15" fmla="*/ 0 h 380"/>
                          <a:gd name="T16" fmla="*/ 2 w 196"/>
                          <a:gd name="T17" fmla="*/ 1 h 380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0" t="0" r="r" b="b"/>
                        <a:pathLst>
                          <a:path w="196" h="380">
                            <a:moveTo>
                              <a:pt x="44" y="13"/>
                            </a:moveTo>
                            <a:lnTo>
                              <a:pt x="60" y="142"/>
                            </a:lnTo>
                            <a:lnTo>
                              <a:pt x="179" y="264"/>
                            </a:lnTo>
                            <a:lnTo>
                              <a:pt x="196" y="378"/>
                            </a:lnTo>
                            <a:lnTo>
                              <a:pt x="160" y="380"/>
                            </a:lnTo>
                            <a:lnTo>
                              <a:pt x="145" y="274"/>
                            </a:lnTo>
                            <a:lnTo>
                              <a:pt x="21" y="148"/>
                            </a:lnTo>
                            <a:lnTo>
                              <a:pt x="0" y="0"/>
                            </a:lnTo>
                            <a:lnTo>
                              <a:pt x="44" y="1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76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9" y="225"/>
                        <a:ext cx="77" cy="67"/>
                      </a:xfrm>
                      <a:custGeom>
                        <a:avLst/>
                        <a:gdLst>
                          <a:gd name="T0" fmla="*/ 0 w 156"/>
                          <a:gd name="T1" fmla="*/ 1 h 136"/>
                          <a:gd name="T2" fmla="*/ 3 w 156"/>
                          <a:gd name="T3" fmla="*/ 2 h 136"/>
                          <a:gd name="T4" fmla="*/ 4 w 156"/>
                          <a:gd name="T5" fmla="*/ 2 h 136"/>
                          <a:gd name="T6" fmla="*/ 4 w 156"/>
                          <a:gd name="T7" fmla="*/ 0 h 136"/>
                          <a:gd name="T8" fmla="*/ 3 w 156"/>
                          <a:gd name="T9" fmla="*/ 1 h 136"/>
                          <a:gd name="T10" fmla="*/ 1 w 156"/>
                          <a:gd name="T11" fmla="*/ 4 h 136"/>
                          <a:gd name="T12" fmla="*/ 0 w 156"/>
                          <a:gd name="T13" fmla="*/ 4 h 136"/>
                          <a:gd name="T14" fmla="*/ 1 w 156"/>
                          <a:gd name="T15" fmla="*/ 2 h 136"/>
                          <a:gd name="T16" fmla="*/ 0 w 156"/>
                          <a:gd name="T17" fmla="*/ 1 h 1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0" t="0" r="r" b="b"/>
                        <a:pathLst>
                          <a:path w="156" h="136">
                            <a:moveTo>
                              <a:pt x="0" y="44"/>
                            </a:moveTo>
                            <a:lnTo>
                              <a:pt x="113" y="92"/>
                            </a:lnTo>
                            <a:lnTo>
                              <a:pt x="143" y="64"/>
                            </a:lnTo>
                            <a:lnTo>
                              <a:pt x="156" y="0"/>
                            </a:lnTo>
                            <a:lnTo>
                              <a:pt x="120" y="51"/>
                            </a:lnTo>
                            <a:lnTo>
                              <a:pt x="63" y="130"/>
                            </a:lnTo>
                            <a:lnTo>
                              <a:pt x="24" y="136"/>
                            </a:lnTo>
                            <a:lnTo>
                              <a:pt x="53" y="92"/>
                            </a:lnTo>
                            <a:lnTo>
                              <a:pt x="0" y="44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77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" y="110"/>
                        <a:ext cx="102" cy="209"/>
                      </a:xfrm>
                      <a:custGeom>
                        <a:avLst/>
                        <a:gdLst>
                          <a:gd name="T0" fmla="*/ 2 w 204"/>
                          <a:gd name="T1" fmla="*/ 1 h 418"/>
                          <a:gd name="T2" fmla="*/ 2 w 204"/>
                          <a:gd name="T3" fmla="*/ 6 h 418"/>
                          <a:gd name="T4" fmla="*/ 6 w 204"/>
                          <a:gd name="T5" fmla="*/ 10 h 418"/>
                          <a:gd name="T6" fmla="*/ 7 w 204"/>
                          <a:gd name="T7" fmla="*/ 13 h 418"/>
                          <a:gd name="T8" fmla="*/ 6 w 204"/>
                          <a:gd name="T9" fmla="*/ 14 h 418"/>
                          <a:gd name="T10" fmla="*/ 5 w 204"/>
                          <a:gd name="T11" fmla="*/ 10 h 418"/>
                          <a:gd name="T12" fmla="*/ 1 w 204"/>
                          <a:gd name="T13" fmla="*/ 6 h 418"/>
                          <a:gd name="T14" fmla="*/ 0 w 204"/>
                          <a:gd name="T15" fmla="*/ 0 h 418"/>
                          <a:gd name="T16" fmla="*/ 2 w 204"/>
                          <a:gd name="T17" fmla="*/ 1 h 418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0" t="0" r="r" b="b"/>
                        <a:pathLst>
                          <a:path w="204" h="418">
                            <a:moveTo>
                              <a:pt x="39" y="10"/>
                            </a:moveTo>
                            <a:lnTo>
                              <a:pt x="63" y="174"/>
                            </a:lnTo>
                            <a:lnTo>
                              <a:pt x="187" y="295"/>
                            </a:lnTo>
                            <a:lnTo>
                              <a:pt x="204" y="408"/>
                            </a:lnTo>
                            <a:lnTo>
                              <a:pt x="170" y="418"/>
                            </a:lnTo>
                            <a:lnTo>
                              <a:pt x="153" y="308"/>
                            </a:lnTo>
                            <a:lnTo>
                              <a:pt x="30" y="186"/>
                            </a:lnTo>
                            <a:lnTo>
                              <a:pt x="0" y="0"/>
                            </a:lnTo>
                            <a:lnTo>
                              <a:pt x="39" y="1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78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7" y="158"/>
                        <a:ext cx="51" cy="34"/>
                      </a:xfrm>
                      <a:custGeom>
                        <a:avLst/>
                        <a:gdLst>
                          <a:gd name="T0" fmla="*/ 0 w 100"/>
                          <a:gd name="T1" fmla="*/ 0 h 67"/>
                          <a:gd name="T2" fmla="*/ 4 w 100"/>
                          <a:gd name="T3" fmla="*/ 2 h 67"/>
                          <a:gd name="T4" fmla="*/ 0 w 100"/>
                          <a:gd name="T5" fmla="*/ 3 h 67"/>
                          <a:gd name="T6" fmla="*/ 1 w 100"/>
                          <a:gd name="T7" fmla="*/ 2 h 67"/>
                          <a:gd name="T8" fmla="*/ 0 w 100"/>
                          <a:gd name="T9" fmla="*/ 0 h 6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00" h="67">
                            <a:moveTo>
                              <a:pt x="0" y="0"/>
                            </a:moveTo>
                            <a:lnTo>
                              <a:pt x="100" y="52"/>
                            </a:lnTo>
                            <a:lnTo>
                              <a:pt x="0" y="67"/>
                            </a:lnTo>
                            <a:lnTo>
                              <a:pt x="31" y="4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1614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94" y="530"/>
                    <a:ext cx="718" cy="633"/>
                    <a:chOff x="0" y="0"/>
                    <a:chExt cx="718" cy="633"/>
                  </a:xfrm>
                </p:grpSpPr>
                <p:grpSp>
                  <p:nvGrpSpPr>
                    <p:cNvPr id="11615" name="Group 3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710" cy="633"/>
                      <a:chOff x="0" y="0"/>
                      <a:chExt cx="710" cy="633"/>
                    </a:xfrm>
                  </p:grpSpPr>
                  <p:sp>
                    <p:nvSpPr>
                      <p:cNvPr id="11617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0" y="0"/>
                        <a:ext cx="710" cy="329"/>
                      </a:xfrm>
                      <a:custGeom>
                        <a:avLst/>
                        <a:gdLst>
                          <a:gd name="T0" fmla="*/ 31 w 1420"/>
                          <a:gd name="T1" fmla="*/ 18 h 658"/>
                          <a:gd name="T2" fmla="*/ 45 w 1420"/>
                          <a:gd name="T3" fmla="*/ 9 h 658"/>
                          <a:gd name="T4" fmla="*/ 43 w 1420"/>
                          <a:gd name="T5" fmla="*/ 0 h 658"/>
                          <a:gd name="T6" fmla="*/ 35 w 1420"/>
                          <a:gd name="T7" fmla="*/ 2 h 658"/>
                          <a:gd name="T8" fmla="*/ 37 w 1420"/>
                          <a:gd name="T9" fmla="*/ 6 h 658"/>
                          <a:gd name="T10" fmla="*/ 35 w 1420"/>
                          <a:gd name="T11" fmla="*/ 8 h 658"/>
                          <a:gd name="T12" fmla="*/ 33 w 1420"/>
                          <a:gd name="T13" fmla="*/ 2 h 658"/>
                          <a:gd name="T14" fmla="*/ 0 w 1420"/>
                          <a:gd name="T15" fmla="*/ 7 h 658"/>
                          <a:gd name="T16" fmla="*/ 2 w 1420"/>
                          <a:gd name="T17" fmla="*/ 14 h 658"/>
                          <a:gd name="T18" fmla="*/ 11 w 1420"/>
                          <a:gd name="T19" fmla="*/ 21 h 658"/>
                          <a:gd name="T20" fmla="*/ 31 w 1420"/>
                          <a:gd name="T21" fmla="*/ 18 h 658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1420" h="658">
                            <a:moveTo>
                              <a:pt x="971" y="549"/>
                            </a:moveTo>
                            <a:lnTo>
                              <a:pt x="1420" y="276"/>
                            </a:lnTo>
                            <a:lnTo>
                              <a:pt x="1376" y="0"/>
                            </a:lnTo>
                            <a:lnTo>
                              <a:pt x="1104" y="44"/>
                            </a:lnTo>
                            <a:lnTo>
                              <a:pt x="1177" y="183"/>
                            </a:lnTo>
                            <a:lnTo>
                              <a:pt x="1105" y="254"/>
                            </a:lnTo>
                            <a:lnTo>
                              <a:pt x="1051" y="51"/>
                            </a:lnTo>
                            <a:lnTo>
                              <a:pt x="0" y="222"/>
                            </a:lnTo>
                            <a:lnTo>
                              <a:pt x="33" y="421"/>
                            </a:lnTo>
                            <a:lnTo>
                              <a:pt x="342" y="658"/>
                            </a:lnTo>
                            <a:lnTo>
                              <a:pt x="971" y="549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18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" y="215"/>
                        <a:ext cx="101" cy="398"/>
                      </a:xfrm>
                      <a:custGeom>
                        <a:avLst/>
                        <a:gdLst>
                          <a:gd name="T0" fmla="*/ 5 w 200"/>
                          <a:gd name="T1" fmla="*/ 25 h 795"/>
                          <a:gd name="T2" fmla="*/ 0 w 200"/>
                          <a:gd name="T3" fmla="*/ 0 h 795"/>
                          <a:gd name="T4" fmla="*/ 4 w 200"/>
                          <a:gd name="T5" fmla="*/ 3 h 795"/>
                          <a:gd name="T6" fmla="*/ 7 w 200"/>
                          <a:gd name="T7" fmla="*/ 23 h 795"/>
                          <a:gd name="T8" fmla="*/ 5 w 200"/>
                          <a:gd name="T9" fmla="*/ 25 h 79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00" h="795">
                            <a:moveTo>
                              <a:pt x="128" y="795"/>
                            </a:moveTo>
                            <a:lnTo>
                              <a:pt x="0" y="0"/>
                            </a:lnTo>
                            <a:lnTo>
                              <a:pt x="100" y="77"/>
                            </a:lnTo>
                            <a:lnTo>
                              <a:pt x="200" y="736"/>
                            </a:lnTo>
                            <a:lnTo>
                              <a:pt x="128" y="795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19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6" y="478"/>
                        <a:ext cx="38" cy="69"/>
                      </a:xfrm>
                      <a:custGeom>
                        <a:avLst/>
                        <a:gdLst>
                          <a:gd name="T0" fmla="*/ 3 w 76"/>
                          <a:gd name="T1" fmla="*/ 4 h 138"/>
                          <a:gd name="T2" fmla="*/ 1 w 76"/>
                          <a:gd name="T3" fmla="*/ 5 h 138"/>
                          <a:gd name="T4" fmla="*/ 0 w 76"/>
                          <a:gd name="T5" fmla="*/ 1 h 138"/>
                          <a:gd name="T6" fmla="*/ 2 w 76"/>
                          <a:gd name="T7" fmla="*/ 0 h 138"/>
                          <a:gd name="T8" fmla="*/ 3 w 76"/>
                          <a:gd name="T9" fmla="*/ 4 h 13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76" h="138">
                            <a:moveTo>
                              <a:pt x="76" y="128"/>
                            </a:moveTo>
                            <a:lnTo>
                              <a:pt x="20" y="138"/>
                            </a:lnTo>
                            <a:lnTo>
                              <a:pt x="0" y="9"/>
                            </a:lnTo>
                            <a:lnTo>
                              <a:pt x="58" y="0"/>
                            </a:lnTo>
                            <a:lnTo>
                              <a:pt x="76" y="128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20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1" y="421"/>
                        <a:ext cx="87" cy="180"/>
                      </a:xfrm>
                      <a:custGeom>
                        <a:avLst/>
                        <a:gdLst>
                          <a:gd name="T0" fmla="*/ 1 w 175"/>
                          <a:gd name="T1" fmla="*/ 9 h 360"/>
                          <a:gd name="T2" fmla="*/ 1 w 175"/>
                          <a:gd name="T3" fmla="*/ 12 h 360"/>
                          <a:gd name="T4" fmla="*/ 5 w 175"/>
                          <a:gd name="T5" fmla="*/ 7 h 360"/>
                          <a:gd name="T6" fmla="*/ 5 w 175"/>
                          <a:gd name="T7" fmla="*/ 4 h 360"/>
                          <a:gd name="T8" fmla="*/ 0 w 175"/>
                          <a:gd name="T9" fmla="*/ 0 h 360"/>
                          <a:gd name="T10" fmla="*/ 0 w 175"/>
                          <a:gd name="T11" fmla="*/ 4 h 360"/>
                          <a:gd name="T12" fmla="*/ 3 w 175"/>
                          <a:gd name="T13" fmla="*/ 6 h 360"/>
                          <a:gd name="T14" fmla="*/ 1 w 175"/>
                          <a:gd name="T15" fmla="*/ 9 h 360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175" h="360">
                            <a:moveTo>
                              <a:pt x="33" y="257"/>
                            </a:moveTo>
                            <a:lnTo>
                              <a:pt x="48" y="360"/>
                            </a:lnTo>
                            <a:lnTo>
                              <a:pt x="175" y="198"/>
                            </a:lnTo>
                            <a:lnTo>
                              <a:pt x="162" y="114"/>
                            </a:lnTo>
                            <a:lnTo>
                              <a:pt x="0" y="0"/>
                            </a:lnTo>
                            <a:lnTo>
                              <a:pt x="16" y="114"/>
                            </a:lnTo>
                            <a:lnTo>
                              <a:pt x="113" y="165"/>
                            </a:lnTo>
                            <a:lnTo>
                              <a:pt x="33" y="257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21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8" y="502"/>
                        <a:ext cx="396" cy="131"/>
                      </a:xfrm>
                      <a:custGeom>
                        <a:avLst/>
                        <a:gdLst>
                          <a:gd name="T0" fmla="*/ 25 w 791"/>
                          <a:gd name="T1" fmla="*/ 5 h 262"/>
                          <a:gd name="T2" fmla="*/ 0 w 791"/>
                          <a:gd name="T3" fmla="*/ 9 h 262"/>
                          <a:gd name="T4" fmla="*/ 4 w 791"/>
                          <a:gd name="T5" fmla="*/ 3 h 262"/>
                          <a:gd name="T6" fmla="*/ 4 w 791"/>
                          <a:gd name="T7" fmla="*/ 1 h 262"/>
                          <a:gd name="T8" fmla="*/ 9 w 791"/>
                          <a:gd name="T9" fmla="*/ 0 h 262"/>
                          <a:gd name="T10" fmla="*/ 15 w 791"/>
                          <a:gd name="T11" fmla="*/ 2 h 262"/>
                          <a:gd name="T12" fmla="*/ 20 w 791"/>
                          <a:gd name="T13" fmla="*/ 1 h 262"/>
                          <a:gd name="T14" fmla="*/ 25 w 791"/>
                          <a:gd name="T15" fmla="*/ 5 h 262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791" h="262">
                            <a:moveTo>
                              <a:pt x="791" y="158"/>
                            </a:moveTo>
                            <a:lnTo>
                              <a:pt x="0" y="262"/>
                            </a:lnTo>
                            <a:lnTo>
                              <a:pt x="127" y="81"/>
                            </a:lnTo>
                            <a:lnTo>
                              <a:pt x="118" y="23"/>
                            </a:lnTo>
                            <a:lnTo>
                              <a:pt x="257" y="0"/>
                            </a:lnTo>
                            <a:lnTo>
                              <a:pt x="456" y="40"/>
                            </a:lnTo>
                            <a:lnTo>
                              <a:pt x="634" y="13"/>
                            </a:lnTo>
                            <a:lnTo>
                              <a:pt x="791" y="158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22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5" y="246"/>
                        <a:ext cx="395" cy="276"/>
                      </a:xfrm>
                      <a:custGeom>
                        <a:avLst/>
                        <a:gdLst>
                          <a:gd name="T0" fmla="*/ 23 w 789"/>
                          <a:gd name="T1" fmla="*/ 17 h 552"/>
                          <a:gd name="T2" fmla="*/ 23 w 789"/>
                          <a:gd name="T3" fmla="*/ 12 h 552"/>
                          <a:gd name="T4" fmla="*/ 24 w 789"/>
                          <a:gd name="T5" fmla="*/ 10 h 552"/>
                          <a:gd name="T6" fmla="*/ 24 w 789"/>
                          <a:gd name="T7" fmla="*/ 9 h 552"/>
                          <a:gd name="T8" fmla="*/ 23 w 789"/>
                          <a:gd name="T9" fmla="*/ 9 h 552"/>
                          <a:gd name="T10" fmla="*/ 22 w 789"/>
                          <a:gd name="T11" fmla="*/ 9 h 552"/>
                          <a:gd name="T12" fmla="*/ 21 w 789"/>
                          <a:gd name="T13" fmla="*/ 8 h 552"/>
                          <a:gd name="T14" fmla="*/ 22 w 789"/>
                          <a:gd name="T15" fmla="*/ 7 h 552"/>
                          <a:gd name="T16" fmla="*/ 21 w 789"/>
                          <a:gd name="T17" fmla="*/ 5 h 552"/>
                          <a:gd name="T18" fmla="*/ 22 w 789"/>
                          <a:gd name="T19" fmla="*/ 3 h 552"/>
                          <a:gd name="T20" fmla="*/ 23 w 789"/>
                          <a:gd name="T21" fmla="*/ 3 h 552"/>
                          <a:gd name="T22" fmla="*/ 23 w 789"/>
                          <a:gd name="T23" fmla="*/ 4 h 552"/>
                          <a:gd name="T24" fmla="*/ 24 w 789"/>
                          <a:gd name="T25" fmla="*/ 4 h 552"/>
                          <a:gd name="T26" fmla="*/ 25 w 789"/>
                          <a:gd name="T27" fmla="*/ 2 h 552"/>
                          <a:gd name="T28" fmla="*/ 23 w 789"/>
                          <a:gd name="T29" fmla="*/ 0 h 552"/>
                          <a:gd name="T30" fmla="*/ 19 w 789"/>
                          <a:gd name="T31" fmla="*/ 1 h 552"/>
                          <a:gd name="T32" fmla="*/ 18 w 789"/>
                          <a:gd name="T33" fmla="*/ 2 h 552"/>
                          <a:gd name="T34" fmla="*/ 14 w 789"/>
                          <a:gd name="T35" fmla="*/ 3 h 552"/>
                          <a:gd name="T36" fmla="*/ 14 w 789"/>
                          <a:gd name="T37" fmla="*/ 4 h 552"/>
                          <a:gd name="T38" fmla="*/ 0 w 789"/>
                          <a:gd name="T39" fmla="*/ 6 h 552"/>
                          <a:gd name="T40" fmla="*/ 1 w 789"/>
                          <a:gd name="T41" fmla="*/ 7 h 552"/>
                          <a:gd name="T42" fmla="*/ 2 w 789"/>
                          <a:gd name="T43" fmla="*/ 7 h 552"/>
                          <a:gd name="T44" fmla="*/ 3 w 789"/>
                          <a:gd name="T45" fmla="*/ 11 h 552"/>
                          <a:gd name="T46" fmla="*/ 6 w 789"/>
                          <a:gd name="T47" fmla="*/ 14 h 552"/>
                          <a:gd name="T48" fmla="*/ 7 w 789"/>
                          <a:gd name="T49" fmla="*/ 17 h 552"/>
                          <a:gd name="T50" fmla="*/ 12 w 789"/>
                          <a:gd name="T51" fmla="*/ 16 h 552"/>
                          <a:gd name="T52" fmla="*/ 18 w 789"/>
                          <a:gd name="T53" fmla="*/ 18 h 552"/>
                          <a:gd name="T54" fmla="*/ 23 w 789"/>
                          <a:gd name="T55" fmla="*/ 17 h 552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</a:gdLst>
                        <a:ahLst/>
                        <a:cxnLst>
                          <a:cxn ang="T56">
                            <a:pos x="T0" y="T1"/>
                          </a:cxn>
                          <a:cxn ang="T57">
                            <a:pos x="T2" y="T3"/>
                          </a:cxn>
                          <a:cxn ang="T58">
                            <a:pos x="T4" y="T5"/>
                          </a:cxn>
                          <a:cxn ang="T59">
                            <a:pos x="T6" y="T7"/>
                          </a:cxn>
                          <a:cxn ang="T60">
                            <a:pos x="T8" y="T9"/>
                          </a:cxn>
                          <a:cxn ang="T61">
                            <a:pos x="T10" y="T11"/>
                          </a:cxn>
                          <a:cxn ang="T62">
                            <a:pos x="T12" y="T13"/>
                          </a:cxn>
                          <a:cxn ang="T63">
                            <a:pos x="T14" y="T15"/>
                          </a:cxn>
                          <a:cxn ang="T64">
                            <a:pos x="T16" y="T17"/>
                          </a:cxn>
                          <a:cxn ang="T65">
                            <a:pos x="T18" y="T19"/>
                          </a:cxn>
                          <a:cxn ang="T66">
                            <a:pos x="T20" y="T21"/>
                          </a:cxn>
                          <a:cxn ang="T67">
                            <a:pos x="T22" y="T23"/>
                          </a:cxn>
                          <a:cxn ang="T68">
                            <a:pos x="T24" y="T25"/>
                          </a:cxn>
                          <a:cxn ang="T69">
                            <a:pos x="T26" y="T27"/>
                          </a:cxn>
                          <a:cxn ang="T70">
                            <a:pos x="T28" y="T29"/>
                          </a:cxn>
                          <a:cxn ang="T71">
                            <a:pos x="T30" y="T31"/>
                          </a:cxn>
                          <a:cxn ang="T72">
                            <a:pos x="T32" y="T33"/>
                          </a:cxn>
                          <a:cxn ang="T73">
                            <a:pos x="T34" y="T35"/>
                          </a:cxn>
                          <a:cxn ang="T74">
                            <a:pos x="T36" y="T37"/>
                          </a:cxn>
                          <a:cxn ang="T75">
                            <a:pos x="T38" y="T39"/>
                          </a:cxn>
                          <a:cxn ang="T76">
                            <a:pos x="T40" y="T41"/>
                          </a:cxn>
                          <a:cxn ang="T77">
                            <a:pos x="T42" y="T43"/>
                          </a:cxn>
                          <a:cxn ang="T78">
                            <a:pos x="T44" y="T45"/>
                          </a:cxn>
                          <a:cxn ang="T79">
                            <a:pos x="T46" y="T47"/>
                          </a:cxn>
                          <a:cxn ang="T80">
                            <a:pos x="T48" y="T49"/>
                          </a:cxn>
                          <a:cxn ang="T81">
                            <a:pos x="T50" y="T51"/>
                          </a:cxn>
                          <a:cxn ang="T82">
                            <a:pos x="T52" y="T53"/>
                          </a:cxn>
                          <a:cxn ang="T83">
                            <a:pos x="T54" y="T55"/>
                          </a:cxn>
                        </a:cxnLst>
                        <a:rect l="0" t="0" r="r" b="b"/>
                        <a:pathLst>
                          <a:path w="789" h="552">
                            <a:moveTo>
                              <a:pt x="734" y="523"/>
                            </a:moveTo>
                            <a:lnTo>
                              <a:pt x="706" y="380"/>
                            </a:lnTo>
                            <a:lnTo>
                              <a:pt x="756" y="311"/>
                            </a:lnTo>
                            <a:lnTo>
                              <a:pt x="750" y="276"/>
                            </a:lnTo>
                            <a:lnTo>
                              <a:pt x="716" y="282"/>
                            </a:lnTo>
                            <a:lnTo>
                              <a:pt x="689" y="262"/>
                            </a:lnTo>
                            <a:lnTo>
                              <a:pt x="660" y="237"/>
                            </a:lnTo>
                            <a:lnTo>
                              <a:pt x="675" y="222"/>
                            </a:lnTo>
                            <a:lnTo>
                              <a:pt x="659" y="141"/>
                            </a:lnTo>
                            <a:lnTo>
                              <a:pt x="675" y="93"/>
                            </a:lnTo>
                            <a:lnTo>
                              <a:pt x="722" y="85"/>
                            </a:lnTo>
                            <a:lnTo>
                              <a:pt x="726" y="120"/>
                            </a:lnTo>
                            <a:lnTo>
                              <a:pt x="761" y="117"/>
                            </a:lnTo>
                            <a:lnTo>
                              <a:pt x="789" y="61"/>
                            </a:lnTo>
                            <a:lnTo>
                              <a:pt x="709" y="0"/>
                            </a:lnTo>
                            <a:lnTo>
                              <a:pt x="600" y="19"/>
                            </a:lnTo>
                            <a:lnTo>
                              <a:pt x="550" y="63"/>
                            </a:lnTo>
                            <a:lnTo>
                              <a:pt x="445" y="80"/>
                            </a:lnTo>
                            <a:lnTo>
                              <a:pt x="447" y="105"/>
                            </a:lnTo>
                            <a:lnTo>
                              <a:pt x="0" y="176"/>
                            </a:lnTo>
                            <a:lnTo>
                              <a:pt x="5" y="212"/>
                            </a:lnTo>
                            <a:lnTo>
                              <a:pt x="53" y="204"/>
                            </a:lnTo>
                            <a:lnTo>
                              <a:pt x="70" y="321"/>
                            </a:lnTo>
                            <a:lnTo>
                              <a:pt x="186" y="427"/>
                            </a:lnTo>
                            <a:lnTo>
                              <a:pt x="220" y="532"/>
                            </a:lnTo>
                            <a:lnTo>
                              <a:pt x="358" y="512"/>
                            </a:lnTo>
                            <a:lnTo>
                              <a:pt x="560" y="552"/>
                            </a:lnTo>
                            <a:lnTo>
                              <a:pt x="734" y="523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23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9" y="17"/>
                        <a:ext cx="148" cy="161"/>
                      </a:xfrm>
                      <a:custGeom>
                        <a:avLst/>
                        <a:gdLst>
                          <a:gd name="T0" fmla="*/ 2 w 296"/>
                          <a:gd name="T1" fmla="*/ 11 h 320"/>
                          <a:gd name="T2" fmla="*/ 10 w 296"/>
                          <a:gd name="T3" fmla="*/ 4 h 320"/>
                          <a:gd name="T4" fmla="*/ 9 w 296"/>
                          <a:gd name="T5" fmla="*/ 0 h 320"/>
                          <a:gd name="T6" fmla="*/ 0 w 296"/>
                          <a:gd name="T7" fmla="*/ 9 h 320"/>
                          <a:gd name="T8" fmla="*/ 2 w 296"/>
                          <a:gd name="T9" fmla="*/ 11 h 32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96" h="320">
                            <a:moveTo>
                              <a:pt x="63" y="320"/>
                            </a:moveTo>
                            <a:lnTo>
                              <a:pt x="296" y="120"/>
                            </a:lnTo>
                            <a:lnTo>
                              <a:pt x="279" y="0"/>
                            </a:lnTo>
                            <a:lnTo>
                              <a:pt x="0" y="261"/>
                            </a:lnTo>
                            <a:lnTo>
                              <a:pt x="63" y="320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24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93" y="8"/>
                        <a:ext cx="76" cy="57"/>
                      </a:xfrm>
                      <a:custGeom>
                        <a:avLst/>
                        <a:gdLst>
                          <a:gd name="T0" fmla="*/ 5 w 151"/>
                          <a:gd name="T1" fmla="*/ 1 h 115"/>
                          <a:gd name="T2" fmla="*/ 3 w 151"/>
                          <a:gd name="T3" fmla="*/ 3 h 115"/>
                          <a:gd name="T4" fmla="*/ 0 w 151"/>
                          <a:gd name="T5" fmla="*/ 0 h 115"/>
                          <a:gd name="T6" fmla="*/ 4 w 151"/>
                          <a:gd name="T7" fmla="*/ 0 h 115"/>
                          <a:gd name="T8" fmla="*/ 5 w 151"/>
                          <a:gd name="T9" fmla="*/ 1 h 11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51" h="115">
                            <a:moveTo>
                              <a:pt x="151" y="54"/>
                            </a:moveTo>
                            <a:lnTo>
                              <a:pt x="88" y="115"/>
                            </a:lnTo>
                            <a:lnTo>
                              <a:pt x="0" y="20"/>
                            </a:lnTo>
                            <a:lnTo>
                              <a:pt x="101" y="0"/>
                            </a:lnTo>
                            <a:lnTo>
                              <a:pt x="151" y="54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25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3" y="34"/>
                        <a:ext cx="142" cy="181"/>
                      </a:xfrm>
                      <a:custGeom>
                        <a:avLst/>
                        <a:gdLst>
                          <a:gd name="T0" fmla="*/ 8 w 285"/>
                          <a:gd name="T1" fmla="*/ 11 h 362"/>
                          <a:gd name="T2" fmla="*/ 4 w 285"/>
                          <a:gd name="T3" fmla="*/ 7 h 362"/>
                          <a:gd name="T4" fmla="*/ 1 w 285"/>
                          <a:gd name="T5" fmla="*/ 0 h 362"/>
                          <a:gd name="T6" fmla="*/ 0 w 285"/>
                          <a:gd name="T7" fmla="*/ 1 h 362"/>
                          <a:gd name="T8" fmla="*/ 2 w 285"/>
                          <a:gd name="T9" fmla="*/ 8 h 362"/>
                          <a:gd name="T10" fmla="*/ 7 w 285"/>
                          <a:gd name="T11" fmla="*/ 12 h 362"/>
                          <a:gd name="T12" fmla="*/ 8 w 285"/>
                          <a:gd name="T13" fmla="*/ 11 h 362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285" h="362">
                            <a:moveTo>
                              <a:pt x="285" y="330"/>
                            </a:moveTo>
                            <a:lnTo>
                              <a:pt x="140" y="208"/>
                            </a:lnTo>
                            <a:lnTo>
                              <a:pt x="51" y="0"/>
                            </a:lnTo>
                            <a:lnTo>
                              <a:pt x="0" y="6"/>
                            </a:lnTo>
                            <a:lnTo>
                              <a:pt x="91" y="239"/>
                            </a:lnTo>
                            <a:lnTo>
                              <a:pt x="229" y="362"/>
                            </a:lnTo>
                            <a:lnTo>
                              <a:pt x="285" y="330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26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" y="101"/>
                        <a:ext cx="111" cy="140"/>
                      </a:xfrm>
                      <a:custGeom>
                        <a:avLst/>
                        <a:gdLst>
                          <a:gd name="T0" fmla="*/ 6 w 223"/>
                          <a:gd name="T1" fmla="*/ 8 h 280"/>
                          <a:gd name="T2" fmla="*/ 6 w 223"/>
                          <a:gd name="T3" fmla="*/ 9 h 280"/>
                          <a:gd name="T4" fmla="*/ 0 w 223"/>
                          <a:gd name="T5" fmla="*/ 5 h 280"/>
                          <a:gd name="T6" fmla="*/ 0 w 223"/>
                          <a:gd name="T7" fmla="*/ 1 h 280"/>
                          <a:gd name="T8" fmla="*/ 1 w 223"/>
                          <a:gd name="T9" fmla="*/ 0 h 280"/>
                          <a:gd name="T10" fmla="*/ 1 w 223"/>
                          <a:gd name="T11" fmla="*/ 4 h 280"/>
                          <a:gd name="T12" fmla="*/ 6 w 223"/>
                          <a:gd name="T13" fmla="*/ 8 h 280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223" h="280">
                            <a:moveTo>
                              <a:pt x="223" y="241"/>
                            </a:moveTo>
                            <a:lnTo>
                              <a:pt x="193" y="280"/>
                            </a:lnTo>
                            <a:lnTo>
                              <a:pt x="20" y="140"/>
                            </a:lnTo>
                            <a:lnTo>
                              <a:pt x="0" y="10"/>
                            </a:lnTo>
                            <a:lnTo>
                              <a:pt x="43" y="0"/>
                            </a:lnTo>
                            <a:lnTo>
                              <a:pt x="63" y="115"/>
                            </a:lnTo>
                            <a:lnTo>
                              <a:pt x="223" y="241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27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2" y="91"/>
                        <a:ext cx="84" cy="106"/>
                      </a:xfrm>
                      <a:custGeom>
                        <a:avLst/>
                        <a:gdLst>
                          <a:gd name="T0" fmla="*/ 5 w 166"/>
                          <a:gd name="T1" fmla="*/ 7 h 212"/>
                          <a:gd name="T2" fmla="*/ 1 w 166"/>
                          <a:gd name="T3" fmla="*/ 4 h 212"/>
                          <a:gd name="T4" fmla="*/ 0 w 166"/>
                          <a:gd name="T5" fmla="*/ 1 h 212"/>
                          <a:gd name="T6" fmla="*/ 2 w 166"/>
                          <a:gd name="T7" fmla="*/ 0 h 212"/>
                          <a:gd name="T8" fmla="*/ 3 w 166"/>
                          <a:gd name="T9" fmla="*/ 4 h 212"/>
                          <a:gd name="T10" fmla="*/ 6 w 166"/>
                          <a:gd name="T11" fmla="*/ 6 h 212"/>
                          <a:gd name="T12" fmla="*/ 5 w 166"/>
                          <a:gd name="T13" fmla="*/ 7 h 212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66" h="212">
                            <a:moveTo>
                              <a:pt x="142" y="212"/>
                            </a:moveTo>
                            <a:lnTo>
                              <a:pt x="17" y="112"/>
                            </a:lnTo>
                            <a:lnTo>
                              <a:pt x="0" y="11"/>
                            </a:lnTo>
                            <a:lnTo>
                              <a:pt x="50" y="0"/>
                            </a:lnTo>
                            <a:lnTo>
                              <a:pt x="70" y="102"/>
                            </a:lnTo>
                            <a:lnTo>
                              <a:pt x="166" y="177"/>
                            </a:lnTo>
                            <a:lnTo>
                              <a:pt x="142" y="212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28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2" y="46"/>
                        <a:ext cx="133" cy="110"/>
                      </a:xfrm>
                      <a:custGeom>
                        <a:avLst/>
                        <a:gdLst>
                          <a:gd name="T0" fmla="*/ 9 w 265"/>
                          <a:gd name="T1" fmla="*/ 0 h 220"/>
                          <a:gd name="T2" fmla="*/ 8 w 265"/>
                          <a:gd name="T3" fmla="*/ 4 h 220"/>
                          <a:gd name="T4" fmla="*/ 7 w 265"/>
                          <a:gd name="T5" fmla="*/ 6 h 220"/>
                          <a:gd name="T6" fmla="*/ 0 w 265"/>
                          <a:gd name="T7" fmla="*/ 7 h 220"/>
                          <a:gd name="T8" fmla="*/ 1 w 265"/>
                          <a:gd name="T9" fmla="*/ 3 h 220"/>
                          <a:gd name="T10" fmla="*/ 1 w 265"/>
                          <a:gd name="T11" fmla="*/ 2 h 220"/>
                          <a:gd name="T12" fmla="*/ 9 w 265"/>
                          <a:gd name="T13" fmla="*/ 0 h 220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265" h="220">
                            <a:moveTo>
                              <a:pt x="265" y="0"/>
                            </a:moveTo>
                            <a:lnTo>
                              <a:pt x="250" y="121"/>
                            </a:lnTo>
                            <a:lnTo>
                              <a:pt x="195" y="191"/>
                            </a:lnTo>
                            <a:lnTo>
                              <a:pt x="0" y="220"/>
                            </a:lnTo>
                            <a:lnTo>
                              <a:pt x="22" y="86"/>
                            </a:lnTo>
                            <a:lnTo>
                              <a:pt x="21" y="40"/>
                            </a:lnTo>
                            <a:lnTo>
                              <a:pt x="265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29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2" y="50"/>
                        <a:ext cx="186" cy="137"/>
                      </a:xfrm>
                      <a:custGeom>
                        <a:avLst/>
                        <a:gdLst>
                          <a:gd name="T0" fmla="*/ 11 w 373"/>
                          <a:gd name="T1" fmla="*/ 0 h 275"/>
                          <a:gd name="T2" fmla="*/ 11 w 373"/>
                          <a:gd name="T3" fmla="*/ 4 h 275"/>
                          <a:gd name="T4" fmla="*/ 9 w 373"/>
                          <a:gd name="T5" fmla="*/ 6 h 275"/>
                          <a:gd name="T6" fmla="*/ 0 w 373"/>
                          <a:gd name="T7" fmla="*/ 8 h 275"/>
                          <a:gd name="T8" fmla="*/ 1 w 373"/>
                          <a:gd name="T9" fmla="*/ 4 h 275"/>
                          <a:gd name="T10" fmla="*/ 1 w 373"/>
                          <a:gd name="T11" fmla="*/ 1 h 275"/>
                          <a:gd name="T12" fmla="*/ 3 w 373"/>
                          <a:gd name="T13" fmla="*/ 1 h 275"/>
                          <a:gd name="T14" fmla="*/ 3 w 373"/>
                          <a:gd name="T15" fmla="*/ 2 h 275"/>
                          <a:gd name="T16" fmla="*/ 2 w 373"/>
                          <a:gd name="T17" fmla="*/ 6 h 275"/>
                          <a:gd name="T18" fmla="*/ 8 w 373"/>
                          <a:gd name="T19" fmla="*/ 5 h 275"/>
                          <a:gd name="T20" fmla="*/ 10 w 373"/>
                          <a:gd name="T21" fmla="*/ 3 h 275"/>
                          <a:gd name="T22" fmla="*/ 11 w 373"/>
                          <a:gd name="T23" fmla="*/ 0 h 275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0" t="0" r="r" b="b"/>
                        <a:pathLst>
                          <a:path w="373" h="275">
                            <a:moveTo>
                              <a:pt x="352" y="0"/>
                            </a:moveTo>
                            <a:lnTo>
                              <a:pt x="373" y="138"/>
                            </a:lnTo>
                            <a:lnTo>
                              <a:pt x="308" y="223"/>
                            </a:lnTo>
                            <a:lnTo>
                              <a:pt x="0" y="275"/>
                            </a:lnTo>
                            <a:lnTo>
                              <a:pt x="42" y="152"/>
                            </a:lnTo>
                            <a:lnTo>
                              <a:pt x="54" y="41"/>
                            </a:lnTo>
                            <a:lnTo>
                              <a:pt x="102" y="34"/>
                            </a:lnTo>
                            <a:lnTo>
                              <a:pt x="101" y="79"/>
                            </a:lnTo>
                            <a:lnTo>
                              <a:pt x="81" y="213"/>
                            </a:lnTo>
                            <a:lnTo>
                              <a:pt x="279" y="182"/>
                            </a:lnTo>
                            <a:lnTo>
                              <a:pt x="339" y="112"/>
                            </a:lnTo>
                            <a:lnTo>
                              <a:pt x="352" y="0"/>
                            </a:lnTo>
                            <a:close/>
                          </a:path>
                        </a:pathLst>
                      </a:custGeom>
                      <a:solidFill>
                        <a:srgbClr val="FAFD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30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4" y="44"/>
                        <a:ext cx="250" cy="190"/>
                      </a:xfrm>
                      <a:custGeom>
                        <a:avLst/>
                        <a:gdLst>
                          <a:gd name="T0" fmla="*/ 3 w 501"/>
                          <a:gd name="T1" fmla="*/ 2 h 378"/>
                          <a:gd name="T2" fmla="*/ 2 w 501"/>
                          <a:gd name="T3" fmla="*/ 8 h 378"/>
                          <a:gd name="T4" fmla="*/ 0 w 501"/>
                          <a:gd name="T5" fmla="*/ 12 h 378"/>
                          <a:gd name="T6" fmla="*/ 12 w 501"/>
                          <a:gd name="T7" fmla="*/ 10 h 378"/>
                          <a:gd name="T8" fmla="*/ 15 w 501"/>
                          <a:gd name="T9" fmla="*/ 7 h 378"/>
                          <a:gd name="T10" fmla="*/ 14 w 501"/>
                          <a:gd name="T11" fmla="*/ 0 h 378"/>
                          <a:gd name="T12" fmla="*/ 15 w 501"/>
                          <a:gd name="T13" fmla="*/ 5 h 378"/>
                          <a:gd name="T14" fmla="*/ 13 w 501"/>
                          <a:gd name="T15" fmla="*/ 8 h 378"/>
                          <a:gd name="T16" fmla="*/ 3 w 501"/>
                          <a:gd name="T17" fmla="*/ 9 h 378"/>
                          <a:gd name="T18" fmla="*/ 4 w 501"/>
                          <a:gd name="T19" fmla="*/ 5 h 378"/>
                          <a:gd name="T20" fmla="*/ 5 w 501"/>
                          <a:gd name="T21" fmla="*/ 2 h 378"/>
                          <a:gd name="T22" fmla="*/ 3 w 501"/>
                          <a:gd name="T23" fmla="*/ 2 h 378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0" t="0" r="r" b="b"/>
                        <a:pathLst>
                          <a:path w="501" h="378">
                            <a:moveTo>
                              <a:pt x="103" y="63"/>
                            </a:moveTo>
                            <a:lnTo>
                              <a:pt x="74" y="246"/>
                            </a:lnTo>
                            <a:lnTo>
                              <a:pt x="0" y="378"/>
                            </a:lnTo>
                            <a:lnTo>
                              <a:pt x="389" y="315"/>
                            </a:lnTo>
                            <a:lnTo>
                              <a:pt x="501" y="201"/>
                            </a:lnTo>
                            <a:lnTo>
                              <a:pt x="471" y="0"/>
                            </a:lnTo>
                            <a:lnTo>
                              <a:pt x="494" y="154"/>
                            </a:lnTo>
                            <a:lnTo>
                              <a:pt x="422" y="235"/>
                            </a:lnTo>
                            <a:lnTo>
                              <a:pt x="118" y="284"/>
                            </a:lnTo>
                            <a:lnTo>
                              <a:pt x="159" y="157"/>
                            </a:lnTo>
                            <a:lnTo>
                              <a:pt x="170" y="51"/>
                            </a:lnTo>
                            <a:lnTo>
                              <a:pt x="103" y="63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31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5" y="75"/>
                        <a:ext cx="303" cy="190"/>
                      </a:xfrm>
                      <a:custGeom>
                        <a:avLst/>
                        <a:gdLst>
                          <a:gd name="T0" fmla="*/ 19 w 606"/>
                          <a:gd name="T1" fmla="*/ 5 h 380"/>
                          <a:gd name="T2" fmla="*/ 19 w 606"/>
                          <a:gd name="T3" fmla="*/ 6 h 380"/>
                          <a:gd name="T4" fmla="*/ 16 w 606"/>
                          <a:gd name="T5" fmla="*/ 10 h 380"/>
                          <a:gd name="T6" fmla="*/ 0 w 606"/>
                          <a:gd name="T7" fmla="*/ 12 h 380"/>
                          <a:gd name="T8" fmla="*/ 4 w 606"/>
                          <a:gd name="T9" fmla="*/ 6 h 380"/>
                          <a:gd name="T10" fmla="*/ 5 w 606"/>
                          <a:gd name="T11" fmla="*/ 1 h 380"/>
                          <a:gd name="T12" fmla="*/ 7 w 606"/>
                          <a:gd name="T13" fmla="*/ 0 h 380"/>
                          <a:gd name="T14" fmla="*/ 6 w 606"/>
                          <a:gd name="T15" fmla="*/ 6 h 380"/>
                          <a:gd name="T16" fmla="*/ 3 w 606"/>
                          <a:gd name="T17" fmla="*/ 10 h 380"/>
                          <a:gd name="T18" fmla="*/ 16 w 606"/>
                          <a:gd name="T19" fmla="*/ 8 h 380"/>
                          <a:gd name="T20" fmla="*/ 19 w 606"/>
                          <a:gd name="T21" fmla="*/ 5 h 380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606" h="380">
                            <a:moveTo>
                              <a:pt x="600" y="138"/>
                            </a:moveTo>
                            <a:lnTo>
                              <a:pt x="606" y="176"/>
                            </a:lnTo>
                            <a:lnTo>
                              <a:pt x="481" y="305"/>
                            </a:lnTo>
                            <a:lnTo>
                              <a:pt x="0" y="380"/>
                            </a:lnTo>
                            <a:lnTo>
                              <a:pt x="112" y="190"/>
                            </a:lnTo>
                            <a:lnTo>
                              <a:pt x="139" y="6"/>
                            </a:lnTo>
                            <a:lnTo>
                              <a:pt x="198" y="0"/>
                            </a:lnTo>
                            <a:lnTo>
                              <a:pt x="171" y="182"/>
                            </a:lnTo>
                            <a:lnTo>
                              <a:pt x="94" y="317"/>
                            </a:lnTo>
                            <a:lnTo>
                              <a:pt x="485" y="254"/>
                            </a:lnTo>
                            <a:lnTo>
                              <a:pt x="600" y="138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32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9" y="239"/>
                        <a:ext cx="78" cy="72"/>
                      </a:xfrm>
                      <a:custGeom>
                        <a:avLst/>
                        <a:gdLst>
                          <a:gd name="T0" fmla="*/ 5 w 155"/>
                          <a:gd name="T1" fmla="*/ 4 h 145"/>
                          <a:gd name="T2" fmla="*/ 5 w 155"/>
                          <a:gd name="T3" fmla="*/ 1 h 145"/>
                          <a:gd name="T4" fmla="*/ 1 w 155"/>
                          <a:gd name="T5" fmla="*/ 2 h 145"/>
                          <a:gd name="T6" fmla="*/ 0 w 155"/>
                          <a:gd name="T7" fmla="*/ 0 h 145"/>
                          <a:gd name="T8" fmla="*/ 2 w 155"/>
                          <a:gd name="T9" fmla="*/ 0 h 145"/>
                          <a:gd name="T10" fmla="*/ 3 w 155"/>
                          <a:gd name="T11" fmla="*/ 4 h 145"/>
                          <a:gd name="T12" fmla="*/ 5 w 155"/>
                          <a:gd name="T13" fmla="*/ 4 h 145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55" h="145">
                            <a:moveTo>
                              <a:pt x="155" y="133"/>
                            </a:moveTo>
                            <a:lnTo>
                              <a:pt x="143" y="60"/>
                            </a:lnTo>
                            <a:lnTo>
                              <a:pt x="11" y="81"/>
                            </a:lnTo>
                            <a:lnTo>
                              <a:pt x="0" y="11"/>
                            </a:lnTo>
                            <a:lnTo>
                              <a:pt x="64" y="0"/>
                            </a:lnTo>
                            <a:lnTo>
                              <a:pt x="85" y="145"/>
                            </a:lnTo>
                            <a:lnTo>
                              <a:pt x="155" y="133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33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5" y="245"/>
                        <a:ext cx="77" cy="71"/>
                      </a:xfrm>
                      <a:custGeom>
                        <a:avLst/>
                        <a:gdLst>
                          <a:gd name="T0" fmla="*/ 4 w 155"/>
                          <a:gd name="T1" fmla="*/ 5 h 142"/>
                          <a:gd name="T2" fmla="*/ 4 w 155"/>
                          <a:gd name="T3" fmla="*/ 2 h 142"/>
                          <a:gd name="T4" fmla="*/ 0 w 155"/>
                          <a:gd name="T5" fmla="*/ 3 h 142"/>
                          <a:gd name="T6" fmla="*/ 0 w 155"/>
                          <a:gd name="T7" fmla="*/ 1 h 142"/>
                          <a:gd name="T8" fmla="*/ 2 w 155"/>
                          <a:gd name="T9" fmla="*/ 0 h 142"/>
                          <a:gd name="T10" fmla="*/ 2 w 155"/>
                          <a:gd name="T11" fmla="*/ 5 h 142"/>
                          <a:gd name="T12" fmla="*/ 4 w 155"/>
                          <a:gd name="T13" fmla="*/ 5 h 142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55" h="142">
                            <a:moveTo>
                              <a:pt x="155" y="131"/>
                            </a:moveTo>
                            <a:lnTo>
                              <a:pt x="144" y="59"/>
                            </a:lnTo>
                            <a:lnTo>
                              <a:pt x="9" y="80"/>
                            </a:lnTo>
                            <a:lnTo>
                              <a:pt x="0" y="9"/>
                            </a:lnTo>
                            <a:lnTo>
                              <a:pt x="64" y="0"/>
                            </a:lnTo>
                            <a:lnTo>
                              <a:pt x="86" y="142"/>
                            </a:lnTo>
                            <a:lnTo>
                              <a:pt x="155" y="13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34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1" y="250"/>
                        <a:ext cx="77" cy="72"/>
                      </a:xfrm>
                      <a:custGeom>
                        <a:avLst/>
                        <a:gdLst>
                          <a:gd name="T0" fmla="*/ 4 w 155"/>
                          <a:gd name="T1" fmla="*/ 4 h 145"/>
                          <a:gd name="T2" fmla="*/ 4 w 155"/>
                          <a:gd name="T3" fmla="*/ 1 h 145"/>
                          <a:gd name="T4" fmla="*/ 0 w 155"/>
                          <a:gd name="T5" fmla="*/ 2 h 145"/>
                          <a:gd name="T6" fmla="*/ 0 w 155"/>
                          <a:gd name="T7" fmla="*/ 0 h 145"/>
                          <a:gd name="T8" fmla="*/ 2 w 155"/>
                          <a:gd name="T9" fmla="*/ 0 h 145"/>
                          <a:gd name="T10" fmla="*/ 2 w 155"/>
                          <a:gd name="T11" fmla="*/ 4 h 145"/>
                          <a:gd name="T12" fmla="*/ 4 w 155"/>
                          <a:gd name="T13" fmla="*/ 4 h 145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55" h="145">
                            <a:moveTo>
                              <a:pt x="155" y="134"/>
                            </a:moveTo>
                            <a:lnTo>
                              <a:pt x="144" y="60"/>
                            </a:lnTo>
                            <a:lnTo>
                              <a:pt x="8" y="82"/>
                            </a:lnTo>
                            <a:lnTo>
                              <a:pt x="0" y="11"/>
                            </a:lnTo>
                            <a:lnTo>
                              <a:pt x="65" y="0"/>
                            </a:lnTo>
                            <a:lnTo>
                              <a:pt x="87" y="145"/>
                            </a:lnTo>
                            <a:lnTo>
                              <a:pt x="155" y="134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35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5" y="256"/>
                        <a:ext cx="78" cy="73"/>
                      </a:xfrm>
                      <a:custGeom>
                        <a:avLst/>
                        <a:gdLst>
                          <a:gd name="T0" fmla="*/ 5 w 156"/>
                          <a:gd name="T1" fmla="*/ 4 h 147"/>
                          <a:gd name="T2" fmla="*/ 5 w 156"/>
                          <a:gd name="T3" fmla="*/ 1 h 147"/>
                          <a:gd name="T4" fmla="*/ 1 w 156"/>
                          <a:gd name="T5" fmla="*/ 2 h 147"/>
                          <a:gd name="T6" fmla="*/ 0 w 156"/>
                          <a:gd name="T7" fmla="*/ 0 h 147"/>
                          <a:gd name="T8" fmla="*/ 3 w 156"/>
                          <a:gd name="T9" fmla="*/ 0 h 147"/>
                          <a:gd name="T10" fmla="*/ 3 w 156"/>
                          <a:gd name="T11" fmla="*/ 4 h 147"/>
                          <a:gd name="T12" fmla="*/ 5 w 156"/>
                          <a:gd name="T13" fmla="*/ 4 h 147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56" h="147">
                            <a:moveTo>
                              <a:pt x="156" y="133"/>
                            </a:moveTo>
                            <a:lnTo>
                              <a:pt x="145" y="60"/>
                            </a:lnTo>
                            <a:lnTo>
                              <a:pt x="10" y="81"/>
                            </a:lnTo>
                            <a:lnTo>
                              <a:pt x="0" y="11"/>
                            </a:lnTo>
                            <a:lnTo>
                              <a:pt x="65" y="0"/>
                            </a:lnTo>
                            <a:lnTo>
                              <a:pt x="88" y="147"/>
                            </a:lnTo>
                            <a:lnTo>
                              <a:pt x="156" y="133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36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" y="261"/>
                        <a:ext cx="79" cy="72"/>
                      </a:xfrm>
                      <a:custGeom>
                        <a:avLst/>
                        <a:gdLst>
                          <a:gd name="T0" fmla="*/ 5 w 156"/>
                          <a:gd name="T1" fmla="*/ 5 h 144"/>
                          <a:gd name="T2" fmla="*/ 5 w 156"/>
                          <a:gd name="T3" fmla="*/ 2 h 144"/>
                          <a:gd name="T4" fmla="*/ 1 w 156"/>
                          <a:gd name="T5" fmla="*/ 3 h 144"/>
                          <a:gd name="T6" fmla="*/ 0 w 156"/>
                          <a:gd name="T7" fmla="*/ 1 h 144"/>
                          <a:gd name="T8" fmla="*/ 2 w 156"/>
                          <a:gd name="T9" fmla="*/ 0 h 144"/>
                          <a:gd name="T10" fmla="*/ 3 w 156"/>
                          <a:gd name="T11" fmla="*/ 5 h 144"/>
                          <a:gd name="T12" fmla="*/ 5 w 156"/>
                          <a:gd name="T13" fmla="*/ 5 h 14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56" h="144">
                            <a:moveTo>
                              <a:pt x="156" y="135"/>
                            </a:moveTo>
                            <a:lnTo>
                              <a:pt x="143" y="60"/>
                            </a:lnTo>
                            <a:lnTo>
                              <a:pt x="11" y="80"/>
                            </a:lnTo>
                            <a:lnTo>
                              <a:pt x="0" y="11"/>
                            </a:lnTo>
                            <a:lnTo>
                              <a:pt x="63" y="0"/>
                            </a:lnTo>
                            <a:lnTo>
                              <a:pt x="85" y="144"/>
                            </a:lnTo>
                            <a:lnTo>
                              <a:pt x="156" y="135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37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7" y="266"/>
                        <a:ext cx="78" cy="72"/>
                      </a:xfrm>
                      <a:custGeom>
                        <a:avLst/>
                        <a:gdLst>
                          <a:gd name="T0" fmla="*/ 5 w 156"/>
                          <a:gd name="T1" fmla="*/ 5 h 144"/>
                          <a:gd name="T2" fmla="*/ 5 w 156"/>
                          <a:gd name="T3" fmla="*/ 2 h 144"/>
                          <a:gd name="T4" fmla="*/ 1 w 156"/>
                          <a:gd name="T5" fmla="*/ 3 h 144"/>
                          <a:gd name="T6" fmla="*/ 0 w 156"/>
                          <a:gd name="T7" fmla="*/ 1 h 144"/>
                          <a:gd name="T8" fmla="*/ 2 w 156"/>
                          <a:gd name="T9" fmla="*/ 0 h 144"/>
                          <a:gd name="T10" fmla="*/ 3 w 156"/>
                          <a:gd name="T11" fmla="*/ 5 h 144"/>
                          <a:gd name="T12" fmla="*/ 5 w 156"/>
                          <a:gd name="T13" fmla="*/ 5 h 14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56" h="144">
                            <a:moveTo>
                              <a:pt x="156" y="134"/>
                            </a:moveTo>
                            <a:lnTo>
                              <a:pt x="145" y="60"/>
                            </a:lnTo>
                            <a:lnTo>
                              <a:pt x="11" y="81"/>
                            </a:lnTo>
                            <a:lnTo>
                              <a:pt x="0" y="10"/>
                            </a:lnTo>
                            <a:lnTo>
                              <a:pt x="64" y="0"/>
                            </a:lnTo>
                            <a:lnTo>
                              <a:pt x="85" y="144"/>
                            </a:lnTo>
                            <a:lnTo>
                              <a:pt x="156" y="134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38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" y="272"/>
                        <a:ext cx="78" cy="72"/>
                      </a:xfrm>
                      <a:custGeom>
                        <a:avLst/>
                        <a:gdLst>
                          <a:gd name="T0" fmla="*/ 4 w 157"/>
                          <a:gd name="T1" fmla="*/ 4 h 145"/>
                          <a:gd name="T2" fmla="*/ 4 w 157"/>
                          <a:gd name="T3" fmla="*/ 1 h 145"/>
                          <a:gd name="T4" fmla="*/ 0 w 157"/>
                          <a:gd name="T5" fmla="*/ 2 h 145"/>
                          <a:gd name="T6" fmla="*/ 0 w 157"/>
                          <a:gd name="T7" fmla="*/ 0 h 145"/>
                          <a:gd name="T8" fmla="*/ 2 w 157"/>
                          <a:gd name="T9" fmla="*/ 0 h 145"/>
                          <a:gd name="T10" fmla="*/ 2 w 157"/>
                          <a:gd name="T11" fmla="*/ 4 h 145"/>
                          <a:gd name="T12" fmla="*/ 4 w 157"/>
                          <a:gd name="T13" fmla="*/ 4 h 145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57" h="145">
                            <a:moveTo>
                              <a:pt x="157" y="133"/>
                            </a:moveTo>
                            <a:lnTo>
                              <a:pt x="146" y="60"/>
                            </a:lnTo>
                            <a:lnTo>
                              <a:pt x="11" y="81"/>
                            </a:lnTo>
                            <a:lnTo>
                              <a:pt x="0" y="11"/>
                            </a:lnTo>
                            <a:lnTo>
                              <a:pt x="66" y="0"/>
                            </a:lnTo>
                            <a:lnTo>
                              <a:pt x="86" y="145"/>
                            </a:lnTo>
                            <a:lnTo>
                              <a:pt x="157" y="133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39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7" y="39"/>
                        <a:ext cx="136" cy="215"/>
                      </a:xfrm>
                      <a:custGeom>
                        <a:avLst/>
                        <a:gdLst>
                          <a:gd name="T0" fmla="*/ 9 w 271"/>
                          <a:gd name="T1" fmla="*/ 13 h 430"/>
                          <a:gd name="T2" fmla="*/ 5 w 271"/>
                          <a:gd name="T3" fmla="*/ 9 h 430"/>
                          <a:gd name="T4" fmla="*/ 2 w 271"/>
                          <a:gd name="T5" fmla="*/ 0 h 430"/>
                          <a:gd name="T6" fmla="*/ 0 w 271"/>
                          <a:gd name="T7" fmla="*/ 1 h 430"/>
                          <a:gd name="T8" fmla="*/ 2 w 271"/>
                          <a:gd name="T9" fmla="*/ 9 h 430"/>
                          <a:gd name="T10" fmla="*/ 7 w 271"/>
                          <a:gd name="T11" fmla="*/ 14 h 430"/>
                          <a:gd name="T12" fmla="*/ 9 w 271"/>
                          <a:gd name="T13" fmla="*/ 13 h 430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271" h="430">
                            <a:moveTo>
                              <a:pt x="271" y="387"/>
                            </a:moveTo>
                            <a:lnTo>
                              <a:pt x="132" y="262"/>
                            </a:lnTo>
                            <a:lnTo>
                              <a:pt x="48" y="0"/>
                            </a:lnTo>
                            <a:lnTo>
                              <a:pt x="0" y="12"/>
                            </a:lnTo>
                            <a:lnTo>
                              <a:pt x="55" y="281"/>
                            </a:lnTo>
                            <a:lnTo>
                              <a:pt x="194" y="430"/>
                            </a:lnTo>
                            <a:lnTo>
                              <a:pt x="271" y="387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40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1" y="519"/>
                        <a:ext cx="282" cy="34"/>
                      </a:xfrm>
                      <a:custGeom>
                        <a:avLst/>
                        <a:gdLst>
                          <a:gd name="T0" fmla="*/ 18 w 564"/>
                          <a:gd name="T1" fmla="*/ 2 h 68"/>
                          <a:gd name="T2" fmla="*/ 10 w 564"/>
                          <a:gd name="T3" fmla="*/ 3 h 68"/>
                          <a:gd name="T4" fmla="*/ 5 w 564"/>
                          <a:gd name="T5" fmla="*/ 1 h 68"/>
                          <a:gd name="T6" fmla="*/ 1 w 564"/>
                          <a:gd name="T7" fmla="*/ 2 h 68"/>
                          <a:gd name="T8" fmla="*/ 0 w 564"/>
                          <a:gd name="T9" fmla="*/ 1 h 68"/>
                          <a:gd name="T10" fmla="*/ 5 w 564"/>
                          <a:gd name="T11" fmla="*/ 0 h 68"/>
                          <a:gd name="T12" fmla="*/ 10 w 564"/>
                          <a:gd name="T13" fmla="*/ 2 h 68"/>
                          <a:gd name="T14" fmla="*/ 17 w 564"/>
                          <a:gd name="T15" fmla="*/ 1 h 68"/>
                          <a:gd name="T16" fmla="*/ 18 w 564"/>
                          <a:gd name="T17" fmla="*/ 2 h 68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0" t="0" r="r" b="b"/>
                        <a:pathLst>
                          <a:path w="564" h="68">
                            <a:moveTo>
                              <a:pt x="564" y="33"/>
                            </a:moveTo>
                            <a:lnTo>
                              <a:pt x="315" y="68"/>
                            </a:lnTo>
                            <a:lnTo>
                              <a:pt x="136" y="28"/>
                            </a:lnTo>
                            <a:lnTo>
                              <a:pt x="6" y="49"/>
                            </a:lnTo>
                            <a:lnTo>
                              <a:pt x="0" y="19"/>
                            </a:lnTo>
                            <a:lnTo>
                              <a:pt x="130" y="0"/>
                            </a:lnTo>
                            <a:lnTo>
                              <a:pt x="318" y="41"/>
                            </a:lnTo>
                            <a:lnTo>
                              <a:pt x="536" y="7"/>
                            </a:lnTo>
                            <a:lnTo>
                              <a:pt x="564" y="33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41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4" y="333"/>
                        <a:ext cx="98" cy="182"/>
                      </a:xfrm>
                      <a:custGeom>
                        <a:avLst/>
                        <a:gdLst>
                          <a:gd name="T0" fmla="*/ 5 w 197"/>
                          <a:gd name="T1" fmla="*/ 12 h 363"/>
                          <a:gd name="T2" fmla="*/ 4 w 197"/>
                          <a:gd name="T3" fmla="*/ 8 h 363"/>
                          <a:gd name="T4" fmla="*/ 0 w 197"/>
                          <a:gd name="T5" fmla="*/ 5 h 363"/>
                          <a:gd name="T6" fmla="*/ 0 w 197"/>
                          <a:gd name="T7" fmla="*/ 1 h 363"/>
                          <a:gd name="T8" fmla="*/ 1 w 197"/>
                          <a:gd name="T9" fmla="*/ 0 h 363"/>
                          <a:gd name="T10" fmla="*/ 1 w 197"/>
                          <a:gd name="T11" fmla="*/ 4 h 363"/>
                          <a:gd name="T12" fmla="*/ 5 w 197"/>
                          <a:gd name="T13" fmla="*/ 8 h 363"/>
                          <a:gd name="T14" fmla="*/ 6 w 197"/>
                          <a:gd name="T15" fmla="*/ 12 h 363"/>
                          <a:gd name="T16" fmla="*/ 5 w 197"/>
                          <a:gd name="T17" fmla="*/ 12 h 363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0" t="0" r="r" b="b"/>
                        <a:pathLst>
                          <a:path w="197" h="363">
                            <a:moveTo>
                              <a:pt x="160" y="363"/>
                            </a:moveTo>
                            <a:lnTo>
                              <a:pt x="140" y="245"/>
                            </a:lnTo>
                            <a:lnTo>
                              <a:pt x="17" y="134"/>
                            </a:lnTo>
                            <a:lnTo>
                              <a:pt x="0" y="13"/>
                            </a:lnTo>
                            <a:lnTo>
                              <a:pt x="33" y="0"/>
                            </a:lnTo>
                            <a:lnTo>
                              <a:pt x="50" y="124"/>
                            </a:lnTo>
                            <a:lnTo>
                              <a:pt x="175" y="239"/>
                            </a:lnTo>
                            <a:lnTo>
                              <a:pt x="197" y="355"/>
                            </a:lnTo>
                            <a:lnTo>
                              <a:pt x="160" y="36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42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4" y="327"/>
                        <a:ext cx="97" cy="182"/>
                      </a:xfrm>
                      <a:custGeom>
                        <a:avLst/>
                        <a:gdLst>
                          <a:gd name="T0" fmla="*/ 5 w 194"/>
                          <a:gd name="T1" fmla="*/ 12 h 364"/>
                          <a:gd name="T2" fmla="*/ 5 w 194"/>
                          <a:gd name="T3" fmla="*/ 8 h 364"/>
                          <a:gd name="T4" fmla="*/ 1 w 194"/>
                          <a:gd name="T5" fmla="*/ 4 h 364"/>
                          <a:gd name="T6" fmla="*/ 0 w 194"/>
                          <a:gd name="T7" fmla="*/ 1 h 364"/>
                          <a:gd name="T8" fmla="*/ 2 w 194"/>
                          <a:gd name="T9" fmla="*/ 0 h 364"/>
                          <a:gd name="T10" fmla="*/ 2 w 194"/>
                          <a:gd name="T11" fmla="*/ 4 h 364"/>
                          <a:gd name="T12" fmla="*/ 6 w 194"/>
                          <a:gd name="T13" fmla="*/ 8 h 364"/>
                          <a:gd name="T14" fmla="*/ 7 w 194"/>
                          <a:gd name="T15" fmla="*/ 12 h 364"/>
                          <a:gd name="T16" fmla="*/ 5 w 194"/>
                          <a:gd name="T17" fmla="*/ 12 h 364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0" t="0" r="r" b="b"/>
                        <a:pathLst>
                          <a:path w="194" h="364">
                            <a:moveTo>
                              <a:pt x="153" y="364"/>
                            </a:moveTo>
                            <a:lnTo>
                              <a:pt x="136" y="240"/>
                            </a:lnTo>
                            <a:lnTo>
                              <a:pt x="17" y="127"/>
                            </a:lnTo>
                            <a:lnTo>
                              <a:pt x="0" y="12"/>
                            </a:lnTo>
                            <a:lnTo>
                              <a:pt x="45" y="0"/>
                            </a:lnTo>
                            <a:lnTo>
                              <a:pt x="59" y="120"/>
                            </a:lnTo>
                            <a:lnTo>
                              <a:pt x="175" y="234"/>
                            </a:lnTo>
                            <a:lnTo>
                              <a:pt x="194" y="362"/>
                            </a:lnTo>
                            <a:lnTo>
                              <a:pt x="153" y="364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43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7" y="323"/>
                        <a:ext cx="100" cy="190"/>
                      </a:xfrm>
                      <a:custGeom>
                        <a:avLst/>
                        <a:gdLst>
                          <a:gd name="T0" fmla="*/ 5 w 199"/>
                          <a:gd name="T1" fmla="*/ 12 h 380"/>
                          <a:gd name="T2" fmla="*/ 5 w 199"/>
                          <a:gd name="T3" fmla="*/ 8 h 380"/>
                          <a:gd name="T4" fmla="*/ 1 w 199"/>
                          <a:gd name="T5" fmla="*/ 4 h 380"/>
                          <a:gd name="T6" fmla="*/ 0 w 199"/>
                          <a:gd name="T7" fmla="*/ 1 h 380"/>
                          <a:gd name="T8" fmla="*/ 2 w 199"/>
                          <a:gd name="T9" fmla="*/ 0 h 380"/>
                          <a:gd name="T10" fmla="*/ 2 w 199"/>
                          <a:gd name="T11" fmla="*/ 4 h 380"/>
                          <a:gd name="T12" fmla="*/ 6 w 199"/>
                          <a:gd name="T13" fmla="*/ 8 h 380"/>
                          <a:gd name="T14" fmla="*/ 7 w 199"/>
                          <a:gd name="T15" fmla="*/ 12 h 380"/>
                          <a:gd name="T16" fmla="*/ 5 w 199"/>
                          <a:gd name="T17" fmla="*/ 12 h 380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0" t="0" r="r" b="b"/>
                        <a:pathLst>
                          <a:path w="199" h="380">
                            <a:moveTo>
                              <a:pt x="154" y="367"/>
                            </a:moveTo>
                            <a:lnTo>
                              <a:pt x="138" y="238"/>
                            </a:lnTo>
                            <a:lnTo>
                              <a:pt x="17" y="116"/>
                            </a:lnTo>
                            <a:lnTo>
                              <a:pt x="0" y="2"/>
                            </a:lnTo>
                            <a:lnTo>
                              <a:pt x="38" y="0"/>
                            </a:lnTo>
                            <a:lnTo>
                              <a:pt x="52" y="106"/>
                            </a:lnTo>
                            <a:lnTo>
                              <a:pt x="178" y="232"/>
                            </a:lnTo>
                            <a:lnTo>
                              <a:pt x="199" y="380"/>
                            </a:lnTo>
                            <a:lnTo>
                              <a:pt x="154" y="367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44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3" y="337"/>
                        <a:ext cx="79" cy="68"/>
                      </a:xfrm>
                      <a:custGeom>
                        <a:avLst/>
                        <a:gdLst>
                          <a:gd name="T0" fmla="*/ 5 w 157"/>
                          <a:gd name="T1" fmla="*/ 3 h 135"/>
                          <a:gd name="T2" fmla="*/ 2 w 157"/>
                          <a:gd name="T3" fmla="*/ 2 h 135"/>
                          <a:gd name="T4" fmla="*/ 1 w 157"/>
                          <a:gd name="T5" fmla="*/ 3 h 135"/>
                          <a:gd name="T6" fmla="*/ 0 w 157"/>
                          <a:gd name="T7" fmla="*/ 5 h 135"/>
                          <a:gd name="T8" fmla="*/ 2 w 157"/>
                          <a:gd name="T9" fmla="*/ 3 h 135"/>
                          <a:gd name="T10" fmla="*/ 3 w 157"/>
                          <a:gd name="T11" fmla="*/ 1 h 135"/>
                          <a:gd name="T12" fmla="*/ 5 w 157"/>
                          <a:gd name="T13" fmla="*/ 0 h 135"/>
                          <a:gd name="T14" fmla="*/ 4 w 157"/>
                          <a:gd name="T15" fmla="*/ 2 h 135"/>
                          <a:gd name="T16" fmla="*/ 5 w 157"/>
                          <a:gd name="T17" fmla="*/ 3 h 135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0" t="0" r="r" b="b"/>
                        <a:pathLst>
                          <a:path w="157" h="135">
                            <a:moveTo>
                              <a:pt x="157" y="91"/>
                            </a:moveTo>
                            <a:lnTo>
                              <a:pt x="42" y="44"/>
                            </a:lnTo>
                            <a:lnTo>
                              <a:pt x="12" y="72"/>
                            </a:lnTo>
                            <a:lnTo>
                              <a:pt x="0" y="135"/>
                            </a:lnTo>
                            <a:lnTo>
                              <a:pt x="35" y="84"/>
                            </a:lnTo>
                            <a:lnTo>
                              <a:pt x="94" y="6"/>
                            </a:lnTo>
                            <a:lnTo>
                              <a:pt x="133" y="0"/>
                            </a:lnTo>
                            <a:lnTo>
                              <a:pt x="103" y="44"/>
                            </a:lnTo>
                            <a:lnTo>
                              <a:pt x="157" y="91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45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6" y="312"/>
                        <a:ext cx="102" cy="209"/>
                      </a:xfrm>
                      <a:custGeom>
                        <a:avLst/>
                        <a:gdLst>
                          <a:gd name="T0" fmla="*/ 6 w 204"/>
                          <a:gd name="T1" fmla="*/ 13 h 418"/>
                          <a:gd name="T2" fmla="*/ 5 w 204"/>
                          <a:gd name="T3" fmla="*/ 8 h 418"/>
                          <a:gd name="T4" fmla="*/ 1 w 204"/>
                          <a:gd name="T5" fmla="*/ 4 h 418"/>
                          <a:gd name="T6" fmla="*/ 0 w 204"/>
                          <a:gd name="T7" fmla="*/ 1 h 418"/>
                          <a:gd name="T8" fmla="*/ 2 w 204"/>
                          <a:gd name="T9" fmla="*/ 0 h 418"/>
                          <a:gd name="T10" fmla="*/ 2 w 204"/>
                          <a:gd name="T11" fmla="*/ 4 h 418"/>
                          <a:gd name="T12" fmla="*/ 6 w 204"/>
                          <a:gd name="T13" fmla="*/ 8 h 418"/>
                          <a:gd name="T14" fmla="*/ 7 w 204"/>
                          <a:gd name="T15" fmla="*/ 14 h 418"/>
                          <a:gd name="T16" fmla="*/ 6 w 204"/>
                          <a:gd name="T17" fmla="*/ 13 h 418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0" t="0" r="r" b="b"/>
                        <a:pathLst>
                          <a:path w="204" h="418">
                            <a:moveTo>
                              <a:pt x="165" y="408"/>
                            </a:moveTo>
                            <a:lnTo>
                              <a:pt x="142" y="244"/>
                            </a:lnTo>
                            <a:lnTo>
                              <a:pt x="17" y="123"/>
                            </a:lnTo>
                            <a:lnTo>
                              <a:pt x="0" y="10"/>
                            </a:lnTo>
                            <a:lnTo>
                              <a:pt x="34" y="0"/>
                            </a:lnTo>
                            <a:lnTo>
                              <a:pt x="51" y="110"/>
                            </a:lnTo>
                            <a:lnTo>
                              <a:pt x="174" y="232"/>
                            </a:lnTo>
                            <a:lnTo>
                              <a:pt x="204" y="418"/>
                            </a:lnTo>
                            <a:lnTo>
                              <a:pt x="165" y="408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46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3" y="435"/>
                        <a:ext cx="51" cy="33"/>
                      </a:xfrm>
                      <a:custGeom>
                        <a:avLst/>
                        <a:gdLst>
                          <a:gd name="T0" fmla="*/ 4 w 102"/>
                          <a:gd name="T1" fmla="*/ 2 h 67"/>
                          <a:gd name="T2" fmla="*/ 0 w 102"/>
                          <a:gd name="T3" fmla="*/ 0 h 67"/>
                          <a:gd name="T4" fmla="*/ 4 w 102"/>
                          <a:gd name="T5" fmla="*/ 0 h 67"/>
                          <a:gd name="T6" fmla="*/ 3 w 102"/>
                          <a:gd name="T7" fmla="*/ 0 h 67"/>
                          <a:gd name="T8" fmla="*/ 4 w 102"/>
                          <a:gd name="T9" fmla="*/ 2 h 6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02" h="67">
                            <a:moveTo>
                              <a:pt x="102" y="67"/>
                            </a:moveTo>
                            <a:lnTo>
                              <a:pt x="0" y="15"/>
                            </a:lnTo>
                            <a:lnTo>
                              <a:pt x="102" y="0"/>
                            </a:lnTo>
                            <a:lnTo>
                              <a:pt x="70" y="25"/>
                            </a:lnTo>
                            <a:lnTo>
                              <a:pt x="102" y="67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7938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1616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573" y="285"/>
                      <a:ext cx="145" cy="257"/>
                    </a:xfrm>
                    <a:custGeom>
                      <a:avLst/>
                      <a:gdLst>
                        <a:gd name="T0" fmla="*/ 4 w 289"/>
                        <a:gd name="T1" fmla="*/ 0 h 514"/>
                        <a:gd name="T2" fmla="*/ 0 w 289"/>
                        <a:gd name="T3" fmla="*/ 9 h 514"/>
                        <a:gd name="T4" fmla="*/ 6 w 289"/>
                        <a:gd name="T5" fmla="*/ 17 h 514"/>
                        <a:gd name="T6" fmla="*/ 10 w 289"/>
                        <a:gd name="T7" fmla="*/ 8 h 514"/>
                        <a:gd name="T8" fmla="*/ 4 w 289"/>
                        <a:gd name="T9" fmla="*/ 0 h 51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89" h="514">
                          <a:moveTo>
                            <a:pt x="102" y="0"/>
                          </a:moveTo>
                          <a:lnTo>
                            <a:pt x="0" y="272"/>
                          </a:lnTo>
                          <a:lnTo>
                            <a:pt x="186" y="514"/>
                          </a:lnTo>
                          <a:lnTo>
                            <a:pt x="289" y="237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1593" name="Group 368"/>
            <p:cNvGrpSpPr>
              <a:grpSpLocks/>
            </p:cNvGrpSpPr>
            <p:nvPr/>
          </p:nvGrpSpPr>
          <p:grpSpPr bwMode="auto">
            <a:xfrm rot="2023748">
              <a:off x="241" y="144"/>
              <a:ext cx="983" cy="1571"/>
              <a:chOff x="0" y="0"/>
              <a:chExt cx="983" cy="1571"/>
            </a:xfrm>
          </p:grpSpPr>
          <p:sp>
            <p:nvSpPr>
              <p:cNvPr id="11594" name="未知"/>
              <p:cNvSpPr>
                <a:spLocks/>
              </p:cNvSpPr>
              <p:nvPr/>
            </p:nvSpPr>
            <p:spPr bwMode="auto">
              <a:xfrm>
                <a:off x="0" y="0"/>
                <a:ext cx="983" cy="1571"/>
              </a:xfrm>
              <a:custGeom>
                <a:avLst/>
                <a:gdLst>
                  <a:gd name="T0" fmla="*/ 0 w 1968"/>
                  <a:gd name="T1" fmla="*/ 5 h 3140"/>
                  <a:gd name="T2" fmla="*/ 0 w 1968"/>
                  <a:gd name="T3" fmla="*/ 3 h 3140"/>
                  <a:gd name="T4" fmla="*/ 0 w 1968"/>
                  <a:gd name="T5" fmla="*/ 2 h 3140"/>
                  <a:gd name="T6" fmla="*/ 2 w 1968"/>
                  <a:gd name="T7" fmla="*/ 1 h 3140"/>
                  <a:gd name="T8" fmla="*/ 4 w 1968"/>
                  <a:gd name="T9" fmla="*/ 0 h 3140"/>
                  <a:gd name="T10" fmla="*/ 56 w 1968"/>
                  <a:gd name="T11" fmla="*/ 0 h 3140"/>
                  <a:gd name="T12" fmla="*/ 58 w 1968"/>
                  <a:gd name="T13" fmla="*/ 1 h 3140"/>
                  <a:gd name="T14" fmla="*/ 60 w 1968"/>
                  <a:gd name="T15" fmla="*/ 2 h 3140"/>
                  <a:gd name="T16" fmla="*/ 61 w 1968"/>
                  <a:gd name="T17" fmla="*/ 3 h 3140"/>
                  <a:gd name="T18" fmla="*/ 61 w 1968"/>
                  <a:gd name="T19" fmla="*/ 6 h 3140"/>
                  <a:gd name="T20" fmla="*/ 61 w 1968"/>
                  <a:gd name="T21" fmla="*/ 93 h 3140"/>
                  <a:gd name="T22" fmla="*/ 61 w 1968"/>
                  <a:gd name="T23" fmla="*/ 96 h 3140"/>
                  <a:gd name="T24" fmla="*/ 60 w 1968"/>
                  <a:gd name="T25" fmla="*/ 97 h 3140"/>
                  <a:gd name="T26" fmla="*/ 60 w 1968"/>
                  <a:gd name="T27" fmla="*/ 98 h 3140"/>
                  <a:gd name="T28" fmla="*/ 58 w 1968"/>
                  <a:gd name="T29" fmla="*/ 99 h 3140"/>
                  <a:gd name="T30" fmla="*/ 3 w 1968"/>
                  <a:gd name="T31" fmla="*/ 99 h 3140"/>
                  <a:gd name="T32" fmla="*/ 1 w 1968"/>
                  <a:gd name="T33" fmla="*/ 98 h 3140"/>
                  <a:gd name="T34" fmla="*/ 0 w 1968"/>
                  <a:gd name="T35" fmla="*/ 97 h 3140"/>
                  <a:gd name="T36" fmla="*/ 0 w 1968"/>
                  <a:gd name="T37" fmla="*/ 96 h 3140"/>
                  <a:gd name="T38" fmla="*/ 0 w 1968"/>
                  <a:gd name="T39" fmla="*/ 95 h 3140"/>
                  <a:gd name="T40" fmla="*/ 0 w 1968"/>
                  <a:gd name="T41" fmla="*/ 5 h 314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968" h="3140">
                    <a:moveTo>
                      <a:pt x="0" y="150"/>
                    </a:moveTo>
                    <a:lnTo>
                      <a:pt x="8" y="86"/>
                    </a:lnTo>
                    <a:lnTo>
                      <a:pt x="28" y="38"/>
                    </a:lnTo>
                    <a:lnTo>
                      <a:pt x="69" y="11"/>
                    </a:lnTo>
                    <a:lnTo>
                      <a:pt x="128" y="0"/>
                    </a:lnTo>
                    <a:lnTo>
                      <a:pt x="1816" y="0"/>
                    </a:lnTo>
                    <a:lnTo>
                      <a:pt x="1876" y="5"/>
                    </a:lnTo>
                    <a:lnTo>
                      <a:pt x="1926" y="33"/>
                    </a:lnTo>
                    <a:lnTo>
                      <a:pt x="1957" y="86"/>
                    </a:lnTo>
                    <a:lnTo>
                      <a:pt x="1968" y="161"/>
                    </a:lnTo>
                    <a:lnTo>
                      <a:pt x="1968" y="2965"/>
                    </a:lnTo>
                    <a:lnTo>
                      <a:pt x="1966" y="3040"/>
                    </a:lnTo>
                    <a:lnTo>
                      <a:pt x="1952" y="3084"/>
                    </a:lnTo>
                    <a:lnTo>
                      <a:pt x="1921" y="3117"/>
                    </a:lnTo>
                    <a:lnTo>
                      <a:pt x="1886" y="3139"/>
                    </a:lnTo>
                    <a:lnTo>
                      <a:pt x="110" y="3140"/>
                    </a:lnTo>
                    <a:lnTo>
                      <a:pt x="62" y="3128"/>
                    </a:lnTo>
                    <a:lnTo>
                      <a:pt x="28" y="3101"/>
                    </a:lnTo>
                    <a:lnTo>
                      <a:pt x="8" y="3068"/>
                    </a:lnTo>
                    <a:lnTo>
                      <a:pt x="0" y="3009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rgbClr val="FFFFFF"/>
              </a:solidFill>
              <a:ln w="317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595" name="Group 370"/>
              <p:cNvGrpSpPr>
                <a:grpSpLocks/>
              </p:cNvGrpSpPr>
              <p:nvPr/>
            </p:nvGrpSpPr>
            <p:grpSpPr bwMode="auto">
              <a:xfrm>
                <a:off x="46" y="49"/>
                <a:ext cx="891" cy="1443"/>
                <a:chOff x="0" y="0"/>
                <a:chExt cx="891" cy="1443"/>
              </a:xfrm>
            </p:grpSpPr>
            <p:sp>
              <p:nvSpPr>
                <p:cNvPr id="11596" name="未知"/>
                <p:cNvSpPr>
                  <a:spLocks/>
                </p:cNvSpPr>
                <p:nvPr/>
              </p:nvSpPr>
              <p:spPr bwMode="auto">
                <a:xfrm>
                  <a:off x="337" y="558"/>
                  <a:ext cx="213" cy="360"/>
                </a:xfrm>
                <a:custGeom>
                  <a:avLst/>
                  <a:gdLst>
                    <a:gd name="T0" fmla="*/ 7 w 425"/>
                    <a:gd name="T1" fmla="*/ 0 h 720"/>
                    <a:gd name="T2" fmla="*/ 0 w 425"/>
                    <a:gd name="T3" fmla="*/ 12 h 720"/>
                    <a:gd name="T4" fmla="*/ 7 w 425"/>
                    <a:gd name="T5" fmla="*/ 23 h 720"/>
                    <a:gd name="T6" fmla="*/ 14 w 425"/>
                    <a:gd name="T7" fmla="*/ 12 h 720"/>
                    <a:gd name="T8" fmla="*/ 7 w 425"/>
                    <a:gd name="T9" fmla="*/ 0 h 7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5" h="720">
                      <a:moveTo>
                        <a:pt x="215" y="0"/>
                      </a:moveTo>
                      <a:lnTo>
                        <a:pt x="0" y="360"/>
                      </a:lnTo>
                      <a:lnTo>
                        <a:pt x="220" y="720"/>
                      </a:lnTo>
                      <a:lnTo>
                        <a:pt x="425" y="360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solidFill>
                  <a:srgbClr val="E0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97" name="未知"/>
                <p:cNvSpPr>
                  <a:spLocks/>
                </p:cNvSpPr>
                <p:nvPr/>
              </p:nvSpPr>
              <p:spPr bwMode="auto">
                <a:xfrm>
                  <a:off x="0" y="169"/>
                  <a:ext cx="95" cy="158"/>
                </a:xfrm>
                <a:custGeom>
                  <a:avLst/>
                  <a:gdLst>
                    <a:gd name="T0" fmla="*/ 4 w 189"/>
                    <a:gd name="T1" fmla="*/ 0 h 316"/>
                    <a:gd name="T2" fmla="*/ 0 w 189"/>
                    <a:gd name="T3" fmla="*/ 5 h 316"/>
                    <a:gd name="T4" fmla="*/ 4 w 189"/>
                    <a:gd name="T5" fmla="*/ 10 h 316"/>
                    <a:gd name="T6" fmla="*/ 6 w 189"/>
                    <a:gd name="T7" fmla="*/ 5 h 316"/>
                    <a:gd name="T8" fmla="*/ 4 w 189"/>
                    <a:gd name="T9" fmla="*/ 0 h 3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316">
                      <a:moveTo>
                        <a:pt x="100" y="0"/>
                      </a:moveTo>
                      <a:lnTo>
                        <a:pt x="0" y="157"/>
                      </a:lnTo>
                      <a:lnTo>
                        <a:pt x="105" y="316"/>
                      </a:lnTo>
                      <a:lnTo>
                        <a:pt x="189" y="152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98" name="未知"/>
                <p:cNvSpPr>
                  <a:spLocks/>
                </p:cNvSpPr>
                <p:nvPr/>
              </p:nvSpPr>
              <p:spPr bwMode="auto">
                <a:xfrm>
                  <a:off x="799" y="1112"/>
                  <a:ext cx="90" cy="164"/>
                </a:xfrm>
                <a:custGeom>
                  <a:avLst/>
                  <a:gdLst>
                    <a:gd name="T0" fmla="*/ 3 w 179"/>
                    <a:gd name="T1" fmla="*/ 0 h 327"/>
                    <a:gd name="T2" fmla="*/ 0 w 179"/>
                    <a:gd name="T3" fmla="*/ 6 h 327"/>
                    <a:gd name="T4" fmla="*/ 3 w 179"/>
                    <a:gd name="T5" fmla="*/ 11 h 327"/>
                    <a:gd name="T6" fmla="*/ 6 w 179"/>
                    <a:gd name="T7" fmla="*/ 6 h 327"/>
                    <a:gd name="T8" fmla="*/ 3 w 179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9" h="327">
                      <a:moveTo>
                        <a:pt x="89" y="0"/>
                      </a:moveTo>
                      <a:lnTo>
                        <a:pt x="0" y="169"/>
                      </a:lnTo>
                      <a:lnTo>
                        <a:pt x="95" y="327"/>
                      </a:lnTo>
                      <a:lnTo>
                        <a:pt x="179" y="169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599" name="Group 374"/>
                <p:cNvGrpSpPr>
                  <a:grpSpLocks/>
                </p:cNvGrpSpPr>
                <p:nvPr/>
              </p:nvGrpSpPr>
              <p:grpSpPr bwMode="auto">
                <a:xfrm>
                  <a:off x="7" y="0"/>
                  <a:ext cx="85" cy="146"/>
                  <a:chOff x="0" y="0"/>
                  <a:chExt cx="85" cy="146"/>
                </a:xfrm>
              </p:grpSpPr>
              <p:sp>
                <p:nvSpPr>
                  <p:cNvPr id="11603" name="未知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5" cy="146"/>
                  </a:xfrm>
                  <a:custGeom>
                    <a:avLst/>
                    <a:gdLst>
                      <a:gd name="T0" fmla="*/ 2 w 170"/>
                      <a:gd name="T1" fmla="*/ 9 h 293"/>
                      <a:gd name="T2" fmla="*/ 0 w 170"/>
                      <a:gd name="T3" fmla="*/ 9 h 293"/>
                      <a:gd name="T4" fmla="*/ 2 w 170"/>
                      <a:gd name="T5" fmla="*/ 0 h 293"/>
                      <a:gd name="T6" fmla="*/ 4 w 170"/>
                      <a:gd name="T7" fmla="*/ 0 h 293"/>
                      <a:gd name="T8" fmla="*/ 6 w 170"/>
                      <a:gd name="T9" fmla="*/ 9 h 293"/>
                      <a:gd name="T10" fmla="*/ 4 w 170"/>
                      <a:gd name="T11" fmla="*/ 9 h 293"/>
                      <a:gd name="T12" fmla="*/ 4 w 170"/>
                      <a:gd name="T13" fmla="*/ 7 h 293"/>
                      <a:gd name="T14" fmla="*/ 3 w 170"/>
                      <a:gd name="T15" fmla="*/ 7 h 293"/>
                      <a:gd name="T16" fmla="*/ 2 w 170"/>
                      <a:gd name="T17" fmla="*/ 9 h 29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70" h="293">
                        <a:moveTo>
                          <a:pt x="52" y="290"/>
                        </a:moveTo>
                        <a:lnTo>
                          <a:pt x="0" y="290"/>
                        </a:lnTo>
                        <a:lnTo>
                          <a:pt x="41" y="0"/>
                        </a:lnTo>
                        <a:lnTo>
                          <a:pt x="127" y="0"/>
                        </a:lnTo>
                        <a:lnTo>
                          <a:pt x="170" y="293"/>
                        </a:lnTo>
                        <a:lnTo>
                          <a:pt x="112" y="293"/>
                        </a:lnTo>
                        <a:lnTo>
                          <a:pt x="102" y="240"/>
                        </a:lnTo>
                        <a:lnTo>
                          <a:pt x="65" y="240"/>
                        </a:lnTo>
                        <a:lnTo>
                          <a:pt x="52" y="29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4" name="未知"/>
                  <p:cNvSpPr>
                    <a:spLocks/>
                  </p:cNvSpPr>
                  <p:nvPr/>
                </p:nvSpPr>
                <p:spPr bwMode="auto">
                  <a:xfrm>
                    <a:off x="33" y="35"/>
                    <a:ext cx="17" cy="59"/>
                  </a:xfrm>
                  <a:custGeom>
                    <a:avLst/>
                    <a:gdLst>
                      <a:gd name="T0" fmla="*/ 1 w 36"/>
                      <a:gd name="T1" fmla="*/ 4 h 118"/>
                      <a:gd name="T2" fmla="*/ 0 w 36"/>
                      <a:gd name="T3" fmla="*/ 4 h 118"/>
                      <a:gd name="T4" fmla="*/ 0 w 36"/>
                      <a:gd name="T5" fmla="*/ 0 h 118"/>
                      <a:gd name="T6" fmla="*/ 1 w 36"/>
                      <a:gd name="T7" fmla="*/ 4 h 11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6" h="118">
                        <a:moveTo>
                          <a:pt x="36" y="118"/>
                        </a:moveTo>
                        <a:lnTo>
                          <a:pt x="0" y="115"/>
                        </a:lnTo>
                        <a:lnTo>
                          <a:pt x="19" y="0"/>
                        </a:lnTo>
                        <a:lnTo>
                          <a:pt x="36" y="11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600" name="Group 377"/>
                <p:cNvGrpSpPr>
                  <a:grpSpLocks/>
                </p:cNvGrpSpPr>
                <p:nvPr/>
              </p:nvGrpSpPr>
              <p:grpSpPr bwMode="auto">
                <a:xfrm>
                  <a:off x="806" y="1297"/>
                  <a:ext cx="85" cy="146"/>
                  <a:chOff x="0" y="0"/>
                  <a:chExt cx="85" cy="146"/>
                </a:xfrm>
              </p:grpSpPr>
              <p:sp>
                <p:nvSpPr>
                  <p:cNvPr id="11601" name="未知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5" cy="146"/>
                  </a:xfrm>
                  <a:custGeom>
                    <a:avLst/>
                    <a:gdLst>
                      <a:gd name="T0" fmla="*/ 2 w 170"/>
                      <a:gd name="T1" fmla="*/ 1 h 292"/>
                      <a:gd name="T2" fmla="*/ 0 w 170"/>
                      <a:gd name="T3" fmla="*/ 1 h 292"/>
                      <a:gd name="T4" fmla="*/ 2 w 170"/>
                      <a:gd name="T5" fmla="*/ 10 h 292"/>
                      <a:gd name="T6" fmla="*/ 4 w 170"/>
                      <a:gd name="T7" fmla="*/ 10 h 292"/>
                      <a:gd name="T8" fmla="*/ 6 w 170"/>
                      <a:gd name="T9" fmla="*/ 0 h 292"/>
                      <a:gd name="T10" fmla="*/ 4 w 170"/>
                      <a:gd name="T11" fmla="*/ 0 h 292"/>
                      <a:gd name="T12" fmla="*/ 4 w 170"/>
                      <a:gd name="T13" fmla="*/ 2 h 292"/>
                      <a:gd name="T14" fmla="*/ 3 w 170"/>
                      <a:gd name="T15" fmla="*/ 2 h 292"/>
                      <a:gd name="T16" fmla="*/ 2 w 170"/>
                      <a:gd name="T17" fmla="*/ 1 h 29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70" h="292">
                        <a:moveTo>
                          <a:pt x="51" y="3"/>
                        </a:moveTo>
                        <a:lnTo>
                          <a:pt x="0" y="3"/>
                        </a:lnTo>
                        <a:lnTo>
                          <a:pt x="39" y="292"/>
                        </a:lnTo>
                        <a:lnTo>
                          <a:pt x="126" y="292"/>
                        </a:lnTo>
                        <a:lnTo>
                          <a:pt x="170" y="0"/>
                        </a:lnTo>
                        <a:lnTo>
                          <a:pt x="111" y="0"/>
                        </a:lnTo>
                        <a:lnTo>
                          <a:pt x="101" y="52"/>
                        </a:lnTo>
                        <a:lnTo>
                          <a:pt x="65" y="52"/>
                        </a:lnTo>
                        <a:lnTo>
                          <a:pt x="51" y="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2" name="未知"/>
                  <p:cNvSpPr>
                    <a:spLocks/>
                  </p:cNvSpPr>
                  <p:nvPr/>
                </p:nvSpPr>
                <p:spPr bwMode="auto">
                  <a:xfrm>
                    <a:off x="33" y="52"/>
                    <a:ext cx="18" cy="59"/>
                  </a:xfrm>
                  <a:custGeom>
                    <a:avLst/>
                    <a:gdLst>
                      <a:gd name="T0" fmla="*/ 2 w 35"/>
                      <a:gd name="T1" fmla="*/ 0 h 119"/>
                      <a:gd name="T2" fmla="*/ 0 w 35"/>
                      <a:gd name="T3" fmla="*/ 0 h 119"/>
                      <a:gd name="T4" fmla="*/ 1 w 35"/>
                      <a:gd name="T5" fmla="*/ 3 h 119"/>
                      <a:gd name="T6" fmla="*/ 2 w 35"/>
                      <a:gd name="T7" fmla="*/ 0 h 11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5" h="119">
                        <a:moveTo>
                          <a:pt x="35" y="0"/>
                        </a:moveTo>
                        <a:lnTo>
                          <a:pt x="0" y="4"/>
                        </a:lnTo>
                        <a:lnTo>
                          <a:pt x="18" y="119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10620" name="AutoShape 380"/>
          <p:cNvSpPr>
            <a:spLocks noChangeArrowheads="1"/>
          </p:cNvSpPr>
          <p:nvPr/>
        </p:nvSpPr>
        <p:spPr bwMode="auto">
          <a:xfrm>
            <a:off x="2971800" y="1219200"/>
            <a:ext cx="1600200" cy="2514600"/>
          </a:xfrm>
          <a:prstGeom prst="roundRect">
            <a:avLst>
              <a:gd name="adj" fmla="val 1041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0621" name="Group 381"/>
          <p:cNvGrpSpPr>
            <a:grpSpLocks/>
          </p:cNvGrpSpPr>
          <p:nvPr/>
        </p:nvGrpSpPr>
        <p:grpSpPr bwMode="auto">
          <a:xfrm rot="2511348">
            <a:off x="2397125" y="1050925"/>
            <a:ext cx="2735263" cy="2789238"/>
            <a:chOff x="0" y="0"/>
            <a:chExt cx="1675" cy="1709"/>
          </a:xfrm>
        </p:grpSpPr>
        <p:sp>
          <p:nvSpPr>
            <p:cNvPr id="11568" name="未知"/>
            <p:cNvSpPr>
              <a:spLocks/>
            </p:cNvSpPr>
            <p:nvPr/>
          </p:nvSpPr>
          <p:spPr bwMode="auto">
            <a:xfrm>
              <a:off x="0" y="0"/>
              <a:ext cx="1675" cy="1709"/>
            </a:xfrm>
            <a:custGeom>
              <a:avLst/>
              <a:gdLst>
                <a:gd name="T0" fmla="*/ 105 w 3350"/>
                <a:gd name="T1" fmla="*/ 68 h 3418"/>
                <a:gd name="T2" fmla="*/ 105 w 3350"/>
                <a:gd name="T3" fmla="*/ 71 h 3418"/>
                <a:gd name="T4" fmla="*/ 104 w 3350"/>
                <a:gd name="T5" fmla="*/ 73 h 3418"/>
                <a:gd name="T6" fmla="*/ 103 w 3350"/>
                <a:gd name="T7" fmla="*/ 75 h 3418"/>
                <a:gd name="T8" fmla="*/ 66 w 3350"/>
                <a:gd name="T9" fmla="*/ 106 h 3418"/>
                <a:gd name="T10" fmla="*/ 64 w 3350"/>
                <a:gd name="T11" fmla="*/ 107 h 3418"/>
                <a:gd name="T12" fmla="*/ 62 w 3350"/>
                <a:gd name="T13" fmla="*/ 107 h 3418"/>
                <a:gd name="T14" fmla="*/ 61 w 3350"/>
                <a:gd name="T15" fmla="*/ 107 h 3418"/>
                <a:gd name="T16" fmla="*/ 60 w 3350"/>
                <a:gd name="T17" fmla="*/ 106 h 3418"/>
                <a:gd name="T18" fmla="*/ 2 w 3350"/>
                <a:gd name="T19" fmla="*/ 43 h 3418"/>
                <a:gd name="T20" fmla="*/ 1 w 3350"/>
                <a:gd name="T21" fmla="*/ 41 h 3418"/>
                <a:gd name="T22" fmla="*/ 0 w 3350"/>
                <a:gd name="T23" fmla="*/ 39 h 3418"/>
                <a:gd name="T24" fmla="*/ 1 w 3350"/>
                <a:gd name="T25" fmla="*/ 38 h 3418"/>
                <a:gd name="T26" fmla="*/ 2 w 3350"/>
                <a:gd name="T27" fmla="*/ 36 h 3418"/>
                <a:gd name="T28" fmla="*/ 37 w 3350"/>
                <a:gd name="T29" fmla="*/ 3 h 3418"/>
                <a:gd name="T30" fmla="*/ 39 w 3350"/>
                <a:gd name="T31" fmla="*/ 2 h 3418"/>
                <a:gd name="T32" fmla="*/ 41 w 3350"/>
                <a:gd name="T33" fmla="*/ 0 h 3418"/>
                <a:gd name="T34" fmla="*/ 43 w 3350"/>
                <a:gd name="T35" fmla="*/ 1 h 3418"/>
                <a:gd name="T36" fmla="*/ 45 w 3350"/>
                <a:gd name="T37" fmla="*/ 2 h 3418"/>
                <a:gd name="T38" fmla="*/ 104 w 3350"/>
                <a:gd name="T39" fmla="*/ 66 h 3418"/>
                <a:gd name="T40" fmla="*/ 105 w 3350"/>
                <a:gd name="T41" fmla="*/ 68 h 34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50" h="3418">
                  <a:moveTo>
                    <a:pt x="3333" y="2154"/>
                  </a:moveTo>
                  <a:lnTo>
                    <a:pt x="3350" y="2243"/>
                  </a:lnTo>
                  <a:lnTo>
                    <a:pt x="3314" y="2309"/>
                  </a:lnTo>
                  <a:lnTo>
                    <a:pt x="3266" y="2371"/>
                  </a:lnTo>
                  <a:lnTo>
                    <a:pt x="2085" y="3374"/>
                  </a:lnTo>
                  <a:lnTo>
                    <a:pt x="2030" y="3413"/>
                  </a:lnTo>
                  <a:lnTo>
                    <a:pt x="1980" y="3418"/>
                  </a:lnTo>
                  <a:lnTo>
                    <a:pt x="1940" y="3413"/>
                  </a:lnTo>
                  <a:lnTo>
                    <a:pt x="1895" y="3385"/>
                  </a:lnTo>
                  <a:lnTo>
                    <a:pt x="45" y="1350"/>
                  </a:lnTo>
                  <a:lnTo>
                    <a:pt x="5" y="1290"/>
                  </a:lnTo>
                  <a:lnTo>
                    <a:pt x="0" y="1235"/>
                  </a:lnTo>
                  <a:lnTo>
                    <a:pt x="10" y="1186"/>
                  </a:lnTo>
                  <a:lnTo>
                    <a:pt x="34" y="1138"/>
                  </a:lnTo>
                  <a:lnTo>
                    <a:pt x="1159" y="74"/>
                  </a:lnTo>
                  <a:lnTo>
                    <a:pt x="1220" y="33"/>
                  </a:lnTo>
                  <a:lnTo>
                    <a:pt x="1299" y="0"/>
                  </a:lnTo>
                  <a:lnTo>
                    <a:pt x="1361" y="11"/>
                  </a:lnTo>
                  <a:lnTo>
                    <a:pt x="1423" y="44"/>
                  </a:lnTo>
                  <a:lnTo>
                    <a:pt x="3299" y="2111"/>
                  </a:lnTo>
                  <a:lnTo>
                    <a:pt x="3333" y="2154"/>
                  </a:lnTo>
                  <a:close/>
                </a:path>
              </a:pathLst>
            </a:custGeom>
            <a:solidFill>
              <a:srgbClr val="FFFFFF"/>
            </a:solidFill>
            <a:ln w="317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569" name="Group 383"/>
            <p:cNvGrpSpPr>
              <a:grpSpLocks/>
            </p:cNvGrpSpPr>
            <p:nvPr/>
          </p:nvGrpSpPr>
          <p:grpSpPr bwMode="auto">
            <a:xfrm>
              <a:off x="37" y="246"/>
              <a:ext cx="1581" cy="1226"/>
              <a:chOff x="0" y="0"/>
              <a:chExt cx="1581" cy="1226"/>
            </a:xfrm>
          </p:grpSpPr>
          <p:sp>
            <p:nvSpPr>
              <p:cNvPr id="11570" name="未知"/>
              <p:cNvSpPr>
                <a:spLocks/>
              </p:cNvSpPr>
              <p:nvPr/>
            </p:nvSpPr>
            <p:spPr bwMode="auto">
              <a:xfrm>
                <a:off x="145" y="451"/>
                <a:ext cx="105" cy="109"/>
              </a:xfrm>
              <a:custGeom>
                <a:avLst/>
                <a:gdLst>
                  <a:gd name="T0" fmla="*/ 0 w 210"/>
                  <a:gd name="T1" fmla="*/ 0 h 219"/>
                  <a:gd name="T2" fmla="*/ 2 w 210"/>
                  <a:gd name="T3" fmla="*/ 5 h 219"/>
                  <a:gd name="T4" fmla="*/ 7 w 210"/>
                  <a:gd name="T5" fmla="*/ 6 h 219"/>
                  <a:gd name="T6" fmla="*/ 6 w 210"/>
                  <a:gd name="T7" fmla="*/ 1 h 219"/>
                  <a:gd name="T8" fmla="*/ 0 w 210"/>
                  <a:gd name="T9" fmla="*/ 0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0" h="219">
                    <a:moveTo>
                      <a:pt x="0" y="0"/>
                    </a:moveTo>
                    <a:lnTo>
                      <a:pt x="34" y="180"/>
                    </a:lnTo>
                    <a:lnTo>
                      <a:pt x="210" y="219"/>
                    </a:lnTo>
                    <a:lnTo>
                      <a:pt x="17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71" name="未知"/>
              <p:cNvSpPr>
                <a:spLocks/>
              </p:cNvSpPr>
              <p:nvPr/>
            </p:nvSpPr>
            <p:spPr bwMode="auto">
              <a:xfrm>
                <a:off x="220" y="235"/>
                <a:ext cx="207" cy="235"/>
              </a:xfrm>
              <a:custGeom>
                <a:avLst/>
                <a:gdLst>
                  <a:gd name="T0" fmla="*/ 0 w 414"/>
                  <a:gd name="T1" fmla="*/ 0 h 470"/>
                  <a:gd name="T2" fmla="*/ 3 w 414"/>
                  <a:gd name="T3" fmla="*/ 13 h 470"/>
                  <a:gd name="T4" fmla="*/ 13 w 414"/>
                  <a:gd name="T5" fmla="*/ 15 h 470"/>
                  <a:gd name="T6" fmla="*/ 11 w 414"/>
                  <a:gd name="T7" fmla="*/ 3 h 470"/>
                  <a:gd name="T8" fmla="*/ 0 w 414"/>
                  <a:gd name="T9" fmla="*/ 0 h 4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4" h="470">
                    <a:moveTo>
                      <a:pt x="0" y="0"/>
                    </a:moveTo>
                    <a:lnTo>
                      <a:pt x="75" y="388"/>
                    </a:lnTo>
                    <a:lnTo>
                      <a:pt x="414" y="470"/>
                    </a:lnTo>
                    <a:lnTo>
                      <a:pt x="3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72" name="未知"/>
              <p:cNvSpPr>
                <a:spLocks/>
              </p:cNvSpPr>
              <p:nvPr/>
            </p:nvSpPr>
            <p:spPr bwMode="auto">
              <a:xfrm>
                <a:off x="447" y="498"/>
                <a:ext cx="204" cy="229"/>
              </a:xfrm>
              <a:custGeom>
                <a:avLst/>
                <a:gdLst>
                  <a:gd name="T0" fmla="*/ 0 w 409"/>
                  <a:gd name="T1" fmla="*/ 0 h 458"/>
                  <a:gd name="T2" fmla="*/ 2 w 409"/>
                  <a:gd name="T3" fmla="*/ 12 h 458"/>
                  <a:gd name="T4" fmla="*/ 12 w 409"/>
                  <a:gd name="T5" fmla="*/ 15 h 458"/>
                  <a:gd name="T6" fmla="*/ 10 w 409"/>
                  <a:gd name="T7" fmla="*/ 3 h 458"/>
                  <a:gd name="T8" fmla="*/ 0 w 409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4" y="372"/>
                    </a:lnTo>
                    <a:lnTo>
                      <a:pt x="409" y="458"/>
                    </a:lnTo>
                    <a:lnTo>
                      <a:pt x="334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573" name="Group 387"/>
              <p:cNvGrpSpPr>
                <a:grpSpLocks/>
              </p:cNvGrpSpPr>
              <p:nvPr/>
            </p:nvGrpSpPr>
            <p:grpSpPr bwMode="auto">
              <a:xfrm>
                <a:off x="0" y="299"/>
                <a:ext cx="177" cy="178"/>
                <a:chOff x="0" y="0"/>
                <a:chExt cx="177" cy="178"/>
              </a:xfrm>
            </p:grpSpPr>
            <p:sp>
              <p:nvSpPr>
                <p:cNvPr id="11588" name="未知"/>
                <p:cNvSpPr>
                  <a:spLocks/>
                </p:cNvSpPr>
                <p:nvPr/>
              </p:nvSpPr>
              <p:spPr bwMode="auto">
                <a:xfrm>
                  <a:off x="0" y="51"/>
                  <a:ext cx="114" cy="127"/>
                </a:xfrm>
                <a:custGeom>
                  <a:avLst/>
                  <a:gdLst>
                    <a:gd name="T0" fmla="*/ 0 w 228"/>
                    <a:gd name="T1" fmla="*/ 2 h 254"/>
                    <a:gd name="T2" fmla="*/ 2 w 228"/>
                    <a:gd name="T3" fmla="*/ 0 h 254"/>
                    <a:gd name="T4" fmla="*/ 8 w 228"/>
                    <a:gd name="T5" fmla="*/ 7 h 254"/>
                    <a:gd name="T6" fmla="*/ 6 w 228"/>
                    <a:gd name="T7" fmla="*/ 8 h 254"/>
                    <a:gd name="T8" fmla="*/ 2 w 228"/>
                    <a:gd name="T9" fmla="*/ 3 h 254"/>
                    <a:gd name="T10" fmla="*/ 1 w 228"/>
                    <a:gd name="T11" fmla="*/ 4 h 254"/>
                    <a:gd name="T12" fmla="*/ 0 w 228"/>
                    <a:gd name="T13" fmla="*/ 2 h 25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28" h="254">
                      <a:moveTo>
                        <a:pt x="0" y="46"/>
                      </a:moveTo>
                      <a:lnTo>
                        <a:pt x="42" y="0"/>
                      </a:lnTo>
                      <a:lnTo>
                        <a:pt x="228" y="210"/>
                      </a:lnTo>
                      <a:lnTo>
                        <a:pt x="183" y="254"/>
                      </a:lnTo>
                      <a:lnTo>
                        <a:pt x="40" y="86"/>
                      </a:lnTo>
                      <a:lnTo>
                        <a:pt x="19" y="103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589" name="Group 389"/>
                <p:cNvGrpSpPr>
                  <a:grpSpLocks/>
                </p:cNvGrpSpPr>
                <p:nvPr/>
              </p:nvGrpSpPr>
              <p:grpSpPr bwMode="auto">
                <a:xfrm>
                  <a:off x="52" y="0"/>
                  <a:ext cx="125" cy="124"/>
                  <a:chOff x="0" y="0"/>
                  <a:chExt cx="125" cy="124"/>
                </a:xfrm>
              </p:grpSpPr>
              <p:sp>
                <p:nvSpPr>
                  <p:cNvPr id="11590" name="未知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25" cy="124"/>
                  </a:xfrm>
                  <a:custGeom>
                    <a:avLst/>
                    <a:gdLst>
                      <a:gd name="T0" fmla="*/ 1 w 252"/>
                      <a:gd name="T1" fmla="*/ 0 h 248"/>
                      <a:gd name="T2" fmla="*/ 0 w 252"/>
                      <a:gd name="T3" fmla="*/ 2 h 248"/>
                      <a:gd name="T4" fmla="*/ 0 w 252"/>
                      <a:gd name="T5" fmla="*/ 3 h 248"/>
                      <a:gd name="T6" fmla="*/ 4 w 252"/>
                      <a:gd name="T7" fmla="*/ 8 h 248"/>
                      <a:gd name="T8" fmla="*/ 6 w 252"/>
                      <a:gd name="T9" fmla="*/ 8 h 248"/>
                      <a:gd name="T10" fmla="*/ 7 w 252"/>
                      <a:gd name="T11" fmla="*/ 7 h 248"/>
                      <a:gd name="T12" fmla="*/ 7 w 252"/>
                      <a:gd name="T13" fmla="*/ 5 h 248"/>
                      <a:gd name="T14" fmla="*/ 3 w 252"/>
                      <a:gd name="T15" fmla="*/ 1 h 248"/>
                      <a:gd name="T16" fmla="*/ 1 w 252"/>
                      <a:gd name="T17" fmla="*/ 0 h 24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52" h="248">
                        <a:moveTo>
                          <a:pt x="44" y="0"/>
                        </a:moveTo>
                        <a:lnTo>
                          <a:pt x="0" y="43"/>
                        </a:lnTo>
                        <a:lnTo>
                          <a:pt x="0" y="95"/>
                        </a:lnTo>
                        <a:lnTo>
                          <a:pt x="132" y="242"/>
                        </a:lnTo>
                        <a:lnTo>
                          <a:pt x="195" y="248"/>
                        </a:lnTo>
                        <a:lnTo>
                          <a:pt x="252" y="198"/>
                        </a:lnTo>
                        <a:lnTo>
                          <a:pt x="234" y="147"/>
                        </a:lnTo>
                        <a:lnTo>
                          <a:pt x="101" y="3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1" name="未知"/>
                  <p:cNvSpPr>
                    <a:spLocks/>
                  </p:cNvSpPr>
                  <p:nvPr/>
                </p:nvSpPr>
                <p:spPr bwMode="auto">
                  <a:xfrm>
                    <a:off x="22" y="23"/>
                    <a:ext cx="72" cy="78"/>
                  </a:xfrm>
                  <a:custGeom>
                    <a:avLst/>
                    <a:gdLst>
                      <a:gd name="T0" fmla="*/ 1 w 142"/>
                      <a:gd name="T1" fmla="*/ 0 h 155"/>
                      <a:gd name="T2" fmla="*/ 0 w 142"/>
                      <a:gd name="T3" fmla="*/ 1 h 155"/>
                      <a:gd name="T4" fmla="*/ 4 w 142"/>
                      <a:gd name="T5" fmla="*/ 5 h 155"/>
                      <a:gd name="T6" fmla="*/ 5 w 142"/>
                      <a:gd name="T7" fmla="*/ 4 h 155"/>
                      <a:gd name="T8" fmla="*/ 1 w 142"/>
                      <a:gd name="T9" fmla="*/ 0 h 1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42" h="155">
                        <a:moveTo>
                          <a:pt x="29" y="0"/>
                        </a:moveTo>
                        <a:lnTo>
                          <a:pt x="0" y="30"/>
                        </a:lnTo>
                        <a:lnTo>
                          <a:pt x="112" y="155"/>
                        </a:lnTo>
                        <a:lnTo>
                          <a:pt x="142" y="127"/>
                        </a:lnTo>
                        <a:lnTo>
                          <a:pt x="2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1574" name="未知"/>
              <p:cNvSpPr>
                <a:spLocks/>
              </p:cNvSpPr>
              <p:nvPr/>
            </p:nvSpPr>
            <p:spPr bwMode="auto">
              <a:xfrm>
                <a:off x="674" y="747"/>
                <a:ext cx="205" cy="229"/>
              </a:xfrm>
              <a:custGeom>
                <a:avLst/>
                <a:gdLst>
                  <a:gd name="T0" fmla="*/ 0 w 409"/>
                  <a:gd name="T1" fmla="*/ 0 h 458"/>
                  <a:gd name="T2" fmla="*/ 3 w 409"/>
                  <a:gd name="T3" fmla="*/ 12 h 458"/>
                  <a:gd name="T4" fmla="*/ 13 w 409"/>
                  <a:gd name="T5" fmla="*/ 15 h 458"/>
                  <a:gd name="T6" fmla="*/ 11 w 409"/>
                  <a:gd name="T7" fmla="*/ 3 h 458"/>
                  <a:gd name="T8" fmla="*/ 0 w 409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5" y="371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75" name="未知"/>
              <p:cNvSpPr>
                <a:spLocks/>
              </p:cNvSpPr>
              <p:nvPr/>
            </p:nvSpPr>
            <p:spPr bwMode="auto">
              <a:xfrm>
                <a:off x="901" y="997"/>
                <a:ext cx="205" cy="229"/>
              </a:xfrm>
              <a:custGeom>
                <a:avLst/>
                <a:gdLst>
                  <a:gd name="T0" fmla="*/ 0 w 409"/>
                  <a:gd name="T1" fmla="*/ 0 h 458"/>
                  <a:gd name="T2" fmla="*/ 3 w 409"/>
                  <a:gd name="T3" fmla="*/ 12 h 458"/>
                  <a:gd name="T4" fmla="*/ 13 w 409"/>
                  <a:gd name="T5" fmla="*/ 15 h 458"/>
                  <a:gd name="T6" fmla="*/ 11 w 409"/>
                  <a:gd name="T7" fmla="*/ 3 h 458"/>
                  <a:gd name="T8" fmla="*/ 0 w 409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5" y="371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76" name="未知"/>
              <p:cNvSpPr>
                <a:spLocks/>
              </p:cNvSpPr>
              <p:nvPr/>
            </p:nvSpPr>
            <p:spPr bwMode="auto">
              <a:xfrm>
                <a:off x="445" y="0"/>
                <a:ext cx="207" cy="236"/>
              </a:xfrm>
              <a:custGeom>
                <a:avLst/>
                <a:gdLst>
                  <a:gd name="T0" fmla="*/ 0 w 414"/>
                  <a:gd name="T1" fmla="*/ 0 h 470"/>
                  <a:gd name="T2" fmla="*/ 3 w 414"/>
                  <a:gd name="T3" fmla="*/ 13 h 470"/>
                  <a:gd name="T4" fmla="*/ 13 w 414"/>
                  <a:gd name="T5" fmla="*/ 15 h 470"/>
                  <a:gd name="T6" fmla="*/ 11 w 414"/>
                  <a:gd name="T7" fmla="*/ 3 h 470"/>
                  <a:gd name="T8" fmla="*/ 0 w 414"/>
                  <a:gd name="T9" fmla="*/ 0 h 4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4" h="470">
                    <a:moveTo>
                      <a:pt x="0" y="0"/>
                    </a:moveTo>
                    <a:lnTo>
                      <a:pt x="74" y="388"/>
                    </a:lnTo>
                    <a:lnTo>
                      <a:pt x="414" y="470"/>
                    </a:lnTo>
                    <a:lnTo>
                      <a:pt x="3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77" name="未知"/>
              <p:cNvSpPr>
                <a:spLocks/>
              </p:cNvSpPr>
              <p:nvPr/>
            </p:nvSpPr>
            <p:spPr bwMode="auto">
              <a:xfrm>
                <a:off x="672" y="264"/>
                <a:ext cx="205" cy="229"/>
              </a:xfrm>
              <a:custGeom>
                <a:avLst/>
                <a:gdLst>
                  <a:gd name="T0" fmla="*/ 0 w 409"/>
                  <a:gd name="T1" fmla="*/ 0 h 458"/>
                  <a:gd name="T2" fmla="*/ 3 w 409"/>
                  <a:gd name="T3" fmla="*/ 12 h 458"/>
                  <a:gd name="T4" fmla="*/ 13 w 409"/>
                  <a:gd name="T5" fmla="*/ 15 h 458"/>
                  <a:gd name="T6" fmla="*/ 11 w 409"/>
                  <a:gd name="T7" fmla="*/ 3 h 458"/>
                  <a:gd name="T8" fmla="*/ 0 w 409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5" y="372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78" name="未知"/>
              <p:cNvSpPr>
                <a:spLocks/>
              </p:cNvSpPr>
              <p:nvPr/>
            </p:nvSpPr>
            <p:spPr bwMode="auto">
              <a:xfrm>
                <a:off x="899" y="513"/>
                <a:ext cx="205" cy="229"/>
              </a:xfrm>
              <a:custGeom>
                <a:avLst/>
                <a:gdLst>
                  <a:gd name="T0" fmla="*/ 0 w 409"/>
                  <a:gd name="T1" fmla="*/ 0 h 458"/>
                  <a:gd name="T2" fmla="*/ 2 w 409"/>
                  <a:gd name="T3" fmla="*/ 12 h 458"/>
                  <a:gd name="T4" fmla="*/ 13 w 409"/>
                  <a:gd name="T5" fmla="*/ 15 h 458"/>
                  <a:gd name="T6" fmla="*/ 11 w 409"/>
                  <a:gd name="T7" fmla="*/ 3 h 458"/>
                  <a:gd name="T8" fmla="*/ 0 w 409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4" y="371"/>
                    </a:lnTo>
                    <a:lnTo>
                      <a:pt x="409" y="458"/>
                    </a:lnTo>
                    <a:lnTo>
                      <a:pt x="334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79" name="未知"/>
              <p:cNvSpPr>
                <a:spLocks/>
              </p:cNvSpPr>
              <p:nvPr/>
            </p:nvSpPr>
            <p:spPr bwMode="auto">
              <a:xfrm>
                <a:off x="1126" y="762"/>
                <a:ext cx="205" cy="229"/>
              </a:xfrm>
              <a:custGeom>
                <a:avLst/>
                <a:gdLst>
                  <a:gd name="T0" fmla="*/ 0 w 409"/>
                  <a:gd name="T1" fmla="*/ 0 h 458"/>
                  <a:gd name="T2" fmla="*/ 3 w 409"/>
                  <a:gd name="T3" fmla="*/ 12 h 458"/>
                  <a:gd name="T4" fmla="*/ 13 w 409"/>
                  <a:gd name="T5" fmla="*/ 15 h 458"/>
                  <a:gd name="T6" fmla="*/ 11 w 409"/>
                  <a:gd name="T7" fmla="*/ 3 h 458"/>
                  <a:gd name="T8" fmla="*/ 0 w 409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5" y="371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80" name="未知"/>
              <p:cNvSpPr>
                <a:spLocks/>
              </p:cNvSpPr>
              <p:nvPr/>
            </p:nvSpPr>
            <p:spPr bwMode="auto">
              <a:xfrm>
                <a:off x="438" y="249"/>
                <a:ext cx="204" cy="229"/>
              </a:xfrm>
              <a:custGeom>
                <a:avLst/>
                <a:gdLst>
                  <a:gd name="T0" fmla="*/ 0 w 409"/>
                  <a:gd name="T1" fmla="*/ 0 h 458"/>
                  <a:gd name="T2" fmla="*/ 2 w 409"/>
                  <a:gd name="T3" fmla="*/ 12 h 458"/>
                  <a:gd name="T4" fmla="*/ 12 w 409"/>
                  <a:gd name="T5" fmla="*/ 15 h 458"/>
                  <a:gd name="T6" fmla="*/ 10 w 409"/>
                  <a:gd name="T7" fmla="*/ 3 h 458"/>
                  <a:gd name="T8" fmla="*/ 0 w 409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5" y="371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81" name="未知"/>
              <p:cNvSpPr>
                <a:spLocks/>
              </p:cNvSpPr>
              <p:nvPr/>
            </p:nvSpPr>
            <p:spPr bwMode="auto">
              <a:xfrm>
                <a:off x="896" y="744"/>
                <a:ext cx="204" cy="229"/>
              </a:xfrm>
              <a:custGeom>
                <a:avLst/>
                <a:gdLst>
                  <a:gd name="T0" fmla="*/ 0 w 409"/>
                  <a:gd name="T1" fmla="*/ 0 h 458"/>
                  <a:gd name="T2" fmla="*/ 2 w 409"/>
                  <a:gd name="T3" fmla="*/ 12 h 458"/>
                  <a:gd name="T4" fmla="*/ 12 w 409"/>
                  <a:gd name="T5" fmla="*/ 15 h 458"/>
                  <a:gd name="T6" fmla="*/ 10 w 409"/>
                  <a:gd name="T7" fmla="*/ 3 h 458"/>
                  <a:gd name="T8" fmla="*/ 0 w 409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5" y="372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82" name="未知"/>
              <p:cNvSpPr>
                <a:spLocks/>
              </p:cNvSpPr>
              <p:nvPr/>
            </p:nvSpPr>
            <p:spPr bwMode="auto">
              <a:xfrm>
                <a:off x="1325" y="678"/>
                <a:ext cx="105" cy="109"/>
              </a:xfrm>
              <a:custGeom>
                <a:avLst/>
                <a:gdLst>
                  <a:gd name="T0" fmla="*/ 0 w 210"/>
                  <a:gd name="T1" fmla="*/ 0 h 219"/>
                  <a:gd name="T2" fmla="*/ 2 w 210"/>
                  <a:gd name="T3" fmla="*/ 5 h 219"/>
                  <a:gd name="T4" fmla="*/ 7 w 210"/>
                  <a:gd name="T5" fmla="*/ 6 h 219"/>
                  <a:gd name="T6" fmla="*/ 6 w 210"/>
                  <a:gd name="T7" fmla="*/ 1 h 219"/>
                  <a:gd name="T8" fmla="*/ 0 w 210"/>
                  <a:gd name="T9" fmla="*/ 0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0" h="219">
                    <a:moveTo>
                      <a:pt x="0" y="0"/>
                    </a:moveTo>
                    <a:lnTo>
                      <a:pt x="34" y="180"/>
                    </a:lnTo>
                    <a:lnTo>
                      <a:pt x="210" y="219"/>
                    </a:lnTo>
                    <a:lnTo>
                      <a:pt x="17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583" name="Group 401"/>
              <p:cNvGrpSpPr>
                <a:grpSpLocks/>
              </p:cNvGrpSpPr>
              <p:nvPr/>
            </p:nvGrpSpPr>
            <p:grpSpPr bwMode="auto">
              <a:xfrm>
                <a:off x="1404" y="768"/>
                <a:ext cx="177" cy="177"/>
                <a:chOff x="0" y="0"/>
                <a:chExt cx="177" cy="177"/>
              </a:xfrm>
            </p:grpSpPr>
            <p:grpSp>
              <p:nvGrpSpPr>
                <p:cNvPr id="11584" name="Group 402"/>
                <p:cNvGrpSpPr>
                  <a:grpSpLocks/>
                </p:cNvGrpSpPr>
                <p:nvPr/>
              </p:nvGrpSpPr>
              <p:grpSpPr bwMode="auto">
                <a:xfrm>
                  <a:off x="0" y="53"/>
                  <a:ext cx="125" cy="124"/>
                  <a:chOff x="0" y="0"/>
                  <a:chExt cx="125" cy="124"/>
                </a:xfrm>
              </p:grpSpPr>
              <p:sp>
                <p:nvSpPr>
                  <p:cNvPr id="11586" name="未知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25" cy="124"/>
                  </a:xfrm>
                  <a:custGeom>
                    <a:avLst/>
                    <a:gdLst>
                      <a:gd name="T0" fmla="*/ 1 w 252"/>
                      <a:gd name="T1" fmla="*/ 0 h 247"/>
                      <a:gd name="T2" fmla="*/ 0 w 252"/>
                      <a:gd name="T3" fmla="*/ 2 h 247"/>
                      <a:gd name="T4" fmla="*/ 0 w 252"/>
                      <a:gd name="T5" fmla="*/ 3 h 247"/>
                      <a:gd name="T6" fmla="*/ 4 w 252"/>
                      <a:gd name="T7" fmla="*/ 8 h 247"/>
                      <a:gd name="T8" fmla="*/ 6 w 252"/>
                      <a:gd name="T9" fmla="*/ 8 h 247"/>
                      <a:gd name="T10" fmla="*/ 7 w 252"/>
                      <a:gd name="T11" fmla="*/ 7 h 247"/>
                      <a:gd name="T12" fmla="*/ 7 w 252"/>
                      <a:gd name="T13" fmla="*/ 5 h 247"/>
                      <a:gd name="T14" fmla="*/ 3 w 252"/>
                      <a:gd name="T15" fmla="*/ 1 h 247"/>
                      <a:gd name="T16" fmla="*/ 1 w 252"/>
                      <a:gd name="T17" fmla="*/ 0 h 24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52" h="247">
                        <a:moveTo>
                          <a:pt x="44" y="0"/>
                        </a:moveTo>
                        <a:lnTo>
                          <a:pt x="0" y="42"/>
                        </a:lnTo>
                        <a:lnTo>
                          <a:pt x="0" y="95"/>
                        </a:lnTo>
                        <a:lnTo>
                          <a:pt x="132" y="241"/>
                        </a:lnTo>
                        <a:lnTo>
                          <a:pt x="195" y="247"/>
                        </a:lnTo>
                        <a:lnTo>
                          <a:pt x="252" y="197"/>
                        </a:lnTo>
                        <a:lnTo>
                          <a:pt x="234" y="146"/>
                        </a:lnTo>
                        <a:lnTo>
                          <a:pt x="101" y="2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7" name="未知"/>
                  <p:cNvSpPr>
                    <a:spLocks/>
                  </p:cNvSpPr>
                  <p:nvPr/>
                </p:nvSpPr>
                <p:spPr bwMode="auto">
                  <a:xfrm>
                    <a:off x="22" y="23"/>
                    <a:ext cx="72" cy="78"/>
                  </a:xfrm>
                  <a:custGeom>
                    <a:avLst/>
                    <a:gdLst>
                      <a:gd name="T0" fmla="*/ 1 w 142"/>
                      <a:gd name="T1" fmla="*/ 0 h 155"/>
                      <a:gd name="T2" fmla="*/ 0 w 142"/>
                      <a:gd name="T3" fmla="*/ 1 h 155"/>
                      <a:gd name="T4" fmla="*/ 4 w 142"/>
                      <a:gd name="T5" fmla="*/ 5 h 155"/>
                      <a:gd name="T6" fmla="*/ 5 w 142"/>
                      <a:gd name="T7" fmla="*/ 4 h 155"/>
                      <a:gd name="T8" fmla="*/ 1 w 142"/>
                      <a:gd name="T9" fmla="*/ 0 h 1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42" h="155">
                        <a:moveTo>
                          <a:pt x="29" y="0"/>
                        </a:moveTo>
                        <a:lnTo>
                          <a:pt x="0" y="30"/>
                        </a:lnTo>
                        <a:lnTo>
                          <a:pt x="112" y="155"/>
                        </a:lnTo>
                        <a:lnTo>
                          <a:pt x="142" y="127"/>
                        </a:lnTo>
                        <a:lnTo>
                          <a:pt x="2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585" name="未知"/>
                <p:cNvSpPr>
                  <a:spLocks/>
                </p:cNvSpPr>
                <p:nvPr/>
              </p:nvSpPr>
              <p:spPr bwMode="auto">
                <a:xfrm>
                  <a:off x="56" y="0"/>
                  <a:ext cx="121" cy="128"/>
                </a:xfrm>
                <a:custGeom>
                  <a:avLst/>
                  <a:gdLst>
                    <a:gd name="T0" fmla="*/ 0 w 242"/>
                    <a:gd name="T1" fmla="*/ 1 h 257"/>
                    <a:gd name="T2" fmla="*/ 2 w 242"/>
                    <a:gd name="T3" fmla="*/ 0 h 257"/>
                    <a:gd name="T4" fmla="*/ 7 w 242"/>
                    <a:gd name="T5" fmla="*/ 5 h 257"/>
                    <a:gd name="T6" fmla="*/ 7 w 242"/>
                    <a:gd name="T7" fmla="*/ 4 h 257"/>
                    <a:gd name="T8" fmla="*/ 8 w 242"/>
                    <a:gd name="T9" fmla="*/ 5 h 257"/>
                    <a:gd name="T10" fmla="*/ 8 w 242"/>
                    <a:gd name="T11" fmla="*/ 6 h 257"/>
                    <a:gd name="T12" fmla="*/ 7 w 242"/>
                    <a:gd name="T13" fmla="*/ 8 h 257"/>
                    <a:gd name="T14" fmla="*/ 0 w 242"/>
                    <a:gd name="T15" fmla="*/ 1 h 25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42" h="257">
                      <a:moveTo>
                        <a:pt x="0" y="42"/>
                      </a:moveTo>
                      <a:lnTo>
                        <a:pt x="45" y="0"/>
                      </a:lnTo>
                      <a:lnTo>
                        <a:pt x="201" y="169"/>
                      </a:lnTo>
                      <a:lnTo>
                        <a:pt x="217" y="148"/>
                      </a:lnTo>
                      <a:lnTo>
                        <a:pt x="241" y="168"/>
                      </a:lnTo>
                      <a:lnTo>
                        <a:pt x="242" y="219"/>
                      </a:lnTo>
                      <a:lnTo>
                        <a:pt x="201" y="257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646" name="Group 406"/>
          <p:cNvGrpSpPr>
            <a:grpSpLocks/>
          </p:cNvGrpSpPr>
          <p:nvPr/>
        </p:nvGrpSpPr>
        <p:grpSpPr bwMode="auto">
          <a:xfrm rot="570521">
            <a:off x="3048000" y="1371600"/>
            <a:ext cx="2476500" cy="2951163"/>
            <a:chOff x="0" y="0"/>
            <a:chExt cx="1560" cy="1859"/>
          </a:xfrm>
        </p:grpSpPr>
        <p:grpSp>
          <p:nvGrpSpPr>
            <p:cNvPr id="11279" name="Group 407"/>
            <p:cNvGrpSpPr>
              <a:grpSpLocks/>
            </p:cNvGrpSpPr>
            <p:nvPr/>
          </p:nvGrpSpPr>
          <p:grpSpPr bwMode="auto">
            <a:xfrm>
              <a:off x="0" y="0"/>
              <a:ext cx="1316" cy="1571"/>
              <a:chOff x="0" y="0"/>
              <a:chExt cx="1316" cy="1571"/>
            </a:xfrm>
          </p:grpSpPr>
          <p:sp>
            <p:nvSpPr>
              <p:cNvPr id="11463" name="未知"/>
              <p:cNvSpPr>
                <a:spLocks/>
              </p:cNvSpPr>
              <p:nvPr/>
            </p:nvSpPr>
            <p:spPr bwMode="auto">
              <a:xfrm>
                <a:off x="147" y="0"/>
                <a:ext cx="983" cy="1571"/>
              </a:xfrm>
              <a:custGeom>
                <a:avLst/>
                <a:gdLst>
                  <a:gd name="T0" fmla="*/ 0 w 1968"/>
                  <a:gd name="T1" fmla="*/ 5 h 3140"/>
                  <a:gd name="T2" fmla="*/ 0 w 1968"/>
                  <a:gd name="T3" fmla="*/ 3 h 3140"/>
                  <a:gd name="T4" fmla="*/ 0 w 1968"/>
                  <a:gd name="T5" fmla="*/ 2 h 3140"/>
                  <a:gd name="T6" fmla="*/ 2 w 1968"/>
                  <a:gd name="T7" fmla="*/ 1 h 3140"/>
                  <a:gd name="T8" fmla="*/ 4 w 1968"/>
                  <a:gd name="T9" fmla="*/ 0 h 3140"/>
                  <a:gd name="T10" fmla="*/ 56 w 1968"/>
                  <a:gd name="T11" fmla="*/ 0 h 3140"/>
                  <a:gd name="T12" fmla="*/ 58 w 1968"/>
                  <a:gd name="T13" fmla="*/ 1 h 3140"/>
                  <a:gd name="T14" fmla="*/ 60 w 1968"/>
                  <a:gd name="T15" fmla="*/ 2 h 3140"/>
                  <a:gd name="T16" fmla="*/ 61 w 1968"/>
                  <a:gd name="T17" fmla="*/ 3 h 3140"/>
                  <a:gd name="T18" fmla="*/ 61 w 1968"/>
                  <a:gd name="T19" fmla="*/ 6 h 3140"/>
                  <a:gd name="T20" fmla="*/ 61 w 1968"/>
                  <a:gd name="T21" fmla="*/ 93 h 3140"/>
                  <a:gd name="T22" fmla="*/ 61 w 1968"/>
                  <a:gd name="T23" fmla="*/ 96 h 3140"/>
                  <a:gd name="T24" fmla="*/ 60 w 1968"/>
                  <a:gd name="T25" fmla="*/ 97 h 3140"/>
                  <a:gd name="T26" fmla="*/ 60 w 1968"/>
                  <a:gd name="T27" fmla="*/ 98 h 3140"/>
                  <a:gd name="T28" fmla="*/ 58 w 1968"/>
                  <a:gd name="T29" fmla="*/ 99 h 3140"/>
                  <a:gd name="T30" fmla="*/ 3 w 1968"/>
                  <a:gd name="T31" fmla="*/ 99 h 3140"/>
                  <a:gd name="T32" fmla="*/ 1 w 1968"/>
                  <a:gd name="T33" fmla="*/ 98 h 3140"/>
                  <a:gd name="T34" fmla="*/ 0 w 1968"/>
                  <a:gd name="T35" fmla="*/ 97 h 3140"/>
                  <a:gd name="T36" fmla="*/ 0 w 1968"/>
                  <a:gd name="T37" fmla="*/ 96 h 3140"/>
                  <a:gd name="T38" fmla="*/ 0 w 1968"/>
                  <a:gd name="T39" fmla="*/ 95 h 3140"/>
                  <a:gd name="T40" fmla="*/ 0 w 1968"/>
                  <a:gd name="T41" fmla="*/ 5 h 314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968" h="3140">
                    <a:moveTo>
                      <a:pt x="0" y="150"/>
                    </a:moveTo>
                    <a:lnTo>
                      <a:pt x="8" y="86"/>
                    </a:lnTo>
                    <a:lnTo>
                      <a:pt x="28" y="38"/>
                    </a:lnTo>
                    <a:lnTo>
                      <a:pt x="69" y="11"/>
                    </a:lnTo>
                    <a:lnTo>
                      <a:pt x="128" y="0"/>
                    </a:lnTo>
                    <a:lnTo>
                      <a:pt x="1816" y="0"/>
                    </a:lnTo>
                    <a:lnTo>
                      <a:pt x="1876" y="5"/>
                    </a:lnTo>
                    <a:lnTo>
                      <a:pt x="1926" y="33"/>
                    </a:lnTo>
                    <a:lnTo>
                      <a:pt x="1957" y="86"/>
                    </a:lnTo>
                    <a:lnTo>
                      <a:pt x="1968" y="161"/>
                    </a:lnTo>
                    <a:lnTo>
                      <a:pt x="1968" y="2965"/>
                    </a:lnTo>
                    <a:lnTo>
                      <a:pt x="1966" y="3040"/>
                    </a:lnTo>
                    <a:lnTo>
                      <a:pt x="1952" y="3084"/>
                    </a:lnTo>
                    <a:lnTo>
                      <a:pt x="1921" y="3117"/>
                    </a:lnTo>
                    <a:lnTo>
                      <a:pt x="1886" y="3139"/>
                    </a:lnTo>
                    <a:lnTo>
                      <a:pt x="110" y="3140"/>
                    </a:lnTo>
                    <a:lnTo>
                      <a:pt x="62" y="3128"/>
                    </a:lnTo>
                    <a:lnTo>
                      <a:pt x="28" y="3101"/>
                    </a:lnTo>
                    <a:lnTo>
                      <a:pt x="8" y="3068"/>
                    </a:lnTo>
                    <a:lnTo>
                      <a:pt x="0" y="3009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rgbClr val="FFFFFF"/>
              </a:solidFill>
              <a:ln w="317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464" name="Group 409"/>
              <p:cNvGrpSpPr>
                <a:grpSpLocks/>
              </p:cNvGrpSpPr>
              <p:nvPr/>
            </p:nvGrpSpPr>
            <p:grpSpPr bwMode="auto">
              <a:xfrm rot="1560000">
                <a:off x="0" y="192"/>
                <a:ext cx="1316" cy="1155"/>
                <a:chOff x="0" y="0"/>
                <a:chExt cx="1316" cy="1155"/>
              </a:xfrm>
            </p:grpSpPr>
            <p:sp>
              <p:nvSpPr>
                <p:cNvPr id="11465" name="未知"/>
                <p:cNvSpPr>
                  <a:spLocks/>
                </p:cNvSpPr>
                <p:nvPr/>
              </p:nvSpPr>
              <p:spPr bwMode="auto">
                <a:xfrm>
                  <a:off x="69" y="262"/>
                  <a:ext cx="80" cy="137"/>
                </a:xfrm>
                <a:custGeom>
                  <a:avLst/>
                  <a:gdLst>
                    <a:gd name="T0" fmla="*/ 1 w 160"/>
                    <a:gd name="T1" fmla="*/ 0 h 274"/>
                    <a:gd name="T2" fmla="*/ 0 w 160"/>
                    <a:gd name="T3" fmla="*/ 6 h 274"/>
                    <a:gd name="T4" fmla="*/ 5 w 160"/>
                    <a:gd name="T5" fmla="*/ 9 h 274"/>
                    <a:gd name="T6" fmla="*/ 5 w 160"/>
                    <a:gd name="T7" fmla="*/ 3 h 274"/>
                    <a:gd name="T8" fmla="*/ 1 w 160"/>
                    <a:gd name="T9" fmla="*/ 0 h 2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60" h="274">
                      <a:moveTo>
                        <a:pt x="21" y="0"/>
                      </a:moveTo>
                      <a:lnTo>
                        <a:pt x="0" y="174"/>
                      </a:lnTo>
                      <a:lnTo>
                        <a:pt x="159" y="274"/>
                      </a:lnTo>
                      <a:lnTo>
                        <a:pt x="160" y="87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66" name="未知"/>
                <p:cNvSpPr>
                  <a:spLocks/>
                </p:cNvSpPr>
                <p:nvPr/>
              </p:nvSpPr>
              <p:spPr bwMode="auto">
                <a:xfrm>
                  <a:off x="0" y="98"/>
                  <a:ext cx="82" cy="154"/>
                </a:xfrm>
                <a:custGeom>
                  <a:avLst/>
                  <a:gdLst>
                    <a:gd name="T0" fmla="*/ 0 w 165"/>
                    <a:gd name="T1" fmla="*/ 1 h 308"/>
                    <a:gd name="T2" fmla="*/ 2 w 165"/>
                    <a:gd name="T3" fmla="*/ 0 h 308"/>
                    <a:gd name="T4" fmla="*/ 5 w 165"/>
                    <a:gd name="T5" fmla="*/ 7 h 308"/>
                    <a:gd name="T6" fmla="*/ 4 w 165"/>
                    <a:gd name="T7" fmla="*/ 9 h 308"/>
                    <a:gd name="T8" fmla="*/ 2 w 165"/>
                    <a:gd name="T9" fmla="*/ 10 h 308"/>
                    <a:gd name="T10" fmla="*/ 0 w 165"/>
                    <a:gd name="T11" fmla="*/ 9 h 308"/>
                    <a:gd name="T12" fmla="*/ 0 w 165"/>
                    <a:gd name="T13" fmla="*/ 7 h 308"/>
                    <a:gd name="T14" fmla="*/ 1 w 165"/>
                    <a:gd name="T15" fmla="*/ 7 h 308"/>
                    <a:gd name="T16" fmla="*/ 2 w 165"/>
                    <a:gd name="T17" fmla="*/ 8 h 308"/>
                    <a:gd name="T18" fmla="*/ 3 w 165"/>
                    <a:gd name="T19" fmla="*/ 8 h 308"/>
                    <a:gd name="T20" fmla="*/ 0 w 165"/>
                    <a:gd name="T21" fmla="*/ 1 h 3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5" h="308">
                      <a:moveTo>
                        <a:pt x="11" y="25"/>
                      </a:moveTo>
                      <a:lnTo>
                        <a:pt x="66" y="0"/>
                      </a:lnTo>
                      <a:lnTo>
                        <a:pt x="165" y="220"/>
                      </a:lnTo>
                      <a:lnTo>
                        <a:pt x="142" y="277"/>
                      </a:lnTo>
                      <a:lnTo>
                        <a:pt x="87" y="308"/>
                      </a:lnTo>
                      <a:lnTo>
                        <a:pt x="27" y="286"/>
                      </a:lnTo>
                      <a:lnTo>
                        <a:pt x="0" y="216"/>
                      </a:lnTo>
                      <a:lnTo>
                        <a:pt x="45" y="193"/>
                      </a:lnTo>
                      <a:lnTo>
                        <a:pt x="75" y="244"/>
                      </a:lnTo>
                      <a:lnTo>
                        <a:pt x="107" y="227"/>
                      </a:lnTo>
                      <a:lnTo>
                        <a:pt x="11" y="2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467" name="Group 412"/>
                <p:cNvGrpSpPr>
                  <a:grpSpLocks/>
                </p:cNvGrpSpPr>
                <p:nvPr/>
              </p:nvGrpSpPr>
              <p:grpSpPr bwMode="auto">
                <a:xfrm>
                  <a:off x="275" y="54"/>
                  <a:ext cx="651" cy="656"/>
                  <a:chOff x="0" y="0"/>
                  <a:chExt cx="651" cy="656"/>
                </a:xfrm>
              </p:grpSpPr>
              <p:sp>
                <p:nvSpPr>
                  <p:cNvPr id="11521" name="未知"/>
                  <p:cNvSpPr>
                    <a:spLocks/>
                  </p:cNvSpPr>
                  <p:nvPr/>
                </p:nvSpPr>
                <p:spPr bwMode="auto">
                  <a:xfrm>
                    <a:off x="59" y="0"/>
                    <a:ext cx="280" cy="184"/>
                  </a:xfrm>
                  <a:custGeom>
                    <a:avLst/>
                    <a:gdLst>
                      <a:gd name="T0" fmla="*/ 17 w 561"/>
                      <a:gd name="T1" fmla="*/ 0 h 369"/>
                      <a:gd name="T2" fmla="*/ 0 w 561"/>
                      <a:gd name="T3" fmla="*/ 8 h 369"/>
                      <a:gd name="T4" fmla="*/ 4 w 561"/>
                      <a:gd name="T5" fmla="*/ 10 h 369"/>
                      <a:gd name="T6" fmla="*/ 5 w 561"/>
                      <a:gd name="T7" fmla="*/ 11 h 369"/>
                      <a:gd name="T8" fmla="*/ 16 w 561"/>
                      <a:gd name="T9" fmla="*/ 6 h 369"/>
                      <a:gd name="T10" fmla="*/ 15 w 561"/>
                      <a:gd name="T11" fmla="*/ 4 h 369"/>
                      <a:gd name="T12" fmla="*/ 17 w 561"/>
                      <a:gd name="T13" fmla="*/ 0 h 36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61" h="369">
                        <a:moveTo>
                          <a:pt x="561" y="0"/>
                        </a:moveTo>
                        <a:lnTo>
                          <a:pt x="0" y="283"/>
                        </a:lnTo>
                        <a:lnTo>
                          <a:pt x="149" y="321"/>
                        </a:lnTo>
                        <a:lnTo>
                          <a:pt x="171" y="369"/>
                        </a:lnTo>
                        <a:lnTo>
                          <a:pt x="519" y="200"/>
                        </a:lnTo>
                        <a:lnTo>
                          <a:pt x="497" y="153"/>
                        </a:lnTo>
                        <a:lnTo>
                          <a:pt x="561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2" name="未知"/>
                  <p:cNvSpPr>
                    <a:spLocks/>
                  </p:cNvSpPr>
                  <p:nvPr/>
                </p:nvSpPr>
                <p:spPr bwMode="auto">
                  <a:xfrm>
                    <a:off x="145" y="127"/>
                    <a:ext cx="173" cy="194"/>
                  </a:xfrm>
                  <a:custGeom>
                    <a:avLst/>
                    <a:gdLst>
                      <a:gd name="T0" fmla="*/ 7 w 346"/>
                      <a:gd name="T1" fmla="*/ 0 h 388"/>
                      <a:gd name="T2" fmla="*/ 0 w 346"/>
                      <a:gd name="T3" fmla="*/ 4 h 388"/>
                      <a:gd name="T4" fmla="*/ 4 w 346"/>
                      <a:gd name="T5" fmla="*/ 11 h 388"/>
                      <a:gd name="T6" fmla="*/ 5 w 346"/>
                      <a:gd name="T7" fmla="*/ 12 h 388"/>
                      <a:gd name="T8" fmla="*/ 7 w 346"/>
                      <a:gd name="T9" fmla="*/ 13 h 388"/>
                      <a:gd name="T10" fmla="*/ 10 w 346"/>
                      <a:gd name="T11" fmla="*/ 11 h 388"/>
                      <a:gd name="T12" fmla="*/ 11 w 346"/>
                      <a:gd name="T13" fmla="*/ 10 h 388"/>
                      <a:gd name="T14" fmla="*/ 7 w 346"/>
                      <a:gd name="T15" fmla="*/ 0 h 38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46" h="388">
                        <a:moveTo>
                          <a:pt x="204" y="0"/>
                        </a:moveTo>
                        <a:lnTo>
                          <a:pt x="0" y="103"/>
                        </a:lnTo>
                        <a:lnTo>
                          <a:pt x="116" y="344"/>
                        </a:lnTo>
                        <a:lnTo>
                          <a:pt x="145" y="355"/>
                        </a:lnTo>
                        <a:lnTo>
                          <a:pt x="206" y="388"/>
                        </a:lnTo>
                        <a:lnTo>
                          <a:pt x="312" y="337"/>
                        </a:lnTo>
                        <a:lnTo>
                          <a:pt x="346" y="290"/>
                        </a:lnTo>
                        <a:lnTo>
                          <a:pt x="20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3" name="未知"/>
                  <p:cNvSpPr>
                    <a:spLocks/>
                  </p:cNvSpPr>
                  <p:nvPr/>
                </p:nvSpPr>
                <p:spPr bwMode="auto">
                  <a:xfrm>
                    <a:off x="137" y="185"/>
                    <a:ext cx="80" cy="181"/>
                  </a:xfrm>
                  <a:custGeom>
                    <a:avLst/>
                    <a:gdLst>
                      <a:gd name="T0" fmla="*/ 1 w 159"/>
                      <a:gd name="T1" fmla="*/ 0 h 362"/>
                      <a:gd name="T2" fmla="*/ 4 w 159"/>
                      <a:gd name="T3" fmla="*/ 7 h 362"/>
                      <a:gd name="T4" fmla="*/ 5 w 159"/>
                      <a:gd name="T5" fmla="*/ 8 h 362"/>
                      <a:gd name="T6" fmla="*/ 5 w 159"/>
                      <a:gd name="T7" fmla="*/ 11 h 362"/>
                      <a:gd name="T8" fmla="*/ 2 w 159"/>
                      <a:gd name="T9" fmla="*/ 12 h 362"/>
                      <a:gd name="T10" fmla="*/ 1 w 159"/>
                      <a:gd name="T11" fmla="*/ 9 h 362"/>
                      <a:gd name="T12" fmla="*/ 2 w 159"/>
                      <a:gd name="T13" fmla="*/ 8 h 362"/>
                      <a:gd name="T14" fmla="*/ 0 w 159"/>
                      <a:gd name="T15" fmla="*/ 4 h 362"/>
                      <a:gd name="T16" fmla="*/ 1 w 159"/>
                      <a:gd name="T17" fmla="*/ 0 h 36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59" h="362">
                        <a:moveTo>
                          <a:pt x="22" y="0"/>
                        </a:moveTo>
                        <a:lnTo>
                          <a:pt x="124" y="221"/>
                        </a:lnTo>
                        <a:lnTo>
                          <a:pt x="159" y="239"/>
                        </a:lnTo>
                        <a:lnTo>
                          <a:pt x="131" y="322"/>
                        </a:lnTo>
                        <a:lnTo>
                          <a:pt x="54" y="362"/>
                        </a:lnTo>
                        <a:lnTo>
                          <a:pt x="10" y="269"/>
                        </a:lnTo>
                        <a:lnTo>
                          <a:pt x="63" y="241"/>
                        </a:lnTo>
                        <a:lnTo>
                          <a:pt x="0" y="113"/>
                        </a:ln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4" name="未知"/>
                  <p:cNvSpPr>
                    <a:spLocks/>
                  </p:cNvSpPr>
                  <p:nvPr/>
                </p:nvSpPr>
                <p:spPr bwMode="auto">
                  <a:xfrm>
                    <a:off x="203" y="272"/>
                    <a:ext cx="150" cy="81"/>
                  </a:xfrm>
                  <a:custGeom>
                    <a:avLst/>
                    <a:gdLst>
                      <a:gd name="T0" fmla="*/ 8 w 300"/>
                      <a:gd name="T1" fmla="*/ 0 h 162"/>
                      <a:gd name="T2" fmla="*/ 7 w 300"/>
                      <a:gd name="T3" fmla="*/ 2 h 162"/>
                      <a:gd name="T4" fmla="*/ 3 w 300"/>
                      <a:gd name="T5" fmla="*/ 4 h 162"/>
                      <a:gd name="T6" fmla="*/ 1 w 300"/>
                      <a:gd name="T7" fmla="*/ 3 h 162"/>
                      <a:gd name="T8" fmla="*/ 1 w 300"/>
                      <a:gd name="T9" fmla="*/ 3 h 162"/>
                      <a:gd name="T10" fmla="*/ 0 w 300"/>
                      <a:gd name="T11" fmla="*/ 5 h 162"/>
                      <a:gd name="T12" fmla="*/ 4 w 300"/>
                      <a:gd name="T13" fmla="*/ 6 h 162"/>
                      <a:gd name="T14" fmla="*/ 8 w 300"/>
                      <a:gd name="T15" fmla="*/ 3 h 162"/>
                      <a:gd name="T16" fmla="*/ 10 w 300"/>
                      <a:gd name="T17" fmla="*/ 1 h 162"/>
                      <a:gd name="T18" fmla="*/ 8 w 300"/>
                      <a:gd name="T19" fmla="*/ 0 h 16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00" h="162">
                        <a:moveTo>
                          <a:pt x="235" y="0"/>
                        </a:moveTo>
                        <a:lnTo>
                          <a:pt x="193" y="51"/>
                        </a:lnTo>
                        <a:lnTo>
                          <a:pt x="92" y="100"/>
                        </a:lnTo>
                        <a:lnTo>
                          <a:pt x="29" y="67"/>
                        </a:lnTo>
                        <a:lnTo>
                          <a:pt x="23" y="94"/>
                        </a:lnTo>
                        <a:lnTo>
                          <a:pt x="0" y="145"/>
                        </a:lnTo>
                        <a:lnTo>
                          <a:pt x="97" y="162"/>
                        </a:lnTo>
                        <a:lnTo>
                          <a:pt x="255" y="89"/>
                        </a:lnTo>
                        <a:lnTo>
                          <a:pt x="300" y="11"/>
                        </a:lnTo>
                        <a:lnTo>
                          <a:pt x="235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5" name="未知"/>
                  <p:cNvSpPr>
                    <a:spLocks/>
                  </p:cNvSpPr>
                  <p:nvPr/>
                </p:nvSpPr>
                <p:spPr bwMode="auto">
                  <a:xfrm>
                    <a:off x="398" y="3"/>
                    <a:ext cx="185" cy="268"/>
                  </a:xfrm>
                  <a:custGeom>
                    <a:avLst/>
                    <a:gdLst>
                      <a:gd name="T0" fmla="*/ 9 w 370"/>
                      <a:gd name="T1" fmla="*/ 15 h 536"/>
                      <a:gd name="T2" fmla="*/ 7 w 370"/>
                      <a:gd name="T3" fmla="*/ 11 h 536"/>
                      <a:gd name="T4" fmla="*/ 2 w 370"/>
                      <a:gd name="T5" fmla="*/ 10 h 536"/>
                      <a:gd name="T6" fmla="*/ 0 w 370"/>
                      <a:gd name="T7" fmla="*/ 7 h 536"/>
                      <a:gd name="T8" fmla="*/ 4 w 370"/>
                      <a:gd name="T9" fmla="*/ 8 h 536"/>
                      <a:gd name="T10" fmla="*/ 5 w 370"/>
                      <a:gd name="T11" fmla="*/ 8 h 536"/>
                      <a:gd name="T12" fmla="*/ 3 w 370"/>
                      <a:gd name="T13" fmla="*/ 3 h 536"/>
                      <a:gd name="T14" fmla="*/ 4 w 370"/>
                      <a:gd name="T15" fmla="*/ 0 h 536"/>
                      <a:gd name="T16" fmla="*/ 12 w 370"/>
                      <a:gd name="T17" fmla="*/ 16 h 536"/>
                      <a:gd name="T18" fmla="*/ 10 w 370"/>
                      <a:gd name="T19" fmla="*/ 17 h 536"/>
                      <a:gd name="T20" fmla="*/ 9 w 370"/>
                      <a:gd name="T21" fmla="*/ 15 h 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70" h="536">
                        <a:moveTo>
                          <a:pt x="263" y="458"/>
                        </a:moveTo>
                        <a:lnTo>
                          <a:pt x="202" y="326"/>
                        </a:lnTo>
                        <a:lnTo>
                          <a:pt x="59" y="312"/>
                        </a:lnTo>
                        <a:lnTo>
                          <a:pt x="0" y="224"/>
                        </a:lnTo>
                        <a:lnTo>
                          <a:pt x="124" y="236"/>
                        </a:lnTo>
                        <a:lnTo>
                          <a:pt x="152" y="225"/>
                        </a:lnTo>
                        <a:lnTo>
                          <a:pt x="89" y="94"/>
                        </a:lnTo>
                        <a:lnTo>
                          <a:pt x="127" y="0"/>
                        </a:lnTo>
                        <a:lnTo>
                          <a:pt x="370" y="503"/>
                        </a:lnTo>
                        <a:lnTo>
                          <a:pt x="302" y="536"/>
                        </a:lnTo>
                        <a:lnTo>
                          <a:pt x="263" y="458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6" name="未知"/>
                  <p:cNvSpPr>
                    <a:spLocks/>
                  </p:cNvSpPr>
                  <p:nvPr/>
                </p:nvSpPr>
                <p:spPr bwMode="auto">
                  <a:xfrm>
                    <a:off x="552" y="257"/>
                    <a:ext cx="46" cy="38"/>
                  </a:xfrm>
                  <a:custGeom>
                    <a:avLst/>
                    <a:gdLst>
                      <a:gd name="T0" fmla="*/ 3 w 92"/>
                      <a:gd name="T1" fmla="*/ 0 h 77"/>
                      <a:gd name="T2" fmla="*/ 0 w 92"/>
                      <a:gd name="T3" fmla="*/ 1 h 77"/>
                      <a:gd name="T4" fmla="*/ 1 w 92"/>
                      <a:gd name="T5" fmla="*/ 2 h 77"/>
                      <a:gd name="T6" fmla="*/ 3 w 92"/>
                      <a:gd name="T7" fmla="*/ 1 h 77"/>
                      <a:gd name="T8" fmla="*/ 3 w 92"/>
                      <a:gd name="T9" fmla="*/ 0 h 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2" h="77">
                        <a:moveTo>
                          <a:pt x="70" y="0"/>
                        </a:moveTo>
                        <a:lnTo>
                          <a:pt x="0" y="33"/>
                        </a:lnTo>
                        <a:lnTo>
                          <a:pt x="23" y="77"/>
                        </a:lnTo>
                        <a:lnTo>
                          <a:pt x="92" y="45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7" name="未知"/>
                  <p:cNvSpPr>
                    <a:spLocks/>
                  </p:cNvSpPr>
                  <p:nvPr/>
                </p:nvSpPr>
                <p:spPr bwMode="auto">
                  <a:xfrm>
                    <a:off x="564" y="277"/>
                    <a:ext cx="51" cy="43"/>
                  </a:xfrm>
                  <a:custGeom>
                    <a:avLst/>
                    <a:gdLst>
                      <a:gd name="T0" fmla="*/ 3 w 101"/>
                      <a:gd name="T1" fmla="*/ 0 h 84"/>
                      <a:gd name="T2" fmla="*/ 0 w 101"/>
                      <a:gd name="T3" fmla="*/ 2 h 84"/>
                      <a:gd name="T4" fmla="*/ 1 w 101"/>
                      <a:gd name="T5" fmla="*/ 3 h 84"/>
                      <a:gd name="T6" fmla="*/ 4 w 101"/>
                      <a:gd name="T7" fmla="*/ 2 h 84"/>
                      <a:gd name="T8" fmla="*/ 3 w 101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1" h="84">
                        <a:moveTo>
                          <a:pt x="75" y="0"/>
                        </a:moveTo>
                        <a:lnTo>
                          <a:pt x="0" y="39"/>
                        </a:lnTo>
                        <a:lnTo>
                          <a:pt x="22" y="84"/>
                        </a:lnTo>
                        <a:lnTo>
                          <a:pt x="101" y="50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8" name="未知"/>
                  <p:cNvSpPr>
                    <a:spLocks/>
                  </p:cNvSpPr>
                  <p:nvPr/>
                </p:nvSpPr>
                <p:spPr bwMode="auto">
                  <a:xfrm>
                    <a:off x="577" y="304"/>
                    <a:ext cx="47" cy="41"/>
                  </a:xfrm>
                  <a:custGeom>
                    <a:avLst/>
                    <a:gdLst>
                      <a:gd name="T0" fmla="*/ 3 w 93"/>
                      <a:gd name="T1" fmla="*/ 0 h 81"/>
                      <a:gd name="T2" fmla="*/ 0 w 93"/>
                      <a:gd name="T3" fmla="*/ 2 h 81"/>
                      <a:gd name="T4" fmla="*/ 1 w 93"/>
                      <a:gd name="T5" fmla="*/ 3 h 81"/>
                      <a:gd name="T6" fmla="*/ 3 w 93"/>
                      <a:gd name="T7" fmla="*/ 2 h 81"/>
                      <a:gd name="T8" fmla="*/ 3 w 93"/>
                      <a:gd name="T9" fmla="*/ 0 h 8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3" h="81">
                        <a:moveTo>
                          <a:pt x="67" y="0"/>
                        </a:moveTo>
                        <a:lnTo>
                          <a:pt x="0" y="33"/>
                        </a:lnTo>
                        <a:lnTo>
                          <a:pt x="23" y="81"/>
                        </a:lnTo>
                        <a:lnTo>
                          <a:pt x="93" y="48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9" name="未知"/>
                  <p:cNvSpPr>
                    <a:spLocks/>
                  </p:cNvSpPr>
                  <p:nvPr/>
                </p:nvSpPr>
                <p:spPr bwMode="auto">
                  <a:xfrm>
                    <a:off x="317" y="236"/>
                    <a:ext cx="222" cy="316"/>
                  </a:xfrm>
                  <a:custGeom>
                    <a:avLst/>
                    <a:gdLst>
                      <a:gd name="T0" fmla="*/ 13 w 445"/>
                      <a:gd name="T1" fmla="*/ 2 h 632"/>
                      <a:gd name="T2" fmla="*/ 7 w 445"/>
                      <a:gd name="T3" fmla="*/ 0 h 632"/>
                      <a:gd name="T4" fmla="*/ 0 w 445"/>
                      <a:gd name="T5" fmla="*/ 20 h 632"/>
                      <a:gd name="T6" fmla="*/ 7 w 445"/>
                      <a:gd name="T7" fmla="*/ 17 h 632"/>
                      <a:gd name="T8" fmla="*/ 13 w 445"/>
                      <a:gd name="T9" fmla="*/ 2 h 63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45" h="632">
                        <a:moveTo>
                          <a:pt x="445" y="61"/>
                        </a:moveTo>
                        <a:lnTo>
                          <a:pt x="241" y="0"/>
                        </a:lnTo>
                        <a:lnTo>
                          <a:pt x="0" y="632"/>
                        </a:lnTo>
                        <a:lnTo>
                          <a:pt x="243" y="513"/>
                        </a:lnTo>
                        <a:lnTo>
                          <a:pt x="445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0" name="未知"/>
                  <p:cNvSpPr>
                    <a:spLocks/>
                  </p:cNvSpPr>
                  <p:nvPr/>
                </p:nvSpPr>
                <p:spPr bwMode="auto">
                  <a:xfrm>
                    <a:off x="337" y="239"/>
                    <a:ext cx="114" cy="304"/>
                  </a:xfrm>
                  <a:custGeom>
                    <a:avLst/>
                    <a:gdLst>
                      <a:gd name="T0" fmla="*/ 7 w 228"/>
                      <a:gd name="T1" fmla="*/ 0 h 608"/>
                      <a:gd name="T2" fmla="*/ 0 w 228"/>
                      <a:gd name="T3" fmla="*/ 19 h 608"/>
                      <a:gd name="T4" fmla="*/ 1 w 228"/>
                      <a:gd name="T5" fmla="*/ 19 h 608"/>
                      <a:gd name="T6" fmla="*/ 8 w 228"/>
                      <a:gd name="T7" fmla="*/ 1 h 608"/>
                      <a:gd name="T8" fmla="*/ 7 w 228"/>
                      <a:gd name="T9" fmla="*/ 0 h 6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8" h="608">
                        <a:moveTo>
                          <a:pt x="202" y="0"/>
                        </a:moveTo>
                        <a:lnTo>
                          <a:pt x="0" y="608"/>
                        </a:lnTo>
                        <a:lnTo>
                          <a:pt x="32" y="590"/>
                        </a:lnTo>
                        <a:lnTo>
                          <a:pt x="228" y="10"/>
                        </a:lnTo>
                        <a:lnTo>
                          <a:pt x="202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1" name="未知"/>
                  <p:cNvSpPr>
                    <a:spLocks/>
                  </p:cNvSpPr>
                  <p:nvPr/>
                </p:nvSpPr>
                <p:spPr bwMode="auto">
                  <a:xfrm>
                    <a:off x="371" y="244"/>
                    <a:ext cx="108" cy="281"/>
                  </a:xfrm>
                  <a:custGeom>
                    <a:avLst/>
                    <a:gdLst>
                      <a:gd name="T0" fmla="*/ 5 w 217"/>
                      <a:gd name="T1" fmla="*/ 0 h 563"/>
                      <a:gd name="T2" fmla="*/ 0 w 217"/>
                      <a:gd name="T3" fmla="*/ 17 h 563"/>
                      <a:gd name="T4" fmla="*/ 1 w 217"/>
                      <a:gd name="T5" fmla="*/ 17 h 563"/>
                      <a:gd name="T6" fmla="*/ 6 w 217"/>
                      <a:gd name="T7" fmla="*/ 0 h 563"/>
                      <a:gd name="T8" fmla="*/ 5 w 217"/>
                      <a:gd name="T9" fmla="*/ 0 h 5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17" h="563">
                        <a:moveTo>
                          <a:pt x="190" y="0"/>
                        </a:moveTo>
                        <a:lnTo>
                          <a:pt x="0" y="563"/>
                        </a:lnTo>
                        <a:lnTo>
                          <a:pt x="41" y="544"/>
                        </a:lnTo>
                        <a:lnTo>
                          <a:pt x="217" y="13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2" name="未知"/>
                  <p:cNvSpPr>
                    <a:spLocks/>
                  </p:cNvSpPr>
                  <p:nvPr/>
                </p:nvSpPr>
                <p:spPr bwMode="auto">
                  <a:xfrm>
                    <a:off x="166" y="236"/>
                    <a:ext cx="271" cy="352"/>
                  </a:xfrm>
                  <a:custGeom>
                    <a:avLst/>
                    <a:gdLst>
                      <a:gd name="T0" fmla="*/ 17 w 542"/>
                      <a:gd name="T1" fmla="*/ 0 h 702"/>
                      <a:gd name="T2" fmla="*/ 17 w 542"/>
                      <a:gd name="T3" fmla="*/ 2 h 702"/>
                      <a:gd name="T4" fmla="*/ 13 w 542"/>
                      <a:gd name="T5" fmla="*/ 3 h 702"/>
                      <a:gd name="T6" fmla="*/ 12 w 542"/>
                      <a:gd name="T7" fmla="*/ 3 h 702"/>
                      <a:gd name="T8" fmla="*/ 11 w 542"/>
                      <a:gd name="T9" fmla="*/ 5 h 702"/>
                      <a:gd name="T10" fmla="*/ 6 w 542"/>
                      <a:gd name="T11" fmla="*/ 8 h 702"/>
                      <a:gd name="T12" fmla="*/ 3 w 542"/>
                      <a:gd name="T13" fmla="*/ 7 h 702"/>
                      <a:gd name="T14" fmla="*/ 1 w 542"/>
                      <a:gd name="T15" fmla="*/ 8 h 702"/>
                      <a:gd name="T16" fmla="*/ 3 w 542"/>
                      <a:gd name="T17" fmla="*/ 13 h 702"/>
                      <a:gd name="T18" fmla="*/ 0 w 542"/>
                      <a:gd name="T19" fmla="*/ 20 h 702"/>
                      <a:gd name="T20" fmla="*/ 5 w 542"/>
                      <a:gd name="T21" fmla="*/ 23 h 702"/>
                      <a:gd name="T22" fmla="*/ 10 w 542"/>
                      <a:gd name="T23" fmla="*/ 20 h 702"/>
                      <a:gd name="T24" fmla="*/ 17 w 542"/>
                      <a:gd name="T25" fmla="*/ 0 h 70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42" h="702">
                        <a:moveTo>
                          <a:pt x="542" y="0"/>
                        </a:moveTo>
                        <a:lnTo>
                          <a:pt x="524" y="33"/>
                        </a:lnTo>
                        <a:lnTo>
                          <a:pt x="386" y="95"/>
                        </a:lnTo>
                        <a:lnTo>
                          <a:pt x="377" y="81"/>
                        </a:lnTo>
                        <a:lnTo>
                          <a:pt x="334" y="160"/>
                        </a:lnTo>
                        <a:lnTo>
                          <a:pt x="172" y="238"/>
                        </a:lnTo>
                        <a:lnTo>
                          <a:pt x="68" y="222"/>
                        </a:lnTo>
                        <a:lnTo>
                          <a:pt x="11" y="250"/>
                        </a:lnTo>
                        <a:lnTo>
                          <a:pt x="87" y="407"/>
                        </a:lnTo>
                        <a:lnTo>
                          <a:pt x="0" y="609"/>
                        </a:lnTo>
                        <a:lnTo>
                          <a:pt x="156" y="702"/>
                        </a:lnTo>
                        <a:lnTo>
                          <a:pt x="319" y="622"/>
                        </a:lnTo>
                        <a:lnTo>
                          <a:pt x="54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3" name="未知"/>
                  <p:cNvSpPr>
                    <a:spLocks/>
                  </p:cNvSpPr>
                  <p:nvPr/>
                </p:nvSpPr>
                <p:spPr bwMode="auto">
                  <a:xfrm>
                    <a:off x="175" y="258"/>
                    <a:ext cx="236" cy="135"/>
                  </a:xfrm>
                  <a:custGeom>
                    <a:avLst/>
                    <a:gdLst>
                      <a:gd name="T0" fmla="*/ 12 w 473"/>
                      <a:gd name="T1" fmla="*/ 2 h 270"/>
                      <a:gd name="T2" fmla="*/ 10 w 473"/>
                      <a:gd name="T3" fmla="*/ 5 h 270"/>
                      <a:gd name="T4" fmla="*/ 5 w 473"/>
                      <a:gd name="T5" fmla="*/ 8 h 270"/>
                      <a:gd name="T6" fmla="*/ 2 w 473"/>
                      <a:gd name="T7" fmla="*/ 7 h 270"/>
                      <a:gd name="T8" fmla="*/ 1 w 473"/>
                      <a:gd name="T9" fmla="*/ 6 h 270"/>
                      <a:gd name="T10" fmla="*/ 0 w 473"/>
                      <a:gd name="T11" fmla="*/ 7 h 270"/>
                      <a:gd name="T12" fmla="*/ 0 w 473"/>
                      <a:gd name="T13" fmla="*/ 8 h 270"/>
                      <a:gd name="T14" fmla="*/ 5 w 473"/>
                      <a:gd name="T15" fmla="*/ 9 h 270"/>
                      <a:gd name="T16" fmla="*/ 11 w 473"/>
                      <a:gd name="T17" fmla="*/ 6 h 270"/>
                      <a:gd name="T18" fmla="*/ 14 w 473"/>
                      <a:gd name="T19" fmla="*/ 0 h 270"/>
                      <a:gd name="T20" fmla="*/ 12 w 473"/>
                      <a:gd name="T21" fmla="*/ 2 h 27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473" h="270">
                        <a:moveTo>
                          <a:pt x="397" y="35"/>
                        </a:moveTo>
                        <a:lnTo>
                          <a:pt x="336" y="148"/>
                        </a:lnTo>
                        <a:lnTo>
                          <a:pt x="167" y="229"/>
                        </a:lnTo>
                        <a:lnTo>
                          <a:pt x="66" y="212"/>
                        </a:lnTo>
                        <a:lnTo>
                          <a:pt x="46" y="179"/>
                        </a:lnTo>
                        <a:lnTo>
                          <a:pt x="0" y="202"/>
                        </a:lnTo>
                        <a:lnTo>
                          <a:pt x="26" y="253"/>
                        </a:lnTo>
                        <a:lnTo>
                          <a:pt x="187" y="270"/>
                        </a:lnTo>
                        <a:lnTo>
                          <a:pt x="355" y="188"/>
                        </a:lnTo>
                        <a:lnTo>
                          <a:pt x="473" y="0"/>
                        </a:lnTo>
                        <a:lnTo>
                          <a:pt x="397" y="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4" name="未知"/>
                  <p:cNvSpPr>
                    <a:spLocks/>
                  </p:cNvSpPr>
                  <p:nvPr/>
                </p:nvSpPr>
                <p:spPr bwMode="auto">
                  <a:xfrm>
                    <a:off x="194" y="341"/>
                    <a:ext cx="198" cy="219"/>
                  </a:xfrm>
                  <a:custGeom>
                    <a:avLst/>
                    <a:gdLst>
                      <a:gd name="T0" fmla="*/ 12 w 397"/>
                      <a:gd name="T1" fmla="*/ 0 h 437"/>
                      <a:gd name="T2" fmla="*/ 4 w 397"/>
                      <a:gd name="T3" fmla="*/ 4 h 437"/>
                      <a:gd name="T4" fmla="*/ 0 w 397"/>
                      <a:gd name="T5" fmla="*/ 4 h 437"/>
                      <a:gd name="T6" fmla="*/ 2 w 397"/>
                      <a:gd name="T7" fmla="*/ 6 h 437"/>
                      <a:gd name="T8" fmla="*/ 6 w 397"/>
                      <a:gd name="T9" fmla="*/ 14 h 437"/>
                      <a:gd name="T10" fmla="*/ 7 w 397"/>
                      <a:gd name="T11" fmla="*/ 13 h 437"/>
                      <a:gd name="T12" fmla="*/ 12 w 397"/>
                      <a:gd name="T13" fmla="*/ 0 h 4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97" h="437">
                        <a:moveTo>
                          <a:pt x="397" y="0"/>
                        </a:moveTo>
                        <a:lnTo>
                          <a:pt x="155" y="121"/>
                        </a:lnTo>
                        <a:lnTo>
                          <a:pt x="0" y="106"/>
                        </a:lnTo>
                        <a:lnTo>
                          <a:pt x="85" y="185"/>
                        </a:lnTo>
                        <a:lnTo>
                          <a:pt x="205" y="437"/>
                        </a:lnTo>
                        <a:lnTo>
                          <a:pt x="246" y="416"/>
                        </a:lnTo>
                        <a:lnTo>
                          <a:pt x="397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5" name="未知"/>
                  <p:cNvSpPr>
                    <a:spLocks/>
                  </p:cNvSpPr>
                  <p:nvPr/>
                </p:nvSpPr>
                <p:spPr bwMode="auto">
                  <a:xfrm>
                    <a:off x="92" y="363"/>
                    <a:ext cx="148" cy="237"/>
                  </a:xfrm>
                  <a:custGeom>
                    <a:avLst/>
                    <a:gdLst>
                      <a:gd name="T0" fmla="*/ 5 w 295"/>
                      <a:gd name="T1" fmla="*/ 0 h 475"/>
                      <a:gd name="T2" fmla="*/ 8 w 295"/>
                      <a:gd name="T3" fmla="*/ 5 h 475"/>
                      <a:gd name="T4" fmla="*/ 5 w 295"/>
                      <a:gd name="T5" fmla="*/ 11 h 475"/>
                      <a:gd name="T6" fmla="*/ 10 w 295"/>
                      <a:gd name="T7" fmla="*/ 14 h 475"/>
                      <a:gd name="T8" fmla="*/ 8 w 295"/>
                      <a:gd name="T9" fmla="*/ 14 h 475"/>
                      <a:gd name="T10" fmla="*/ 5 w 295"/>
                      <a:gd name="T11" fmla="*/ 12 h 475"/>
                      <a:gd name="T12" fmla="*/ 2 w 295"/>
                      <a:gd name="T13" fmla="*/ 13 h 475"/>
                      <a:gd name="T14" fmla="*/ 0 w 295"/>
                      <a:gd name="T15" fmla="*/ 9 h 475"/>
                      <a:gd name="T16" fmla="*/ 3 w 295"/>
                      <a:gd name="T17" fmla="*/ 5 h 475"/>
                      <a:gd name="T18" fmla="*/ 2 w 295"/>
                      <a:gd name="T19" fmla="*/ 3 h 475"/>
                      <a:gd name="T20" fmla="*/ 3 w 295"/>
                      <a:gd name="T21" fmla="*/ 3 h 475"/>
                      <a:gd name="T22" fmla="*/ 5 w 295"/>
                      <a:gd name="T23" fmla="*/ 0 h 47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295" h="475">
                        <a:moveTo>
                          <a:pt x="153" y="0"/>
                        </a:moveTo>
                        <a:lnTo>
                          <a:pt x="233" y="162"/>
                        </a:lnTo>
                        <a:lnTo>
                          <a:pt x="145" y="356"/>
                        </a:lnTo>
                        <a:lnTo>
                          <a:pt x="295" y="451"/>
                        </a:lnTo>
                        <a:lnTo>
                          <a:pt x="245" y="475"/>
                        </a:lnTo>
                        <a:lnTo>
                          <a:pt x="130" y="387"/>
                        </a:lnTo>
                        <a:lnTo>
                          <a:pt x="53" y="426"/>
                        </a:lnTo>
                        <a:lnTo>
                          <a:pt x="0" y="311"/>
                        </a:lnTo>
                        <a:lnTo>
                          <a:pt x="65" y="178"/>
                        </a:lnTo>
                        <a:lnTo>
                          <a:pt x="35" y="118"/>
                        </a:lnTo>
                        <a:lnTo>
                          <a:pt x="83" y="96"/>
                        </a:lnTo>
                        <a:lnTo>
                          <a:pt x="153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6" name="未知"/>
                  <p:cNvSpPr>
                    <a:spLocks/>
                  </p:cNvSpPr>
                  <p:nvPr/>
                </p:nvSpPr>
                <p:spPr bwMode="auto">
                  <a:xfrm>
                    <a:off x="94" y="376"/>
                    <a:ext cx="96" cy="175"/>
                  </a:xfrm>
                  <a:custGeom>
                    <a:avLst/>
                    <a:gdLst>
                      <a:gd name="T0" fmla="*/ 4 w 192"/>
                      <a:gd name="T1" fmla="*/ 0 h 349"/>
                      <a:gd name="T2" fmla="*/ 6 w 192"/>
                      <a:gd name="T3" fmla="*/ 5 h 349"/>
                      <a:gd name="T4" fmla="*/ 4 w 192"/>
                      <a:gd name="T5" fmla="*/ 10 h 349"/>
                      <a:gd name="T6" fmla="*/ 1 w 192"/>
                      <a:gd name="T7" fmla="*/ 11 h 349"/>
                      <a:gd name="T8" fmla="*/ 0 w 192"/>
                      <a:gd name="T9" fmla="*/ 9 h 349"/>
                      <a:gd name="T10" fmla="*/ 2 w 192"/>
                      <a:gd name="T11" fmla="*/ 9 h 349"/>
                      <a:gd name="T12" fmla="*/ 4 w 192"/>
                      <a:gd name="T13" fmla="*/ 5 h 349"/>
                      <a:gd name="T14" fmla="*/ 3 w 192"/>
                      <a:gd name="T15" fmla="*/ 3 h 349"/>
                      <a:gd name="T16" fmla="*/ 4 w 192"/>
                      <a:gd name="T17" fmla="*/ 0 h 34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92" h="349">
                        <a:moveTo>
                          <a:pt x="128" y="0"/>
                        </a:moveTo>
                        <a:lnTo>
                          <a:pt x="192" y="130"/>
                        </a:lnTo>
                        <a:lnTo>
                          <a:pt x="106" y="311"/>
                        </a:lnTo>
                        <a:lnTo>
                          <a:pt x="32" y="349"/>
                        </a:lnTo>
                        <a:lnTo>
                          <a:pt x="0" y="288"/>
                        </a:lnTo>
                        <a:lnTo>
                          <a:pt x="64" y="259"/>
                        </a:lnTo>
                        <a:lnTo>
                          <a:pt x="113" y="140"/>
                        </a:lnTo>
                        <a:lnTo>
                          <a:pt x="80" y="69"/>
                        </a:lnTo>
                        <a:lnTo>
                          <a:pt x="12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7" name="未知"/>
                  <p:cNvSpPr>
                    <a:spLocks/>
                  </p:cNvSpPr>
                  <p:nvPr/>
                </p:nvSpPr>
                <p:spPr bwMode="auto">
                  <a:xfrm>
                    <a:off x="76" y="423"/>
                    <a:ext cx="46" cy="91"/>
                  </a:xfrm>
                  <a:custGeom>
                    <a:avLst/>
                    <a:gdLst>
                      <a:gd name="T0" fmla="*/ 2 w 92"/>
                      <a:gd name="T1" fmla="*/ 0 h 180"/>
                      <a:gd name="T2" fmla="*/ 0 w 92"/>
                      <a:gd name="T3" fmla="*/ 4 h 180"/>
                      <a:gd name="T4" fmla="*/ 1 w 92"/>
                      <a:gd name="T5" fmla="*/ 6 h 180"/>
                      <a:gd name="T6" fmla="*/ 3 w 92"/>
                      <a:gd name="T7" fmla="*/ 2 h 180"/>
                      <a:gd name="T8" fmla="*/ 2 w 92"/>
                      <a:gd name="T9" fmla="*/ 0 h 18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2" h="180">
                        <a:moveTo>
                          <a:pt x="64" y="0"/>
                        </a:moveTo>
                        <a:lnTo>
                          <a:pt x="0" y="121"/>
                        </a:lnTo>
                        <a:lnTo>
                          <a:pt x="30" y="180"/>
                        </a:lnTo>
                        <a:lnTo>
                          <a:pt x="92" y="60"/>
                        </a:lnTo>
                        <a:lnTo>
                          <a:pt x="64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8" name="未知"/>
                  <p:cNvSpPr>
                    <a:spLocks/>
                  </p:cNvSpPr>
                  <p:nvPr/>
                </p:nvSpPr>
                <p:spPr bwMode="auto">
                  <a:xfrm>
                    <a:off x="588" y="329"/>
                    <a:ext cx="63" cy="77"/>
                  </a:xfrm>
                  <a:custGeom>
                    <a:avLst/>
                    <a:gdLst>
                      <a:gd name="T0" fmla="*/ 1 w 127"/>
                      <a:gd name="T1" fmla="*/ 5 h 154"/>
                      <a:gd name="T2" fmla="*/ 3 w 127"/>
                      <a:gd name="T3" fmla="*/ 4 h 154"/>
                      <a:gd name="T4" fmla="*/ 2 w 127"/>
                      <a:gd name="T5" fmla="*/ 0 h 154"/>
                      <a:gd name="T6" fmla="*/ 0 w 127"/>
                      <a:gd name="T7" fmla="*/ 2 h 154"/>
                      <a:gd name="T8" fmla="*/ 1 w 127"/>
                      <a:gd name="T9" fmla="*/ 5 h 1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7" h="154">
                        <a:moveTo>
                          <a:pt x="54" y="154"/>
                        </a:moveTo>
                        <a:lnTo>
                          <a:pt x="127" y="118"/>
                        </a:lnTo>
                        <a:lnTo>
                          <a:pt x="71" y="0"/>
                        </a:lnTo>
                        <a:lnTo>
                          <a:pt x="0" y="37"/>
                        </a:lnTo>
                        <a:lnTo>
                          <a:pt x="54" y="154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9" name="未知"/>
                  <p:cNvSpPr>
                    <a:spLocks/>
                  </p:cNvSpPr>
                  <p:nvPr/>
                </p:nvSpPr>
                <p:spPr bwMode="auto">
                  <a:xfrm>
                    <a:off x="606" y="339"/>
                    <a:ext cx="45" cy="59"/>
                  </a:xfrm>
                  <a:custGeom>
                    <a:avLst/>
                    <a:gdLst>
                      <a:gd name="T0" fmla="*/ 0 w 90"/>
                      <a:gd name="T1" fmla="*/ 0 h 119"/>
                      <a:gd name="T2" fmla="*/ 2 w 90"/>
                      <a:gd name="T3" fmla="*/ 3 h 119"/>
                      <a:gd name="T4" fmla="*/ 3 w 90"/>
                      <a:gd name="T5" fmla="*/ 3 h 119"/>
                      <a:gd name="T6" fmla="*/ 2 w 90"/>
                      <a:gd name="T7" fmla="*/ 0 h 119"/>
                      <a:gd name="T8" fmla="*/ 0 w 90"/>
                      <a:gd name="T9" fmla="*/ 0 h 1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0" h="119">
                        <a:moveTo>
                          <a:pt x="0" y="22"/>
                        </a:moveTo>
                        <a:lnTo>
                          <a:pt x="45" y="119"/>
                        </a:lnTo>
                        <a:lnTo>
                          <a:pt x="90" y="97"/>
                        </a:lnTo>
                        <a:lnTo>
                          <a:pt x="45" y="0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0" name="未知"/>
                  <p:cNvSpPr>
                    <a:spLocks/>
                  </p:cNvSpPr>
                  <p:nvPr/>
                </p:nvSpPr>
                <p:spPr bwMode="auto">
                  <a:xfrm>
                    <a:off x="547" y="316"/>
                    <a:ext cx="66" cy="110"/>
                  </a:xfrm>
                  <a:custGeom>
                    <a:avLst/>
                    <a:gdLst>
                      <a:gd name="T0" fmla="*/ 2 w 132"/>
                      <a:gd name="T1" fmla="*/ 0 h 221"/>
                      <a:gd name="T2" fmla="*/ 1 w 132"/>
                      <a:gd name="T3" fmla="*/ 0 h 221"/>
                      <a:gd name="T4" fmla="*/ 0 w 132"/>
                      <a:gd name="T5" fmla="*/ 3 h 221"/>
                      <a:gd name="T6" fmla="*/ 2 w 132"/>
                      <a:gd name="T7" fmla="*/ 6 h 221"/>
                      <a:gd name="T8" fmla="*/ 5 w 132"/>
                      <a:gd name="T9" fmla="*/ 5 h 221"/>
                      <a:gd name="T10" fmla="*/ 2 w 132"/>
                      <a:gd name="T11" fmla="*/ 0 h 22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32" h="221">
                        <a:moveTo>
                          <a:pt x="49" y="0"/>
                        </a:moveTo>
                        <a:lnTo>
                          <a:pt x="8" y="12"/>
                        </a:lnTo>
                        <a:lnTo>
                          <a:pt x="0" y="116"/>
                        </a:lnTo>
                        <a:lnTo>
                          <a:pt x="51" y="221"/>
                        </a:lnTo>
                        <a:lnTo>
                          <a:pt x="132" y="181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1" name="未知"/>
                  <p:cNvSpPr>
                    <a:spLocks/>
                  </p:cNvSpPr>
                  <p:nvPr/>
                </p:nvSpPr>
                <p:spPr bwMode="auto">
                  <a:xfrm>
                    <a:off x="487" y="265"/>
                    <a:ext cx="85" cy="188"/>
                  </a:xfrm>
                  <a:custGeom>
                    <a:avLst/>
                    <a:gdLst>
                      <a:gd name="T0" fmla="*/ 6 w 169"/>
                      <a:gd name="T1" fmla="*/ 10 h 378"/>
                      <a:gd name="T2" fmla="*/ 2 w 169"/>
                      <a:gd name="T3" fmla="*/ 11 h 378"/>
                      <a:gd name="T4" fmla="*/ 0 w 169"/>
                      <a:gd name="T5" fmla="*/ 7 h 378"/>
                      <a:gd name="T6" fmla="*/ 4 w 169"/>
                      <a:gd name="T7" fmla="*/ 0 h 378"/>
                      <a:gd name="T8" fmla="*/ 4 w 169"/>
                      <a:gd name="T9" fmla="*/ 0 h 378"/>
                      <a:gd name="T10" fmla="*/ 5 w 169"/>
                      <a:gd name="T11" fmla="*/ 3 h 378"/>
                      <a:gd name="T12" fmla="*/ 4 w 169"/>
                      <a:gd name="T13" fmla="*/ 3 h 378"/>
                      <a:gd name="T14" fmla="*/ 4 w 169"/>
                      <a:gd name="T15" fmla="*/ 6 h 378"/>
                      <a:gd name="T16" fmla="*/ 6 w 169"/>
                      <a:gd name="T17" fmla="*/ 10 h 37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69" h="378">
                        <a:moveTo>
                          <a:pt x="169" y="323"/>
                        </a:moveTo>
                        <a:lnTo>
                          <a:pt x="64" y="378"/>
                        </a:lnTo>
                        <a:lnTo>
                          <a:pt x="0" y="241"/>
                        </a:lnTo>
                        <a:lnTo>
                          <a:pt x="99" y="0"/>
                        </a:lnTo>
                        <a:lnTo>
                          <a:pt x="116" y="15"/>
                        </a:lnTo>
                        <a:lnTo>
                          <a:pt x="160" y="105"/>
                        </a:lnTo>
                        <a:lnTo>
                          <a:pt x="124" y="124"/>
                        </a:lnTo>
                        <a:lnTo>
                          <a:pt x="118" y="216"/>
                        </a:lnTo>
                        <a:lnTo>
                          <a:pt x="169" y="32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2" name="未知"/>
                  <p:cNvSpPr>
                    <a:spLocks/>
                  </p:cNvSpPr>
                  <p:nvPr/>
                </p:nvSpPr>
                <p:spPr bwMode="auto">
                  <a:xfrm>
                    <a:off x="440" y="390"/>
                    <a:ext cx="77" cy="102"/>
                  </a:xfrm>
                  <a:custGeom>
                    <a:avLst/>
                    <a:gdLst>
                      <a:gd name="T0" fmla="*/ 3 w 154"/>
                      <a:gd name="T1" fmla="*/ 0 h 203"/>
                      <a:gd name="T2" fmla="*/ 0 w 154"/>
                      <a:gd name="T3" fmla="*/ 7 h 203"/>
                      <a:gd name="T4" fmla="*/ 5 w 154"/>
                      <a:gd name="T5" fmla="*/ 4 h 203"/>
                      <a:gd name="T6" fmla="*/ 3 w 154"/>
                      <a:gd name="T7" fmla="*/ 0 h 20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4" h="203">
                        <a:moveTo>
                          <a:pt x="90" y="0"/>
                        </a:moveTo>
                        <a:lnTo>
                          <a:pt x="0" y="203"/>
                        </a:lnTo>
                        <a:lnTo>
                          <a:pt x="154" y="128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3" name="未知"/>
                  <p:cNvSpPr>
                    <a:spLocks/>
                  </p:cNvSpPr>
                  <p:nvPr/>
                </p:nvSpPr>
                <p:spPr bwMode="auto">
                  <a:xfrm>
                    <a:off x="408" y="258"/>
                    <a:ext cx="112" cy="250"/>
                  </a:xfrm>
                  <a:custGeom>
                    <a:avLst/>
                    <a:gdLst>
                      <a:gd name="T0" fmla="*/ 7 w 223"/>
                      <a:gd name="T1" fmla="*/ 0 h 501"/>
                      <a:gd name="T2" fmla="*/ 6 w 223"/>
                      <a:gd name="T3" fmla="*/ 0 h 501"/>
                      <a:gd name="T4" fmla="*/ 0 w 223"/>
                      <a:gd name="T5" fmla="*/ 15 h 501"/>
                      <a:gd name="T6" fmla="*/ 2 w 223"/>
                      <a:gd name="T7" fmla="*/ 15 h 501"/>
                      <a:gd name="T8" fmla="*/ 7 w 223"/>
                      <a:gd name="T9" fmla="*/ 0 h 5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3" h="501">
                        <a:moveTo>
                          <a:pt x="223" y="16"/>
                        </a:moveTo>
                        <a:lnTo>
                          <a:pt x="173" y="0"/>
                        </a:lnTo>
                        <a:lnTo>
                          <a:pt x="0" y="501"/>
                        </a:lnTo>
                        <a:lnTo>
                          <a:pt x="35" y="481"/>
                        </a:lnTo>
                        <a:lnTo>
                          <a:pt x="223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4" name="未知"/>
                  <p:cNvSpPr>
                    <a:spLocks/>
                  </p:cNvSpPr>
                  <p:nvPr/>
                </p:nvSpPr>
                <p:spPr bwMode="auto">
                  <a:xfrm>
                    <a:off x="178" y="437"/>
                    <a:ext cx="53" cy="138"/>
                  </a:xfrm>
                  <a:custGeom>
                    <a:avLst/>
                    <a:gdLst>
                      <a:gd name="T0" fmla="*/ 3 w 106"/>
                      <a:gd name="T1" fmla="*/ 0 h 275"/>
                      <a:gd name="T2" fmla="*/ 4 w 106"/>
                      <a:gd name="T3" fmla="*/ 9 h 275"/>
                      <a:gd name="T4" fmla="*/ 0 w 106"/>
                      <a:gd name="T5" fmla="*/ 7 h 275"/>
                      <a:gd name="T6" fmla="*/ 3 w 106"/>
                      <a:gd name="T7" fmla="*/ 0 h 27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06" h="275">
                        <a:moveTo>
                          <a:pt x="86" y="0"/>
                        </a:moveTo>
                        <a:lnTo>
                          <a:pt x="106" y="275"/>
                        </a:lnTo>
                        <a:lnTo>
                          <a:pt x="0" y="206"/>
                        </a:lnTo>
                        <a:lnTo>
                          <a:pt x="8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5" name="未知"/>
                  <p:cNvSpPr>
                    <a:spLocks/>
                  </p:cNvSpPr>
                  <p:nvPr/>
                </p:nvSpPr>
                <p:spPr bwMode="auto">
                  <a:xfrm>
                    <a:off x="521" y="263"/>
                    <a:ext cx="49" cy="63"/>
                  </a:xfrm>
                  <a:custGeom>
                    <a:avLst/>
                    <a:gdLst>
                      <a:gd name="T0" fmla="*/ 2 w 98"/>
                      <a:gd name="T1" fmla="*/ 0 h 126"/>
                      <a:gd name="T2" fmla="*/ 0 w 98"/>
                      <a:gd name="T3" fmla="*/ 1 h 126"/>
                      <a:gd name="T4" fmla="*/ 2 w 98"/>
                      <a:gd name="T5" fmla="*/ 4 h 126"/>
                      <a:gd name="T6" fmla="*/ 4 w 98"/>
                      <a:gd name="T7" fmla="*/ 4 h 126"/>
                      <a:gd name="T8" fmla="*/ 2 w 98"/>
                      <a:gd name="T9" fmla="*/ 0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8" h="126">
                        <a:moveTo>
                          <a:pt x="50" y="0"/>
                        </a:moveTo>
                        <a:lnTo>
                          <a:pt x="0" y="27"/>
                        </a:lnTo>
                        <a:lnTo>
                          <a:pt x="48" y="126"/>
                        </a:lnTo>
                        <a:lnTo>
                          <a:pt x="98" y="99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6" name="未知"/>
                  <p:cNvSpPr>
                    <a:spLocks/>
                  </p:cNvSpPr>
                  <p:nvPr/>
                </p:nvSpPr>
                <p:spPr bwMode="auto">
                  <a:xfrm>
                    <a:off x="249" y="94"/>
                    <a:ext cx="194" cy="191"/>
                  </a:xfrm>
                  <a:custGeom>
                    <a:avLst/>
                    <a:gdLst>
                      <a:gd name="T0" fmla="*/ 5 w 388"/>
                      <a:gd name="T1" fmla="*/ 0 h 384"/>
                      <a:gd name="T2" fmla="*/ 8 w 388"/>
                      <a:gd name="T3" fmla="*/ 7 h 384"/>
                      <a:gd name="T4" fmla="*/ 10 w 388"/>
                      <a:gd name="T5" fmla="*/ 7 h 384"/>
                      <a:gd name="T6" fmla="*/ 11 w 388"/>
                      <a:gd name="T7" fmla="*/ 6 h 384"/>
                      <a:gd name="T8" fmla="*/ 13 w 388"/>
                      <a:gd name="T9" fmla="*/ 9 h 384"/>
                      <a:gd name="T10" fmla="*/ 7 w 388"/>
                      <a:gd name="T11" fmla="*/ 11 h 384"/>
                      <a:gd name="T12" fmla="*/ 5 w 388"/>
                      <a:gd name="T13" fmla="*/ 11 h 384"/>
                      <a:gd name="T14" fmla="*/ 0 w 388"/>
                      <a:gd name="T15" fmla="*/ 2 h 384"/>
                      <a:gd name="T16" fmla="*/ 5 w 388"/>
                      <a:gd name="T17" fmla="*/ 0 h 38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88" h="384">
                        <a:moveTo>
                          <a:pt x="136" y="0"/>
                        </a:moveTo>
                        <a:lnTo>
                          <a:pt x="245" y="226"/>
                        </a:lnTo>
                        <a:lnTo>
                          <a:pt x="291" y="235"/>
                        </a:lnTo>
                        <a:lnTo>
                          <a:pt x="346" y="210"/>
                        </a:lnTo>
                        <a:lnTo>
                          <a:pt x="388" y="299"/>
                        </a:lnTo>
                        <a:lnTo>
                          <a:pt x="214" y="384"/>
                        </a:lnTo>
                        <a:lnTo>
                          <a:pt x="143" y="358"/>
                        </a:lnTo>
                        <a:lnTo>
                          <a:pt x="0" y="66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7" name="未知"/>
                  <p:cNvSpPr>
                    <a:spLocks/>
                  </p:cNvSpPr>
                  <p:nvPr/>
                </p:nvSpPr>
                <p:spPr bwMode="auto">
                  <a:xfrm>
                    <a:off x="0" y="414"/>
                    <a:ext cx="146" cy="242"/>
                  </a:xfrm>
                  <a:custGeom>
                    <a:avLst/>
                    <a:gdLst>
                      <a:gd name="T0" fmla="*/ 7 w 292"/>
                      <a:gd name="T1" fmla="*/ 15 h 485"/>
                      <a:gd name="T2" fmla="*/ 10 w 292"/>
                      <a:gd name="T3" fmla="*/ 13 h 485"/>
                      <a:gd name="T4" fmla="*/ 3 w 292"/>
                      <a:gd name="T5" fmla="*/ 0 h 485"/>
                      <a:gd name="T6" fmla="*/ 0 w 292"/>
                      <a:gd name="T7" fmla="*/ 1 h 485"/>
                      <a:gd name="T8" fmla="*/ 7 w 292"/>
                      <a:gd name="T9" fmla="*/ 15 h 48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2" h="485">
                        <a:moveTo>
                          <a:pt x="218" y="485"/>
                        </a:moveTo>
                        <a:lnTo>
                          <a:pt x="292" y="447"/>
                        </a:lnTo>
                        <a:lnTo>
                          <a:pt x="75" y="0"/>
                        </a:lnTo>
                        <a:lnTo>
                          <a:pt x="0" y="40"/>
                        </a:lnTo>
                        <a:lnTo>
                          <a:pt x="218" y="48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8" name="未知"/>
                  <p:cNvSpPr>
                    <a:spLocks/>
                  </p:cNvSpPr>
                  <p:nvPr/>
                </p:nvSpPr>
                <p:spPr bwMode="auto">
                  <a:xfrm>
                    <a:off x="18" y="459"/>
                    <a:ext cx="114" cy="195"/>
                  </a:xfrm>
                  <a:custGeom>
                    <a:avLst/>
                    <a:gdLst>
                      <a:gd name="T0" fmla="*/ 0 w 227"/>
                      <a:gd name="T1" fmla="*/ 1 h 389"/>
                      <a:gd name="T2" fmla="*/ 6 w 227"/>
                      <a:gd name="T3" fmla="*/ 13 h 389"/>
                      <a:gd name="T4" fmla="*/ 8 w 227"/>
                      <a:gd name="T5" fmla="*/ 12 h 389"/>
                      <a:gd name="T6" fmla="*/ 2 w 227"/>
                      <a:gd name="T7" fmla="*/ 0 h 389"/>
                      <a:gd name="T8" fmla="*/ 0 w 227"/>
                      <a:gd name="T9" fmla="*/ 1 h 38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7" h="389">
                        <a:moveTo>
                          <a:pt x="0" y="23"/>
                        </a:moveTo>
                        <a:lnTo>
                          <a:pt x="183" y="389"/>
                        </a:lnTo>
                        <a:lnTo>
                          <a:pt x="227" y="370"/>
                        </a:lnTo>
                        <a:lnTo>
                          <a:pt x="46" y="0"/>
                        </a:lnTo>
                        <a:lnTo>
                          <a:pt x="0" y="2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9" name="未知"/>
                  <p:cNvSpPr>
                    <a:spLocks/>
                  </p:cNvSpPr>
                  <p:nvPr/>
                </p:nvSpPr>
                <p:spPr bwMode="auto">
                  <a:xfrm>
                    <a:off x="119" y="560"/>
                    <a:ext cx="98" cy="75"/>
                  </a:xfrm>
                  <a:custGeom>
                    <a:avLst/>
                    <a:gdLst>
                      <a:gd name="T0" fmla="*/ 2 w 196"/>
                      <a:gd name="T1" fmla="*/ 4 h 152"/>
                      <a:gd name="T2" fmla="*/ 0 w 196"/>
                      <a:gd name="T3" fmla="*/ 1 h 152"/>
                      <a:gd name="T4" fmla="*/ 3 w 196"/>
                      <a:gd name="T5" fmla="*/ 0 h 152"/>
                      <a:gd name="T6" fmla="*/ 7 w 196"/>
                      <a:gd name="T7" fmla="*/ 2 h 152"/>
                      <a:gd name="T8" fmla="*/ 2 w 196"/>
                      <a:gd name="T9" fmla="*/ 4 h 1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96" h="152">
                        <a:moveTo>
                          <a:pt x="55" y="152"/>
                        </a:moveTo>
                        <a:lnTo>
                          <a:pt x="0" y="39"/>
                        </a:lnTo>
                        <a:lnTo>
                          <a:pt x="78" y="0"/>
                        </a:lnTo>
                        <a:lnTo>
                          <a:pt x="196" y="83"/>
                        </a:lnTo>
                        <a:lnTo>
                          <a:pt x="55" y="1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0" name="未知"/>
                  <p:cNvSpPr>
                    <a:spLocks/>
                  </p:cNvSpPr>
                  <p:nvPr/>
                </p:nvSpPr>
                <p:spPr bwMode="auto">
                  <a:xfrm>
                    <a:off x="228" y="428"/>
                    <a:ext cx="63" cy="160"/>
                  </a:xfrm>
                  <a:custGeom>
                    <a:avLst/>
                    <a:gdLst>
                      <a:gd name="T0" fmla="*/ 0 w 124"/>
                      <a:gd name="T1" fmla="*/ 0 h 322"/>
                      <a:gd name="T2" fmla="*/ 4 w 124"/>
                      <a:gd name="T3" fmla="*/ 8 h 322"/>
                      <a:gd name="T4" fmla="*/ 1 w 124"/>
                      <a:gd name="T5" fmla="*/ 10 h 322"/>
                      <a:gd name="T6" fmla="*/ 0 w 124"/>
                      <a:gd name="T7" fmla="*/ 0 h 3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24" h="322">
                        <a:moveTo>
                          <a:pt x="0" y="0"/>
                        </a:moveTo>
                        <a:lnTo>
                          <a:pt x="124" y="274"/>
                        </a:lnTo>
                        <a:lnTo>
                          <a:pt x="24" y="3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1" name="未知"/>
                  <p:cNvSpPr>
                    <a:spLocks/>
                  </p:cNvSpPr>
                  <p:nvPr/>
                </p:nvSpPr>
                <p:spPr bwMode="auto">
                  <a:xfrm>
                    <a:off x="247" y="373"/>
                    <a:ext cx="125" cy="75"/>
                  </a:xfrm>
                  <a:custGeom>
                    <a:avLst/>
                    <a:gdLst>
                      <a:gd name="T0" fmla="*/ 0 w 249"/>
                      <a:gd name="T1" fmla="*/ 4 h 149"/>
                      <a:gd name="T2" fmla="*/ 8 w 249"/>
                      <a:gd name="T3" fmla="*/ 0 h 149"/>
                      <a:gd name="T4" fmla="*/ 8 w 249"/>
                      <a:gd name="T5" fmla="*/ 2 h 149"/>
                      <a:gd name="T6" fmla="*/ 1 w 249"/>
                      <a:gd name="T7" fmla="*/ 5 h 149"/>
                      <a:gd name="T8" fmla="*/ 0 w 249"/>
                      <a:gd name="T9" fmla="*/ 4 h 1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9" h="149">
                        <a:moveTo>
                          <a:pt x="0" y="119"/>
                        </a:moveTo>
                        <a:lnTo>
                          <a:pt x="249" y="0"/>
                        </a:lnTo>
                        <a:lnTo>
                          <a:pt x="232" y="44"/>
                        </a:lnTo>
                        <a:lnTo>
                          <a:pt x="16" y="149"/>
                        </a:lnTo>
                        <a:lnTo>
                          <a:pt x="0" y="11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2" name="未知"/>
                  <p:cNvSpPr>
                    <a:spLocks/>
                  </p:cNvSpPr>
                  <p:nvPr/>
                </p:nvSpPr>
                <p:spPr bwMode="auto">
                  <a:xfrm>
                    <a:off x="259" y="415"/>
                    <a:ext cx="93" cy="58"/>
                  </a:xfrm>
                  <a:custGeom>
                    <a:avLst/>
                    <a:gdLst>
                      <a:gd name="T0" fmla="*/ 0 w 186"/>
                      <a:gd name="T1" fmla="*/ 2 h 117"/>
                      <a:gd name="T2" fmla="*/ 1 w 186"/>
                      <a:gd name="T3" fmla="*/ 3 h 117"/>
                      <a:gd name="T4" fmla="*/ 6 w 186"/>
                      <a:gd name="T5" fmla="*/ 1 h 117"/>
                      <a:gd name="T6" fmla="*/ 6 w 186"/>
                      <a:gd name="T7" fmla="*/ 0 h 117"/>
                      <a:gd name="T8" fmla="*/ 0 w 186"/>
                      <a:gd name="T9" fmla="*/ 2 h 1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86" h="117">
                        <a:moveTo>
                          <a:pt x="0" y="90"/>
                        </a:moveTo>
                        <a:lnTo>
                          <a:pt x="13" y="117"/>
                        </a:lnTo>
                        <a:lnTo>
                          <a:pt x="170" y="42"/>
                        </a:lnTo>
                        <a:lnTo>
                          <a:pt x="186" y="0"/>
                        </a:lnTo>
                        <a:lnTo>
                          <a:pt x="0" y="9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3" name="未知"/>
                  <p:cNvSpPr>
                    <a:spLocks/>
                  </p:cNvSpPr>
                  <p:nvPr/>
                </p:nvSpPr>
                <p:spPr bwMode="auto">
                  <a:xfrm>
                    <a:off x="272" y="457"/>
                    <a:ext cx="66" cy="48"/>
                  </a:xfrm>
                  <a:custGeom>
                    <a:avLst/>
                    <a:gdLst>
                      <a:gd name="T0" fmla="*/ 0 w 130"/>
                      <a:gd name="T1" fmla="*/ 2 h 95"/>
                      <a:gd name="T2" fmla="*/ 1 w 130"/>
                      <a:gd name="T3" fmla="*/ 3 h 95"/>
                      <a:gd name="T4" fmla="*/ 4 w 130"/>
                      <a:gd name="T5" fmla="*/ 2 h 95"/>
                      <a:gd name="T6" fmla="*/ 5 w 130"/>
                      <a:gd name="T7" fmla="*/ 0 h 95"/>
                      <a:gd name="T8" fmla="*/ 0 w 130"/>
                      <a:gd name="T9" fmla="*/ 2 h 9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0" h="95">
                        <a:moveTo>
                          <a:pt x="0" y="62"/>
                        </a:moveTo>
                        <a:lnTo>
                          <a:pt x="16" y="95"/>
                        </a:lnTo>
                        <a:lnTo>
                          <a:pt x="113" y="48"/>
                        </a:lnTo>
                        <a:lnTo>
                          <a:pt x="130" y="0"/>
                        </a:lnTo>
                        <a:lnTo>
                          <a:pt x="0" y="62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4" name="未知"/>
                  <p:cNvSpPr>
                    <a:spLocks/>
                  </p:cNvSpPr>
                  <p:nvPr/>
                </p:nvSpPr>
                <p:spPr bwMode="auto">
                  <a:xfrm>
                    <a:off x="288" y="503"/>
                    <a:ext cx="33" cy="44"/>
                  </a:xfrm>
                  <a:custGeom>
                    <a:avLst/>
                    <a:gdLst>
                      <a:gd name="T0" fmla="*/ 0 w 68"/>
                      <a:gd name="T1" fmla="*/ 2 h 86"/>
                      <a:gd name="T2" fmla="*/ 2 w 68"/>
                      <a:gd name="T3" fmla="*/ 0 h 86"/>
                      <a:gd name="T4" fmla="*/ 1 w 68"/>
                      <a:gd name="T5" fmla="*/ 3 h 86"/>
                      <a:gd name="T6" fmla="*/ 0 w 68"/>
                      <a:gd name="T7" fmla="*/ 3 h 86"/>
                      <a:gd name="T8" fmla="*/ 0 w 68"/>
                      <a:gd name="T9" fmla="*/ 2 h 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8" h="86">
                        <a:moveTo>
                          <a:pt x="0" y="33"/>
                        </a:moveTo>
                        <a:lnTo>
                          <a:pt x="68" y="0"/>
                        </a:lnTo>
                        <a:lnTo>
                          <a:pt x="44" y="78"/>
                        </a:lnTo>
                        <a:lnTo>
                          <a:pt x="26" y="86"/>
                        </a:lnTo>
                        <a:lnTo>
                          <a:pt x="0" y="3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5" name="未知"/>
                  <p:cNvSpPr>
                    <a:spLocks/>
                  </p:cNvSpPr>
                  <p:nvPr/>
                </p:nvSpPr>
                <p:spPr bwMode="auto">
                  <a:xfrm>
                    <a:off x="100" y="117"/>
                    <a:ext cx="77" cy="28"/>
                  </a:xfrm>
                  <a:custGeom>
                    <a:avLst/>
                    <a:gdLst>
                      <a:gd name="T0" fmla="*/ 0 w 154"/>
                      <a:gd name="T1" fmla="*/ 0 h 57"/>
                      <a:gd name="T2" fmla="*/ 4 w 154"/>
                      <a:gd name="T3" fmla="*/ 1 h 57"/>
                      <a:gd name="T4" fmla="*/ 5 w 154"/>
                      <a:gd name="T5" fmla="*/ 1 h 57"/>
                      <a:gd name="T6" fmla="*/ 2 w 154"/>
                      <a:gd name="T7" fmla="*/ 0 h 57"/>
                      <a:gd name="T8" fmla="*/ 0 w 154"/>
                      <a:gd name="T9" fmla="*/ 0 h 5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54" h="57">
                        <a:moveTo>
                          <a:pt x="0" y="26"/>
                        </a:moveTo>
                        <a:lnTo>
                          <a:pt x="101" y="57"/>
                        </a:lnTo>
                        <a:lnTo>
                          <a:pt x="154" y="34"/>
                        </a:lnTo>
                        <a:lnTo>
                          <a:pt x="61" y="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6" name="未知"/>
                  <p:cNvSpPr>
                    <a:spLocks/>
                  </p:cNvSpPr>
                  <p:nvPr/>
                </p:nvSpPr>
                <p:spPr bwMode="auto">
                  <a:xfrm>
                    <a:off x="154" y="91"/>
                    <a:ext cx="76" cy="29"/>
                  </a:xfrm>
                  <a:custGeom>
                    <a:avLst/>
                    <a:gdLst>
                      <a:gd name="T0" fmla="*/ 0 w 151"/>
                      <a:gd name="T1" fmla="*/ 1 h 58"/>
                      <a:gd name="T2" fmla="*/ 4 w 151"/>
                      <a:gd name="T3" fmla="*/ 2 h 58"/>
                      <a:gd name="T4" fmla="*/ 5 w 151"/>
                      <a:gd name="T5" fmla="*/ 2 h 58"/>
                      <a:gd name="T6" fmla="*/ 2 w 151"/>
                      <a:gd name="T7" fmla="*/ 0 h 58"/>
                      <a:gd name="T8" fmla="*/ 0 w 151"/>
                      <a:gd name="T9" fmla="*/ 1 h 5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51" h="58">
                        <a:moveTo>
                          <a:pt x="0" y="27"/>
                        </a:moveTo>
                        <a:lnTo>
                          <a:pt x="100" y="58"/>
                        </a:lnTo>
                        <a:lnTo>
                          <a:pt x="151" y="34"/>
                        </a:lnTo>
                        <a:lnTo>
                          <a:pt x="60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7" name="未知"/>
                  <p:cNvSpPr>
                    <a:spLocks/>
                  </p:cNvSpPr>
                  <p:nvPr/>
                </p:nvSpPr>
                <p:spPr bwMode="auto">
                  <a:xfrm>
                    <a:off x="210" y="64"/>
                    <a:ext cx="74" cy="29"/>
                  </a:xfrm>
                  <a:custGeom>
                    <a:avLst/>
                    <a:gdLst>
                      <a:gd name="T0" fmla="*/ 0 w 149"/>
                      <a:gd name="T1" fmla="*/ 1 h 57"/>
                      <a:gd name="T2" fmla="*/ 3 w 149"/>
                      <a:gd name="T3" fmla="*/ 2 h 57"/>
                      <a:gd name="T4" fmla="*/ 4 w 149"/>
                      <a:gd name="T5" fmla="*/ 2 h 57"/>
                      <a:gd name="T6" fmla="*/ 1 w 149"/>
                      <a:gd name="T7" fmla="*/ 0 h 57"/>
                      <a:gd name="T8" fmla="*/ 0 w 149"/>
                      <a:gd name="T9" fmla="*/ 1 h 5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49" h="57">
                        <a:moveTo>
                          <a:pt x="0" y="26"/>
                        </a:moveTo>
                        <a:lnTo>
                          <a:pt x="98" y="57"/>
                        </a:lnTo>
                        <a:lnTo>
                          <a:pt x="149" y="34"/>
                        </a:lnTo>
                        <a:lnTo>
                          <a:pt x="56" y="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8" name="未知"/>
                  <p:cNvSpPr>
                    <a:spLocks/>
                  </p:cNvSpPr>
                  <p:nvPr/>
                </p:nvSpPr>
                <p:spPr bwMode="auto">
                  <a:xfrm>
                    <a:off x="275" y="33"/>
                    <a:ext cx="43" cy="25"/>
                  </a:xfrm>
                  <a:custGeom>
                    <a:avLst/>
                    <a:gdLst>
                      <a:gd name="T0" fmla="*/ 0 w 86"/>
                      <a:gd name="T1" fmla="*/ 1 h 50"/>
                      <a:gd name="T2" fmla="*/ 3 w 86"/>
                      <a:gd name="T3" fmla="*/ 2 h 50"/>
                      <a:gd name="T4" fmla="*/ 3 w 86"/>
                      <a:gd name="T5" fmla="*/ 1 h 50"/>
                      <a:gd name="T6" fmla="*/ 2 w 86"/>
                      <a:gd name="T7" fmla="*/ 0 h 50"/>
                      <a:gd name="T8" fmla="*/ 0 w 86"/>
                      <a:gd name="T9" fmla="*/ 1 h 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6" h="50">
                        <a:moveTo>
                          <a:pt x="0" y="23"/>
                        </a:moveTo>
                        <a:lnTo>
                          <a:pt x="75" y="50"/>
                        </a:lnTo>
                        <a:lnTo>
                          <a:pt x="86" y="14"/>
                        </a:lnTo>
                        <a:lnTo>
                          <a:pt x="53" y="0"/>
                        </a:lnTo>
                        <a:lnTo>
                          <a:pt x="0" y="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9" name="未知"/>
                  <p:cNvSpPr>
                    <a:spLocks/>
                  </p:cNvSpPr>
                  <p:nvPr/>
                </p:nvSpPr>
                <p:spPr bwMode="auto">
                  <a:xfrm>
                    <a:off x="290" y="102"/>
                    <a:ext cx="141" cy="140"/>
                  </a:xfrm>
                  <a:custGeom>
                    <a:avLst/>
                    <a:gdLst>
                      <a:gd name="T0" fmla="*/ 0 w 283"/>
                      <a:gd name="T1" fmla="*/ 0 h 281"/>
                      <a:gd name="T2" fmla="*/ 4 w 283"/>
                      <a:gd name="T3" fmla="*/ 7 h 281"/>
                      <a:gd name="T4" fmla="*/ 5 w 283"/>
                      <a:gd name="T5" fmla="*/ 7 h 281"/>
                      <a:gd name="T6" fmla="*/ 8 w 283"/>
                      <a:gd name="T7" fmla="*/ 6 h 281"/>
                      <a:gd name="T8" fmla="*/ 8 w 283"/>
                      <a:gd name="T9" fmla="*/ 7 h 281"/>
                      <a:gd name="T10" fmla="*/ 5 w 283"/>
                      <a:gd name="T11" fmla="*/ 8 h 281"/>
                      <a:gd name="T12" fmla="*/ 4 w 283"/>
                      <a:gd name="T13" fmla="*/ 8 h 281"/>
                      <a:gd name="T14" fmla="*/ 0 w 283"/>
                      <a:gd name="T15" fmla="*/ 0 h 281"/>
                      <a:gd name="T16" fmla="*/ 0 w 283"/>
                      <a:gd name="T17" fmla="*/ 0 h 28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83" h="281">
                        <a:moveTo>
                          <a:pt x="26" y="0"/>
                        </a:moveTo>
                        <a:lnTo>
                          <a:pt x="143" y="243"/>
                        </a:lnTo>
                        <a:lnTo>
                          <a:pt x="176" y="254"/>
                        </a:lnTo>
                        <a:lnTo>
                          <a:pt x="269" y="214"/>
                        </a:lnTo>
                        <a:lnTo>
                          <a:pt x="283" y="230"/>
                        </a:lnTo>
                        <a:lnTo>
                          <a:pt x="170" y="281"/>
                        </a:lnTo>
                        <a:lnTo>
                          <a:pt x="133" y="280"/>
                        </a:lnTo>
                        <a:lnTo>
                          <a:pt x="0" y="11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0" name="未知"/>
                  <p:cNvSpPr>
                    <a:spLocks/>
                  </p:cNvSpPr>
                  <p:nvPr/>
                </p:nvSpPr>
                <p:spPr bwMode="auto">
                  <a:xfrm>
                    <a:off x="261" y="118"/>
                    <a:ext cx="182" cy="154"/>
                  </a:xfrm>
                  <a:custGeom>
                    <a:avLst/>
                    <a:gdLst>
                      <a:gd name="T0" fmla="*/ 1 w 364"/>
                      <a:gd name="T1" fmla="*/ 0 h 308"/>
                      <a:gd name="T2" fmla="*/ 6 w 364"/>
                      <a:gd name="T3" fmla="*/ 9 h 308"/>
                      <a:gd name="T4" fmla="*/ 7 w 364"/>
                      <a:gd name="T5" fmla="*/ 9 h 308"/>
                      <a:gd name="T6" fmla="*/ 11 w 364"/>
                      <a:gd name="T7" fmla="*/ 7 h 308"/>
                      <a:gd name="T8" fmla="*/ 12 w 364"/>
                      <a:gd name="T9" fmla="*/ 8 h 308"/>
                      <a:gd name="T10" fmla="*/ 7 w 364"/>
                      <a:gd name="T11" fmla="*/ 10 h 308"/>
                      <a:gd name="T12" fmla="*/ 5 w 364"/>
                      <a:gd name="T13" fmla="*/ 10 h 308"/>
                      <a:gd name="T14" fmla="*/ 0 w 364"/>
                      <a:gd name="T15" fmla="*/ 1 h 308"/>
                      <a:gd name="T16" fmla="*/ 1 w 364"/>
                      <a:gd name="T17" fmla="*/ 0 h 30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64" h="308">
                        <a:moveTo>
                          <a:pt x="26" y="0"/>
                        </a:moveTo>
                        <a:lnTo>
                          <a:pt x="167" y="274"/>
                        </a:lnTo>
                        <a:lnTo>
                          <a:pt x="213" y="281"/>
                        </a:lnTo>
                        <a:lnTo>
                          <a:pt x="349" y="216"/>
                        </a:lnTo>
                        <a:lnTo>
                          <a:pt x="364" y="232"/>
                        </a:lnTo>
                        <a:lnTo>
                          <a:pt x="195" y="308"/>
                        </a:lnTo>
                        <a:lnTo>
                          <a:pt x="147" y="293"/>
                        </a:lnTo>
                        <a:lnTo>
                          <a:pt x="0" y="13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1" name="Line 4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2" y="193"/>
                    <a:ext cx="49" cy="22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2" name="Line 4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2" y="183"/>
                    <a:ext cx="43" cy="20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3" name="Line 455"/>
                  <p:cNvSpPr>
                    <a:spLocks noChangeShapeType="1"/>
                  </p:cNvSpPr>
                  <p:nvPr/>
                </p:nvSpPr>
                <p:spPr bwMode="auto">
                  <a:xfrm>
                    <a:off x="214" y="212"/>
                    <a:ext cx="24" cy="47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4" name="Line 4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3" y="247"/>
                    <a:ext cx="30" cy="15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5" name="Line 4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6" y="269"/>
                    <a:ext cx="33" cy="18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6" name="Line 4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5" y="210"/>
                    <a:ext cx="39" cy="2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7" name="Line 4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9" y="165"/>
                    <a:ext cx="49" cy="22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468" name="Group 460"/>
                <p:cNvGrpSpPr>
                  <a:grpSpLocks/>
                </p:cNvGrpSpPr>
                <p:nvPr/>
              </p:nvGrpSpPr>
              <p:grpSpPr bwMode="auto">
                <a:xfrm>
                  <a:off x="385" y="441"/>
                  <a:ext cx="651" cy="659"/>
                  <a:chOff x="0" y="0"/>
                  <a:chExt cx="651" cy="659"/>
                </a:xfrm>
              </p:grpSpPr>
              <p:sp>
                <p:nvSpPr>
                  <p:cNvPr id="11474" name="未知"/>
                  <p:cNvSpPr>
                    <a:spLocks/>
                  </p:cNvSpPr>
                  <p:nvPr/>
                </p:nvSpPr>
                <p:spPr bwMode="auto">
                  <a:xfrm>
                    <a:off x="319" y="472"/>
                    <a:ext cx="284" cy="187"/>
                  </a:xfrm>
                  <a:custGeom>
                    <a:avLst/>
                    <a:gdLst>
                      <a:gd name="T0" fmla="*/ 0 w 568"/>
                      <a:gd name="T1" fmla="*/ 12 h 372"/>
                      <a:gd name="T2" fmla="*/ 18 w 568"/>
                      <a:gd name="T3" fmla="*/ 3 h 372"/>
                      <a:gd name="T4" fmla="*/ 13 w 568"/>
                      <a:gd name="T5" fmla="*/ 2 h 372"/>
                      <a:gd name="T6" fmla="*/ 12 w 568"/>
                      <a:gd name="T7" fmla="*/ 0 h 372"/>
                      <a:gd name="T8" fmla="*/ 1 w 568"/>
                      <a:gd name="T9" fmla="*/ 6 h 372"/>
                      <a:gd name="T10" fmla="*/ 2 w 568"/>
                      <a:gd name="T11" fmla="*/ 7 h 372"/>
                      <a:gd name="T12" fmla="*/ 0 w 568"/>
                      <a:gd name="T13" fmla="*/ 12 h 37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68" h="372">
                        <a:moveTo>
                          <a:pt x="0" y="372"/>
                        </a:moveTo>
                        <a:lnTo>
                          <a:pt x="568" y="85"/>
                        </a:lnTo>
                        <a:lnTo>
                          <a:pt x="397" y="47"/>
                        </a:lnTo>
                        <a:lnTo>
                          <a:pt x="375" y="0"/>
                        </a:lnTo>
                        <a:lnTo>
                          <a:pt x="27" y="168"/>
                        </a:lnTo>
                        <a:lnTo>
                          <a:pt x="49" y="216"/>
                        </a:lnTo>
                        <a:lnTo>
                          <a:pt x="0" y="372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5" name="未知"/>
                  <p:cNvSpPr>
                    <a:spLocks/>
                  </p:cNvSpPr>
                  <p:nvPr/>
                </p:nvSpPr>
                <p:spPr bwMode="auto">
                  <a:xfrm>
                    <a:off x="333" y="336"/>
                    <a:ext cx="173" cy="193"/>
                  </a:xfrm>
                  <a:custGeom>
                    <a:avLst/>
                    <a:gdLst>
                      <a:gd name="T0" fmla="*/ 5 w 346"/>
                      <a:gd name="T1" fmla="*/ 12 h 387"/>
                      <a:gd name="T2" fmla="*/ 11 w 346"/>
                      <a:gd name="T3" fmla="*/ 8 h 387"/>
                      <a:gd name="T4" fmla="*/ 8 w 346"/>
                      <a:gd name="T5" fmla="*/ 1 h 387"/>
                      <a:gd name="T6" fmla="*/ 7 w 346"/>
                      <a:gd name="T7" fmla="*/ 1 h 387"/>
                      <a:gd name="T8" fmla="*/ 5 w 346"/>
                      <a:gd name="T9" fmla="*/ 0 h 387"/>
                      <a:gd name="T10" fmla="*/ 2 w 346"/>
                      <a:gd name="T11" fmla="*/ 1 h 387"/>
                      <a:gd name="T12" fmla="*/ 0 w 346"/>
                      <a:gd name="T13" fmla="*/ 3 h 387"/>
                      <a:gd name="T14" fmla="*/ 5 w 346"/>
                      <a:gd name="T15" fmla="*/ 12 h 38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46" h="387">
                        <a:moveTo>
                          <a:pt x="142" y="387"/>
                        </a:moveTo>
                        <a:lnTo>
                          <a:pt x="346" y="285"/>
                        </a:lnTo>
                        <a:lnTo>
                          <a:pt x="230" y="44"/>
                        </a:lnTo>
                        <a:lnTo>
                          <a:pt x="201" y="33"/>
                        </a:lnTo>
                        <a:lnTo>
                          <a:pt x="140" y="0"/>
                        </a:lnTo>
                        <a:lnTo>
                          <a:pt x="34" y="50"/>
                        </a:lnTo>
                        <a:lnTo>
                          <a:pt x="0" y="98"/>
                        </a:lnTo>
                        <a:lnTo>
                          <a:pt x="142" y="3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6" name="未知"/>
                  <p:cNvSpPr>
                    <a:spLocks/>
                  </p:cNvSpPr>
                  <p:nvPr/>
                </p:nvSpPr>
                <p:spPr bwMode="auto">
                  <a:xfrm>
                    <a:off x="434" y="290"/>
                    <a:ext cx="80" cy="181"/>
                  </a:xfrm>
                  <a:custGeom>
                    <a:avLst/>
                    <a:gdLst>
                      <a:gd name="T0" fmla="*/ 5 w 159"/>
                      <a:gd name="T1" fmla="*/ 12 h 361"/>
                      <a:gd name="T2" fmla="*/ 2 w 159"/>
                      <a:gd name="T3" fmla="*/ 5 h 361"/>
                      <a:gd name="T4" fmla="*/ 0 w 159"/>
                      <a:gd name="T5" fmla="*/ 4 h 361"/>
                      <a:gd name="T6" fmla="*/ 1 w 159"/>
                      <a:gd name="T7" fmla="*/ 2 h 361"/>
                      <a:gd name="T8" fmla="*/ 4 w 159"/>
                      <a:gd name="T9" fmla="*/ 0 h 361"/>
                      <a:gd name="T10" fmla="*/ 5 w 159"/>
                      <a:gd name="T11" fmla="*/ 3 h 361"/>
                      <a:gd name="T12" fmla="*/ 3 w 159"/>
                      <a:gd name="T13" fmla="*/ 4 h 361"/>
                      <a:gd name="T14" fmla="*/ 5 w 159"/>
                      <a:gd name="T15" fmla="*/ 8 h 361"/>
                      <a:gd name="T16" fmla="*/ 5 w 159"/>
                      <a:gd name="T17" fmla="*/ 12 h 36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59" h="361">
                        <a:moveTo>
                          <a:pt x="137" y="361"/>
                        </a:moveTo>
                        <a:lnTo>
                          <a:pt x="34" y="140"/>
                        </a:lnTo>
                        <a:lnTo>
                          <a:pt x="0" y="123"/>
                        </a:lnTo>
                        <a:lnTo>
                          <a:pt x="28" y="40"/>
                        </a:lnTo>
                        <a:lnTo>
                          <a:pt x="105" y="0"/>
                        </a:lnTo>
                        <a:lnTo>
                          <a:pt x="149" y="93"/>
                        </a:lnTo>
                        <a:lnTo>
                          <a:pt x="96" y="121"/>
                        </a:lnTo>
                        <a:lnTo>
                          <a:pt x="159" y="249"/>
                        </a:lnTo>
                        <a:lnTo>
                          <a:pt x="137" y="361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7" name="未知"/>
                  <p:cNvSpPr>
                    <a:spLocks/>
                  </p:cNvSpPr>
                  <p:nvPr/>
                </p:nvSpPr>
                <p:spPr bwMode="auto">
                  <a:xfrm>
                    <a:off x="298" y="303"/>
                    <a:ext cx="150" cy="81"/>
                  </a:xfrm>
                  <a:custGeom>
                    <a:avLst/>
                    <a:gdLst>
                      <a:gd name="T0" fmla="*/ 3 w 300"/>
                      <a:gd name="T1" fmla="*/ 5 h 163"/>
                      <a:gd name="T2" fmla="*/ 4 w 300"/>
                      <a:gd name="T3" fmla="*/ 3 h 163"/>
                      <a:gd name="T4" fmla="*/ 7 w 300"/>
                      <a:gd name="T5" fmla="*/ 1 h 163"/>
                      <a:gd name="T6" fmla="*/ 9 w 300"/>
                      <a:gd name="T7" fmla="*/ 3 h 163"/>
                      <a:gd name="T8" fmla="*/ 9 w 300"/>
                      <a:gd name="T9" fmla="*/ 2 h 163"/>
                      <a:gd name="T10" fmla="*/ 10 w 300"/>
                      <a:gd name="T11" fmla="*/ 0 h 163"/>
                      <a:gd name="T12" fmla="*/ 7 w 300"/>
                      <a:gd name="T13" fmla="*/ 0 h 163"/>
                      <a:gd name="T14" fmla="*/ 2 w 300"/>
                      <a:gd name="T15" fmla="*/ 2 h 163"/>
                      <a:gd name="T16" fmla="*/ 0 w 300"/>
                      <a:gd name="T17" fmla="*/ 4 h 163"/>
                      <a:gd name="T18" fmla="*/ 3 w 300"/>
                      <a:gd name="T19" fmla="*/ 5 h 16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00" h="163">
                        <a:moveTo>
                          <a:pt x="65" y="163"/>
                        </a:moveTo>
                        <a:lnTo>
                          <a:pt x="107" y="112"/>
                        </a:lnTo>
                        <a:lnTo>
                          <a:pt x="208" y="63"/>
                        </a:lnTo>
                        <a:lnTo>
                          <a:pt x="271" y="96"/>
                        </a:lnTo>
                        <a:lnTo>
                          <a:pt x="277" y="69"/>
                        </a:lnTo>
                        <a:lnTo>
                          <a:pt x="300" y="18"/>
                        </a:lnTo>
                        <a:lnTo>
                          <a:pt x="203" y="0"/>
                        </a:lnTo>
                        <a:lnTo>
                          <a:pt x="45" y="74"/>
                        </a:lnTo>
                        <a:lnTo>
                          <a:pt x="0" y="152"/>
                        </a:lnTo>
                        <a:lnTo>
                          <a:pt x="65" y="16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8" name="未知"/>
                  <p:cNvSpPr>
                    <a:spLocks/>
                  </p:cNvSpPr>
                  <p:nvPr/>
                </p:nvSpPr>
                <p:spPr bwMode="auto">
                  <a:xfrm>
                    <a:off x="68" y="386"/>
                    <a:ext cx="185" cy="268"/>
                  </a:xfrm>
                  <a:custGeom>
                    <a:avLst/>
                    <a:gdLst>
                      <a:gd name="T0" fmla="*/ 4 w 370"/>
                      <a:gd name="T1" fmla="*/ 2 h 537"/>
                      <a:gd name="T2" fmla="*/ 6 w 370"/>
                      <a:gd name="T3" fmla="*/ 6 h 537"/>
                      <a:gd name="T4" fmla="*/ 10 w 370"/>
                      <a:gd name="T5" fmla="*/ 7 h 537"/>
                      <a:gd name="T6" fmla="*/ 12 w 370"/>
                      <a:gd name="T7" fmla="*/ 9 h 537"/>
                      <a:gd name="T8" fmla="*/ 8 w 370"/>
                      <a:gd name="T9" fmla="*/ 9 h 537"/>
                      <a:gd name="T10" fmla="*/ 7 w 370"/>
                      <a:gd name="T11" fmla="*/ 9 h 537"/>
                      <a:gd name="T12" fmla="*/ 9 w 370"/>
                      <a:gd name="T13" fmla="*/ 13 h 537"/>
                      <a:gd name="T14" fmla="*/ 8 w 370"/>
                      <a:gd name="T15" fmla="*/ 16 h 537"/>
                      <a:gd name="T16" fmla="*/ 0 w 370"/>
                      <a:gd name="T17" fmla="*/ 1 h 537"/>
                      <a:gd name="T18" fmla="*/ 3 w 370"/>
                      <a:gd name="T19" fmla="*/ 0 h 537"/>
                      <a:gd name="T20" fmla="*/ 4 w 370"/>
                      <a:gd name="T21" fmla="*/ 2 h 53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70" h="537">
                        <a:moveTo>
                          <a:pt x="107" y="79"/>
                        </a:moveTo>
                        <a:lnTo>
                          <a:pt x="168" y="210"/>
                        </a:lnTo>
                        <a:lnTo>
                          <a:pt x="311" y="225"/>
                        </a:lnTo>
                        <a:lnTo>
                          <a:pt x="370" y="313"/>
                        </a:lnTo>
                        <a:lnTo>
                          <a:pt x="246" y="301"/>
                        </a:lnTo>
                        <a:lnTo>
                          <a:pt x="218" y="312"/>
                        </a:lnTo>
                        <a:lnTo>
                          <a:pt x="281" y="443"/>
                        </a:lnTo>
                        <a:lnTo>
                          <a:pt x="243" y="537"/>
                        </a:lnTo>
                        <a:lnTo>
                          <a:pt x="0" y="33"/>
                        </a:lnTo>
                        <a:lnTo>
                          <a:pt x="68" y="0"/>
                        </a:lnTo>
                        <a:lnTo>
                          <a:pt x="107" y="7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9" name="未知"/>
                  <p:cNvSpPr>
                    <a:spLocks/>
                  </p:cNvSpPr>
                  <p:nvPr/>
                </p:nvSpPr>
                <p:spPr bwMode="auto">
                  <a:xfrm>
                    <a:off x="53" y="361"/>
                    <a:ext cx="46" cy="39"/>
                  </a:xfrm>
                  <a:custGeom>
                    <a:avLst/>
                    <a:gdLst>
                      <a:gd name="T0" fmla="*/ 1 w 92"/>
                      <a:gd name="T1" fmla="*/ 3 h 76"/>
                      <a:gd name="T2" fmla="*/ 3 w 92"/>
                      <a:gd name="T3" fmla="*/ 2 h 76"/>
                      <a:gd name="T4" fmla="*/ 3 w 92"/>
                      <a:gd name="T5" fmla="*/ 0 h 76"/>
                      <a:gd name="T6" fmla="*/ 0 w 92"/>
                      <a:gd name="T7" fmla="*/ 1 h 76"/>
                      <a:gd name="T8" fmla="*/ 1 w 92"/>
                      <a:gd name="T9" fmla="*/ 3 h 7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2" h="76">
                        <a:moveTo>
                          <a:pt x="22" y="76"/>
                        </a:moveTo>
                        <a:lnTo>
                          <a:pt x="92" y="44"/>
                        </a:lnTo>
                        <a:lnTo>
                          <a:pt x="69" y="0"/>
                        </a:lnTo>
                        <a:lnTo>
                          <a:pt x="0" y="31"/>
                        </a:lnTo>
                        <a:lnTo>
                          <a:pt x="22" y="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0" name="未知"/>
                  <p:cNvSpPr>
                    <a:spLocks/>
                  </p:cNvSpPr>
                  <p:nvPr/>
                </p:nvSpPr>
                <p:spPr bwMode="auto">
                  <a:xfrm>
                    <a:off x="36" y="337"/>
                    <a:ext cx="51" cy="42"/>
                  </a:xfrm>
                  <a:custGeom>
                    <a:avLst/>
                    <a:gdLst>
                      <a:gd name="T0" fmla="*/ 1 w 101"/>
                      <a:gd name="T1" fmla="*/ 3 h 84"/>
                      <a:gd name="T2" fmla="*/ 4 w 101"/>
                      <a:gd name="T3" fmla="*/ 2 h 84"/>
                      <a:gd name="T4" fmla="*/ 3 w 101"/>
                      <a:gd name="T5" fmla="*/ 0 h 84"/>
                      <a:gd name="T6" fmla="*/ 0 w 101"/>
                      <a:gd name="T7" fmla="*/ 2 h 84"/>
                      <a:gd name="T8" fmla="*/ 1 w 101"/>
                      <a:gd name="T9" fmla="*/ 3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1" h="84">
                        <a:moveTo>
                          <a:pt x="26" y="84"/>
                        </a:moveTo>
                        <a:lnTo>
                          <a:pt x="101" y="45"/>
                        </a:lnTo>
                        <a:lnTo>
                          <a:pt x="79" y="0"/>
                        </a:lnTo>
                        <a:lnTo>
                          <a:pt x="0" y="34"/>
                        </a:lnTo>
                        <a:lnTo>
                          <a:pt x="26" y="8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1" name="未知"/>
                  <p:cNvSpPr>
                    <a:spLocks/>
                  </p:cNvSpPr>
                  <p:nvPr/>
                </p:nvSpPr>
                <p:spPr bwMode="auto">
                  <a:xfrm>
                    <a:off x="27" y="311"/>
                    <a:ext cx="47" cy="41"/>
                  </a:xfrm>
                  <a:custGeom>
                    <a:avLst/>
                    <a:gdLst>
                      <a:gd name="T0" fmla="*/ 1 w 93"/>
                      <a:gd name="T1" fmla="*/ 3 h 82"/>
                      <a:gd name="T2" fmla="*/ 3 w 93"/>
                      <a:gd name="T3" fmla="*/ 2 h 82"/>
                      <a:gd name="T4" fmla="*/ 3 w 93"/>
                      <a:gd name="T5" fmla="*/ 0 h 82"/>
                      <a:gd name="T6" fmla="*/ 0 w 93"/>
                      <a:gd name="T7" fmla="*/ 2 h 82"/>
                      <a:gd name="T8" fmla="*/ 1 w 93"/>
                      <a:gd name="T9" fmla="*/ 3 h 8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3" h="82">
                        <a:moveTo>
                          <a:pt x="26" y="82"/>
                        </a:moveTo>
                        <a:lnTo>
                          <a:pt x="93" y="49"/>
                        </a:lnTo>
                        <a:lnTo>
                          <a:pt x="70" y="0"/>
                        </a:lnTo>
                        <a:lnTo>
                          <a:pt x="0" y="33"/>
                        </a:lnTo>
                        <a:lnTo>
                          <a:pt x="26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2" name="未知"/>
                  <p:cNvSpPr>
                    <a:spLocks/>
                  </p:cNvSpPr>
                  <p:nvPr/>
                </p:nvSpPr>
                <p:spPr bwMode="auto">
                  <a:xfrm>
                    <a:off x="112" y="104"/>
                    <a:ext cx="222" cy="317"/>
                  </a:xfrm>
                  <a:custGeom>
                    <a:avLst/>
                    <a:gdLst>
                      <a:gd name="T0" fmla="*/ 0 w 445"/>
                      <a:gd name="T1" fmla="*/ 18 h 633"/>
                      <a:gd name="T2" fmla="*/ 6 w 445"/>
                      <a:gd name="T3" fmla="*/ 20 h 633"/>
                      <a:gd name="T4" fmla="*/ 13 w 445"/>
                      <a:gd name="T5" fmla="*/ 0 h 633"/>
                      <a:gd name="T6" fmla="*/ 6 w 445"/>
                      <a:gd name="T7" fmla="*/ 4 h 633"/>
                      <a:gd name="T8" fmla="*/ 0 w 445"/>
                      <a:gd name="T9" fmla="*/ 18 h 6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45" h="633">
                        <a:moveTo>
                          <a:pt x="0" y="572"/>
                        </a:moveTo>
                        <a:lnTo>
                          <a:pt x="204" y="633"/>
                        </a:lnTo>
                        <a:lnTo>
                          <a:pt x="445" y="0"/>
                        </a:lnTo>
                        <a:lnTo>
                          <a:pt x="202" y="120"/>
                        </a:lnTo>
                        <a:lnTo>
                          <a:pt x="0" y="57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3" name="未知"/>
                  <p:cNvSpPr>
                    <a:spLocks/>
                  </p:cNvSpPr>
                  <p:nvPr/>
                </p:nvSpPr>
                <p:spPr bwMode="auto">
                  <a:xfrm>
                    <a:off x="200" y="113"/>
                    <a:ext cx="114" cy="304"/>
                  </a:xfrm>
                  <a:custGeom>
                    <a:avLst/>
                    <a:gdLst>
                      <a:gd name="T0" fmla="*/ 1 w 228"/>
                      <a:gd name="T1" fmla="*/ 19 h 608"/>
                      <a:gd name="T2" fmla="*/ 8 w 228"/>
                      <a:gd name="T3" fmla="*/ 0 h 608"/>
                      <a:gd name="T4" fmla="*/ 7 w 228"/>
                      <a:gd name="T5" fmla="*/ 1 h 608"/>
                      <a:gd name="T6" fmla="*/ 0 w 228"/>
                      <a:gd name="T7" fmla="*/ 19 h 608"/>
                      <a:gd name="T8" fmla="*/ 1 w 228"/>
                      <a:gd name="T9" fmla="*/ 19 h 6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8" h="608">
                        <a:moveTo>
                          <a:pt x="26" y="608"/>
                        </a:moveTo>
                        <a:lnTo>
                          <a:pt x="228" y="0"/>
                        </a:lnTo>
                        <a:lnTo>
                          <a:pt x="196" y="18"/>
                        </a:lnTo>
                        <a:lnTo>
                          <a:pt x="0" y="598"/>
                        </a:lnTo>
                        <a:lnTo>
                          <a:pt x="26" y="60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4" name="未知"/>
                  <p:cNvSpPr>
                    <a:spLocks/>
                  </p:cNvSpPr>
                  <p:nvPr/>
                </p:nvSpPr>
                <p:spPr bwMode="auto">
                  <a:xfrm>
                    <a:off x="172" y="131"/>
                    <a:ext cx="108" cy="282"/>
                  </a:xfrm>
                  <a:custGeom>
                    <a:avLst/>
                    <a:gdLst>
                      <a:gd name="T0" fmla="*/ 0 w 217"/>
                      <a:gd name="T1" fmla="*/ 18 h 563"/>
                      <a:gd name="T2" fmla="*/ 6 w 217"/>
                      <a:gd name="T3" fmla="*/ 0 h 563"/>
                      <a:gd name="T4" fmla="*/ 5 w 217"/>
                      <a:gd name="T5" fmla="*/ 1 h 563"/>
                      <a:gd name="T6" fmla="*/ 0 w 217"/>
                      <a:gd name="T7" fmla="*/ 18 h 563"/>
                      <a:gd name="T8" fmla="*/ 0 w 217"/>
                      <a:gd name="T9" fmla="*/ 18 h 5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17" h="563">
                        <a:moveTo>
                          <a:pt x="27" y="563"/>
                        </a:moveTo>
                        <a:lnTo>
                          <a:pt x="217" y="0"/>
                        </a:lnTo>
                        <a:lnTo>
                          <a:pt x="176" y="18"/>
                        </a:lnTo>
                        <a:lnTo>
                          <a:pt x="0" y="550"/>
                        </a:lnTo>
                        <a:lnTo>
                          <a:pt x="27" y="56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5" name="未知"/>
                  <p:cNvSpPr>
                    <a:spLocks/>
                  </p:cNvSpPr>
                  <p:nvPr/>
                </p:nvSpPr>
                <p:spPr bwMode="auto">
                  <a:xfrm>
                    <a:off x="214" y="69"/>
                    <a:ext cx="271" cy="351"/>
                  </a:xfrm>
                  <a:custGeom>
                    <a:avLst/>
                    <a:gdLst>
                      <a:gd name="T0" fmla="*/ 0 w 542"/>
                      <a:gd name="T1" fmla="*/ 21 h 703"/>
                      <a:gd name="T2" fmla="*/ 1 w 542"/>
                      <a:gd name="T3" fmla="*/ 20 h 703"/>
                      <a:gd name="T4" fmla="*/ 5 w 542"/>
                      <a:gd name="T5" fmla="*/ 19 h 703"/>
                      <a:gd name="T6" fmla="*/ 6 w 542"/>
                      <a:gd name="T7" fmla="*/ 19 h 703"/>
                      <a:gd name="T8" fmla="*/ 7 w 542"/>
                      <a:gd name="T9" fmla="*/ 16 h 703"/>
                      <a:gd name="T10" fmla="*/ 12 w 542"/>
                      <a:gd name="T11" fmla="*/ 14 h 703"/>
                      <a:gd name="T12" fmla="*/ 15 w 542"/>
                      <a:gd name="T13" fmla="*/ 15 h 703"/>
                      <a:gd name="T14" fmla="*/ 17 w 542"/>
                      <a:gd name="T15" fmla="*/ 14 h 703"/>
                      <a:gd name="T16" fmla="*/ 15 w 542"/>
                      <a:gd name="T17" fmla="*/ 9 h 703"/>
                      <a:gd name="T18" fmla="*/ 17 w 542"/>
                      <a:gd name="T19" fmla="*/ 2 h 703"/>
                      <a:gd name="T20" fmla="*/ 13 w 542"/>
                      <a:gd name="T21" fmla="*/ 0 h 703"/>
                      <a:gd name="T22" fmla="*/ 7 w 542"/>
                      <a:gd name="T23" fmla="*/ 2 h 703"/>
                      <a:gd name="T24" fmla="*/ 0 w 542"/>
                      <a:gd name="T25" fmla="*/ 21 h 703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42" h="703">
                        <a:moveTo>
                          <a:pt x="0" y="703"/>
                        </a:moveTo>
                        <a:lnTo>
                          <a:pt x="18" y="670"/>
                        </a:lnTo>
                        <a:lnTo>
                          <a:pt x="156" y="608"/>
                        </a:lnTo>
                        <a:lnTo>
                          <a:pt x="165" y="622"/>
                        </a:lnTo>
                        <a:lnTo>
                          <a:pt x="208" y="543"/>
                        </a:lnTo>
                        <a:lnTo>
                          <a:pt x="370" y="465"/>
                        </a:lnTo>
                        <a:lnTo>
                          <a:pt x="473" y="480"/>
                        </a:lnTo>
                        <a:lnTo>
                          <a:pt x="531" y="452"/>
                        </a:lnTo>
                        <a:lnTo>
                          <a:pt x="455" y="296"/>
                        </a:lnTo>
                        <a:lnTo>
                          <a:pt x="542" y="93"/>
                        </a:lnTo>
                        <a:lnTo>
                          <a:pt x="386" y="0"/>
                        </a:lnTo>
                        <a:lnTo>
                          <a:pt x="223" y="81"/>
                        </a:lnTo>
                        <a:lnTo>
                          <a:pt x="0" y="70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6" name="未知"/>
                  <p:cNvSpPr>
                    <a:spLocks/>
                  </p:cNvSpPr>
                  <p:nvPr/>
                </p:nvSpPr>
                <p:spPr bwMode="auto">
                  <a:xfrm>
                    <a:off x="240" y="264"/>
                    <a:ext cx="236" cy="135"/>
                  </a:xfrm>
                  <a:custGeom>
                    <a:avLst/>
                    <a:gdLst>
                      <a:gd name="T0" fmla="*/ 2 w 473"/>
                      <a:gd name="T1" fmla="*/ 8 h 270"/>
                      <a:gd name="T2" fmla="*/ 4 w 473"/>
                      <a:gd name="T3" fmla="*/ 4 h 270"/>
                      <a:gd name="T4" fmla="*/ 9 w 473"/>
                      <a:gd name="T5" fmla="*/ 2 h 270"/>
                      <a:gd name="T6" fmla="*/ 12 w 473"/>
                      <a:gd name="T7" fmla="*/ 2 h 270"/>
                      <a:gd name="T8" fmla="*/ 13 w 473"/>
                      <a:gd name="T9" fmla="*/ 3 h 270"/>
                      <a:gd name="T10" fmla="*/ 14 w 473"/>
                      <a:gd name="T11" fmla="*/ 3 h 270"/>
                      <a:gd name="T12" fmla="*/ 13 w 473"/>
                      <a:gd name="T13" fmla="*/ 1 h 270"/>
                      <a:gd name="T14" fmla="*/ 8 w 473"/>
                      <a:gd name="T15" fmla="*/ 0 h 270"/>
                      <a:gd name="T16" fmla="*/ 3 w 473"/>
                      <a:gd name="T17" fmla="*/ 3 h 270"/>
                      <a:gd name="T18" fmla="*/ 0 w 473"/>
                      <a:gd name="T19" fmla="*/ 9 h 270"/>
                      <a:gd name="T20" fmla="*/ 2 w 473"/>
                      <a:gd name="T21" fmla="*/ 8 h 27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473" h="270">
                        <a:moveTo>
                          <a:pt x="76" y="235"/>
                        </a:moveTo>
                        <a:lnTo>
                          <a:pt x="137" y="122"/>
                        </a:lnTo>
                        <a:lnTo>
                          <a:pt x="306" y="40"/>
                        </a:lnTo>
                        <a:lnTo>
                          <a:pt x="407" y="58"/>
                        </a:lnTo>
                        <a:lnTo>
                          <a:pt x="427" y="90"/>
                        </a:lnTo>
                        <a:lnTo>
                          <a:pt x="473" y="67"/>
                        </a:lnTo>
                        <a:lnTo>
                          <a:pt x="447" y="17"/>
                        </a:lnTo>
                        <a:lnTo>
                          <a:pt x="286" y="0"/>
                        </a:lnTo>
                        <a:lnTo>
                          <a:pt x="118" y="82"/>
                        </a:lnTo>
                        <a:lnTo>
                          <a:pt x="0" y="270"/>
                        </a:lnTo>
                        <a:lnTo>
                          <a:pt x="76" y="2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7" name="未知"/>
                  <p:cNvSpPr>
                    <a:spLocks/>
                  </p:cNvSpPr>
                  <p:nvPr/>
                </p:nvSpPr>
                <p:spPr bwMode="auto">
                  <a:xfrm>
                    <a:off x="259" y="97"/>
                    <a:ext cx="198" cy="218"/>
                  </a:xfrm>
                  <a:custGeom>
                    <a:avLst/>
                    <a:gdLst>
                      <a:gd name="T0" fmla="*/ 0 w 397"/>
                      <a:gd name="T1" fmla="*/ 13 h 437"/>
                      <a:gd name="T2" fmla="*/ 7 w 397"/>
                      <a:gd name="T3" fmla="*/ 9 h 437"/>
                      <a:gd name="T4" fmla="*/ 12 w 397"/>
                      <a:gd name="T5" fmla="*/ 10 h 437"/>
                      <a:gd name="T6" fmla="*/ 9 w 397"/>
                      <a:gd name="T7" fmla="*/ 7 h 437"/>
                      <a:gd name="T8" fmla="*/ 6 w 397"/>
                      <a:gd name="T9" fmla="*/ 0 h 437"/>
                      <a:gd name="T10" fmla="*/ 4 w 397"/>
                      <a:gd name="T11" fmla="*/ 0 h 437"/>
                      <a:gd name="T12" fmla="*/ 0 w 397"/>
                      <a:gd name="T13" fmla="*/ 13 h 4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97" h="437">
                        <a:moveTo>
                          <a:pt x="0" y="437"/>
                        </a:moveTo>
                        <a:lnTo>
                          <a:pt x="242" y="316"/>
                        </a:lnTo>
                        <a:lnTo>
                          <a:pt x="397" y="331"/>
                        </a:lnTo>
                        <a:lnTo>
                          <a:pt x="312" y="251"/>
                        </a:lnTo>
                        <a:lnTo>
                          <a:pt x="192" y="0"/>
                        </a:lnTo>
                        <a:lnTo>
                          <a:pt x="151" y="20"/>
                        </a:lnTo>
                        <a:lnTo>
                          <a:pt x="0" y="43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8" name="未知"/>
                  <p:cNvSpPr>
                    <a:spLocks/>
                  </p:cNvSpPr>
                  <p:nvPr/>
                </p:nvSpPr>
                <p:spPr bwMode="auto">
                  <a:xfrm>
                    <a:off x="411" y="56"/>
                    <a:ext cx="148" cy="237"/>
                  </a:xfrm>
                  <a:custGeom>
                    <a:avLst/>
                    <a:gdLst>
                      <a:gd name="T0" fmla="*/ 5 w 295"/>
                      <a:gd name="T1" fmla="*/ 14 h 475"/>
                      <a:gd name="T2" fmla="*/ 2 w 295"/>
                      <a:gd name="T3" fmla="*/ 9 h 475"/>
                      <a:gd name="T4" fmla="*/ 5 w 295"/>
                      <a:gd name="T5" fmla="*/ 3 h 475"/>
                      <a:gd name="T6" fmla="*/ 0 w 295"/>
                      <a:gd name="T7" fmla="*/ 0 h 475"/>
                      <a:gd name="T8" fmla="*/ 2 w 295"/>
                      <a:gd name="T9" fmla="*/ 0 h 475"/>
                      <a:gd name="T10" fmla="*/ 6 w 295"/>
                      <a:gd name="T11" fmla="*/ 2 h 475"/>
                      <a:gd name="T12" fmla="*/ 8 w 295"/>
                      <a:gd name="T13" fmla="*/ 1 h 475"/>
                      <a:gd name="T14" fmla="*/ 10 w 295"/>
                      <a:gd name="T15" fmla="*/ 5 h 475"/>
                      <a:gd name="T16" fmla="*/ 8 w 295"/>
                      <a:gd name="T17" fmla="*/ 9 h 475"/>
                      <a:gd name="T18" fmla="*/ 9 w 295"/>
                      <a:gd name="T19" fmla="*/ 11 h 475"/>
                      <a:gd name="T20" fmla="*/ 7 w 295"/>
                      <a:gd name="T21" fmla="*/ 11 h 475"/>
                      <a:gd name="T22" fmla="*/ 5 w 295"/>
                      <a:gd name="T23" fmla="*/ 14 h 47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295" h="475">
                        <a:moveTo>
                          <a:pt x="142" y="475"/>
                        </a:moveTo>
                        <a:lnTo>
                          <a:pt x="62" y="313"/>
                        </a:lnTo>
                        <a:lnTo>
                          <a:pt x="150" y="118"/>
                        </a:lnTo>
                        <a:lnTo>
                          <a:pt x="0" y="24"/>
                        </a:lnTo>
                        <a:lnTo>
                          <a:pt x="50" y="0"/>
                        </a:lnTo>
                        <a:lnTo>
                          <a:pt x="165" y="88"/>
                        </a:lnTo>
                        <a:lnTo>
                          <a:pt x="242" y="49"/>
                        </a:lnTo>
                        <a:lnTo>
                          <a:pt x="295" y="163"/>
                        </a:lnTo>
                        <a:lnTo>
                          <a:pt x="229" y="297"/>
                        </a:lnTo>
                        <a:lnTo>
                          <a:pt x="260" y="356"/>
                        </a:lnTo>
                        <a:lnTo>
                          <a:pt x="212" y="378"/>
                        </a:lnTo>
                        <a:lnTo>
                          <a:pt x="142" y="47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9" name="未知"/>
                  <p:cNvSpPr>
                    <a:spLocks/>
                  </p:cNvSpPr>
                  <p:nvPr/>
                </p:nvSpPr>
                <p:spPr bwMode="auto">
                  <a:xfrm>
                    <a:off x="461" y="105"/>
                    <a:ext cx="96" cy="175"/>
                  </a:xfrm>
                  <a:custGeom>
                    <a:avLst/>
                    <a:gdLst>
                      <a:gd name="T0" fmla="*/ 2 w 192"/>
                      <a:gd name="T1" fmla="*/ 11 h 349"/>
                      <a:gd name="T2" fmla="*/ 0 w 192"/>
                      <a:gd name="T3" fmla="*/ 7 h 349"/>
                      <a:gd name="T4" fmla="*/ 3 w 192"/>
                      <a:gd name="T5" fmla="*/ 2 h 349"/>
                      <a:gd name="T6" fmla="*/ 5 w 192"/>
                      <a:gd name="T7" fmla="*/ 0 h 349"/>
                      <a:gd name="T8" fmla="*/ 6 w 192"/>
                      <a:gd name="T9" fmla="*/ 2 h 349"/>
                      <a:gd name="T10" fmla="*/ 4 w 192"/>
                      <a:gd name="T11" fmla="*/ 3 h 349"/>
                      <a:gd name="T12" fmla="*/ 3 w 192"/>
                      <a:gd name="T13" fmla="*/ 7 h 349"/>
                      <a:gd name="T14" fmla="*/ 4 w 192"/>
                      <a:gd name="T15" fmla="*/ 9 h 349"/>
                      <a:gd name="T16" fmla="*/ 2 w 192"/>
                      <a:gd name="T17" fmla="*/ 11 h 34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92" h="349">
                        <a:moveTo>
                          <a:pt x="64" y="349"/>
                        </a:moveTo>
                        <a:lnTo>
                          <a:pt x="0" y="218"/>
                        </a:lnTo>
                        <a:lnTo>
                          <a:pt x="86" y="38"/>
                        </a:lnTo>
                        <a:lnTo>
                          <a:pt x="160" y="0"/>
                        </a:lnTo>
                        <a:lnTo>
                          <a:pt x="192" y="61"/>
                        </a:lnTo>
                        <a:lnTo>
                          <a:pt x="128" y="90"/>
                        </a:lnTo>
                        <a:lnTo>
                          <a:pt x="79" y="209"/>
                        </a:lnTo>
                        <a:lnTo>
                          <a:pt x="112" y="279"/>
                        </a:lnTo>
                        <a:lnTo>
                          <a:pt x="64" y="34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0" name="未知"/>
                  <p:cNvSpPr>
                    <a:spLocks/>
                  </p:cNvSpPr>
                  <p:nvPr/>
                </p:nvSpPr>
                <p:spPr bwMode="auto">
                  <a:xfrm>
                    <a:off x="529" y="143"/>
                    <a:ext cx="46" cy="90"/>
                  </a:xfrm>
                  <a:custGeom>
                    <a:avLst/>
                    <a:gdLst>
                      <a:gd name="T0" fmla="*/ 1 w 92"/>
                      <a:gd name="T1" fmla="*/ 5 h 181"/>
                      <a:gd name="T2" fmla="*/ 3 w 92"/>
                      <a:gd name="T3" fmla="*/ 1 h 181"/>
                      <a:gd name="T4" fmla="*/ 2 w 92"/>
                      <a:gd name="T5" fmla="*/ 0 h 181"/>
                      <a:gd name="T6" fmla="*/ 0 w 92"/>
                      <a:gd name="T7" fmla="*/ 3 h 181"/>
                      <a:gd name="T8" fmla="*/ 1 w 92"/>
                      <a:gd name="T9" fmla="*/ 5 h 18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2" h="181">
                        <a:moveTo>
                          <a:pt x="28" y="181"/>
                        </a:moveTo>
                        <a:lnTo>
                          <a:pt x="92" y="60"/>
                        </a:lnTo>
                        <a:lnTo>
                          <a:pt x="62" y="0"/>
                        </a:lnTo>
                        <a:lnTo>
                          <a:pt x="0" y="121"/>
                        </a:lnTo>
                        <a:lnTo>
                          <a:pt x="28" y="181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1" name="未知"/>
                  <p:cNvSpPr>
                    <a:spLocks/>
                  </p:cNvSpPr>
                  <p:nvPr/>
                </p:nvSpPr>
                <p:spPr bwMode="auto">
                  <a:xfrm>
                    <a:off x="0" y="251"/>
                    <a:ext cx="63" cy="77"/>
                  </a:xfrm>
                  <a:custGeom>
                    <a:avLst/>
                    <a:gdLst>
                      <a:gd name="T0" fmla="*/ 2 w 127"/>
                      <a:gd name="T1" fmla="*/ 0 h 154"/>
                      <a:gd name="T2" fmla="*/ 0 w 127"/>
                      <a:gd name="T3" fmla="*/ 2 h 154"/>
                      <a:gd name="T4" fmla="*/ 1 w 127"/>
                      <a:gd name="T5" fmla="*/ 5 h 154"/>
                      <a:gd name="T6" fmla="*/ 3 w 127"/>
                      <a:gd name="T7" fmla="*/ 4 h 154"/>
                      <a:gd name="T8" fmla="*/ 2 w 127"/>
                      <a:gd name="T9" fmla="*/ 0 h 1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7" h="154">
                        <a:moveTo>
                          <a:pt x="73" y="0"/>
                        </a:moveTo>
                        <a:lnTo>
                          <a:pt x="0" y="37"/>
                        </a:lnTo>
                        <a:lnTo>
                          <a:pt x="56" y="154"/>
                        </a:lnTo>
                        <a:lnTo>
                          <a:pt x="127" y="118"/>
                        </a:lnTo>
                        <a:lnTo>
                          <a:pt x="73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2" name="未知"/>
                  <p:cNvSpPr>
                    <a:spLocks/>
                  </p:cNvSpPr>
                  <p:nvPr/>
                </p:nvSpPr>
                <p:spPr bwMode="auto">
                  <a:xfrm>
                    <a:off x="0" y="258"/>
                    <a:ext cx="45" cy="59"/>
                  </a:xfrm>
                  <a:custGeom>
                    <a:avLst/>
                    <a:gdLst>
                      <a:gd name="T0" fmla="*/ 3 w 90"/>
                      <a:gd name="T1" fmla="*/ 3 h 119"/>
                      <a:gd name="T2" fmla="*/ 2 w 90"/>
                      <a:gd name="T3" fmla="*/ 0 h 119"/>
                      <a:gd name="T4" fmla="*/ 0 w 90"/>
                      <a:gd name="T5" fmla="*/ 0 h 119"/>
                      <a:gd name="T6" fmla="*/ 2 w 90"/>
                      <a:gd name="T7" fmla="*/ 3 h 119"/>
                      <a:gd name="T8" fmla="*/ 3 w 90"/>
                      <a:gd name="T9" fmla="*/ 3 h 1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0" h="119">
                        <a:moveTo>
                          <a:pt x="90" y="97"/>
                        </a:moveTo>
                        <a:lnTo>
                          <a:pt x="45" y="0"/>
                        </a:lnTo>
                        <a:lnTo>
                          <a:pt x="0" y="22"/>
                        </a:lnTo>
                        <a:lnTo>
                          <a:pt x="45" y="119"/>
                        </a:lnTo>
                        <a:lnTo>
                          <a:pt x="90" y="9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3" name="未知"/>
                  <p:cNvSpPr>
                    <a:spLocks/>
                  </p:cNvSpPr>
                  <p:nvPr/>
                </p:nvSpPr>
                <p:spPr bwMode="auto">
                  <a:xfrm>
                    <a:off x="38" y="230"/>
                    <a:ext cx="66" cy="111"/>
                  </a:xfrm>
                  <a:custGeom>
                    <a:avLst/>
                    <a:gdLst>
                      <a:gd name="T0" fmla="*/ 3 w 132"/>
                      <a:gd name="T1" fmla="*/ 7 h 221"/>
                      <a:gd name="T2" fmla="*/ 4 w 132"/>
                      <a:gd name="T3" fmla="*/ 7 h 221"/>
                      <a:gd name="T4" fmla="*/ 5 w 132"/>
                      <a:gd name="T5" fmla="*/ 4 h 221"/>
                      <a:gd name="T6" fmla="*/ 3 w 132"/>
                      <a:gd name="T7" fmla="*/ 0 h 221"/>
                      <a:gd name="T8" fmla="*/ 0 w 132"/>
                      <a:gd name="T9" fmla="*/ 2 h 221"/>
                      <a:gd name="T10" fmla="*/ 3 w 132"/>
                      <a:gd name="T11" fmla="*/ 7 h 22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32" h="221">
                        <a:moveTo>
                          <a:pt x="83" y="221"/>
                        </a:moveTo>
                        <a:lnTo>
                          <a:pt x="124" y="209"/>
                        </a:lnTo>
                        <a:lnTo>
                          <a:pt x="132" y="105"/>
                        </a:lnTo>
                        <a:lnTo>
                          <a:pt x="80" y="0"/>
                        </a:lnTo>
                        <a:lnTo>
                          <a:pt x="0" y="40"/>
                        </a:lnTo>
                        <a:lnTo>
                          <a:pt x="83" y="221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4" name="未知"/>
                  <p:cNvSpPr>
                    <a:spLocks/>
                  </p:cNvSpPr>
                  <p:nvPr/>
                </p:nvSpPr>
                <p:spPr bwMode="auto">
                  <a:xfrm>
                    <a:off x="79" y="203"/>
                    <a:ext cx="85" cy="189"/>
                  </a:xfrm>
                  <a:custGeom>
                    <a:avLst/>
                    <a:gdLst>
                      <a:gd name="T0" fmla="*/ 0 w 170"/>
                      <a:gd name="T1" fmla="*/ 2 h 378"/>
                      <a:gd name="T2" fmla="*/ 4 w 170"/>
                      <a:gd name="T3" fmla="*/ 0 h 378"/>
                      <a:gd name="T4" fmla="*/ 6 w 170"/>
                      <a:gd name="T5" fmla="*/ 5 h 378"/>
                      <a:gd name="T6" fmla="*/ 3 w 170"/>
                      <a:gd name="T7" fmla="*/ 12 h 378"/>
                      <a:gd name="T8" fmla="*/ 2 w 170"/>
                      <a:gd name="T9" fmla="*/ 12 h 378"/>
                      <a:gd name="T10" fmla="*/ 1 w 170"/>
                      <a:gd name="T11" fmla="*/ 9 h 378"/>
                      <a:gd name="T12" fmla="*/ 2 w 170"/>
                      <a:gd name="T13" fmla="*/ 8 h 378"/>
                      <a:gd name="T14" fmla="*/ 2 w 170"/>
                      <a:gd name="T15" fmla="*/ 6 h 378"/>
                      <a:gd name="T16" fmla="*/ 0 w 170"/>
                      <a:gd name="T17" fmla="*/ 2 h 37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70" h="378">
                        <a:moveTo>
                          <a:pt x="0" y="55"/>
                        </a:moveTo>
                        <a:lnTo>
                          <a:pt x="106" y="0"/>
                        </a:lnTo>
                        <a:lnTo>
                          <a:pt x="170" y="137"/>
                        </a:lnTo>
                        <a:lnTo>
                          <a:pt x="71" y="378"/>
                        </a:lnTo>
                        <a:lnTo>
                          <a:pt x="54" y="363"/>
                        </a:lnTo>
                        <a:lnTo>
                          <a:pt x="10" y="273"/>
                        </a:lnTo>
                        <a:lnTo>
                          <a:pt x="46" y="254"/>
                        </a:lnTo>
                        <a:lnTo>
                          <a:pt x="52" y="161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5" name="未知"/>
                  <p:cNvSpPr>
                    <a:spLocks/>
                  </p:cNvSpPr>
                  <p:nvPr/>
                </p:nvSpPr>
                <p:spPr bwMode="auto">
                  <a:xfrm>
                    <a:off x="134" y="165"/>
                    <a:ext cx="77" cy="101"/>
                  </a:xfrm>
                  <a:custGeom>
                    <a:avLst/>
                    <a:gdLst>
                      <a:gd name="T0" fmla="*/ 2 w 154"/>
                      <a:gd name="T1" fmla="*/ 6 h 203"/>
                      <a:gd name="T2" fmla="*/ 5 w 154"/>
                      <a:gd name="T3" fmla="*/ 0 h 203"/>
                      <a:gd name="T4" fmla="*/ 0 w 154"/>
                      <a:gd name="T5" fmla="*/ 2 h 203"/>
                      <a:gd name="T6" fmla="*/ 2 w 154"/>
                      <a:gd name="T7" fmla="*/ 6 h 20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4" h="203">
                        <a:moveTo>
                          <a:pt x="64" y="203"/>
                        </a:moveTo>
                        <a:lnTo>
                          <a:pt x="154" y="0"/>
                        </a:lnTo>
                        <a:lnTo>
                          <a:pt x="0" y="75"/>
                        </a:lnTo>
                        <a:lnTo>
                          <a:pt x="64" y="20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6" name="未知"/>
                  <p:cNvSpPr>
                    <a:spLocks/>
                  </p:cNvSpPr>
                  <p:nvPr/>
                </p:nvSpPr>
                <p:spPr bwMode="auto">
                  <a:xfrm>
                    <a:off x="131" y="148"/>
                    <a:ext cx="112" cy="251"/>
                  </a:xfrm>
                  <a:custGeom>
                    <a:avLst/>
                    <a:gdLst>
                      <a:gd name="T0" fmla="*/ 0 w 223"/>
                      <a:gd name="T1" fmla="*/ 16 h 501"/>
                      <a:gd name="T2" fmla="*/ 2 w 223"/>
                      <a:gd name="T3" fmla="*/ 16 h 501"/>
                      <a:gd name="T4" fmla="*/ 7 w 223"/>
                      <a:gd name="T5" fmla="*/ 0 h 501"/>
                      <a:gd name="T6" fmla="*/ 6 w 223"/>
                      <a:gd name="T7" fmla="*/ 1 h 501"/>
                      <a:gd name="T8" fmla="*/ 0 w 223"/>
                      <a:gd name="T9" fmla="*/ 16 h 5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3" h="501">
                        <a:moveTo>
                          <a:pt x="0" y="485"/>
                        </a:moveTo>
                        <a:lnTo>
                          <a:pt x="50" y="501"/>
                        </a:lnTo>
                        <a:lnTo>
                          <a:pt x="223" y="0"/>
                        </a:lnTo>
                        <a:lnTo>
                          <a:pt x="188" y="20"/>
                        </a:lnTo>
                        <a:lnTo>
                          <a:pt x="0" y="4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7" name="未知"/>
                  <p:cNvSpPr>
                    <a:spLocks/>
                  </p:cNvSpPr>
                  <p:nvPr/>
                </p:nvSpPr>
                <p:spPr bwMode="auto">
                  <a:xfrm>
                    <a:off x="419" y="82"/>
                    <a:ext cx="54" cy="137"/>
                  </a:xfrm>
                  <a:custGeom>
                    <a:avLst/>
                    <a:gdLst>
                      <a:gd name="T0" fmla="*/ 1 w 106"/>
                      <a:gd name="T1" fmla="*/ 8 h 275"/>
                      <a:gd name="T2" fmla="*/ 0 w 106"/>
                      <a:gd name="T3" fmla="*/ 0 h 275"/>
                      <a:gd name="T4" fmla="*/ 4 w 106"/>
                      <a:gd name="T5" fmla="*/ 2 h 275"/>
                      <a:gd name="T6" fmla="*/ 1 w 106"/>
                      <a:gd name="T7" fmla="*/ 8 h 27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06" h="275">
                        <a:moveTo>
                          <a:pt x="20" y="275"/>
                        </a:moveTo>
                        <a:lnTo>
                          <a:pt x="0" y="0"/>
                        </a:lnTo>
                        <a:lnTo>
                          <a:pt x="106" y="69"/>
                        </a:lnTo>
                        <a:lnTo>
                          <a:pt x="20" y="2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8" name="未知"/>
                  <p:cNvSpPr>
                    <a:spLocks/>
                  </p:cNvSpPr>
                  <p:nvPr/>
                </p:nvSpPr>
                <p:spPr bwMode="auto">
                  <a:xfrm>
                    <a:off x="81" y="330"/>
                    <a:ext cx="49" cy="63"/>
                  </a:xfrm>
                  <a:custGeom>
                    <a:avLst/>
                    <a:gdLst>
                      <a:gd name="T0" fmla="*/ 2 w 98"/>
                      <a:gd name="T1" fmla="*/ 4 h 126"/>
                      <a:gd name="T2" fmla="*/ 4 w 98"/>
                      <a:gd name="T3" fmla="*/ 4 h 126"/>
                      <a:gd name="T4" fmla="*/ 2 w 98"/>
                      <a:gd name="T5" fmla="*/ 0 h 126"/>
                      <a:gd name="T6" fmla="*/ 0 w 98"/>
                      <a:gd name="T7" fmla="*/ 1 h 126"/>
                      <a:gd name="T8" fmla="*/ 2 w 98"/>
                      <a:gd name="T9" fmla="*/ 4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8" h="126">
                        <a:moveTo>
                          <a:pt x="48" y="126"/>
                        </a:moveTo>
                        <a:lnTo>
                          <a:pt x="98" y="99"/>
                        </a:lnTo>
                        <a:lnTo>
                          <a:pt x="50" y="0"/>
                        </a:lnTo>
                        <a:lnTo>
                          <a:pt x="0" y="27"/>
                        </a:lnTo>
                        <a:lnTo>
                          <a:pt x="48" y="1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9" name="未知"/>
                  <p:cNvSpPr>
                    <a:spLocks/>
                  </p:cNvSpPr>
                  <p:nvPr/>
                </p:nvSpPr>
                <p:spPr bwMode="auto">
                  <a:xfrm>
                    <a:off x="208" y="371"/>
                    <a:ext cx="194" cy="192"/>
                  </a:xfrm>
                  <a:custGeom>
                    <a:avLst/>
                    <a:gdLst>
                      <a:gd name="T0" fmla="*/ 8 w 388"/>
                      <a:gd name="T1" fmla="*/ 12 h 384"/>
                      <a:gd name="T2" fmla="*/ 5 w 388"/>
                      <a:gd name="T3" fmla="*/ 5 h 384"/>
                      <a:gd name="T4" fmla="*/ 4 w 388"/>
                      <a:gd name="T5" fmla="*/ 5 h 384"/>
                      <a:gd name="T6" fmla="*/ 2 w 388"/>
                      <a:gd name="T7" fmla="*/ 6 h 384"/>
                      <a:gd name="T8" fmla="*/ 0 w 388"/>
                      <a:gd name="T9" fmla="*/ 3 h 384"/>
                      <a:gd name="T10" fmla="*/ 6 w 388"/>
                      <a:gd name="T11" fmla="*/ 0 h 384"/>
                      <a:gd name="T12" fmla="*/ 8 w 388"/>
                      <a:gd name="T13" fmla="*/ 1 h 384"/>
                      <a:gd name="T14" fmla="*/ 13 w 388"/>
                      <a:gd name="T15" fmla="*/ 10 h 384"/>
                      <a:gd name="T16" fmla="*/ 8 w 388"/>
                      <a:gd name="T17" fmla="*/ 12 h 38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88" h="384">
                        <a:moveTo>
                          <a:pt x="252" y="384"/>
                        </a:moveTo>
                        <a:lnTo>
                          <a:pt x="143" y="158"/>
                        </a:lnTo>
                        <a:lnTo>
                          <a:pt x="97" y="149"/>
                        </a:lnTo>
                        <a:lnTo>
                          <a:pt x="42" y="174"/>
                        </a:lnTo>
                        <a:lnTo>
                          <a:pt x="0" y="84"/>
                        </a:lnTo>
                        <a:lnTo>
                          <a:pt x="174" y="0"/>
                        </a:lnTo>
                        <a:lnTo>
                          <a:pt x="245" y="26"/>
                        </a:lnTo>
                        <a:lnTo>
                          <a:pt x="388" y="318"/>
                        </a:lnTo>
                        <a:lnTo>
                          <a:pt x="252" y="384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0" name="未知"/>
                  <p:cNvSpPr>
                    <a:spLocks/>
                  </p:cNvSpPr>
                  <p:nvPr/>
                </p:nvSpPr>
                <p:spPr bwMode="auto">
                  <a:xfrm>
                    <a:off x="505" y="0"/>
                    <a:ext cx="146" cy="243"/>
                  </a:xfrm>
                  <a:custGeom>
                    <a:avLst/>
                    <a:gdLst>
                      <a:gd name="T0" fmla="*/ 3 w 292"/>
                      <a:gd name="T1" fmla="*/ 0 h 485"/>
                      <a:gd name="T2" fmla="*/ 0 w 292"/>
                      <a:gd name="T3" fmla="*/ 2 h 485"/>
                      <a:gd name="T4" fmla="*/ 7 w 292"/>
                      <a:gd name="T5" fmla="*/ 16 h 485"/>
                      <a:gd name="T6" fmla="*/ 10 w 292"/>
                      <a:gd name="T7" fmla="*/ 14 h 485"/>
                      <a:gd name="T8" fmla="*/ 3 w 292"/>
                      <a:gd name="T9" fmla="*/ 0 h 48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2" h="485">
                        <a:moveTo>
                          <a:pt x="74" y="0"/>
                        </a:moveTo>
                        <a:lnTo>
                          <a:pt x="0" y="38"/>
                        </a:lnTo>
                        <a:lnTo>
                          <a:pt x="217" y="485"/>
                        </a:lnTo>
                        <a:lnTo>
                          <a:pt x="292" y="444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1" name="未知"/>
                  <p:cNvSpPr>
                    <a:spLocks/>
                  </p:cNvSpPr>
                  <p:nvPr/>
                </p:nvSpPr>
                <p:spPr bwMode="auto">
                  <a:xfrm>
                    <a:off x="519" y="2"/>
                    <a:ext cx="114" cy="195"/>
                  </a:xfrm>
                  <a:custGeom>
                    <a:avLst/>
                    <a:gdLst>
                      <a:gd name="T0" fmla="*/ 8 w 227"/>
                      <a:gd name="T1" fmla="*/ 12 h 390"/>
                      <a:gd name="T2" fmla="*/ 2 w 227"/>
                      <a:gd name="T3" fmla="*/ 0 h 390"/>
                      <a:gd name="T4" fmla="*/ 0 w 227"/>
                      <a:gd name="T5" fmla="*/ 1 h 390"/>
                      <a:gd name="T6" fmla="*/ 6 w 227"/>
                      <a:gd name="T7" fmla="*/ 13 h 390"/>
                      <a:gd name="T8" fmla="*/ 8 w 227"/>
                      <a:gd name="T9" fmla="*/ 12 h 39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7" h="390">
                        <a:moveTo>
                          <a:pt x="227" y="367"/>
                        </a:moveTo>
                        <a:lnTo>
                          <a:pt x="44" y="0"/>
                        </a:lnTo>
                        <a:lnTo>
                          <a:pt x="0" y="20"/>
                        </a:lnTo>
                        <a:lnTo>
                          <a:pt x="181" y="390"/>
                        </a:lnTo>
                        <a:lnTo>
                          <a:pt x="227" y="36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2" name="未知"/>
                  <p:cNvSpPr>
                    <a:spLocks/>
                  </p:cNvSpPr>
                  <p:nvPr/>
                </p:nvSpPr>
                <p:spPr bwMode="auto">
                  <a:xfrm>
                    <a:off x="434" y="21"/>
                    <a:ext cx="98" cy="76"/>
                  </a:xfrm>
                  <a:custGeom>
                    <a:avLst/>
                    <a:gdLst>
                      <a:gd name="T0" fmla="*/ 5 w 196"/>
                      <a:gd name="T1" fmla="*/ 0 h 152"/>
                      <a:gd name="T2" fmla="*/ 7 w 196"/>
                      <a:gd name="T3" fmla="*/ 4 h 152"/>
                      <a:gd name="T4" fmla="*/ 4 w 196"/>
                      <a:gd name="T5" fmla="*/ 5 h 152"/>
                      <a:gd name="T6" fmla="*/ 0 w 196"/>
                      <a:gd name="T7" fmla="*/ 3 h 152"/>
                      <a:gd name="T8" fmla="*/ 5 w 196"/>
                      <a:gd name="T9" fmla="*/ 0 h 1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96" h="152">
                        <a:moveTo>
                          <a:pt x="141" y="0"/>
                        </a:moveTo>
                        <a:lnTo>
                          <a:pt x="196" y="113"/>
                        </a:lnTo>
                        <a:lnTo>
                          <a:pt x="118" y="152"/>
                        </a:lnTo>
                        <a:lnTo>
                          <a:pt x="0" y="69"/>
                        </a:lnTo>
                        <a:lnTo>
                          <a:pt x="14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3" name="未知"/>
                  <p:cNvSpPr>
                    <a:spLocks/>
                  </p:cNvSpPr>
                  <p:nvPr/>
                </p:nvSpPr>
                <p:spPr bwMode="auto">
                  <a:xfrm>
                    <a:off x="360" y="68"/>
                    <a:ext cx="63" cy="161"/>
                  </a:xfrm>
                  <a:custGeom>
                    <a:avLst/>
                    <a:gdLst>
                      <a:gd name="T0" fmla="*/ 4 w 124"/>
                      <a:gd name="T1" fmla="*/ 11 h 321"/>
                      <a:gd name="T2" fmla="*/ 0 w 124"/>
                      <a:gd name="T3" fmla="*/ 2 h 321"/>
                      <a:gd name="T4" fmla="*/ 4 w 124"/>
                      <a:gd name="T5" fmla="*/ 0 h 321"/>
                      <a:gd name="T6" fmla="*/ 4 w 124"/>
                      <a:gd name="T7" fmla="*/ 11 h 32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24" h="321">
                        <a:moveTo>
                          <a:pt x="124" y="321"/>
                        </a:moveTo>
                        <a:lnTo>
                          <a:pt x="0" y="48"/>
                        </a:lnTo>
                        <a:lnTo>
                          <a:pt x="100" y="0"/>
                        </a:lnTo>
                        <a:lnTo>
                          <a:pt x="124" y="321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4" name="未知"/>
                  <p:cNvSpPr>
                    <a:spLocks/>
                  </p:cNvSpPr>
                  <p:nvPr/>
                </p:nvSpPr>
                <p:spPr bwMode="auto">
                  <a:xfrm>
                    <a:off x="279" y="209"/>
                    <a:ext cx="125" cy="74"/>
                  </a:xfrm>
                  <a:custGeom>
                    <a:avLst/>
                    <a:gdLst>
                      <a:gd name="T0" fmla="*/ 8 w 249"/>
                      <a:gd name="T1" fmla="*/ 0 h 149"/>
                      <a:gd name="T2" fmla="*/ 0 w 249"/>
                      <a:gd name="T3" fmla="*/ 4 h 149"/>
                      <a:gd name="T4" fmla="*/ 1 w 249"/>
                      <a:gd name="T5" fmla="*/ 3 h 149"/>
                      <a:gd name="T6" fmla="*/ 8 w 249"/>
                      <a:gd name="T7" fmla="*/ 0 h 149"/>
                      <a:gd name="T8" fmla="*/ 8 w 249"/>
                      <a:gd name="T9" fmla="*/ 0 h 1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9" h="149">
                        <a:moveTo>
                          <a:pt x="249" y="29"/>
                        </a:moveTo>
                        <a:lnTo>
                          <a:pt x="0" y="149"/>
                        </a:lnTo>
                        <a:lnTo>
                          <a:pt x="17" y="105"/>
                        </a:lnTo>
                        <a:lnTo>
                          <a:pt x="233" y="0"/>
                        </a:lnTo>
                        <a:lnTo>
                          <a:pt x="249" y="2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5" name="未知"/>
                  <p:cNvSpPr>
                    <a:spLocks/>
                  </p:cNvSpPr>
                  <p:nvPr/>
                </p:nvSpPr>
                <p:spPr bwMode="auto">
                  <a:xfrm>
                    <a:off x="299" y="183"/>
                    <a:ext cx="93" cy="59"/>
                  </a:xfrm>
                  <a:custGeom>
                    <a:avLst/>
                    <a:gdLst>
                      <a:gd name="T0" fmla="*/ 6 w 186"/>
                      <a:gd name="T1" fmla="*/ 1 h 117"/>
                      <a:gd name="T2" fmla="*/ 6 w 186"/>
                      <a:gd name="T3" fmla="*/ 0 h 117"/>
                      <a:gd name="T4" fmla="*/ 1 w 186"/>
                      <a:gd name="T5" fmla="*/ 3 h 117"/>
                      <a:gd name="T6" fmla="*/ 0 w 186"/>
                      <a:gd name="T7" fmla="*/ 4 h 117"/>
                      <a:gd name="T8" fmla="*/ 6 w 186"/>
                      <a:gd name="T9" fmla="*/ 1 h 1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86" h="117">
                        <a:moveTo>
                          <a:pt x="186" y="27"/>
                        </a:moveTo>
                        <a:lnTo>
                          <a:pt x="173" y="0"/>
                        </a:lnTo>
                        <a:lnTo>
                          <a:pt x="16" y="74"/>
                        </a:lnTo>
                        <a:lnTo>
                          <a:pt x="0" y="117"/>
                        </a:lnTo>
                        <a:lnTo>
                          <a:pt x="186" y="27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6" name="未知"/>
                  <p:cNvSpPr>
                    <a:spLocks/>
                  </p:cNvSpPr>
                  <p:nvPr/>
                </p:nvSpPr>
                <p:spPr bwMode="auto">
                  <a:xfrm>
                    <a:off x="313" y="152"/>
                    <a:ext cx="66" cy="47"/>
                  </a:xfrm>
                  <a:custGeom>
                    <a:avLst/>
                    <a:gdLst>
                      <a:gd name="T0" fmla="*/ 5 w 131"/>
                      <a:gd name="T1" fmla="*/ 1 h 95"/>
                      <a:gd name="T2" fmla="*/ 4 w 131"/>
                      <a:gd name="T3" fmla="*/ 0 h 95"/>
                      <a:gd name="T4" fmla="*/ 1 w 131"/>
                      <a:gd name="T5" fmla="*/ 1 h 95"/>
                      <a:gd name="T6" fmla="*/ 0 w 131"/>
                      <a:gd name="T7" fmla="*/ 2 h 95"/>
                      <a:gd name="T8" fmla="*/ 5 w 131"/>
                      <a:gd name="T9" fmla="*/ 1 h 9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1" h="95">
                        <a:moveTo>
                          <a:pt x="131" y="33"/>
                        </a:moveTo>
                        <a:lnTo>
                          <a:pt x="115" y="0"/>
                        </a:lnTo>
                        <a:lnTo>
                          <a:pt x="18" y="47"/>
                        </a:lnTo>
                        <a:lnTo>
                          <a:pt x="0" y="95"/>
                        </a:lnTo>
                        <a:lnTo>
                          <a:pt x="131" y="3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7" name="未知"/>
                  <p:cNvSpPr>
                    <a:spLocks/>
                  </p:cNvSpPr>
                  <p:nvPr/>
                </p:nvSpPr>
                <p:spPr bwMode="auto">
                  <a:xfrm>
                    <a:off x="330" y="110"/>
                    <a:ext cx="33" cy="43"/>
                  </a:xfrm>
                  <a:custGeom>
                    <a:avLst/>
                    <a:gdLst>
                      <a:gd name="T0" fmla="*/ 2 w 68"/>
                      <a:gd name="T1" fmla="*/ 1 h 87"/>
                      <a:gd name="T2" fmla="*/ 0 w 68"/>
                      <a:gd name="T3" fmla="*/ 2 h 87"/>
                      <a:gd name="T4" fmla="*/ 0 w 68"/>
                      <a:gd name="T5" fmla="*/ 0 h 87"/>
                      <a:gd name="T6" fmla="*/ 1 w 68"/>
                      <a:gd name="T7" fmla="*/ 0 h 87"/>
                      <a:gd name="T8" fmla="*/ 2 w 68"/>
                      <a:gd name="T9" fmla="*/ 1 h 8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8" h="87">
                        <a:moveTo>
                          <a:pt x="68" y="54"/>
                        </a:moveTo>
                        <a:lnTo>
                          <a:pt x="0" y="87"/>
                        </a:lnTo>
                        <a:lnTo>
                          <a:pt x="24" y="9"/>
                        </a:lnTo>
                        <a:lnTo>
                          <a:pt x="42" y="0"/>
                        </a:lnTo>
                        <a:lnTo>
                          <a:pt x="68" y="54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8" name="未知"/>
                  <p:cNvSpPr>
                    <a:spLocks/>
                  </p:cNvSpPr>
                  <p:nvPr/>
                </p:nvSpPr>
                <p:spPr bwMode="auto">
                  <a:xfrm>
                    <a:off x="474" y="511"/>
                    <a:ext cx="77" cy="29"/>
                  </a:xfrm>
                  <a:custGeom>
                    <a:avLst/>
                    <a:gdLst>
                      <a:gd name="T0" fmla="*/ 5 w 154"/>
                      <a:gd name="T1" fmla="*/ 1 h 57"/>
                      <a:gd name="T2" fmla="*/ 2 w 154"/>
                      <a:gd name="T3" fmla="*/ 0 h 57"/>
                      <a:gd name="T4" fmla="*/ 0 w 154"/>
                      <a:gd name="T5" fmla="*/ 1 h 57"/>
                      <a:gd name="T6" fmla="*/ 3 w 154"/>
                      <a:gd name="T7" fmla="*/ 2 h 57"/>
                      <a:gd name="T8" fmla="*/ 5 w 154"/>
                      <a:gd name="T9" fmla="*/ 1 h 5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54" h="57">
                        <a:moveTo>
                          <a:pt x="154" y="30"/>
                        </a:moveTo>
                        <a:lnTo>
                          <a:pt x="53" y="0"/>
                        </a:lnTo>
                        <a:lnTo>
                          <a:pt x="0" y="23"/>
                        </a:lnTo>
                        <a:lnTo>
                          <a:pt x="93" y="57"/>
                        </a:lnTo>
                        <a:lnTo>
                          <a:pt x="154" y="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9" name="未知"/>
                  <p:cNvSpPr>
                    <a:spLocks/>
                  </p:cNvSpPr>
                  <p:nvPr/>
                </p:nvSpPr>
                <p:spPr bwMode="auto">
                  <a:xfrm>
                    <a:off x="421" y="537"/>
                    <a:ext cx="76" cy="28"/>
                  </a:xfrm>
                  <a:custGeom>
                    <a:avLst/>
                    <a:gdLst>
                      <a:gd name="T0" fmla="*/ 5 w 151"/>
                      <a:gd name="T1" fmla="*/ 0 h 58"/>
                      <a:gd name="T2" fmla="*/ 2 w 151"/>
                      <a:gd name="T3" fmla="*/ 0 h 58"/>
                      <a:gd name="T4" fmla="*/ 0 w 151"/>
                      <a:gd name="T5" fmla="*/ 0 h 58"/>
                      <a:gd name="T6" fmla="*/ 3 w 151"/>
                      <a:gd name="T7" fmla="*/ 1 h 58"/>
                      <a:gd name="T8" fmla="*/ 5 w 151"/>
                      <a:gd name="T9" fmla="*/ 0 h 5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51" h="58">
                        <a:moveTo>
                          <a:pt x="151" y="31"/>
                        </a:moveTo>
                        <a:lnTo>
                          <a:pt x="51" y="0"/>
                        </a:lnTo>
                        <a:lnTo>
                          <a:pt x="0" y="23"/>
                        </a:lnTo>
                        <a:lnTo>
                          <a:pt x="91" y="58"/>
                        </a:lnTo>
                        <a:lnTo>
                          <a:pt x="151" y="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0" name="未知"/>
                  <p:cNvSpPr>
                    <a:spLocks/>
                  </p:cNvSpPr>
                  <p:nvPr/>
                </p:nvSpPr>
                <p:spPr bwMode="auto">
                  <a:xfrm>
                    <a:off x="367" y="563"/>
                    <a:ext cx="74" cy="29"/>
                  </a:xfrm>
                  <a:custGeom>
                    <a:avLst/>
                    <a:gdLst>
                      <a:gd name="T0" fmla="*/ 4 w 149"/>
                      <a:gd name="T1" fmla="*/ 1 h 57"/>
                      <a:gd name="T2" fmla="*/ 1 w 149"/>
                      <a:gd name="T3" fmla="*/ 0 h 57"/>
                      <a:gd name="T4" fmla="*/ 0 w 149"/>
                      <a:gd name="T5" fmla="*/ 1 h 57"/>
                      <a:gd name="T6" fmla="*/ 2 w 149"/>
                      <a:gd name="T7" fmla="*/ 2 h 57"/>
                      <a:gd name="T8" fmla="*/ 4 w 149"/>
                      <a:gd name="T9" fmla="*/ 1 h 5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49" h="57">
                        <a:moveTo>
                          <a:pt x="149" y="30"/>
                        </a:moveTo>
                        <a:lnTo>
                          <a:pt x="51" y="0"/>
                        </a:lnTo>
                        <a:lnTo>
                          <a:pt x="0" y="23"/>
                        </a:lnTo>
                        <a:lnTo>
                          <a:pt x="93" y="57"/>
                        </a:lnTo>
                        <a:lnTo>
                          <a:pt x="149" y="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1" name="未知"/>
                  <p:cNvSpPr>
                    <a:spLocks/>
                  </p:cNvSpPr>
                  <p:nvPr/>
                </p:nvSpPr>
                <p:spPr bwMode="auto">
                  <a:xfrm>
                    <a:off x="333" y="598"/>
                    <a:ext cx="43" cy="25"/>
                  </a:xfrm>
                  <a:custGeom>
                    <a:avLst/>
                    <a:gdLst>
                      <a:gd name="T0" fmla="*/ 3 w 86"/>
                      <a:gd name="T1" fmla="*/ 0 h 51"/>
                      <a:gd name="T2" fmla="*/ 1 w 86"/>
                      <a:gd name="T3" fmla="*/ 0 h 51"/>
                      <a:gd name="T4" fmla="*/ 0 w 86"/>
                      <a:gd name="T5" fmla="*/ 1 h 51"/>
                      <a:gd name="T6" fmla="*/ 2 w 86"/>
                      <a:gd name="T7" fmla="*/ 1 h 51"/>
                      <a:gd name="T8" fmla="*/ 3 w 86"/>
                      <a:gd name="T9" fmla="*/ 0 h 5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6" h="51">
                        <a:moveTo>
                          <a:pt x="86" y="27"/>
                        </a:moveTo>
                        <a:lnTo>
                          <a:pt x="11" y="0"/>
                        </a:lnTo>
                        <a:lnTo>
                          <a:pt x="0" y="37"/>
                        </a:lnTo>
                        <a:lnTo>
                          <a:pt x="33" y="51"/>
                        </a:lnTo>
                        <a:lnTo>
                          <a:pt x="86" y="2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2" name="未知"/>
                  <p:cNvSpPr>
                    <a:spLocks/>
                  </p:cNvSpPr>
                  <p:nvPr/>
                </p:nvSpPr>
                <p:spPr bwMode="auto">
                  <a:xfrm>
                    <a:off x="220" y="414"/>
                    <a:ext cx="141" cy="141"/>
                  </a:xfrm>
                  <a:custGeom>
                    <a:avLst/>
                    <a:gdLst>
                      <a:gd name="T0" fmla="*/ 8 w 283"/>
                      <a:gd name="T1" fmla="*/ 9 h 281"/>
                      <a:gd name="T2" fmla="*/ 4 w 283"/>
                      <a:gd name="T3" fmla="*/ 2 h 281"/>
                      <a:gd name="T4" fmla="*/ 3 w 283"/>
                      <a:gd name="T5" fmla="*/ 1 h 281"/>
                      <a:gd name="T6" fmla="*/ 0 w 283"/>
                      <a:gd name="T7" fmla="*/ 3 h 281"/>
                      <a:gd name="T8" fmla="*/ 0 w 283"/>
                      <a:gd name="T9" fmla="*/ 2 h 281"/>
                      <a:gd name="T10" fmla="*/ 3 w 283"/>
                      <a:gd name="T11" fmla="*/ 0 h 281"/>
                      <a:gd name="T12" fmla="*/ 4 w 283"/>
                      <a:gd name="T13" fmla="*/ 1 h 281"/>
                      <a:gd name="T14" fmla="*/ 8 w 283"/>
                      <a:gd name="T15" fmla="*/ 9 h 281"/>
                      <a:gd name="T16" fmla="*/ 8 w 283"/>
                      <a:gd name="T17" fmla="*/ 9 h 28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83" h="281">
                        <a:moveTo>
                          <a:pt x="257" y="281"/>
                        </a:moveTo>
                        <a:lnTo>
                          <a:pt x="140" y="38"/>
                        </a:lnTo>
                        <a:lnTo>
                          <a:pt x="107" y="27"/>
                        </a:lnTo>
                        <a:lnTo>
                          <a:pt x="14" y="67"/>
                        </a:lnTo>
                        <a:lnTo>
                          <a:pt x="0" y="51"/>
                        </a:lnTo>
                        <a:lnTo>
                          <a:pt x="113" y="0"/>
                        </a:lnTo>
                        <a:lnTo>
                          <a:pt x="150" y="1"/>
                        </a:lnTo>
                        <a:lnTo>
                          <a:pt x="283" y="270"/>
                        </a:lnTo>
                        <a:lnTo>
                          <a:pt x="257" y="28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3" name="未知"/>
                  <p:cNvSpPr>
                    <a:spLocks/>
                  </p:cNvSpPr>
                  <p:nvPr/>
                </p:nvSpPr>
                <p:spPr bwMode="auto">
                  <a:xfrm>
                    <a:off x="208" y="384"/>
                    <a:ext cx="182" cy="154"/>
                  </a:xfrm>
                  <a:custGeom>
                    <a:avLst/>
                    <a:gdLst>
                      <a:gd name="T0" fmla="*/ 11 w 364"/>
                      <a:gd name="T1" fmla="*/ 10 h 308"/>
                      <a:gd name="T2" fmla="*/ 7 w 364"/>
                      <a:gd name="T3" fmla="*/ 2 h 308"/>
                      <a:gd name="T4" fmla="*/ 5 w 364"/>
                      <a:gd name="T5" fmla="*/ 1 h 308"/>
                      <a:gd name="T6" fmla="*/ 1 w 364"/>
                      <a:gd name="T7" fmla="*/ 3 h 308"/>
                      <a:gd name="T8" fmla="*/ 0 w 364"/>
                      <a:gd name="T9" fmla="*/ 3 h 308"/>
                      <a:gd name="T10" fmla="*/ 6 w 364"/>
                      <a:gd name="T11" fmla="*/ 0 h 308"/>
                      <a:gd name="T12" fmla="*/ 7 w 364"/>
                      <a:gd name="T13" fmla="*/ 1 h 308"/>
                      <a:gd name="T14" fmla="*/ 12 w 364"/>
                      <a:gd name="T15" fmla="*/ 10 h 308"/>
                      <a:gd name="T16" fmla="*/ 11 w 364"/>
                      <a:gd name="T17" fmla="*/ 10 h 30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64" h="308">
                        <a:moveTo>
                          <a:pt x="337" y="308"/>
                        </a:moveTo>
                        <a:lnTo>
                          <a:pt x="197" y="34"/>
                        </a:lnTo>
                        <a:lnTo>
                          <a:pt x="151" y="27"/>
                        </a:lnTo>
                        <a:lnTo>
                          <a:pt x="15" y="92"/>
                        </a:lnTo>
                        <a:lnTo>
                          <a:pt x="0" y="76"/>
                        </a:lnTo>
                        <a:lnTo>
                          <a:pt x="169" y="0"/>
                        </a:lnTo>
                        <a:lnTo>
                          <a:pt x="217" y="15"/>
                        </a:lnTo>
                        <a:lnTo>
                          <a:pt x="364" y="294"/>
                        </a:lnTo>
                        <a:lnTo>
                          <a:pt x="337" y="3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4" name="Line 5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5" y="440"/>
                    <a:ext cx="48" cy="22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5" name="Line 5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0" y="450"/>
                    <a:ext cx="44" cy="2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6" name="Line 50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5" y="402"/>
                    <a:ext cx="25" cy="47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7" name="Line 5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9" y="395"/>
                    <a:ext cx="28" cy="14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8" name="Line 50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2" y="369"/>
                    <a:ext cx="33" cy="18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9" name="Line 50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7" y="426"/>
                    <a:ext cx="39" cy="20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0" name="Line 50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8" y="467"/>
                    <a:ext cx="49" cy="22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469" name="未知"/>
                <p:cNvSpPr>
                  <a:spLocks/>
                </p:cNvSpPr>
                <p:nvPr/>
              </p:nvSpPr>
              <p:spPr bwMode="auto">
                <a:xfrm>
                  <a:off x="165" y="0"/>
                  <a:ext cx="978" cy="1155"/>
                </a:xfrm>
                <a:custGeom>
                  <a:avLst/>
                  <a:gdLst>
                    <a:gd name="T0" fmla="*/ 0 w 1957"/>
                    <a:gd name="T1" fmla="*/ 18 h 2308"/>
                    <a:gd name="T2" fmla="*/ 34 w 1957"/>
                    <a:gd name="T3" fmla="*/ 0 h 2308"/>
                    <a:gd name="T4" fmla="*/ 61 w 1957"/>
                    <a:gd name="T5" fmla="*/ 56 h 2308"/>
                    <a:gd name="T6" fmla="*/ 27 w 1957"/>
                    <a:gd name="T7" fmla="*/ 73 h 2308"/>
                    <a:gd name="T8" fmla="*/ 0 w 1957"/>
                    <a:gd name="T9" fmla="*/ 18 h 23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57" h="2308">
                      <a:moveTo>
                        <a:pt x="0" y="549"/>
                      </a:moveTo>
                      <a:lnTo>
                        <a:pt x="1099" y="0"/>
                      </a:lnTo>
                      <a:lnTo>
                        <a:pt x="1957" y="1770"/>
                      </a:lnTo>
                      <a:lnTo>
                        <a:pt x="879" y="2308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noFill/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0" name="未知"/>
                <p:cNvSpPr>
                  <a:spLocks/>
                </p:cNvSpPr>
                <p:nvPr/>
              </p:nvSpPr>
              <p:spPr bwMode="auto">
                <a:xfrm>
                  <a:off x="261" y="251"/>
                  <a:ext cx="114" cy="199"/>
                </a:xfrm>
                <a:custGeom>
                  <a:avLst/>
                  <a:gdLst>
                    <a:gd name="T0" fmla="*/ 1 w 227"/>
                    <a:gd name="T1" fmla="*/ 0 h 399"/>
                    <a:gd name="T2" fmla="*/ 0 w 227"/>
                    <a:gd name="T3" fmla="*/ 7 h 399"/>
                    <a:gd name="T4" fmla="*/ 8 w 227"/>
                    <a:gd name="T5" fmla="*/ 12 h 399"/>
                    <a:gd name="T6" fmla="*/ 7 w 227"/>
                    <a:gd name="T7" fmla="*/ 4 h 399"/>
                    <a:gd name="T8" fmla="*/ 1 w 227"/>
                    <a:gd name="T9" fmla="*/ 0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399">
                      <a:moveTo>
                        <a:pt x="7" y="0"/>
                      </a:moveTo>
                      <a:lnTo>
                        <a:pt x="0" y="254"/>
                      </a:lnTo>
                      <a:lnTo>
                        <a:pt x="227" y="399"/>
                      </a:lnTo>
                      <a:lnTo>
                        <a:pt x="224" y="13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1" name="未知"/>
                <p:cNvSpPr>
                  <a:spLocks/>
                </p:cNvSpPr>
                <p:nvPr/>
              </p:nvSpPr>
              <p:spPr bwMode="auto">
                <a:xfrm>
                  <a:off x="943" y="707"/>
                  <a:ext cx="113" cy="200"/>
                </a:xfrm>
                <a:custGeom>
                  <a:avLst/>
                  <a:gdLst>
                    <a:gd name="T0" fmla="*/ 0 w 227"/>
                    <a:gd name="T1" fmla="*/ 0 h 399"/>
                    <a:gd name="T2" fmla="*/ 0 w 227"/>
                    <a:gd name="T3" fmla="*/ 8 h 399"/>
                    <a:gd name="T4" fmla="*/ 7 w 227"/>
                    <a:gd name="T5" fmla="*/ 13 h 399"/>
                    <a:gd name="T6" fmla="*/ 7 w 227"/>
                    <a:gd name="T7" fmla="*/ 5 h 399"/>
                    <a:gd name="T8" fmla="*/ 0 w 227"/>
                    <a:gd name="T9" fmla="*/ 0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399">
                      <a:moveTo>
                        <a:pt x="7" y="0"/>
                      </a:moveTo>
                      <a:lnTo>
                        <a:pt x="0" y="254"/>
                      </a:lnTo>
                      <a:lnTo>
                        <a:pt x="227" y="399"/>
                      </a:lnTo>
                      <a:lnTo>
                        <a:pt x="224" y="13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2" name="未知"/>
                <p:cNvSpPr>
                  <a:spLocks/>
                </p:cNvSpPr>
                <p:nvPr/>
              </p:nvSpPr>
              <p:spPr bwMode="auto">
                <a:xfrm>
                  <a:off x="1168" y="773"/>
                  <a:ext cx="80" cy="139"/>
                </a:xfrm>
                <a:custGeom>
                  <a:avLst/>
                  <a:gdLst>
                    <a:gd name="T0" fmla="*/ 1 w 160"/>
                    <a:gd name="T1" fmla="*/ 0 h 278"/>
                    <a:gd name="T2" fmla="*/ 0 w 160"/>
                    <a:gd name="T3" fmla="*/ 6 h 278"/>
                    <a:gd name="T4" fmla="*/ 5 w 160"/>
                    <a:gd name="T5" fmla="*/ 9 h 278"/>
                    <a:gd name="T6" fmla="*/ 5 w 160"/>
                    <a:gd name="T7" fmla="*/ 3 h 278"/>
                    <a:gd name="T8" fmla="*/ 1 w 160"/>
                    <a:gd name="T9" fmla="*/ 0 h 2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60" h="278">
                      <a:moveTo>
                        <a:pt x="20" y="0"/>
                      </a:moveTo>
                      <a:lnTo>
                        <a:pt x="0" y="175"/>
                      </a:lnTo>
                      <a:lnTo>
                        <a:pt x="155" y="278"/>
                      </a:lnTo>
                      <a:lnTo>
                        <a:pt x="160" y="88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3" name="未知"/>
                <p:cNvSpPr>
                  <a:spLocks/>
                </p:cNvSpPr>
                <p:nvPr/>
              </p:nvSpPr>
              <p:spPr bwMode="auto">
                <a:xfrm>
                  <a:off x="1234" y="941"/>
                  <a:ext cx="82" cy="156"/>
                </a:xfrm>
                <a:custGeom>
                  <a:avLst/>
                  <a:gdLst>
                    <a:gd name="T0" fmla="*/ 5 w 164"/>
                    <a:gd name="T1" fmla="*/ 9 h 311"/>
                    <a:gd name="T2" fmla="*/ 4 w 164"/>
                    <a:gd name="T3" fmla="*/ 10 h 311"/>
                    <a:gd name="T4" fmla="*/ 0 w 164"/>
                    <a:gd name="T5" fmla="*/ 3 h 311"/>
                    <a:gd name="T6" fmla="*/ 1 w 164"/>
                    <a:gd name="T7" fmla="*/ 1 h 311"/>
                    <a:gd name="T8" fmla="*/ 3 w 164"/>
                    <a:gd name="T9" fmla="*/ 0 h 311"/>
                    <a:gd name="T10" fmla="*/ 5 w 164"/>
                    <a:gd name="T11" fmla="*/ 1 h 311"/>
                    <a:gd name="T12" fmla="*/ 6 w 164"/>
                    <a:gd name="T13" fmla="*/ 3 h 311"/>
                    <a:gd name="T14" fmla="*/ 4 w 164"/>
                    <a:gd name="T15" fmla="*/ 4 h 311"/>
                    <a:gd name="T16" fmla="*/ 3 w 164"/>
                    <a:gd name="T17" fmla="*/ 2 h 311"/>
                    <a:gd name="T18" fmla="*/ 2 w 164"/>
                    <a:gd name="T19" fmla="*/ 3 h 311"/>
                    <a:gd name="T20" fmla="*/ 5 w 164"/>
                    <a:gd name="T21" fmla="*/ 9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4" h="311">
                      <a:moveTo>
                        <a:pt x="157" y="283"/>
                      </a:moveTo>
                      <a:lnTo>
                        <a:pt x="113" y="311"/>
                      </a:lnTo>
                      <a:lnTo>
                        <a:pt x="0" y="88"/>
                      </a:lnTo>
                      <a:lnTo>
                        <a:pt x="23" y="30"/>
                      </a:lnTo>
                      <a:lnTo>
                        <a:pt x="78" y="0"/>
                      </a:lnTo>
                      <a:lnTo>
                        <a:pt x="138" y="22"/>
                      </a:lnTo>
                      <a:lnTo>
                        <a:pt x="164" y="91"/>
                      </a:lnTo>
                      <a:lnTo>
                        <a:pt x="119" y="115"/>
                      </a:lnTo>
                      <a:lnTo>
                        <a:pt x="90" y="63"/>
                      </a:lnTo>
                      <a:lnTo>
                        <a:pt x="58" y="80"/>
                      </a:lnTo>
                      <a:lnTo>
                        <a:pt x="157" y="28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280" name="Group 513"/>
            <p:cNvGrpSpPr>
              <a:grpSpLocks/>
            </p:cNvGrpSpPr>
            <p:nvPr/>
          </p:nvGrpSpPr>
          <p:grpSpPr bwMode="auto">
            <a:xfrm rot="1489513">
              <a:off x="96" y="0"/>
              <a:ext cx="1388" cy="1739"/>
              <a:chOff x="0" y="0"/>
              <a:chExt cx="1388" cy="1739"/>
            </a:xfrm>
          </p:grpSpPr>
          <p:sp>
            <p:nvSpPr>
              <p:cNvPr id="11369" name="未知"/>
              <p:cNvSpPr>
                <a:spLocks/>
              </p:cNvSpPr>
              <p:nvPr/>
            </p:nvSpPr>
            <p:spPr bwMode="auto">
              <a:xfrm>
                <a:off x="0" y="0"/>
                <a:ext cx="1388" cy="1739"/>
              </a:xfrm>
              <a:custGeom>
                <a:avLst/>
                <a:gdLst>
                  <a:gd name="T0" fmla="*/ 1 w 2777"/>
                  <a:gd name="T1" fmla="*/ 15 h 3479"/>
                  <a:gd name="T2" fmla="*/ 4 w 2777"/>
                  <a:gd name="T3" fmla="*/ 13 h 3479"/>
                  <a:gd name="T4" fmla="*/ 55 w 2777"/>
                  <a:gd name="T5" fmla="*/ 0 h 3479"/>
                  <a:gd name="T6" fmla="*/ 59 w 2777"/>
                  <a:gd name="T7" fmla="*/ 0 h 3479"/>
                  <a:gd name="T8" fmla="*/ 62 w 2777"/>
                  <a:gd name="T9" fmla="*/ 1 h 3479"/>
                  <a:gd name="T10" fmla="*/ 64 w 2777"/>
                  <a:gd name="T11" fmla="*/ 3 h 3479"/>
                  <a:gd name="T12" fmla="*/ 86 w 2777"/>
                  <a:gd name="T13" fmla="*/ 90 h 3479"/>
                  <a:gd name="T14" fmla="*/ 86 w 2777"/>
                  <a:gd name="T15" fmla="*/ 92 h 3479"/>
                  <a:gd name="T16" fmla="*/ 84 w 2777"/>
                  <a:gd name="T17" fmla="*/ 94 h 3479"/>
                  <a:gd name="T18" fmla="*/ 81 w 2777"/>
                  <a:gd name="T19" fmla="*/ 95 h 3479"/>
                  <a:gd name="T20" fmla="*/ 33 w 2777"/>
                  <a:gd name="T21" fmla="*/ 108 h 3479"/>
                  <a:gd name="T22" fmla="*/ 28 w 2777"/>
                  <a:gd name="T23" fmla="*/ 108 h 3479"/>
                  <a:gd name="T24" fmla="*/ 25 w 2777"/>
                  <a:gd name="T25" fmla="*/ 107 h 3479"/>
                  <a:gd name="T26" fmla="*/ 24 w 2777"/>
                  <a:gd name="T27" fmla="*/ 105 h 3479"/>
                  <a:gd name="T28" fmla="*/ 0 w 2777"/>
                  <a:gd name="T29" fmla="*/ 20 h 3479"/>
                  <a:gd name="T30" fmla="*/ 0 w 2777"/>
                  <a:gd name="T31" fmla="*/ 17 h 3479"/>
                  <a:gd name="T32" fmla="*/ 1 w 2777"/>
                  <a:gd name="T33" fmla="*/ 15 h 347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777" h="3479">
                    <a:moveTo>
                      <a:pt x="49" y="497"/>
                    </a:moveTo>
                    <a:lnTo>
                      <a:pt x="143" y="445"/>
                    </a:lnTo>
                    <a:lnTo>
                      <a:pt x="1770" y="11"/>
                    </a:lnTo>
                    <a:lnTo>
                      <a:pt x="1905" y="0"/>
                    </a:lnTo>
                    <a:lnTo>
                      <a:pt x="2003" y="48"/>
                    </a:lnTo>
                    <a:lnTo>
                      <a:pt x="2049" y="126"/>
                    </a:lnTo>
                    <a:lnTo>
                      <a:pt x="2777" y="2880"/>
                    </a:lnTo>
                    <a:lnTo>
                      <a:pt x="2759" y="2973"/>
                    </a:lnTo>
                    <a:lnTo>
                      <a:pt x="2714" y="3038"/>
                    </a:lnTo>
                    <a:lnTo>
                      <a:pt x="2612" y="3071"/>
                    </a:lnTo>
                    <a:lnTo>
                      <a:pt x="1057" y="3464"/>
                    </a:lnTo>
                    <a:lnTo>
                      <a:pt x="909" y="3479"/>
                    </a:lnTo>
                    <a:lnTo>
                      <a:pt x="830" y="3450"/>
                    </a:lnTo>
                    <a:lnTo>
                      <a:pt x="796" y="3368"/>
                    </a:lnTo>
                    <a:lnTo>
                      <a:pt x="13" y="667"/>
                    </a:lnTo>
                    <a:lnTo>
                      <a:pt x="0" y="567"/>
                    </a:lnTo>
                    <a:lnTo>
                      <a:pt x="49" y="497"/>
                    </a:lnTo>
                    <a:close/>
                  </a:path>
                </a:pathLst>
              </a:custGeom>
              <a:solidFill>
                <a:srgbClr val="FFFFFF"/>
              </a:solidFill>
              <a:ln w="317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370" name="Group 515"/>
              <p:cNvGrpSpPr>
                <a:grpSpLocks/>
              </p:cNvGrpSpPr>
              <p:nvPr/>
            </p:nvGrpSpPr>
            <p:grpSpPr bwMode="auto">
              <a:xfrm>
                <a:off x="81" y="267"/>
                <a:ext cx="1226" cy="1221"/>
                <a:chOff x="0" y="0"/>
                <a:chExt cx="1226" cy="1221"/>
              </a:xfrm>
            </p:grpSpPr>
            <p:grpSp>
              <p:nvGrpSpPr>
                <p:cNvPr id="11371" name="Group 51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33" cy="325"/>
                  <a:chOff x="0" y="0"/>
                  <a:chExt cx="133" cy="325"/>
                </a:xfrm>
              </p:grpSpPr>
              <p:sp>
                <p:nvSpPr>
                  <p:cNvPr id="11461" name="未知"/>
                  <p:cNvSpPr>
                    <a:spLocks/>
                  </p:cNvSpPr>
                  <p:nvPr/>
                </p:nvSpPr>
                <p:spPr bwMode="auto">
                  <a:xfrm>
                    <a:off x="51" y="176"/>
                    <a:ext cx="82" cy="149"/>
                  </a:xfrm>
                  <a:custGeom>
                    <a:avLst/>
                    <a:gdLst>
                      <a:gd name="T0" fmla="*/ 1 w 165"/>
                      <a:gd name="T1" fmla="*/ 0 h 298"/>
                      <a:gd name="T2" fmla="*/ 0 w 165"/>
                      <a:gd name="T3" fmla="*/ 6 h 298"/>
                      <a:gd name="T4" fmla="*/ 4 w 165"/>
                      <a:gd name="T5" fmla="*/ 10 h 298"/>
                      <a:gd name="T6" fmla="*/ 5 w 165"/>
                      <a:gd name="T7" fmla="*/ 4 h 298"/>
                      <a:gd name="T8" fmla="*/ 1 w 165"/>
                      <a:gd name="T9" fmla="*/ 0 h 2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65" h="298">
                        <a:moveTo>
                          <a:pt x="43" y="0"/>
                        </a:moveTo>
                        <a:lnTo>
                          <a:pt x="0" y="171"/>
                        </a:lnTo>
                        <a:lnTo>
                          <a:pt x="132" y="298"/>
                        </a:lnTo>
                        <a:lnTo>
                          <a:pt x="165" y="123"/>
                        </a:lnTo>
                        <a:lnTo>
                          <a:pt x="43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2" name="未知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95" cy="159"/>
                  </a:xfrm>
                  <a:custGeom>
                    <a:avLst/>
                    <a:gdLst>
                      <a:gd name="T0" fmla="*/ 3 w 188"/>
                      <a:gd name="T1" fmla="*/ 0 h 319"/>
                      <a:gd name="T2" fmla="*/ 1 w 188"/>
                      <a:gd name="T3" fmla="*/ 0 h 319"/>
                      <a:gd name="T4" fmla="*/ 0 w 188"/>
                      <a:gd name="T5" fmla="*/ 2 h 319"/>
                      <a:gd name="T6" fmla="*/ 2 w 188"/>
                      <a:gd name="T7" fmla="*/ 8 h 319"/>
                      <a:gd name="T8" fmla="*/ 4 w 188"/>
                      <a:gd name="T9" fmla="*/ 9 h 319"/>
                      <a:gd name="T10" fmla="*/ 4 w 188"/>
                      <a:gd name="T11" fmla="*/ 9 h 319"/>
                      <a:gd name="T12" fmla="*/ 5 w 188"/>
                      <a:gd name="T13" fmla="*/ 9 h 319"/>
                      <a:gd name="T14" fmla="*/ 5 w 188"/>
                      <a:gd name="T15" fmla="*/ 8 h 319"/>
                      <a:gd name="T16" fmla="*/ 6 w 188"/>
                      <a:gd name="T17" fmla="*/ 7 h 319"/>
                      <a:gd name="T18" fmla="*/ 5 w 188"/>
                      <a:gd name="T19" fmla="*/ 1 h 319"/>
                      <a:gd name="T20" fmla="*/ 3 w 188"/>
                      <a:gd name="T21" fmla="*/ 0 h 31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88" h="319">
                        <a:moveTo>
                          <a:pt x="84" y="0"/>
                        </a:moveTo>
                        <a:lnTo>
                          <a:pt x="29" y="21"/>
                        </a:lnTo>
                        <a:lnTo>
                          <a:pt x="0" y="71"/>
                        </a:lnTo>
                        <a:lnTo>
                          <a:pt x="48" y="274"/>
                        </a:lnTo>
                        <a:lnTo>
                          <a:pt x="99" y="293"/>
                        </a:lnTo>
                        <a:lnTo>
                          <a:pt x="110" y="319"/>
                        </a:lnTo>
                        <a:lnTo>
                          <a:pt x="157" y="309"/>
                        </a:lnTo>
                        <a:lnTo>
                          <a:pt x="154" y="282"/>
                        </a:lnTo>
                        <a:lnTo>
                          <a:pt x="188" y="227"/>
                        </a:lnTo>
                        <a:lnTo>
                          <a:pt x="138" y="32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72" name="未知"/>
                <p:cNvSpPr>
                  <a:spLocks/>
                </p:cNvSpPr>
                <p:nvPr/>
              </p:nvSpPr>
              <p:spPr bwMode="auto">
                <a:xfrm>
                  <a:off x="27" y="29"/>
                  <a:ext cx="41" cy="93"/>
                </a:xfrm>
                <a:custGeom>
                  <a:avLst/>
                  <a:gdLst>
                    <a:gd name="T0" fmla="*/ 2 w 82"/>
                    <a:gd name="T1" fmla="*/ 0 h 185"/>
                    <a:gd name="T2" fmla="*/ 0 w 82"/>
                    <a:gd name="T3" fmla="*/ 1 h 185"/>
                    <a:gd name="T4" fmla="*/ 2 w 82"/>
                    <a:gd name="T5" fmla="*/ 6 h 185"/>
                    <a:gd name="T6" fmla="*/ 3 w 82"/>
                    <a:gd name="T7" fmla="*/ 6 h 185"/>
                    <a:gd name="T8" fmla="*/ 2 w 82"/>
                    <a:gd name="T9" fmla="*/ 0 h 1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2" h="185">
                      <a:moveTo>
                        <a:pt x="37" y="0"/>
                      </a:moveTo>
                      <a:lnTo>
                        <a:pt x="0" y="11"/>
                      </a:lnTo>
                      <a:lnTo>
                        <a:pt x="42" y="185"/>
                      </a:lnTo>
                      <a:lnTo>
                        <a:pt x="82" y="171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373" name="Group 520"/>
                <p:cNvGrpSpPr>
                  <a:grpSpLocks/>
                </p:cNvGrpSpPr>
                <p:nvPr/>
              </p:nvGrpSpPr>
              <p:grpSpPr bwMode="auto">
                <a:xfrm>
                  <a:off x="1094" y="895"/>
                  <a:ext cx="132" cy="326"/>
                  <a:chOff x="0" y="0"/>
                  <a:chExt cx="132" cy="326"/>
                </a:xfrm>
              </p:grpSpPr>
              <p:sp>
                <p:nvSpPr>
                  <p:cNvPr id="11459" name="未知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2" cy="149"/>
                  </a:xfrm>
                  <a:custGeom>
                    <a:avLst/>
                    <a:gdLst>
                      <a:gd name="T0" fmla="*/ 3 w 165"/>
                      <a:gd name="T1" fmla="*/ 10 h 298"/>
                      <a:gd name="T2" fmla="*/ 5 w 165"/>
                      <a:gd name="T3" fmla="*/ 4 h 298"/>
                      <a:gd name="T4" fmla="*/ 1 w 165"/>
                      <a:gd name="T5" fmla="*/ 0 h 298"/>
                      <a:gd name="T6" fmla="*/ 0 w 165"/>
                      <a:gd name="T7" fmla="*/ 6 h 298"/>
                      <a:gd name="T8" fmla="*/ 3 w 165"/>
                      <a:gd name="T9" fmla="*/ 10 h 2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65" h="298">
                        <a:moveTo>
                          <a:pt x="122" y="298"/>
                        </a:moveTo>
                        <a:lnTo>
                          <a:pt x="165" y="127"/>
                        </a:lnTo>
                        <a:lnTo>
                          <a:pt x="40" y="0"/>
                        </a:lnTo>
                        <a:lnTo>
                          <a:pt x="0" y="174"/>
                        </a:lnTo>
                        <a:lnTo>
                          <a:pt x="122" y="29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0" name="未知"/>
                  <p:cNvSpPr>
                    <a:spLocks/>
                  </p:cNvSpPr>
                  <p:nvPr/>
                </p:nvSpPr>
                <p:spPr bwMode="auto">
                  <a:xfrm>
                    <a:off x="38" y="166"/>
                    <a:ext cx="94" cy="160"/>
                  </a:xfrm>
                  <a:custGeom>
                    <a:avLst/>
                    <a:gdLst>
                      <a:gd name="T0" fmla="*/ 4 w 188"/>
                      <a:gd name="T1" fmla="*/ 10 h 319"/>
                      <a:gd name="T2" fmla="*/ 5 w 188"/>
                      <a:gd name="T3" fmla="*/ 10 h 319"/>
                      <a:gd name="T4" fmla="*/ 6 w 188"/>
                      <a:gd name="T5" fmla="*/ 8 h 319"/>
                      <a:gd name="T6" fmla="*/ 5 w 188"/>
                      <a:gd name="T7" fmla="*/ 2 h 319"/>
                      <a:gd name="T8" fmla="*/ 3 w 188"/>
                      <a:gd name="T9" fmla="*/ 1 h 319"/>
                      <a:gd name="T10" fmla="*/ 3 w 188"/>
                      <a:gd name="T11" fmla="*/ 0 h 319"/>
                      <a:gd name="T12" fmla="*/ 1 w 188"/>
                      <a:gd name="T13" fmla="*/ 1 h 319"/>
                      <a:gd name="T14" fmla="*/ 2 w 188"/>
                      <a:gd name="T15" fmla="*/ 2 h 319"/>
                      <a:gd name="T16" fmla="*/ 0 w 188"/>
                      <a:gd name="T17" fmla="*/ 3 h 319"/>
                      <a:gd name="T18" fmla="*/ 2 w 188"/>
                      <a:gd name="T19" fmla="*/ 9 h 319"/>
                      <a:gd name="T20" fmla="*/ 4 w 188"/>
                      <a:gd name="T21" fmla="*/ 10 h 31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88" h="319">
                        <a:moveTo>
                          <a:pt x="104" y="319"/>
                        </a:moveTo>
                        <a:lnTo>
                          <a:pt x="159" y="298"/>
                        </a:lnTo>
                        <a:lnTo>
                          <a:pt x="188" y="248"/>
                        </a:lnTo>
                        <a:lnTo>
                          <a:pt x="140" y="45"/>
                        </a:lnTo>
                        <a:lnTo>
                          <a:pt x="89" y="26"/>
                        </a:lnTo>
                        <a:lnTo>
                          <a:pt x="78" y="0"/>
                        </a:lnTo>
                        <a:lnTo>
                          <a:pt x="31" y="10"/>
                        </a:lnTo>
                        <a:lnTo>
                          <a:pt x="34" y="36"/>
                        </a:lnTo>
                        <a:lnTo>
                          <a:pt x="0" y="91"/>
                        </a:lnTo>
                        <a:lnTo>
                          <a:pt x="50" y="287"/>
                        </a:lnTo>
                        <a:lnTo>
                          <a:pt x="104" y="319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74" name="未知"/>
                <p:cNvSpPr>
                  <a:spLocks/>
                </p:cNvSpPr>
                <p:nvPr/>
              </p:nvSpPr>
              <p:spPr bwMode="auto">
                <a:xfrm>
                  <a:off x="1159" y="1099"/>
                  <a:ext cx="41" cy="93"/>
                </a:xfrm>
                <a:custGeom>
                  <a:avLst/>
                  <a:gdLst>
                    <a:gd name="T0" fmla="*/ 2 w 82"/>
                    <a:gd name="T1" fmla="*/ 6 h 186"/>
                    <a:gd name="T2" fmla="*/ 3 w 82"/>
                    <a:gd name="T3" fmla="*/ 6 h 186"/>
                    <a:gd name="T4" fmla="*/ 2 w 82"/>
                    <a:gd name="T5" fmla="*/ 0 h 186"/>
                    <a:gd name="T6" fmla="*/ 0 w 82"/>
                    <a:gd name="T7" fmla="*/ 1 h 186"/>
                    <a:gd name="T8" fmla="*/ 2 w 82"/>
                    <a:gd name="T9" fmla="*/ 6 h 1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2" h="186">
                      <a:moveTo>
                        <a:pt x="45" y="186"/>
                      </a:moveTo>
                      <a:lnTo>
                        <a:pt x="82" y="175"/>
                      </a:lnTo>
                      <a:lnTo>
                        <a:pt x="40" y="0"/>
                      </a:lnTo>
                      <a:lnTo>
                        <a:pt x="0" y="15"/>
                      </a:lnTo>
                      <a:lnTo>
                        <a:pt x="45" y="1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375" name="Group 524"/>
                <p:cNvGrpSpPr>
                  <a:grpSpLocks/>
                </p:cNvGrpSpPr>
                <p:nvPr/>
              </p:nvGrpSpPr>
              <p:grpSpPr bwMode="auto">
                <a:xfrm>
                  <a:off x="149" y="1"/>
                  <a:ext cx="909" cy="1176"/>
                  <a:chOff x="0" y="0"/>
                  <a:chExt cx="909" cy="1176"/>
                </a:xfrm>
              </p:grpSpPr>
              <p:sp>
                <p:nvSpPr>
                  <p:cNvPr id="11376" name="未知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909" cy="1176"/>
                  </a:xfrm>
                  <a:custGeom>
                    <a:avLst/>
                    <a:gdLst>
                      <a:gd name="T0" fmla="*/ 0 w 1817"/>
                      <a:gd name="T1" fmla="*/ 10 h 2353"/>
                      <a:gd name="T2" fmla="*/ 40 w 1817"/>
                      <a:gd name="T3" fmla="*/ 0 h 2353"/>
                      <a:gd name="T4" fmla="*/ 57 w 1817"/>
                      <a:gd name="T5" fmla="*/ 62 h 2353"/>
                      <a:gd name="T6" fmla="*/ 18 w 1817"/>
                      <a:gd name="T7" fmla="*/ 73 h 2353"/>
                      <a:gd name="T8" fmla="*/ 0 w 1817"/>
                      <a:gd name="T9" fmla="*/ 10 h 235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817" h="2353">
                        <a:moveTo>
                          <a:pt x="0" y="334"/>
                        </a:moveTo>
                        <a:lnTo>
                          <a:pt x="1264" y="0"/>
                        </a:lnTo>
                        <a:lnTo>
                          <a:pt x="1817" y="2012"/>
                        </a:lnTo>
                        <a:lnTo>
                          <a:pt x="553" y="2353"/>
                        </a:lnTo>
                        <a:lnTo>
                          <a:pt x="0" y="334"/>
                        </a:lnTo>
                        <a:close/>
                      </a:path>
                    </a:pathLst>
                  </a:custGeom>
                  <a:noFill/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7" name="未知"/>
                  <p:cNvSpPr>
                    <a:spLocks/>
                  </p:cNvSpPr>
                  <p:nvPr/>
                </p:nvSpPr>
                <p:spPr bwMode="auto">
                  <a:xfrm>
                    <a:off x="74" y="157"/>
                    <a:ext cx="132" cy="238"/>
                  </a:xfrm>
                  <a:custGeom>
                    <a:avLst/>
                    <a:gdLst>
                      <a:gd name="T0" fmla="*/ 2 w 266"/>
                      <a:gd name="T1" fmla="*/ 0 h 475"/>
                      <a:gd name="T2" fmla="*/ 0 w 266"/>
                      <a:gd name="T3" fmla="*/ 9 h 475"/>
                      <a:gd name="T4" fmla="*/ 6 w 266"/>
                      <a:gd name="T5" fmla="*/ 15 h 475"/>
                      <a:gd name="T6" fmla="*/ 8 w 266"/>
                      <a:gd name="T7" fmla="*/ 7 h 475"/>
                      <a:gd name="T8" fmla="*/ 2 w 266"/>
                      <a:gd name="T9" fmla="*/ 0 h 4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66" h="475">
                        <a:moveTo>
                          <a:pt x="69" y="0"/>
                        </a:moveTo>
                        <a:lnTo>
                          <a:pt x="0" y="273"/>
                        </a:lnTo>
                        <a:lnTo>
                          <a:pt x="213" y="475"/>
                        </a:lnTo>
                        <a:lnTo>
                          <a:pt x="266" y="197"/>
                        </a:lnTo>
                        <a:lnTo>
                          <a:pt x="69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8" name="未知"/>
                  <p:cNvSpPr>
                    <a:spLocks/>
                  </p:cNvSpPr>
                  <p:nvPr/>
                </p:nvSpPr>
                <p:spPr bwMode="auto">
                  <a:xfrm>
                    <a:off x="709" y="802"/>
                    <a:ext cx="111" cy="199"/>
                  </a:xfrm>
                  <a:custGeom>
                    <a:avLst/>
                    <a:gdLst>
                      <a:gd name="T0" fmla="*/ 2 w 221"/>
                      <a:gd name="T1" fmla="*/ 0 h 397"/>
                      <a:gd name="T2" fmla="*/ 0 w 221"/>
                      <a:gd name="T3" fmla="*/ 8 h 397"/>
                      <a:gd name="T4" fmla="*/ 6 w 221"/>
                      <a:gd name="T5" fmla="*/ 13 h 397"/>
                      <a:gd name="T6" fmla="*/ 7 w 221"/>
                      <a:gd name="T7" fmla="*/ 6 h 397"/>
                      <a:gd name="T8" fmla="*/ 2 w 221"/>
                      <a:gd name="T9" fmla="*/ 0 h 3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1" h="397">
                        <a:moveTo>
                          <a:pt x="57" y="0"/>
                        </a:moveTo>
                        <a:lnTo>
                          <a:pt x="0" y="227"/>
                        </a:lnTo>
                        <a:lnTo>
                          <a:pt x="177" y="397"/>
                        </a:lnTo>
                        <a:lnTo>
                          <a:pt x="221" y="16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379" name="Group 528"/>
                  <p:cNvGrpSpPr>
                    <a:grpSpLocks/>
                  </p:cNvGrpSpPr>
                  <p:nvPr/>
                </p:nvGrpSpPr>
                <p:grpSpPr bwMode="auto">
                  <a:xfrm>
                    <a:off x="105" y="8"/>
                    <a:ext cx="663" cy="664"/>
                    <a:chOff x="0" y="0"/>
                    <a:chExt cx="663" cy="664"/>
                  </a:xfrm>
                </p:grpSpPr>
                <p:sp>
                  <p:nvSpPr>
                    <p:cNvPr id="11420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59" y="0"/>
                      <a:ext cx="183" cy="210"/>
                    </a:xfrm>
                    <a:custGeom>
                      <a:avLst/>
                      <a:gdLst>
                        <a:gd name="T0" fmla="*/ 9 w 366"/>
                        <a:gd name="T1" fmla="*/ 0 h 421"/>
                        <a:gd name="T2" fmla="*/ 0 w 366"/>
                        <a:gd name="T3" fmla="*/ 2 h 421"/>
                        <a:gd name="T4" fmla="*/ 2 w 366"/>
                        <a:gd name="T5" fmla="*/ 6 h 421"/>
                        <a:gd name="T6" fmla="*/ 6 w 366"/>
                        <a:gd name="T7" fmla="*/ 10 h 421"/>
                        <a:gd name="T8" fmla="*/ 10 w 366"/>
                        <a:gd name="T9" fmla="*/ 13 h 421"/>
                        <a:gd name="T10" fmla="*/ 12 w 366"/>
                        <a:gd name="T11" fmla="*/ 10 h 421"/>
                        <a:gd name="T12" fmla="*/ 9 w 366"/>
                        <a:gd name="T13" fmla="*/ 8 h 421"/>
                        <a:gd name="T14" fmla="*/ 8 w 366"/>
                        <a:gd name="T15" fmla="*/ 3 h 421"/>
                        <a:gd name="T16" fmla="*/ 9 w 366"/>
                        <a:gd name="T17" fmla="*/ 0 h 42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366" h="421">
                          <a:moveTo>
                            <a:pt x="271" y="0"/>
                          </a:moveTo>
                          <a:lnTo>
                            <a:pt x="0" y="71"/>
                          </a:lnTo>
                          <a:lnTo>
                            <a:pt x="34" y="213"/>
                          </a:lnTo>
                          <a:lnTo>
                            <a:pt x="170" y="338"/>
                          </a:lnTo>
                          <a:lnTo>
                            <a:pt x="304" y="421"/>
                          </a:lnTo>
                          <a:lnTo>
                            <a:pt x="366" y="325"/>
                          </a:lnTo>
                          <a:lnTo>
                            <a:pt x="283" y="259"/>
                          </a:lnTo>
                          <a:lnTo>
                            <a:pt x="245" y="123"/>
                          </a:lnTo>
                          <a:lnTo>
                            <a:pt x="271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21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17" y="34"/>
                      <a:ext cx="295" cy="275"/>
                    </a:xfrm>
                    <a:custGeom>
                      <a:avLst/>
                      <a:gdLst>
                        <a:gd name="T0" fmla="*/ 3 w 589"/>
                        <a:gd name="T1" fmla="*/ 0 h 550"/>
                        <a:gd name="T2" fmla="*/ 0 w 589"/>
                        <a:gd name="T3" fmla="*/ 1 h 550"/>
                        <a:gd name="T4" fmla="*/ 2 w 589"/>
                        <a:gd name="T5" fmla="*/ 5 h 550"/>
                        <a:gd name="T6" fmla="*/ 7 w 589"/>
                        <a:gd name="T7" fmla="*/ 11 h 550"/>
                        <a:gd name="T8" fmla="*/ 19 w 589"/>
                        <a:gd name="T9" fmla="*/ 18 h 550"/>
                        <a:gd name="T10" fmla="*/ 18 w 589"/>
                        <a:gd name="T11" fmla="*/ 15 h 550"/>
                        <a:gd name="T12" fmla="*/ 8 w 589"/>
                        <a:gd name="T13" fmla="*/ 9 h 550"/>
                        <a:gd name="T14" fmla="*/ 4 w 589"/>
                        <a:gd name="T15" fmla="*/ 5 h 550"/>
                        <a:gd name="T16" fmla="*/ 3 w 589"/>
                        <a:gd name="T17" fmla="*/ 0 h 55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589" h="550">
                          <a:moveTo>
                            <a:pt x="84" y="0"/>
                          </a:moveTo>
                          <a:lnTo>
                            <a:pt x="0" y="22"/>
                          </a:lnTo>
                          <a:lnTo>
                            <a:pt x="36" y="156"/>
                          </a:lnTo>
                          <a:lnTo>
                            <a:pt x="220" y="331"/>
                          </a:lnTo>
                          <a:lnTo>
                            <a:pt x="589" y="550"/>
                          </a:lnTo>
                          <a:lnTo>
                            <a:pt x="560" y="457"/>
                          </a:lnTo>
                          <a:lnTo>
                            <a:pt x="256" y="273"/>
                          </a:lnTo>
                          <a:lnTo>
                            <a:pt x="120" y="151"/>
                          </a:lnTo>
                          <a:lnTo>
                            <a:pt x="84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2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51" y="76"/>
                      <a:ext cx="68" cy="328"/>
                    </a:xfrm>
                    <a:custGeom>
                      <a:avLst/>
                      <a:gdLst>
                        <a:gd name="T0" fmla="*/ 4 w 135"/>
                        <a:gd name="T1" fmla="*/ 0 h 655"/>
                        <a:gd name="T2" fmla="*/ 5 w 135"/>
                        <a:gd name="T3" fmla="*/ 3 h 655"/>
                        <a:gd name="T4" fmla="*/ 2 w 135"/>
                        <a:gd name="T5" fmla="*/ 10 h 655"/>
                        <a:gd name="T6" fmla="*/ 2 w 135"/>
                        <a:gd name="T7" fmla="*/ 13 h 655"/>
                        <a:gd name="T8" fmla="*/ 3 w 135"/>
                        <a:gd name="T9" fmla="*/ 19 h 655"/>
                        <a:gd name="T10" fmla="*/ 2 w 135"/>
                        <a:gd name="T11" fmla="*/ 21 h 655"/>
                        <a:gd name="T12" fmla="*/ 0 w 135"/>
                        <a:gd name="T13" fmla="*/ 14 h 655"/>
                        <a:gd name="T14" fmla="*/ 1 w 135"/>
                        <a:gd name="T15" fmla="*/ 9 h 655"/>
                        <a:gd name="T16" fmla="*/ 3 w 135"/>
                        <a:gd name="T17" fmla="*/ 3 h 655"/>
                        <a:gd name="T18" fmla="*/ 2 w 135"/>
                        <a:gd name="T19" fmla="*/ 1 h 655"/>
                        <a:gd name="T20" fmla="*/ 4 w 135"/>
                        <a:gd name="T21" fmla="*/ 0 h 655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0" t="0" r="r" b="b"/>
                      <a:pathLst>
                        <a:path w="135" h="655">
                          <a:moveTo>
                            <a:pt x="113" y="0"/>
                          </a:moveTo>
                          <a:lnTo>
                            <a:pt x="135" y="92"/>
                          </a:lnTo>
                          <a:lnTo>
                            <a:pt x="51" y="289"/>
                          </a:lnTo>
                          <a:lnTo>
                            <a:pt x="47" y="413"/>
                          </a:lnTo>
                          <a:lnTo>
                            <a:pt x="91" y="597"/>
                          </a:lnTo>
                          <a:lnTo>
                            <a:pt x="57" y="655"/>
                          </a:lnTo>
                          <a:lnTo>
                            <a:pt x="0" y="424"/>
                          </a:lnTo>
                          <a:lnTo>
                            <a:pt x="5" y="283"/>
                          </a:lnTo>
                          <a:lnTo>
                            <a:pt x="69" y="96"/>
                          </a:lnTo>
                          <a:lnTo>
                            <a:pt x="51" y="21"/>
                          </a:lnTo>
                          <a:lnTo>
                            <a:pt x="113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23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11" y="51"/>
                      <a:ext cx="183" cy="245"/>
                    </a:xfrm>
                    <a:custGeom>
                      <a:avLst/>
                      <a:gdLst>
                        <a:gd name="T0" fmla="*/ 0 w 366"/>
                        <a:gd name="T1" fmla="*/ 2 h 489"/>
                        <a:gd name="T2" fmla="*/ 3 w 366"/>
                        <a:gd name="T3" fmla="*/ 13 h 489"/>
                        <a:gd name="T4" fmla="*/ 5 w 366"/>
                        <a:gd name="T5" fmla="*/ 15 h 489"/>
                        <a:gd name="T6" fmla="*/ 6 w 366"/>
                        <a:gd name="T7" fmla="*/ 16 h 489"/>
                        <a:gd name="T8" fmla="*/ 10 w 366"/>
                        <a:gd name="T9" fmla="*/ 15 h 489"/>
                        <a:gd name="T10" fmla="*/ 12 w 366"/>
                        <a:gd name="T11" fmla="*/ 11 h 489"/>
                        <a:gd name="T12" fmla="*/ 11 w 366"/>
                        <a:gd name="T13" fmla="*/ 7 h 489"/>
                        <a:gd name="T14" fmla="*/ 8 w 366"/>
                        <a:gd name="T15" fmla="*/ 4 h 489"/>
                        <a:gd name="T16" fmla="*/ 7 w 366"/>
                        <a:gd name="T17" fmla="*/ 0 h 489"/>
                        <a:gd name="T18" fmla="*/ 0 w 366"/>
                        <a:gd name="T19" fmla="*/ 2 h 489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0" t="0" r="r" b="b"/>
                      <a:pathLst>
                        <a:path w="366" h="489">
                          <a:moveTo>
                            <a:pt x="0" y="60"/>
                          </a:moveTo>
                          <a:lnTo>
                            <a:pt x="93" y="409"/>
                          </a:lnTo>
                          <a:lnTo>
                            <a:pt x="159" y="465"/>
                          </a:lnTo>
                          <a:lnTo>
                            <a:pt x="190" y="489"/>
                          </a:lnTo>
                          <a:lnTo>
                            <a:pt x="300" y="459"/>
                          </a:lnTo>
                          <a:lnTo>
                            <a:pt x="366" y="344"/>
                          </a:lnTo>
                          <a:lnTo>
                            <a:pt x="335" y="212"/>
                          </a:lnTo>
                          <a:lnTo>
                            <a:pt x="240" y="123"/>
                          </a:lnTo>
                          <a:lnTo>
                            <a:pt x="209" y="0"/>
                          </a:lnTo>
                          <a:lnTo>
                            <a:pt x="0" y="6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2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10" y="61"/>
                      <a:ext cx="63" cy="91"/>
                    </a:xfrm>
                    <a:custGeom>
                      <a:avLst/>
                      <a:gdLst>
                        <a:gd name="T0" fmla="*/ 0 w 126"/>
                        <a:gd name="T1" fmla="*/ 1 h 182"/>
                        <a:gd name="T2" fmla="*/ 2 w 126"/>
                        <a:gd name="T3" fmla="*/ 6 h 182"/>
                        <a:gd name="T4" fmla="*/ 4 w 126"/>
                        <a:gd name="T5" fmla="*/ 3 h 182"/>
                        <a:gd name="T6" fmla="*/ 4 w 126"/>
                        <a:gd name="T7" fmla="*/ 0 h 182"/>
                        <a:gd name="T8" fmla="*/ 0 w 126"/>
                        <a:gd name="T9" fmla="*/ 1 h 18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26" h="182">
                          <a:moveTo>
                            <a:pt x="0" y="28"/>
                          </a:moveTo>
                          <a:lnTo>
                            <a:pt x="40" y="182"/>
                          </a:lnTo>
                          <a:lnTo>
                            <a:pt x="126" y="83"/>
                          </a:lnTo>
                          <a:lnTo>
                            <a:pt x="104" y="0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25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68" y="47"/>
                      <a:ext cx="92" cy="89"/>
                    </a:xfrm>
                    <a:custGeom>
                      <a:avLst/>
                      <a:gdLst>
                        <a:gd name="T0" fmla="*/ 6 w 184"/>
                        <a:gd name="T1" fmla="*/ 6 h 177"/>
                        <a:gd name="T2" fmla="*/ 1 w 184"/>
                        <a:gd name="T3" fmla="*/ 4 h 177"/>
                        <a:gd name="T4" fmla="*/ 0 w 184"/>
                        <a:gd name="T5" fmla="*/ 1 h 177"/>
                        <a:gd name="T6" fmla="*/ 3 w 184"/>
                        <a:gd name="T7" fmla="*/ 0 h 177"/>
                        <a:gd name="T8" fmla="*/ 4 w 184"/>
                        <a:gd name="T9" fmla="*/ 4 h 177"/>
                        <a:gd name="T10" fmla="*/ 6 w 184"/>
                        <a:gd name="T11" fmla="*/ 6 h 17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84" h="177">
                          <a:moveTo>
                            <a:pt x="184" y="177"/>
                          </a:moveTo>
                          <a:lnTo>
                            <a:pt x="22" y="113"/>
                          </a:lnTo>
                          <a:lnTo>
                            <a:pt x="0" y="27"/>
                          </a:lnTo>
                          <a:lnTo>
                            <a:pt x="95" y="0"/>
                          </a:lnTo>
                          <a:lnTo>
                            <a:pt x="128" y="121"/>
                          </a:lnTo>
                          <a:lnTo>
                            <a:pt x="184" y="17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26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37" y="223"/>
                      <a:ext cx="194" cy="112"/>
                    </a:xfrm>
                    <a:custGeom>
                      <a:avLst/>
                      <a:gdLst>
                        <a:gd name="T0" fmla="*/ 10 w 388"/>
                        <a:gd name="T1" fmla="*/ 0 h 224"/>
                        <a:gd name="T2" fmla="*/ 8 w 388"/>
                        <a:gd name="T3" fmla="*/ 4 h 224"/>
                        <a:gd name="T4" fmla="*/ 5 w 388"/>
                        <a:gd name="T5" fmla="*/ 5 h 224"/>
                        <a:gd name="T6" fmla="*/ 2 w 388"/>
                        <a:gd name="T7" fmla="*/ 3 h 224"/>
                        <a:gd name="T8" fmla="*/ 0 w 388"/>
                        <a:gd name="T9" fmla="*/ 5 h 224"/>
                        <a:gd name="T10" fmla="*/ 3 w 388"/>
                        <a:gd name="T11" fmla="*/ 7 h 224"/>
                        <a:gd name="T12" fmla="*/ 5 w 388"/>
                        <a:gd name="T13" fmla="*/ 7 h 224"/>
                        <a:gd name="T14" fmla="*/ 9 w 388"/>
                        <a:gd name="T15" fmla="*/ 6 h 224"/>
                        <a:gd name="T16" fmla="*/ 11 w 388"/>
                        <a:gd name="T17" fmla="*/ 5 h 224"/>
                        <a:gd name="T18" fmla="*/ 13 w 388"/>
                        <a:gd name="T19" fmla="*/ 2 h 224"/>
                        <a:gd name="T20" fmla="*/ 10 w 388"/>
                        <a:gd name="T21" fmla="*/ 0 h 224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0" t="0" r="r" b="b"/>
                      <a:pathLst>
                        <a:path w="388" h="224">
                          <a:moveTo>
                            <a:pt x="317" y="0"/>
                          </a:moveTo>
                          <a:lnTo>
                            <a:pt x="246" y="116"/>
                          </a:lnTo>
                          <a:lnTo>
                            <a:pt x="139" y="145"/>
                          </a:lnTo>
                          <a:lnTo>
                            <a:pt x="33" y="66"/>
                          </a:lnTo>
                          <a:lnTo>
                            <a:pt x="0" y="131"/>
                          </a:lnTo>
                          <a:lnTo>
                            <a:pt x="78" y="199"/>
                          </a:lnTo>
                          <a:lnTo>
                            <a:pt x="134" y="224"/>
                          </a:lnTo>
                          <a:lnTo>
                            <a:pt x="270" y="186"/>
                          </a:lnTo>
                          <a:lnTo>
                            <a:pt x="338" y="148"/>
                          </a:lnTo>
                          <a:lnTo>
                            <a:pt x="388" y="59"/>
                          </a:lnTo>
                          <a:lnTo>
                            <a:pt x="317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27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36" y="220"/>
                      <a:ext cx="196" cy="116"/>
                    </a:xfrm>
                    <a:custGeom>
                      <a:avLst/>
                      <a:gdLst>
                        <a:gd name="T0" fmla="*/ 9 w 393"/>
                        <a:gd name="T1" fmla="*/ 1 h 232"/>
                        <a:gd name="T2" fmla="*/ 10 w 393"/>
                        <a:gd name="T3" fmla="*/ 1 h 232"/>
                        <a:gd name="T4" fmla="*/ 7 w 393"/>
                        <a:gd name="T5" fmla="*/ 4 h 232"/>
                        <a:gd name="T6" fmla="*/ 7 w 393"/>
                        <a:gd name="T7" fmla="*/ 4 h 232"/>
                        <a:gd name="T8" fmla="*/ 4 w 393"/>
                        <a:gd name="T9" fmla="*/ 5 h 232"/>
                        <a:gd name="T10" fmla="*/ 4 w 393"/>
                        <a:gd name="T11" fmla="*/ 5 h 232"/>
                        <a:gd name="T12" fmla="*/ 4 w 393"/>
                        <a:gd name="T13" fmla="*/ 5 h 232"/>
                        <a:gd name="T14" fmla="*/ 4 w 393"/>
                        <a:gd name="T15" fmla="*/ 5 h 232"/>
                        <a:gd name="T16" fmla="*/ 1 w 393"/>
                        <a:gd name="T17" fmla="*/ 3 h 232"/>
                        <a:gd name="T18" fmla="*/ 1 w 393"/>
                        <a:gd name="T19" fmla="*/ 3 h 232"/>
                        <a:gd name="T20" fmla="*/ 0 w 393"/>
                        <a:gd name="T21" fmla="*/ 5 h 232"/>
                        <a:gd name="T22" fmla="*/ 0 w 393"/>
                        <a:gd name="T23" fmla="*/ 5 h 232"/>
                        <a:gd name="T24" fmla="*/ 2 w 393"/>
                        <a:gd name="T25" fmla="*/ 7 h 232"/>
                        <a:gd name="T26" fmla="*/ 2 w 393"/>
                        <a:gd name="T27" fmla="*/ 7 h 232"/>
                        <a:gd name="T28" fmla="*/ 4 w 393"/>
                        <a:gd name="T29" fmla="*/ 7 h 232"/>
                        <a:gd name="T30" fmla="*/ 4 w 393"/>
                        <a:gd name="T31" fmla="*/ 7 h 232"/>
                        <a:gd name="T32" fmla="*/ 8 w 393"/>
                        <a:gd name="T33" fmla="*/ 6 h 232"/>
                        <a:gd name="T34" fmla="*/ 10 w 393"/>
                        <a:gd name="T35" fmla="*/ 5 h 232"/>
                        <a:gd name="T36" fmla="*/ 10 w 393"/>
                        <a:gd name="T37" fmla="*/ 5 h 232"/>
                        <a:gd name="T38" fmla="*/ 12 w 393"/>
                        <a:gd name="T39" fmla="*/ 2 h 232"/>
                        <a:gd name="T40" fmla="*/ 12 w 393"/>
                        <a:gd name="T41" fmla="*/ 3 h 232"/>
                        <a:gd name="T42" fmla="*/ 9 w 393"/>
                        <a:gd name="T43" fmla="*/ 1 h 232"/>
                        <a:gd name="T44" fmla="*/ 10 w 393"/>
                        <a:gd name="T45" fmla="*/ 1 h 232"/>
                        <a:gd name="T46" fmla="*/ 12 w 393"/>
                        <a:gd name="T47" fmla="*/ 2 h 232"/>
                        <a:gd name="T48" fmla="*/ 12 w 393"/>
                        <a:gd name="T49" fmla="*/ 3 h 232"/>
                        <a:gd name="T50" fmla="*/ 10 w 393"/>
                        <a:gd name="T51" fmla="*/ 5 h 232"/>
                        <a:gd name="T52" fmla="*/ 8 w 393"/>
                        <a:gd name="T53" fmla="*/ 7 h 232"/>
                        <a:gd name="T54" fmla="*/ 4 w 393"/>
                        <a:gd name="T55" fmla="*/ 8 h 232"/>
                        <a:gd name="T56" fmla="*/ 4 w 393"/>
                        <a:gd name="T57" fmla="*/ 8 h 232"/>
                        <a:gd name="T58" fmla="*/ 2 w 393"/>
                        <a:gd name="T59" fmla="*/ 7 h 232"/>
                        <a:gd name="T60" fmla="*/ 2 w 393"/>
                        <a:gd name="T61" fmla="*/ 7 h 232"/>
                        <a:gd name="T62" fmla="*/ 0 w 393"/>
                        <a:gd name="T63" fmla="*/ 5 h 232"/>
                        <a:gd name="T64" fmla="*/ 0 w 393"/>
                        <a:gd name="T65" fmla="*/ 5 h 232"/>
                        <a:gd name="T66" fmla="*/ 0 w 393"/>
                        <a:gd name="T67" fmla="*/ 3 h 232"/>
                        <a:gd name="T68" fmla="*/ 1 w 393"/>
                        <a:gd name="T69" fmla="*/ 3 h 232"/>
                        <a:gd name="T70" fmla="*/ 1 w 393"/>
                        <a:gd name="T71" fmla="*/ 3 h 232"/>
                        <a:gd name="T72" fmla="*/ 4 w 393"/>
                        <a:gd name="T73" fmla="*/ 5 h 232"/>
                        <a:gd name="T74" fmla="*/ 4 w 393"/>
                        <a:gd name="T75" fmla="*/ 5 h 232"/>
                        <a:gd name="T76" fmla="*/ 7 w 393"/>
                        <a:gd name="T77" fmla="*/ 4 h 232"/>
                        <a:gd name="T78" fmla="*/ 7 w 393"/>
                        <a:gd name="T79" fmla="*/ 4 h 232"/>
                        <a:gd name="T80" fmla="*/ 9 w 393"/>
                        <a:gd name="T81" fmla="*/ 1 h 232"/>
                        <a:gd name="T82" fmla="*/ 9 w 393"/>
                        <a:gd name="T83" fmla="*/ 1 h 232"/>
                        <a:gd name="T84" fmla="*/ 9 w 393"/>
                        <a:gd name="T85" fmla="*/ 1 h 232"/>
                        <a:gd name="T86" fmla="*/ 9 w 393"/>
                        <a:gd name="T87" fmla="*/ 1 h 232"/>
                        <a:gd name="T88" fmla="*/ 10 w 393"/>
                        <a:gd name="T89" fmla="*/ 0 h 232"/>
                        <a:gd name="T90" fmla="*/ 10 w 393"/>
                        <a:gd name="T91" fmla="*/ 1 h 232"/>
                        <a:gd name="T92" fmla="*/ 9 w 393"/>
                        <a:gd name="T93" fmla="*/ 1 h 232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0" t="0" r="r" b="b"/>
                      <a:pathLst>
                        <a:path w="393" h="232">
                          <a:moveTo>
                            <a:pt x="315" y="11"/>
                          </a:moveTo>
                          <a:lnTo>
                            <a:pt x="325" y="9"/>
                          </a:lnTo>
                          <a:lnTo>
                            <a:pt x="254" y="125"/>
                          </a:lnTo>
                          <a:lnTo>
                            <a:pt x="252" y="125"/>
                          </a:lnTo>
                          <a:lnTo>
                            <a:pt x="144" y="154"/>
                          </a:lnTo>
                          <a:lnTo>
                            <a:pt x="142" y="154"/>
                          </a:lnTo>
                          <a:lnTo>
                            <a:pt x="142" y="155"/>
                          </a:lnTo>
                          <a:lnTo>
                            <a:pt x="139" y="151"/>
                          </a:lnTo>
                          <a:lnTo>
                            <a:pt x="33" y="72"/>
                          </a:lnTo>
                          <a:lnTo>
                            <a:pt x="38" y="72"/>
                          </a:lnTo>
                          <a:lnTo>
                            <a:pt x="10" y="136"/>
                          </a:lnTo>
                          <a:lnTo>
                            <a:pt x="8" y="133"/>
                          </a:lnTo>
                          <a:lnTo>
                            <a:pt x="83" y="202"/>
                          </a:lnTo>
                          <a:lnTo>
                            <a:pt x="83" y="199"/>
                          </a:lnTo>
                          <a:lnTo>
                            <a:pt x="139" y="224"/>
                          </a:lnTo>
                          <a:lnTo>
                            <a:pt x="137" y="224"/>
                          </a:lnTo>
                          <a:lnTo>
                            <a:pt x="273" y="189"/>
                          </a:lnTo>
                          <a:lnTo>
                            <a:pt x="339" y="149"/>
                          </a:lnTo>
                          <a:lnTo>
                            <a:pt x="332" y="151"/>
                          </a:lnTo>
                          <a:lnTo>
                            <a:pt x="385" y="60"/>
                          </a:lnTo>
                          <a:lnTo>
                            <a:pt x="387" y="67"/>
                          </a:lnTo>
                          <a:lnTo>
                            <a:pt x="315" y="11"/>
                          </a:lnTo>
                          <a:lnTo>
                            <a:pt x="323" y="2"/>
                          </a:lnTo>
                          <a:lnTo>
                            <a:pt x="393" y="60"/>
                          </a:lnTo>
                          <a:lnTo>
                            <a:pt x="393" y="70"/>
                          </a:lnTo>
                          <a:lnTo>
                            <a:pt x="343" y="158"/>
                          </a:lnTo>
                          <a:lnTo>
                            <a:pt x="275" y="199"/>
                          </a:lnTo>
                          <a:lnTo>
                            <a:pt x="139" y="232"/>
                          </a:lnTo>
                          <a:lnTo>
                            <a:pt x="137" y="232"/>
                          </a:lnTo>
                          <a:lnTo>
                            <a:pt x="81" y="208"/>
                          </a:lnTo>
                          <a:lnTo>
                            <a:pt x="76" y="208"/>
                          </a:lnTo>
                          <a:lnTo>
                            <a:pt x="0" y="139"/>
                          </a:lnTo>
                          <a:lnTo>
                            <a:pt x="0" y="136"/>
                          </a:lnTo>
                          <a:lnTo>
                            <a:pt x="31" y="70"/>
                          </a:lnTo>
                          <a:lnTo>
                            <a:pt x="36" y="65"/>
                          </a:lnTo>
                          <a:lnTo>
                            <a:pt x="36" y="67"/>
                          </a:lnTo>
                          <a:lnTo>
                            <a:pt x="144" y="147"/>
                          </a:lnTo>
                          <a:lnTo>
                            <a:pt x="142" y="147"/>
                          </a:lnTo>
                          <a:lnTo>
                            <a:pt x="249" y="117"/>
                          </a:lnTo>
                          <a:lnTo>
                            <a:pt x="244" y="117"/>
                          </a:lnTo>
                          <a:lnTo>
                            <a:pt x="315" y="2"/>
                          </a:lnTo>
                          <a:lnTo>
                            <a:pt x="318" y="2"/>
                          </a:lnTo>
                          <a:lnTo>
                            <a:pt x="315" y="2"/>
                          </a:lnTo>
                          <a:lnTo>
                            <a:pt x="318" y="2"/>
                          </a:lnTo>
                          <a:lnTo>
                            <a:pt x="320" y="0"/>
                          </a:lnTo>
                          <a:lnTo>
                            <a:pt x="323" y="2"/>
                          </a:lnTo>
                          <a:lnTo>
                            <a:pt x="315" y="1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28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82" y="157"/>
                      <a:ext cx="116" cy="100"/>
                    </a:xfrm>
                    <a:custGeom>
                      <a:avLst/>
                      <a:gdLst>
                        <a:gd name="T0" fmla="*/ 0 w 233"/>
                        <a:gd name="T1" fmla="*/ 0 h 201"/>
                        <a:gd name="T2" fmla="*/ 0 w 233"/>
                        <a:gd name="T3" fmla="*/ 4 h 201"/>
                        <a:gd name="T4" fmla="*/ 3 w 233"/>
                        <a:gd name="T5" fmla="*/ 6 h 201"/>
                        <a:gd name="T6" fmla="*/ 7 w 233"/>
                        <a:gd name="T7" fmla="*/ 5 h 201"/>
                        <a:gd name="T8" fmla="*/ 2 w 233"/>
                        <a:gd name="T9" fmla="*/ 2 h 201"/>
                        <a:gd name="T10" fmla="*/ 0 w 233"/>
                        <a:gd name="T11" fmla="*/ 0 h 201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233" h="201">
                          <a:moveTo>
                            <a:pt x="0" y="0"/>
                          </a:moveTo>
                          <a:lnTo>
                            <a:pt x="29" y="135"/>
                          </a:lnTo>
                          <a:lnTo>
                            <a:pt x="115" y="201"/>
                          </a:lnTo>
                          <a:lnTo>
                            <a:pt x="233" y="174"/>
                          </a:lnTo>
                          <a:lnTo>
                            <a:pt x="93" y="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29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98" y="244"/>
                      <a:ext cx="340" cy="184"/>
                    </a:xfrm>
                    <a:custGeom>
                      <a:avLst/>
                      <a:gdLst>
                        <a:gd name="T0" fmla="*/ 19 w 680"/>
                        <a:gd name="T1" fmla="*/ 0 h 368"/>
                        <a:gd name="T2" fmla="*/ 16 w 680"/>
                        <a:gd name="T3" fmla="*/ 1 h 368"/>
                        <a:gd name="T4" fmla="*/ 14 w 680"/>
                        <a:gd name="T5" fmla="*/ 4 h 368"/>
                        <a:gd name="T6" fmla="*/ 12 w 680"/>
                        <a:gd name="T7" fmla="*/ 6 h 368"/>
                        <a:gd name="T8" fmla="*/ 7 w 680"/>
                        <a:gd name="T9" fmla="*/ 7 h 368"/>
                        <a:gd name="T10" fmla="*/ 3 w 680"/>
                        <a:gd name="T11" fmla="*/ 5 h 368"/>
                        <a:gd name="T12" fmla="*/ 0 w 680"/>
                        <a:gd name="T13" fmla="*/ 9 h 368"/>
                        <a:gd name="T14" fmla="*/ 5 w 680"/>
                        <a:gd name="T15" fmla="*/ 11 h 368"/>
                        <a:gd name="T16" fmla="*/ 8 w 680"/>
                        <a:gd name="T17" fmla="*/ 12 h 368"/>
                        <a:gd name="T18" fmla="*/ 14 w 680"/>
                        <a:gd name="T19" fmla="*/ 10 h 368"/>
                        <a:gd name="T20" fmla="*/ 18 w 680"/>
                        <a:gd name="T21" fmla="*/ 7 h 368"/>
                        <a:gd name="T22" fmla="*/ 22 w 680"/>
                        <a:gd name="T23" fmla="*/ 2 h 368"/>
                        <a:gd name="T24" fmla="*/ 19 w 680"/>
                        <a:gd name="T25" fmla="*/ 0 h 36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0" t="0" r="r" b="b"/>
                      <a:pathLst>
                        <a:path w="680" h="368">
                          <a:moveTo>
                            <a:pt x="597" y="0"/>
                          </a:moveTo>
                          <a:lnTo>
                            <a:pt x="487" y="28"/>
                          </a:lnTo>
                          <a:lnTo>
                            <a:pt x="444" y="123"/>
                          </a:lnTo>
                          <a:lnTo>
                            <a:pt x="376" y="164"/>
                          </a:lnTo>
                          <a:lnTo>
                            <a:pt x="200" y="212"/>
                          </a:lnTo>
                          <a:lnTo>
                            <a:pt x="68" y="155"/>
                          </a:lnTo>
                          <a:lnTo>
                            <a:pt x="0" y="265"/>
                          </a:lnTo>
                          <a:lnTo>
                            <a:pt x="140" y="344"/>
                          </a:lnTo>
                          <a:lnTo>
                            <a:pt x="246" y="368"/>
                          </a:lnTo>
                          <a:lnTo>
                            <a:pt x="423" y="317"/>
                          </a:lnTo>
                          <a:lnTo>
                            <a:pt x="555" y="212"/>
                          </a:lnTo>
                          <a:lnTo>
                            <a:pt x="680" y="45"/>
                          </a:lnTo>
                          <a:lnTo>
                            <a:pt x="597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30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04" y="279"/>
                      <a:ext cx="544" cy="330"/>
                    </a:xfrm>
                    <a:custGeom>
                      <a:avLst/>
                      <a:gdLst>
                        <a:gd name="T0" fmla="*/ 34 w 1090"/>
                        <a:gd name="T1" fmla="*/ 11 h 660"/>
                        <a:gd name="T2" fmla="*/ 26 w 1090"/>
                        <a:gd name="T3" fmla="*/ 7 h 660"/>
                        <a:gd name="T4" fmla="*/ 21 w 1090"/>
                        <a:gd name="T5" fmla="*/ 11 h 660"/>
                        <a:gd name="T6" fmla="*/ 23 w 1090"/>
                        <a:gd name="T7" fmla="*/ 17 h 660"/>
                        <a:gd name="T8" fmla="*/ 21 w 1090"/>
                        <a:gd name="T9" fmla="*/ 18 h 660"/>
                        <a:gd name="T10" fmla="*/ 19 w 1090"/>
                        <a:gd name="T11" fmla="*/ 12 h 660"/>
                        <a:gd name="T12" fmla="*/ 13 w 1090"/>
                        <a:gd name="T13" fmla="*/ 13 h 660"/>
                        <a:gd name="T14" fmla="*/ 7 w 1090"/>
                        <a:gd name="T15" fmla="*/ 11 h 660"/>
                        <a:gd name="T16" fmla="*/ 7 w 1090"/>
                        <a:gd name="T17" fmla="*/ 14 h 660"/>
                        <a:gd name="T18" fmla="*/ 6 w 1090"/>
                        <a:gd name="T19" fmla="*/ 18 h 660"/>
                        <a:gd name="T20" fmla="*/ 9 w 1090"/>
                        <a:gd name="T21" fmla="*/ 21 h 660"/>
                        <a:gd name="T22" fmla="*/ 8 w 1090"/>
                        <a:gd name="T23" fmla="*/ 21 h 660"/>
                        <a:gd name="T24" fmla="*/ 0 w 1090"/>
                        <a:gd name="T25" fmla="*/ 16 h 660"/>
                        <a:gd name="T26" fmla="*/ 0 w 1090"/>
                        <a:gd name="T27" fmla="*/ 14 h 660"/>
                        <a:gd name="T28" fmla="*/ 5 w 1090"/>
                        <a:gd name="T29" fmla="*/ 17 h 660"/>
                        <a:gd name="T30" fmla="*/ 6 w 1090"/>
                        <a:gd name="T31" fmla="*/ 14 h 660"/>
                        <a:gd name="T32" fmla="*/ 5 w 1090"/>
                        <a:gd name="T33" fmla="*/ 10 h 660"/>
                        <a:gd name="T34" fmla="*/ 3 w 1090"/>
                        <a:gd name="T35" fmla="*/ 9 h 660"/>
                        <a:gd name="T36" fmla="*/ 5 w 1090"/>
                        <a:gd name="T37" fmla="*/ 8 h 660"/>
                        <a:gd name="T38" fmla="*/ 9 w 1090"/>
                        <a:gd name="T39" fmla="*/ 10 h 660"/>
                        <a:gd name="T40" fmla="*/ 13 w 1090"/>
                        <a:gd name="T41" fmla="*/ 12 h 660"/>
                        <a:gd name="T42" fmla="*/ 20 w 1090"/>
                        <a:gd name="T43" fmla="*/ 10 h 660"/>
                        <a:gd name="T44" fmla="*/ 25 w 1090"/>
                        <a:gd name="T45" fmla="*/ 5 h 660"/>
                        <a:gd name="T46" fmla="*/ 28 w 1090"/>
                        <a:gd name="T47" fmla="*/ 0 h 660"/>
                        <a:gd name="T48" fmla="*/ 29 w 1090"/>
                        <a:gd name="T49" fmla="*/ 1 h 660"/>
                        <a:gd name="T50" fmla="*/ 28 w 1090"/>
                        <a:gd name="T51" fmla="*/ 2 h 660"/>
                        <a:gd name="T52" fmla="*/ 32 w 1090"/>
                        <a:gd name="T53" fmla="*/ 4 h 660"/>
                        <a:gd name="T54" fmla="*/ 34 w 1090"/>
                        <a:gd name="T55" fmla="*/ 11 h 660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</a:gdLst>
                      <a:ahLst/>
                      <a:cxnLst>
                        <a:cxn ang="T56">
                          <a:pos x="T0" y="T1"/>
                        </a:cxn>
                        <a:cxn ang="T57">
                          <a:pos x="T2" y="T3"/>
                        </a:cxn>
                        <a:cxn ang="T58">
                          <a:pos x="T4" y="T5"/>
                        </a:cxn>
                        <a:cxn ang="T59">
                          <a:pos x="T6" y="T7"/>
                        </a:cxn>
                        <a:cxn ang="T60">
                          <a:pos x="T8" y="T9"/>
                        </a:cxn>
                        <a:cxn ang="T61">
                          <a:pos x="T10" y="T11"/>
                        </a:cxn>
                        <a:cxn ang="T62">
                          <a:pos x="T12" y="T13"/>
                        </a:cxn>
                        <a:cxn ang="T63">
                          <a:pos x="T14" y="T15"/>
                        </a:cxn>
                        <a:cxn ang="T64">
                          <a:pos x="T16" y="T17"/>
                        </a:cxn>
                        <a:cxn ang="T65">
                          <a:pos x="T18" y="T19"/>
                        </a:cxn>
                        <a:cxn ang="T66">
                          <a:pos x="T20" y="T21"/>
                        </a:cxn>
                        <a:cxn ang="T67">
                          <a:pos x="T22" y="T23"/>
                        </a:cxn>
                        <a:cxn ang="T68">
                          <a:pos x="T24" y="T25"/>
                        </a:cxn>
                        <a:cxn ang="T69">
                          <a:pos x="T26" y="T27"/>
                        </a:cxn>
                        <a:cxn ang="T70">
                          <a:pos x="T28" y="T29"/>
                        </a:cxn>
                        <a:cxn ang="T71">
                          <a:pos x="T30" y="T31"/>
                        </a:cxn>
                        <a:cxn ang="T72">
                          <a:pos x="T32" y="T33"/>
                        </a:cxn>
                        <a:cxn ang="T73">
                          <a:pos x="T34" y="T35"/>
                        </a:cxn>
                        <a:cxn ang="T74">
                          <a:pos x="T36" y="T37"/>
                        </a:cxn>
                        <a:cxn ang="T75">
                          <a:pos x="T38" y="T39"/>
                        </a:cxn>
                        <a:cxn ang="T76">
                          <a:pos x="T40" y="T41"/>
                        </a:cxn>
                        <a:cxn ang="T77">
                          <a:pos x="T42" y="T43"/>
                        </a:cxn>
                        <a:cxn ang="T78">
                          <a:pos x="T44" y="T45"/>
                        </a:cxn>
                        <a:cxn ang="T79">
                          <a:pos x="T46" y="T47"/>
                        </a:cxn>
                        <a:cxn ang="T80">
                          <a:pos x="T48" y="T49"/>
                        </a:cxn>
                        <a:cxn ang="T81">
                          <a:pos x="T50" y="T51"/>
                        </a:cxn>
                        <a:cxn ang="T82">
                          <a:pos x="T52" y="T53"/>
                        </a:cxn>
                        <a:cxn ang="T83">
                          <a:pos x="T54" y="T55"/>
                        </a:cxn>
                      </a:cxnLst>
                      <a:rect l="0" t="0" r="r" b="b"/>
                      <a:pathLst>
                        <a:path w="1090" h="660">
                          <a:moveTo>
                            <a:pt x="1090" y="323"/>
                          </a:moveTo>
                          <a:lnTo>
                            <a:pt x="838" y="196"/>
                          </a:lnTo>
                          <a:lnTo>
                            <a:pt x="688" y="345"/>
                          </a:lnTo>
                          <a:lnTo>
                            <a:pt x="739" y="529"/>
                          </a:lnTo>
                          <a:lnTo>
                            <a:pt x="681" y="545"/>
                          </a:lnTo>
                          <a:lnTo>
                            <a:pt x="631" y="361"/>
                          </a:lnTo>
                          <a:lnTo>
                            <a:pt x="441" y="408"/>
                          </a:lnTo>
                          <a:lnTo>
                            <a:pt x="225" y="330"/>
                          </a:lnTo>
                          <a:lnTo>
                            <a:pt x="253" y="444"/>
                          </a:lnTo>
                          <a:lnTo>
                            <a:pt x="212" y="556"/>
                          </a:lnTo>
                          <a:lnTo>
                            <a:pt x="295" y="649"/>
                          </a:lnTo>
                          <a:lnTo>
                            <a:pt x="263" y="660"/>
                          </a:lnTo>
                          <a:lnTo>
                            <a:pt x="0" y="483"/>
                          </a:lnTo>
                          <a:lnTo>
                            <a:pt x="26" y="437"/>
                          </a:lnTo>
                          <a:lnTo>
                            <a:pt x="170" y="515"/>
                          </a:lnTo>
                          <a:lnTo>
                            <a:pt x="214" y="441"/>
                          </a:lnTo>
                          <a:lnTo>
                            <a:pt x="171" y="314"/>
                          </a:lnTo>
                          <a:lnTo>
                            <a:pt x="119" y="281"/>
                          </a:lnTo>
                          <a:lnTo>
                            <a:pt x="168" y="226"/>
                          </a:lnTo>
                          <a:lnTo>
                            <a:pt x="298" y="310"/>
                          </a:lnTo>
                          <a:lnTo>
                            <a:pt x="444" y="356"/>
                          </a:lnTo>
                          <a:lnTo>
                            <a:pt x="649" y="297"/>
                          </a:lnTo>
                          <a:lnTo>
                            <a:pt x="808" y="158"/>
                          </a:lnTo>
                          <a:lnTo>
                            <a:pt x="911" y="0"/>
                          </a:lnTo>
                          <a:lnTo>
                            <a:pt x="948" y="19"/>
                          </a:lnTo>
                          <a:lnTo>
                            <a:pt x="925" y="63"/>
                          </a:lnTo>
                          <a:lnTo>
                            <a:pt x="1031" y="117"/>
                          </a:lnTo>
                          <a:lnTo>
                            <a:pt x="1090" y="32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31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538" y="325"/>
                      <a:ext cx="103" cy="90"/>
                    </a:xfrm>
                    <a:custGeom>
                      <a:avLst/>
                      <a:gdLst>
                        <a:gd name="T0" fmla="*/ 6 w 205"/>
                        <a:gd name="T1" fmla="*/ 2 h 181"/>
                        <a:gd name="T2" fmla="*/ 2 w 205"/>
                        <a:gd name="T3" fmla="*/ 0 h 181"/>
                        <a:gd name="T4" fmla="*/ 0 w 205"/>
                        <a:gd name="T5" fmla="*/ 2 h 181"/>
                        <a:gd name="T6" fmla="*/ 7 w 205"/>
                        <a:gd name="T7" fmla="*/ 5 h 181"/>
                        <a:gd name="T8" fmla="*/ 6 w 205"/>
                        <a:gd name="T9" fmla="*/ 2 h 18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5" h="181">
                          <a:moveTo>
                            <a:pt x="173" y="72"/>
                          </a:moveTo>
                          <a:lnTo>
                            <a:pt x="37" y="0"/>
                          </a:lnTo>
                          <a:lnTo>
                            <a:pt x="0" y="72"/>
                          </a:lnTo>
                          <a:lnTo>
                            <a:pt x="205" y="181"/>
                          </a:lnTo>
                          <a:lnTo>
                            <a:pt x="173" y="72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3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450" y="379"/>
                      <a:ext cx="121" cy="165"/>
                    </a:xfrm>
                    <a:custGeom>
                      <a:avLst/>
                      <a:gdLst>
                        <a:gd name="T0" fmla="*/ 4 w 243"/>
                        <a:gd name="T1" fmla="*/ 0 h 328"/>
                        <a:gd name="T2" fmla="*/ 0 w 243"/>
                        <a:gd name="T3" fmla="*/ 5 h 328"/>
                        <a:gd name="T4" fmla="*/ 1 w 243"/>
                        <a:gd name="T5" fmla="*/ 11 h 328"/>
                        <a:gd name="T6" fmla="*/ 4 w 243"/>
                        <a:gd name="T7" fmla="*/ 10 h 328"/>
                        <a:gd name="T8" fmla="*/ 7 w 243"/>
                        <a:gd name="T9" fmla="*/ 2 h 328"/>
                        <a:gd name="T10" fmla="*/ 4 w 243"/>
                        <a:gd name="T11" fmla="*/ 0 h 3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243" h="328">
                          <a:moveTo>
                            <a:pt x="146" y="0"/>
                          </a:moveTo>
                          <a:lnTo>
                            <a:pt x="0" y="155"/>
                          </a:lnTo>
                          <a:lnTo>
                            <a:pt x="45" y="328"/>
                          </a:lnTo>
                          <a:lnTo>
                            <a:pt x="148" y="303"/>
                          </a:lnTo>
                          <a:lnTo>
                            <a:pt x="243" y="55"/>
                          </a:lnTo>
                          <a:lnTo>
                            <a:pt x="146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33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557" y="418"/>
                      <a:ext cx="106" cy="102"/>
                    </a:xfrm>
                    <a:custGeom>
                      <a:avLst/>
                      <a:gdLst>
                        <a:gd name="T0" fmla="*/ 6 w 211"/>
                        <a:gd name="T1" fmla="*/ 1 h 205"/>
                        <a:gd name="T2" fmla="*/ 3 w 211"/>
                        <a:gd name="T3" fmla="*/ 0 h 205"/>
                        <a:gd name="T4" fmla="*/ 0 w 211"/>
                        <a:gd name="T5" fmla="*/ 6 h 205"/>
                        <a:gd name="T6" fmla="*/ 7 w 211"/>
                        <a:gd name="T7" fmla="*/ 4 h 205"/>
                        <a:gd name="T8" fmla="*/ 6 w 211"/>
                        <a:gd name="T9" fmla="*/ 1 h 20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11" h="205">
                          <a:moveTo>
                            <a:pt x="184" y="47"/>
                          </a:moveTo>
                          <a:lnTo>
                            <a:pt x="84" y="0"/>
                          </a:lnTo>
                          <a:lnTo>
                            <a:pt x="0" y="205"/>
                          </a:lnTo>
                          <a:lnTo>
                            <a:pt x="211" y="146"/>
                          </a:lnTo>
                          <a:lnTo>
                            <a:pt x="184" y="47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3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09" y="446"/>
                      <a:ext cx="232" cy="158"/>
                    </a:xfrm>
                    <a:custGeom>
                      <a:avLst/>
                      <a:gdLst>
                        <a:gd name="T0" fmla="*/ 13 w 465"/>
                        <a:gd name="T1" fmla="*/ 5 h 315"/>
                        <a:gd name="T2" fmla="*/ 14 w 465"/>
                        <a:gd name="T3" fmla="*/ 7 h 315"/>
                        <a:gd name="T4" fmla="*/ 2 w 465"/>
                        <a:gd name="T5" fmla="*/ 10 h 315"/>
                        <a:gd name="T6" fmla="*/ 0 w 465"/>
                        <a:gd name="T7" fmla="*/ 7 h 315"/>
                        <a:gd name="T8" fmla="*/ 1 w 465"/>
                        <a:gd name="T9" fmla="*/ 4 h 315"/>
                        <a:gd name="T10" fmla="*/ 0 w 465"/>
                        <a:gd name="T11" fmla="*/ 0 h 315"/>
                        <a:gd name="T12" fmla="*/ 4 w 465"/>
                        <a:gd name="T13" fmla="*/ 2 h 315"/>
                        <a:gd name="T14" fmla="*/ 7 w 465"/>
                        <a:gd name="T15" fmla="*/ 3 h 315"/>
                        <a:gd name="T16" fmla="*/ 9 w 465"/>
                        <a:gd name="T17" fmla="*/ 3 h 315"/>
                        <a:gd name="T18" fmla="*/ 9 w 465"/>
                        <a:gd name="T19" fmla="*/ 6 h 315"/>
                        <a:gd name="T20" fmla="*/ 13 w 465"/>
                        <a:gd name="T21" fmla="*/ 5 h 315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0" t="0" r="r" b="b"/>
                      <a:pathLst>
                        <a:path w="465" h="315">
                          <a:moveTo>
                            <a:pt x="445" y="153"/>
                          </a:moveTo>
                          <a:lnTo>
                            <a:pt x="465" y="212"/>
                          </a:lnTo>
                          <a:lnTo>
                            <a:pt x="86" y="315"/>
                          </a:lnTo>
                          <a:lnTo>
                            <a:pt x="0" y="223"/>
                          </a:lnTo>
                          <a:lnTo>
                            <a:pt x="43" y="118"/>
                          </a:lnTo>
                          <a:lnTo>
                            <a:pt x="16" y="0"/>
                          </a:lnTo>
                          <a:lnTo>
                            <a:pt x="140" y="48"/>
                          </a:lnTo>
                          <a:lnTo>
                            <a:pt x="228" y="82"/>
                          </a:lnTo>
                          <a:lnTo>
                            <a:pt x="291" y="66"/>
                          </a:lnTo>
                          <a:lnTo>
                            <a:pt x="319" y="189"/>
                          </a:lnTo>
                          <a:lnTo>
                            <a:pt x="445" y="15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35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18" y="420"/>
                      <a:ext cx="93" cy="118"/>
                    </a:xfrm>
                    <a:custGeom>
                      <a:avLst/>
                      <a:gdLst>
                        <a:gd name="T0" fmla="*/ 3 w 186"/>
                        <a:gd name="T1" fmla="*/ 0 h 235"/>
                        <a:gd name="T2" fmla="*/ 0 w 186"/>
                        <a:gd name="T3" fmla="*/ 5 h 235"/>
                        <a:gd name="T4" fmla="*/ 5 w 186"/>
                        <a:gd name="T5" fmla="*/ 8 h 235"/>
                        <a:gd name="T6" fmla="*/ 6 w 186"/>
                        <a:gd name="T7" fmla="*/ 5 h 235"/>
                        <a:gd name="T8" fmla="*/ 5 w 186"/>
                        <a:gd name="T9" fmla="*/ 2 h 235"/>
                        <a:gd name="T10" fmla="*/ 3 w 186"/>
                        <a:gd name="T11" fmla="*/ 0 h 235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86" h="235">
                          <a:moveTo>
                            <a:pt x="90" y="0"/>
                          </a:moveTo>
                          <a:lnTo>
                            <a:pt x="0" y="150"/>
                          </a:lnTo>
                          <a:lnTo>
                            <a:pt x="142" y="235"/>
                          </a:lnTo>
                          <a:lnTo>
                            <a:pt x="186" y="157"/>
                          </a:lnTo>
                          <a:lnTo>
                            <a:pt x="146" y="35"/>
                          </a:lnTo>
                          <a:lnTo>
                            <a:pt x="9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36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7" y="527"/>
                      <a:ext cx="138" cy="137"/>
                    </a:xfrm>
                    <a:custGeom>
                      <a:avLst/>
                      <a:gdLst>
                        <a:gd name="T0" fmla="*/ 5 w 276"/>
                        <a:gd name="T1" fmla="*/ 0 h 275"/>
                        <a:gd name="T2" fmla="*/ 9 w 276"/>
                        <a:gd name="T3" fmla="*/ 2 h 275"/>
                        <a:gd name="T4" fmla="*/ 7 w 276"/>
                        <a:gd name="T5" fmla="*/ 6 h 275"/>
                        <a:gd name="T6" fmla="*/ 1 w 276"/>
                        <a:gd name="T7" fmla="*/ 8 h 275"/>
                        <a:gd name="T8" fmla="*/ 0 w 276"/>
                        <a:gd name="T9" fmla="*/ 6 h 275"/>
                        <a:gd name="T10" fmla="*/ 5 w 276"/>
                        <a:gd name="T11" fmla="*/ 0 h 275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276" h="275">
                          <a:moveTo>
                            <a:pt x="146" y="0"/>
                          </a:moveTo>
                          <a:lnTo>
                            <a:pt x="276" y="88"/>
                          </a:lnTo>
                          <a:lnTo>
                            <a:pt x="205" y="221"/>
                          </a:lnTo>
                          <a:lnTo>
                            <a:pt x="16" y="275"/>
                          </a:lnTo>
                          <a:lnTo>
                            <a:pt x="0" y="219"/>
                          </a:lnTo>
                          <a:lnTo>
                            <a:pt x="146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37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5" y="472"/>
                      <a:ext cx="100" cy="106"/>
                    </a:xfrm>
                    <a:custGeom>
                      <a:avLst/>
                      <a:gdLst>
                        <a:gd name="T0" fmla="*/ 6 w 201"/>
                        <a:gd name="T1" fmla="*/ 1 h 213"/>
                        <a:gd name="T2" fmla="*/ 3 w 201"/>
                        <a:gd name="T3" fmla="*/ 0 h 213"/>
                        <a:gd name="T4" fmla="*/ 1 w 201"/>
                        <a:gd name="T5" fmla="*/ 0 h 213"/>
                        <a:gd name="T6" fmla="*/ 3 w 201"/>
                        <a:gd name="T7" fmla="*/ 2 h 213"/>
                        <a:gd name="T8" fmla="*/ 0 w 201"/>
                        <a:gd name="T9" fmla="*/ 2 h 213"/>
                        <a:gd name="T10" fmla="*/ 1 w 201"/>
                        <a:gd name="T11" fmla="*/ 5 h 213"/>
                        <a:gd name="T12" fmla="*/ 3 w 201"/>
                        <a:gd name="T13" fmla="*/ 6 h 213"/>
                        <a:gd name="T14" fmla="*/ 5 w 201"/>
                        <a:gd name="T15" fmla="*/ 2 h 213"/>
                        <a:gd name="T16" fmla="*/ 6 w 201"/>
                        <a:gd name="T17" fmla="*/ 1 h 213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201" h="213">
                          <a:moveTo>
                            <a:pt x="201" y="54"/>
                          </a:moveTo>
                          <a:lnTo>
                            <a:pt x="119" y="0"/>
                          </a:lnTo>
                          <a:lnTo>
                            <a:pt x="59" y="19"/>
                          </a:lnTo>
                          <a:lnTo>
                            <a:pt x="109" y="75"/>
                          </a:lnTo>
                          <a:lnTo>
                            <a:pt x="0" y="70"/>
                          </a:lnTo>
                          <a:lnTo>
                            <a:pt x="32" y="188"/>
                          </a:lnTo>
                          <a:lnTo>
                            <a:pt x="96" y="213"/>
                          </a:lnTo>
                          <a:lnTo>
                            <a:pt x="179" y="92"/>
                          </a:lnTo>
                          <a:lnTo>
                            <a:pt x="201" y="5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38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7" y="387"/>
                      <a:ext cx="113" cy="79"/>
                    </a:xfrm>
                    <a:custGeom>
                      <a:avLst/>
                      <a:gdLst>
                        <a:gd name="T0" fmla="*/ 2 w 227"/>
                        <a:gd name="T1" fmla="*/ 5 h 156"/>
                        <a:gd name="T2" fmla="*/ 2 w 227"/>
                        <a:gd name="T3" fmla="*/ 4 h 156"/>
                        <a:gd name="T4" fmla="*/ 0 w 227"/>
                        <a:gd name="T5" fmla="*/ 3 h 156"/>
                        <a:gd name="T6" fmla="*/ 1 w 227"/>
                        <a:gd name="T7" fmla="*/ 3 h 156"/>
                        <a:gd name="T8" fmla="*/ 2 w 227"/>
                        <a:gd name="T9" fmla="*/ 1 h 156"/>
                        <a:gd name="T10" fmla="*/ 3 w 227"/>
                        <a:gd name="T11" fmla="*/ 2 h 156"/>
                        <a:gd name="T12" fmla="*/ 4 w 227"/>
                        <a:gd name="T13" fmla="*/ 0 h 156"/>
                        <a:gd name="T14" fmla="*/ 5 w 227"/>
                        <a:gd name="T15" fmla="*/ 1 h 156"/>
                        <a:gd name="T16" fmla="*/ 4 w 227"/>
                        <a:gd name="T17" fmla="*/ 2 h 156"/>
                        <a:gd name="T18" fmla="*/ 7 w 227"/>
                        <a:gd name="T19" fmla="*/ 3 h 156"/>
                        <a:gd name="T20" fmla="*/ 5 w 227"/>
                        <a:gd name="T21" fmla="*/ 3 h 156"/>
                        <a:gd name="T22" fmla="*/ 6 w 227"/>
                        <a:gd name="T23" fmla="*/ 4 h 156"/>
                        <a:gd name="T24" fmla="*/ 4 w 227"/>
                        <a:gd name="T25" fmla="*/ 4 h 156"/>
                        <a:gd name="T26" fmla="*/ 3 w 227"/>
                        <a:gd name="T27" fmla="*/ 5 h 156"/>
                        <a:gd name="T28" fmla="*/ 2 w 227"/>
                        <a:gd name="T29" fmla="*/ 5 h 15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0" t="0" r="r" b="b"/>
                      <a:pathLst>
                        <a:path w="227" h="156">
                          <a:moveTo>
                            <a:pt x="70" y="156"/>
                          </a:moveTo>
                          <a:lnTo>
                            <a:pt x="68" y="116"/>
                          </a:lnTo>
                          <a:lnTo>
                            <a:pt x="0" y="91"/>
                          </a:lnTo>
                          <a:lnTo>
                            <a:pt x="62" y="73"/>
                          </a:lnTo>
                          <a:lnTo>
                            <a:pt x="73" y="20"/>
                          </a:lnTo>
                          <a:lnTo>
                            <a:pt x="107" y="56"/>
                          </a:lnTo>
                          <a:lnTo>
                            <a:pt x="138" y="0"/>
                          </a:lnTo>
                          <a:lnTo>
                            <a:pt x="177" y="29"/>
                          </a:lnTo>
                          <a:lnTo>
                            <a:pt x="156" y="62"/>
                          </a:lnTo>
                          <a:lnTo>
                            <a:pt x="227" y="66"/>
                          </a:lnTo>
                          <a:lnTo>
                            <a:pt x="188" y="88"/>
                          </a:lnTo>
                          <a:lnTo>
                            <a:pt x="206" y="121"/>
                          </a:lnTo>
                          <a:lnTo>
                            <a:pt x="131" y="106"/>
                          </a:lnTo>
                          <a:lnTo>
                            <a:pt x="107" y="145"/>
                          </a:lnTo>
                          <a:lnTo>
                            <a:pt x="70" y="156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39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415"/>
                      <a:ext cx="41" cy="68"/>
                    </a:xfrm>
                    <a:custGeom>
                      <a:avLst/>
                      <a:gdLst>
                        <a:gd name="T0" fmla="*/ 2 w 83"/>
                        <a:gd name="T1" fmla="*/ 4 h 135"/>
                        <a:gd name="T2" fmla="*/ 2 w 83"/>
                        <a:gd name="T3" fmla="*/ 2 h 135"/>
                        <a:gd name="T4" fmla="*/ 1 w 83"/>
                        <a:gd name="T5" fmla="*/ 3 h 135"/>
                        <a:gd name="T6" fmla="*/ 0 w 83"/>
                        <a:gd name="T7" fmla="*/ 0 h 135"/>
                        <a:gd name="T8" fmla="*/ 0 w 83"/>
                        <a:gd name="T9" fmla="*/ 3 h 135"/>
                        <a:gd name="T10" fmla="*/ 0 w 83"/>
                        <a:gd name="T11" fmla="*/ 3 h 135"/>
                        <a:gd name="T12" fmla="*/ 0 w 83"/>
                        <a:gd name="T13" fmla="*/ 5 h 135"/>
                        <a:gd name="T14" fmla="*/ 1 w 83"/>
                        <a:gd name="T15" fmla="*/ 4 h 135"/>
                        <a:gd name="T16" fmla="*/ 1 w 83"/>
                        <a:gd name="T17" fmla="*/ 5 h 135"/>
                        <a:gd name="T18" fmla="*/ 2 w 83"/>
                        <a:gd name="T19" fmla="*/ 4 h 135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0" t="0" r="r" b="b"/>
                      <a:pathLst>
                        <a:path w="83" h="135">
                          <a:moveTo>
                            <a:pt x="83" y="114"/>
                          </a:moveTo>
                          <a:lnTo>
                            <a:pt x="71" y="57"/>
                          </a:lnTo>
                          <a:lnTo>
                            <a:pt x="44" y="66"/>
                          </a:lnTo>
                          <a:lnTo>
                            <a:pt x="29" y="0"/>
                          </a:lnTo>
                          <a:lnTo>
                            <a:pt x="16" y="66"/>
                          </a:lnTo>
                          <a:lnTo>
                            <a:pt x="0" y="70"/>
                          </a:lnTo>
                          <a:lnTo>
                            <a:pt x="11" y="135"/>
                          </a:lnTo>
                          <a:lnTo>
                            <a:pt x="33" y="112"/>
                          </a:lnTo>
                          <a:lnTo>
                            <a:pt x="38" y="135"/>
                          </a:lnTo>
                          <a:lnTo>
                            <a:pt x="83" y="114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40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53" y="460"/>
                      <a:ext cx="84" cy="81"/>
                    </a:xfrm>
                    <a:custGeom>
                      <a:avLst/>
                      <a:gdLst>
                        <a:gd name="T0" fmla="*/ 5 w 167"/>
                        <a:gd name="T1" fmla="*/ 0 h 162"/>
                        <a:gd name="T2" fmla="*/ 0 w 167"/>
                        <a:gd name="T3" fmla="*/ 2 h 162"/>
                        <a:gd name="T4" fmla="*/ 1 w 167"/>
                        <a:gd name="T5" fmla="*/ 6 h 162"/>
                        <a:gd name="T6" fmla="*/ 6 w 167"/>
                        <a:gd name="T7" fmla="*/ 4 h 162"/>
                        <a:gd name="T8" fmla="*/ 5 w 167"/>
                        <a:gd name="T9" fmla="*/ 0 h 16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67" h="162">
                          <a:moveTo>
                            <a:pt x="129" y="0"/>
                          </a:moveTo>
                          <a:lnTo>
                            <a:pt x="0" y="33"/>
                          </a:lnTo>
                          <a:lnTo>
                            <a:pt x="30" y="162"/>
                          </a:lnTo>
                          <a:lnTo>
                            <a:pt x="167" y="121"/>
                          </a:lnTo>
                          <a:lnTo>
                            <a:pt x="129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41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34" y="251"/>
                      <a:ext cx="207" cy="99"/>
                    </a:xfrm>
                    <a:custGeom>
                      <a:avLst/>
                      <a:gdLst>
                        <a:gd name="T0" fmla="*/ 12 w 413"/>
                        <a:gd name="T1" fmla="*/ 0 h 198"/>
                        <a:gd name="T2" fmla="*/ 11 w 413"/>
                        <a:gd name="T3" fmla="*/ 3 h 198"/>
                        <a:gd name="T4" fmla="*/ 10 w 413"/>
                        <a:gd name="T5" fmla="*/ 4 h 198"/>
                        <a:gd name="T6" fmla="*/ 5 w 413"/>
                        <a:gd name="T7" fmla="*/ 5 h 198"/>
                        <a:gd name="T8" fmla="*/ 3 w 413"/>
                        <a:gd name="T9" fmla="*/ 5 h 198"/>
                        <a:gd name="T10" fmla="*/ 1 w 413"/>
                        <a:gd name="T11" fmla="*/ 3 h 198"/>
                        <a:gd name="T12" fmla="*/ 0 w 413"/>
                        <a:gd name="T13" fmla="*/ 5 h 198"/>
                        <a:gd name="T14" fmla="*/ 4 w 413"/>
                        <a:gd name="T15" fmla="*/ 7 h 198"/>
                        <a:gd name="T16" fmla="*/ 10 w 413"/>
                        <a:gd name="T17" fmla="*/ 5 h 198"/>
                        <a:gd name="T18" fmla="*/ 12 w 413"/>
                        <a:gd name="T19" fmla="*/ 4 h 198"/>
                        <a:gd name="T20" fmla="*/ 13 w 413"/>
                        <a:gd name="T21" fmla="*/ 1 h 198"/>
                        <a:gd name="T22" fmla="*/ 12 w 413"/>
                        <a:gd name="T23" fmla="*/ 0 h 198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413" h="198">
                          <a:moveTo>
                            <a:pt x="384" y="0"/>
                          </a:moveTo>
                          <a:lnTo>
                            <a:pt x="339" y="80"/>
                          </a:lnTo>
                          <a:lnTo>
                            <a:pt x="289" y="118"/>
                          </a:lnTo>
                          <a:lnTo>
                            <a:pt x="144" y="158"/>
                          </a:lnTo>
                          <a:lnTo>
                            <a:pt x="88" y="136"/>
                          </a:lnTo>
                          <a:lnTo>
                            <a:pt x="13" y="77"/>
                          </a:lnTo>
                          <a:lnTo>
                            <a:pt x="0" y="138"/>
                          </a:lnTo>
                          <a:lnTo>
                            <a:pt x="128" y="198"/>
                          </a:lnTo>
                          <a:lnTo>
                            <a:pt x="310" y="149"/>
                          </a:lnTo>
                          <a:lnTo>
                            <a:pt x="378" y="102"/>
                          </a:lnTo>
                          <a:lnTo>
                            <a:pt x="413" y="20"/>
                          </a:lnTo>
                          <a:lnTo>
                            <a:pt x="384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4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76" y="125"/>
                      <a:ext cx="79" cy="245"/>
                    </a:xfrm>
                    <a:custGeom>
                      <a:avLst/>
                      <a:gdLst>
                        <a:gd name="T0" fmla="*/ 5 w 157"/>
                        <a:gd name="T1" fmla="*/ 8 h 489"/>
                        <a:gd name="T2" fmla="*/ 3 w 157"/>
                        <a:gd name="T3" fmla="*/ 0 h 489"/>
                        <a:gd name="T4" fmla="*/ 1 w 157"/>
                        <a:gd name="T5" fmla="*/ 6 h 489"/>
                        <a:gd name="T6" fmla="*/ 0 w 157"/>
                        <a:gd name="T7" fmla="*/ 10 h 489"/>
                        <a:gd name="T8" fmla="*/ 2 w 157"/>
                        <a:gd name="T9" fmla="*/ 16 h 489"/>
                        <a:gd name="T10" fmla="*/ 4 w 157"/>
                        <a:gd name="T11" fmla="*/ 12 h 489"/>
                        <a:gd name="T12" fmla="*/ 4 w 157"/>
                        <a:gd name="T13" fmla="*/ 11 h 489"/>
                        <a:gd name="T14" fmla="*/ 5 w 157"/>
                        <a:gd name="T15" fmla="*/ 8 h 489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157" h="489">
                          <a:moveTo>
                            <a:pt x="157" y="253"/>
                          </a:moveTo>
                          <a:lnTo>
                            <a:pt x="89" y="0"/>
                          </a:lnTo>
                          <a:lnTo>
                            <a:pt x="11" y="174"/>
                          </a:lnTo>
                          <a:lnTo>
                            <a:pt x="0" y="300"/>
                          </a:lnTo>
                          <a:lnTo>
                            <a:pt x="49" y="489"/>
                          </a:lnTo>
                          <a:lnTo>
                            <a:pt x="113" y="383"/>
                          </a:lnTo>
                          <a:lnTo>
                            <a:pt x="123" y="323"/>
                          </a:lnTo>
                          <a:lnTo>
                            <a:pt x="157" y="25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43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524" y="407"/>
                      <a:ext cx="72" cy="123"/>
                    </a:xfrm>
                    <a:custGeom>
                      <a:avLst/>
                      <a:gdLst>
                        <a:gd name="T0" fmla="*/ 3 w 144"/>
                        <a:gd name="T1" fmla="*/ 8 h 246"/>
                        <a:gd name="T2" fmla="*/ 0 w 144"/>
                        <a:gd name="T3" fmla="*/ 8 h 246"/>
                        <a:gd name="T4" fmla="*/ 4 w 144"/>
                        <a:gd name="T5" fmla="*/ 0 h 246"/>
                        <a:gd name="T6" fmla="*/ 5 w 144"/>
                        <a:gd name="T7" fmla="*/ 1 h 246"/>
                        <a:gd name="T8" fmla="*/ 3 w 144"/>
                        <a:gd name="T9" fmla="*/ 8 h 24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44" h="246">
                          <a:moveTo>
                            <a:pt x="67" y="227"/>
                          </a:moveTo>
                          <a:lnTo>
                            <a:pt x="0" y="246"/>
                          </a:lnTo>
                          <a:lnTo>
                            <a:pt x="97" y="0"/>
                          </a:lnTo>
                          <a:lnTo>
                            <a:pt x="144" y="22"/>
                          </a:lnTo>
                          <a:lnTo>
                            <a:pt x="67" y="22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4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568" y="293"/>
                      <a:ext cx="52" cy="44"/>
                    </a:xfrm>
                    <a:custGeom>
                      <a:avLst/>
                      <a:gdLst>
                        <a:gd name="T0" fmla="*/ 3 w 105"/>
                        <a:gd name="T1" fmla="*/ 3 h 88"/>
                        <a:gd name="T2" fmla="*/ 0 w 105"/>
                        <a:gd name="T3" fmla="*/ 2 h 88"/>
                        <a:gd name="T4" fmla="*/ 0 w 105"/>
                        <a:gd name="T5" fmla="*/ 0 h 88"/>
                        <a:gd name="T6" fmla="*/ 2 w 105"/>
                        <a:gd name="T7" fmla="*/ 2 h 88"/>
                        <a:gd name="T8" fmla="*/ 3 w 105"/>
                        <a:gd name="T9" fmla="*/ 3 h 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05" h="88">
                          <a:moveTo>
                            <a:pt x="105" y="88"/>
                          </a:moveTo>
                          <a:lnTo>
                            <a:pt x="0" y="35"/>
                          </a:lnTo>
                          <a:lnTo>
                            <a:pt x="17" y="0"/>
                          </a:lnTo>
                          <a:lnTo>
                            <a:pt x="89" y="33"/>
                          </a:lnTo>
                          <a:lnTo>
                            <a:pt x="105" y="8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45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456" y="262"/>
                      <a:ext cx="45" cy="50"/>
                    </a:xfrm>
                    <a:custGeom>
                      <a:avLst/>
                      <a:gdLst>
                        <a:gd name="T0" fmla="*/ 2 w 90"/>
                        <a:gd name="T1" fmla="*/ 0 h 100"/>
                        <a:gd name="T2" fmla="*/ 3 w 90"/>
                        <a:gd name="T3" fmla="*/ 2 h 100"/>
                        <a:gd name="T4" fmla="*/ 3 w 90"/>
                        <a:gd name="T5" fmla="*/ 3 h 100"/>
                        <a:gd name="T6" fmla="*/ 2 w 90"/>
                        <a:gd name="T7" fmla="*/ 4 h 100"/>
                        <a:gd name="T8" fmla="*/ 0 w 90"/>
                        <a:gd name="T9" fmla="*/ 2 h 100"/>
                        <a:gd name="T10" fmla="*/ 1 w 90"/>
                        <a:gd name="T11" fmla="*/ 1 h 100"/>
                        <a:gd name="T12" fmla="*/ 2 w 90"/>
                        <a:gd name="T13" fmla="*/ 0 h 10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90" h="100">
                          <a:moveTo>
                            <a:pt x="57" y="0"/>
                          </a:moveTo>
                          <a:lnTo>
                            <a:pt x="90" y="38"/>
                          </a:lnTo>
                          <a:lnTo>
                            <a:pt x="79" y="88"/>
                          </a:lnTo>
                          <a:lnTo>
                            <a:pt x="37" y="100"/>
                          </a:lnTo>
                          <a:lnTo>
                            <a:pt x="0" y="64"/>
                          </a:lnTo>
                          <a:lnTo>
                            <a:pt x="10" y="11"/>
                          </a:lnTo>
                          <a:lnTo>
                            <a:pt x="57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46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405" y="315"/>
                      <a:ext cx="52" cy="52"/>
                    </a:xfrm>
                    <a:custGeom>
                      <a:avLst/>
                      <a:gdLst>
                        <a:gd name="T0" fmla="*/ 3 w 103"/>
                        <a:gd name="T1" fmla="*/ 0 h 102"/>
                        <a:gd name="T2" fmla="*/ 4 w 103"/>
                        <a:gd name="T3" fmla="*/ 2 h 102"/>
                        <a:gd name="T4" fmla="*/ 3 w 103"/>
                        <a:gd name="T5" fmla="*/ 3 h 102"/>
                        <a:gd name="T6" fmla="*/ 2 w 103"/>
                        <a:gd name="T7" fmla="*/ 4 h 102"/>
                        <a:gd name="T8" fmla="*/ 0 w 103"/>
                        <a:gd name="T9" fmla="*/ 3 h 102"/>
                        <a:gd name="T10" fmla="*/ 1 w 103"/>
                        <a:gd name="T11" fmla="*/ 1 h 102"/>
                        <a:gd name="T12" fmla="*/ 3 w 103"/>
                        <a:gd name="T13" fmla="*/ 0 h 10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03" h="102">
                          <a:moveTo>
                            <a:pt x="67" y="0"/>
                          </a:moveTo>
                          <a:lnTo>
                            <a:pt x="103" y="36"/>
                          </a:lnTo>
                          <a:lnTo>
                            <a:pt x="84" y="91"/>
                          </a:lnTo>
                          <a:lnTo>
                            <a:pt x="34" y="102"/>
                          </a:lnTo>
                          <a:lnTo>
                            <a:pt x="0" y="64"/>
                          </a:lnTo>
                          <a:lnTo>
                            <a:pt x="14" y="12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47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38" y="345"/>
                      <a:ext cx="53" cy="58"/>
                    </a:xfrm>
                    <a:custGeom>
                      <a:avLst/>
                      <a:gdLst>
                        <a:gd name="T0" fmla="*/ 2 w 105"/>
                        <a:gd name="T1" fmla="*/ 0 h 115"/>
                        <a:gd name="T2" fmla="*/ 4 w 105"/>
                        <a:gd name="T3" fmla="*/ 2 h 115"/>
                        <a:gd name="T4" fmla="*/ 3 w 105"/>
                        <a:gd name="T5" fmla="*/ 4 h 115"/>
                        <a:gd name="T6" fmla="*/ 2 w 105"/>
                        <a:gd name="T7" fmla="*/ 4 h 115"/>
                        <a:gd name="T8" fmla="*/ 0 w 105"/>
                        <a:gd name="T9" fmla="*/ 3 h 115"/>
                        <a:gd name="T10" fmla="*/ 1 w 105"/>
                        <a:gd name="T11" fmla="*/ 1 h 115"/>
                        <a:gd name="T12" fmla="*/ 2 w 105"/>
                        <a:gd name="T13" fmla="*/ 0 h 11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05" h="115">
                          <a:moveTo>
                            <a:pt x="64" y="0"/>
                          </a:moveTo>
                          <a:lnTo>
                            <a:pt x="105" y="46"/>
                          </a:lnTo>
                          <a:lnTo>
                            <a:pt x="93" y="99"/>
                          </a:lnTo>
                          <a:lnTo>
                            <a:pt x="38" y="115"/>
                          </a:lnTo>
                          <a:lnTo>
                            <a:pt x="0" y="72"/>
                          </a:lnTo>
                          <a:lnTo>
                            <a:pt x="11" y="14"/>
                          </a:lnTo>
                          <a:lnTo>
                            <a:pt x="64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48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75" y="360"/>
                      <a:ext cx="46" cy="47"/>
                    </a:xfrm>
                    <a:custGeom>
                      <a:avLst/>
                      <a:gdLst>
                        <a:gd name="T0" fmla="*/ 1 w 93"/>
                        <a:gd name="T1" fmla="*/ 0 h 94"/>
                        <a:gd name="T2" fmla="*/ 2 w 93"/>
                        <a:gd name="T3" fmla="*/ 2 h 94"/>
                        <a:gd name="T4" fmla="*/ 2 w 93"/>
                        <a:gd name="T5" fmla="*/ 3 h 94"/>
                        <a:gd name="T6" fmla="*/ 1 w 93"/>
                        <a:gd name="T7" fmla="*/ 3 h 94"/>
                        <a:gd name="T8" fmla="*/ 0 w 93"/>
                        <a:gd name="T9" fmla="*/ 2 h 94"/>
                        <a:gd name="T10" fmla="*/ 0 w 93"/>
                        <a:gd name="T11" fmla="*/ 1 h 94"/>
                        <a:gd name="T12" fmla="*/ 1 w 93"/>
                        <a:gd name="T13" fmla="*/ 0 h 9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93" h="94">
                          <a:moveTo>
                            <a:pt x="57" y="0"/>
                          </a:moveTo>
                          <a:lnTo>
                            <a:pt x="93" y="38"/>
                          </a:lnTo>
                          <a:lnTo>
                            <a:pt x="81" y="85"/>
                          </a:lnTo>
                          <a:lnTo>
                            <a:pt x="36" y="94"/>
                          </a:lnTo>
                          <a:lnTo>
                            <a:pt x="0" y="61"/>
                          </a:lnTo>
                          <a:lnTo>
                            <a:pt x="14" y="8"/>
                          </a:lnTo>
                          <a:lnTo>
                            <a:pt x="57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49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26" y="340"/>
                      <a:ext cx="36" cy="48"/>
                    </a:xfrm>
                    <a:custGeom>
                      <a:avLst/>
                      <a:gdLst>
                        <a:gd name="T0" fmla="*/ 2 w 72"/>
                        <a:gd name="T1" fmla="*/ 0 h 95"/>
                        <a:gd name="T2" fmla="*/ 3 w 72"/>
                        <a:gd name="T3" fmla="*/ 2 h 95"/>
                        <a:gd name="T4" fmla="*/ 2 w 72"/>
                        <a:gd name="T5" fmla="*/ 3 h 95"/>
                        <a:gd name="T6" fmla="*/ 1 w 72"/>
                        <a:gd name="T7" fmla="*/ 3 h 95"/>
                        <a:gd name="T8" fmla="*/ 0 w 72"/>
                        <a:gd name="T9" fmla="*/ 2 h 95"/>
                        <a:gd name="T10" fmla="*/ 1 w 72"/>
                        <a:gd name="T11" fmla="*/ 1 h 95"/>
                        <a:gd name="T12" fmla="*/ 2 w 72"/>
                        <a:gd name="T13" fmla="*/ 0 h 9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72" h="95">
                          <a:moveTo>
                            <a:pt x="41" y="0"/>
                          </a:moveTo>
                          <a:lnTo>
                            <a:pt x="72" y="38"/>
                          </a:lnTo>
                          <a:lnTo>
                            <a:pt x="63" y="83"/>
                          </a:lnTo>
                          <a:lnTo>
                            <a:pt x="30" y="95"/>
                          </a:lnTo>
                          <a:lnTo>
                            <a:pt x="0" y="58"/>
                          </a:lnTo>
                          <a:lnTo>
                            <a:pt x="6" y="11"/>
                          </a:lnTo>
                          <a:lnTo>
                            <a:pt x="4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50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10" y="163"/>
                      <a:ext cx="44" cy="63"/>
                    </a:xfrm>
                    <a:custGeom>
                      <a:avLst/>
                      <a:gdLst>
                        <a:gd name="T0" fmla="*/ 3 w 88"/>
                        <a:gd name="T1" fmla="*/ 0 h 125"/>
                        <a:gd name="T2" fmla="*/ 0 w 88"/>
                        <a:gd name="T3" fmla="*/ 1 h 125"/>
                        <a:gd name="T4" fmla="*/ 2 w 88"/>
                        <a:gd name="T5" fmla="*/ 4 h 125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88" h="125">
                          <a:moveTo>
                            <a:pt x="88" y="0"/>
                          </a:moveTo>
                          <a:lnTo>
                            <a:pt x="0" y="19"/>
                          </a:lnTo>
                          <a:lnTo>
                            <a:pt x="33" y="125"/>
                          </a:lnTo>
                        </a:path>
                      </a:pathLst>
                    </a:custGeom>
                    <a:noFill/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51" name="Line 5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2" y="161"/>
                      <a:ext cx="44" cy="1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52" name="Line 5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7" y="143"/>
                      <a:ext cx="41" cy="1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53" name="Line 56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8" y="182"/>
                      <a:ext cx="31" cy="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5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10" y="224"/>
                      <a:ext cx="29" cy="7"/>
                    </a:xfrm>
                    <a:custGeom>
                      <a:avLst/>
                      <a:gdLst>
                        <a:gd name="T0" fmla="*/ 0 w 59"/>
                        <a:gd name="T1" fmla="*/ 0 h 15"/>
                        <a:gd name="T2" fmla="*/ 1 w 59"/>
                        <a:gd name="T3" fmla="*/ 0 h 15"/>
                        <a:gd name="T4" fmla="*/ 1 w 59"/>
                        <a:gd name="T5" fmla="*/ 0 h 15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59" h="15">
                          <a:moveTo>
                            <a:pt x="0" y="15"/>
                          </a:moveTo>
                          <a:lnTo>
                            <a:pt x="59" y="0"/>
                          </a:lnTo>
                        </a:path>
                      </a:pathLst>
                    </a:custGeom>
                    <a:noFill/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55" name="Line 5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2" y="255"/>
                      <a:ext cx="6" cy="16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56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32" y="568"/>
                      <a:ext cx="97" cy="67"/>
                    </a:xfrm>
                    <a:custGeom>
                      <a:avLst/>
                      <a:gdLst>
                        <a:gd name="T0" fmla="*/ 6 w 195"/>
                        <a:gd name="T1" fmla="*/ 3 h 134"/>
                        <a:gd name="T2" fmla="*/ 2 w 195"/>
                        <a:gd name="T3" fmla="*/ 0 h 134"/>
                        <a:gd name="T4" fmla="*/ 0 w 195"/>
                        <a:gd name="T5" fmla="*/ 5 h 134"/>
                        <a:gd name="T6" fmla="*/ 6 w 195"/>
                        <a:gd name="T7" fmla="*/ 3 h 13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95" h="134">
                          <a:moveTo>
                            <a:pt x="195" y="83"/>
                          </a:moveTo>
                          <a:lnTo>
                            <a:pt x="77" y="0"/>
                          </a:lnTo>
                          <a:lnTo>
                            <a:pt x="0" y="134"/>
                          </a:lnTo>
                          <a:lnTo>
                            <a:pt x="195" y="8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57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92" y="22"/>
                      <a:ext cx="140" cy="165"/>
                    </a:xfrm>
                    <a:custGeom>
                      <a:avLst/>
                      <a:gdLst>
                        <a:gd name="T0" fmla="*/ 0 w 280"/>
                        <a:gd name="T1" fmla="*/ 0 h 331"/>
                        <a:gd name="T2" fmla="*/ 1 w 280"/>
                        <a:gd name="T3" fmla="*/ 4 h 331"/>
                        <a:gd name="T4" fmla="*/ 5 w 280"/>
                        <a:gd name="T5" fmla="*/ 7 h 331"/>
                        <a:gd name="T6" fmla="*/ 9 w 280"/>
                        <a:gd name="T7" fmla="*/ 10 h 331"/>
                        <a:gd name="T8" fmla="*/ 9 w 280"/>
                        <a:gd name="T9" fmla="*/ 9 h 331"/>
                        <a:gd name="T10" fmla="*/ 6 w 280"/>
                        <a:gd name="T11" fmla="*/ 7 h 331"/>
                        <a:gd name="T12" fmla="*/ 3 w 280"/>
                        <a:gd name="T13" fmla="*/ 4 h 331"/>
                        <a:gd name="T14" fmla="*/ 2 w 280"/>
                        <a:gd name="T15" fmla="*/ 0 h 331"/>
                        <a:gd name="T16" fmla="*/ 0 w 280"/>
                        <a:gd name="T17" fmla="*/ 0 h 3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280" h="331">
                          <a:moveTo>
                            <a:pt x="0" y="15"/>
                          </a:moveTo>
                          <a:lnTo>
                            <a:pt x="29" y="145"/>
                          </a:lnTo>
                          <a:lnTo>
                            <a:pt x="129" y="248"/>
                          </a:lnTo>
                          <a:lnTo>
                            <a:pt x="260" y="331"/>
                          </a:lnTo>
                          <a:lnTo>
                            <a:pt x="280" y="303"/>
                          </a:lnTo>
                          <a:lnTo>
                            <a:pt x="161" y="226"/>
                          </a:lnTo>
                          <a:lnTo>
                            <a:pt x="79" y="133"/>
                          </a:lnTo>
                          <a:lnTo>
                            <a:pt x="50" y="0"/>
                          </a:lnTo>
                          <a:lnTo>
                            <a:pt x="0" y="15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58" name="Line 56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3" y="247"/>
                      <a:ext cx="40" cy="10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1380" name="Group 568"/>
                  <p:cNvGrpSpPr>
                    <a:grpSpLocks/>
                  </p:cNvGrpSpPr>
                  <p:nvPr/>
                </p:nvGrpSpPr>
                <p:grpSpPr bwMode="auto">
                  <a:xfrm>
                    <a:off x="143" y="497"/>
                    <a:ext cx="664" cy="664"/>
                    <a:chOff x="0" y="0"/>
                    <a:chExt cx="664" cy="664"/>
                  </a:xfrm>
                </p:grpSpPr>
                <p:sp>
                  <p:nvSpPr>
                    <p:cNvPr id="11381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1" y="453"/>
                      <a:ext cx="183" cy="211"/>
                    </a:xfrm>
                    <a:custGeom>
                      <a:avLst/>
                      <a:gdLst>
                        <a:gd name="T0" fmla="*/ 3 w 366"/>
                        <a:gd name="T1" fmla="*/ 14 h 421"/>
                        <a:gd name="T2" fmla="*/ 12 w 366"/>
                        <a:gd name="T3" fmla="*/ 11 h 421"/>
                        <a:gd name="T4" fmla="*/ 11 w 366"/>
                        <a:gd name="T5" fmla="*/ 7 h 421"/>
                        <a:gd name="T6" fmla="*/ 7 w 366"/>
                        <a:gd name="T7" fmla="*/ 3 h 421"/>
                        <a:gd name="T8" fmla="*/ 2 w 366"/>
                        <a:gd name="T9" fmla="*/ 0 h 421"/>
                        <a:gd name="T10" fmla="*/ 0 w 366"/>
                        <a:gd name="T11" fmla="*/ 3 h 421"/>
                        <a:gd name="T12" fmla="*/ 3 w 366"/>
                        <a:gd name="T13" fmla="*/ 6 h 421"/>
                        <a:gd name="T14" fmla="*/ 4 w 366"/>
                        <a:gd name="T15" fmla="*/ 10 h 421"/>
                        <a:gd name="T16" fmla="*/ 3 w 366"/>
                        <a:gd name="T17" fmla="*/ 14 h 42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366" h="421">
                          <a:moveTo>
                            <a:pt x="95" y="421"/>
                          </a:moveTo>
                          <a:lnTo>
                            <a:pt x="366" y="351"/>
                          </a:lnTo>
                          <a:lnTo>
                            <a:pt x="332" y="209"/>
                          </a:lnTo>
                          <a:lnTo>
                            <a:pt x="196" y="83"/>
                          </a:lnTo>
                          <a:lnTo>
                            <a:pt x="62" y="0"/>
                          </a:lnTo>
                          <a:lnTo>
                            <a:pt x="0" y="96"/>
                          </a:lnTo>
                          <a:lnTo>
                            <a:pt x="83" y="162"/>
                          </a:lnTo>
                          <a:lnTo>
                            <a:pt x="120" y="298"/>
                          </a:lnTo>
                          <a:lnTo>
                            <a:pt x="95" y="421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8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52" y="355"/>
                      <a:ext cx="294" cy="275"/>
                    </a:xfrm>
                    <a:custGeom>
                      <a:avLst/>
                      <a:gdLst>
                        <a:gd name="T0" fmla="*/ 15 w 589"/>
                        <a:gd name="T1" fmla="*/ 18 h 550"/>
                        <a:gd name="T2" fmla="*/ 18 w 589"/>
                        <a:gd name="T3" fmla="*/ 17 h 550"/>
                        <a:gd name="T4" fmla="*/ 17 w 589"/>
                        <a:gd name="T5" fmla="*/ 13 h 550"/>
                        <a:gd name="T6" fmla="*/ 11 w 589"/>
                        <a:gd name="T7" fmla="*/ 7 h 550"/>
                        <a:gd name="T8" fmla="*/ 0 w 589"/>
                        <a:gd name="T9" fmla="*/ 0 h 550"/>
                        <a:gd name="T10" fmla="*/ 0 w 589"/>
                        <a:gd name="T11" fmla="*/ 3 h 550"/>
                        <a:gd name="T12" fmla="*/ 10 w 589"/>
                        <a:gd name="T13" fmla="*/ 9 h 550"/>
                        <a:gd name="T14" fmla="*/ 14 w 589"/>
                        <a:gd name="T15" fmla="*/ 13 h 550"/>
                        <a:gd name="T16" fmla="*/ 15 w 589"/>
                        <a:gd name="T17" fmla="*/ 18 h 55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589" h="550">
                          <a:moveTo>
                            <a:pt x="505" y="550"/>
                          </a:moveTo>
                          <a:lnTo>
                            <a:pt x="589" y="528"/>
                          </a:lnTo>
                          <a:lnTo>
                            <a:pt x="552" y="395"/>
                          </a:lnTo>
                          <a:lnTo>
                            <a:pt x="369" y="219"/>
                          </a:lnTo>
                          <a:lnTo>
                            <a:pt x="0" y="0"/>
                          </a:lnTo>
                          <a:lnTo>
                            <a:pt x="28" y="93"/>
                          </a:lnTo>
                          <a:lnTo>
                            <a:pt x="333" y="278"/>
                          </a:lnTo>
                          <a:lnTo>
                            <a:pt x="469" y="400"/>
                          </a:lnTo>
                          <a:lnTo>
                            <a:pt x="505" y="55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83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444" y="260"/>
                      <a:ext cx="68" cy="327"/>
                    </a:xfrm>
                    <a:custGeom>
                      <a:avLst/>
                      <a:gdLst>
                        <a:gd name="T0" fmla="*/ 1 w 135"/>
                        <a:gd name="T1" fmla="*/ 21 h 654"/>
                        <a:gd name="T2" fmla="*/ 0 w 135"/>
                        <a:gd name="T3" fmla="*/ 18 h 654"/>
                        <a:gd name="T4" fmla="*/ 3 w 135"/>
                        <a:gd name="T5" fmla="*/ 12 h 654"/>
                        <a:gd name="T6" fmla="*/ 3 w 135"/>
                        <a:gd name="T7" fmla="*/ 8 h 654"/>
                        <a:gd name="T8" fmla="*/ 2 w 135"/>
                        <a:gd name="T9" fmla="*/ 2 h 654"/>
                        <a:gd name="T10" fmla="*/ 3 w 135"/>
                        <a:gd name="T11" fmla="*/ 0 h 654"/>
                        <a:gd name="T12" fmla="*/ 5 w 135"/>
                        <a:gd name="T13" fmla="*/ 8 h 654"/>
                        <a:gd name="T14" fmla="*/ 5 w 135"/>
                        <a:gd name="T15" fmla="*/ 12 h 654"/>
                        <a:gd name="T16" fmla="*/ 3 w 135"/>
                        <a:gd name="T17" fmla="*/ 18 h 654"/>
                        <a:gd name="T18" fmla="*/ 3 w 135"/>
                        <a:gd name="T19" fmla="*/ 20 h 654"/>
                        <a:gd name="T20" fmla="*/ 1 w 135"/>
                        <a:gd name="T21" fmla="*/ 21 h 654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0" t="0" r="r" b="b"/>
                      <a:pathLst>
                        <a:path w="135" h="654">
                          <a:moveTo>
                            <a:pt x="22" y="654"/>
                          </a:moveTo>
                          <a:lnTo>
                            <a:pt x="0" y="563"/>
                          </a:lnTo>
                          <a:lnTo>
                            <a:pt x="84" y="365"/>
                          </a:lnTo>
                          <a:lnTo>
                            <a:pt x="88" y="242"/>
                          </a:lnTo>
                          <a:lnTo>
                            <a:pt x="44" y="57"/>
                          </a:lnTo>
                          <a:lnTo>
                            <a:pt x="78" y="0"/>
                          </a:lnTo>
                          <a:lnTo>
                            <a:pt x="135" y="231"/>
                          </a:lnTo>
                          <a:lnTo>
                            <a:pt x="130" y="371"/>
                          </a:lnTo>
                          <a:lnTo>
                            <a:pt x="66" y="558"/>
                          </a:lnTo>
                          <a:lnTo>
                            <a:pt x="84" y="634"/>
                          </a:lnTo>
                          <a:lnTo>
                            <a:pt x="22" y="654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8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70" y="368"/>
                      <a:ext cx="182" cy="245"/>
                    </a:xfrm>
                    <a:custGeom>
                      <a:avLst/>
                      <a:gdLst>
                        <a:gd name="T0" fmla="*/ 11 w 365"/>
                        <a:gd name="T1" fmla="*/ 14 h 490"/>
                        <a:gd name="T2" fmla="*/ 8 w 365"/>
                        <a:gd name="T3" fmla="*/ 3 h 490"/>
                        <a:gd name="T4" fmla="*/ 6 w 365"/>
                        <a:gd name="T5" fmla="*/ 1 h 490"/>
                        <a:gd name="T6" fmla="*/ 5 w 365"/>
                        <a:gd name="T7" fmla="*/ 0 h 490"/>
                        <a:gd name="T8" fmla="*/ 2 w 365"/>
                        <a:gd name="T9" fmla="*/ 1 h 490"/>
                        <a:gd name="T10" fmla="*/ 0 w 365"/>
                        <a:gd name="T11" fmla="*/ 5 h 490"/>
                        <a:gd name="T12" fmla="*/ 0 w 365"/>
                        <a:gd name="T13" fmla="*/ 9 h 490"/>
                        <a:gd name="T14" fmla="*/ 3 w 365"/>
                        <a:gd name="T15" fmla="*/ 12 h 490"/>
                        <a:gd name="T16" fmla="*/ 4 w 365"/>
                        <a:gd name="T17" fmla="*/ 16 h 490"/>
                        <a:gd name="T18" fmla="*/ 11 w 365"/>
                        <a:gd name="T19" fmla="*/ 14 h 490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0" t="0" r="r" b="b"/>
                      <a:pathLst>
                        <a:path w="365" h="490">
                          <a:moveTo>
                            <a:pt x="365" y="430"/>
                          </a:moveTo>
                          <a:lnTo>
                            <a:pt x="273" y="81"/>
                          </a:lnTo>
                          <a:lnTo>
                            <a:pt x="207" y="24"/>
                          </a:lnTo>
                          <a:lnTo>
                            <a:pt x="176" y="0"/>
                          </a:lnTo>
                          <a:lnTo>
                            <a:pt x="66" y="31"/>
                          </a:lnTo>
                          <a:lnTo>
                            <a:pt x="0" y="145"/>
                          </a:lnTo>
                          <a:lnTo>
                            <a:pt x="31" y="277"/>
                          </a:lnTo>
                          <a:lnTo>
                            <a:pt x="126" y="366"/>
                          </a:lnTo>
                          <a:lnTo>
                            <a:pt x="157" y="490"/>
                          </a:lnTo>
                          <a:lnTo>
                            <a:pt x="365" y="43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85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91" y="512"/>
                      <a:ext cx="62" cy="91"/>
                    </a:xfrm>
                    <a:custGeom>
                      <a:avLst/>
                      <a:gdLst>
                        <a:gd name="T0" fmla="*/ 3 w 126"/>
                        <a:gd name="T1" fmla="*/ 5 h 182"/>
                        <a:gd name="T2" fmla="*/ 2 w 126"/>
                        <a:gd name="T3" fmla="*/ 0 h 182"/>
                        <a:gd name="T4" fmla="*/ 0 w 126"/>
                        <a:gd name="T5" fmla="*/ 4 h 182"/>
                        <a:gd name="T6" fmla="*/ 0 w 126"/>
                        <a:gd name="T7" fmla="*/ 6 h 182"/>
                        <a:gd name="T8" fmla="*/ 3 w 126"/>
                        <a:gd name="T9" fmla="*/ 5 h 18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26" h="182">
                          <a:moveTo>
                            <a:pt x="126" y="154"/>
                          </a:moveTo>
                          <a:lnTo>
                            <a:pt x="86" y="0"/>
                          </a:lnTo>
                          <a:lnTo>
                            <a:pt x="0" y="99"/>
                          </a:lnTo>
                          <a:lnTo>
                            <a:pt x="22" y="182"/>
                          </a:lnTo>
                          <a:lnTo>
                            <a:pt x="126" y="15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86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03" y="528"/>
                      <a:ext cx="92" cy="89"/>
                    </a:xfrm>
                    <a:custGeom>
                      <a:avLst/>
                      <a:gdLst>
                        <a:gd name="T0" fmla="*/ 0 w 185"/>
                        <a:gd name="T1" fmla="*/ 0 h 177"/>
                        <a:gd name="T2" fmla="*/ 5 w 185"/>
                        <a:gd name="T3" fmla="*/ 3 h 177"/>
                        <a:gd name="T4" fmla="*/ 5 w 185"/>
                        <a:gd name="T5" fmla="*/ 5 h 177"/>
                        <a:gd name="T6" fmla="*/ 2 w 185"/>
                        <a:gd name="T7" fmla="*/ 6 h 177"/>
                        <a:gd name="T8" fmla="*/ 1 w 185"/>
                        <a:gd name="T9" fmla="*/ 2 h 177"/>
                        <a:gd name="T10" fmla="*/ 0 w 185"/>
                        <a:gd name="T11" fmla="*/ 0 h 17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85" h="177">
                          <a:moveTo>
                            <a:pt x="0" y="0"/>
                          </a:moveTo>
                          <a:lnTo>
                            <a:pt x="163" y="65"/>
                          </a:lnTo>
                          <a:lnTo>
                            <a:pt x="185" y="150"/>
                          </a:lnTo>
                          <a:lnTo>
                            <a:pt x="90" y="177"/>
                          </a:lnTo>
                          <a:lnTo>
                            <a:pt x="57" y="5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87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32" y="329"/>
                      <a:ext cx="195" cy="112"/>
                    </a:xfrm>
                    <a:custGeom>
                      <a:avLst/>
                      <a:gdLst>
                        <a:gd name="T0" fmla="*/ 3 w 388"/>
                        <a:gd name="T1" fmla="*/ 7 h 223"/>
                        <a:gd name="T2" fmla="*/ 5 w 388"/>
                        <a:gd name="T3" fmla="*/ 4 h 223"/>
                        <a:gd name="T4" fmla="*/ 8 w 388"/>
                        <a:gd name="T5" fmla="*/ 3 h 223"/>
                        <a:gd name="T6" fmla="*/ 12 w 388"/>
                        <a:gd name="T7" fmla="*/ 5 h 223"/>
                        <a:gd name="T8" fmla="*/ 13 w 388"/>
                        <a:gd name="T9" fmla="*/ 3 h 223"/>
                        <a:gd name="T10" fmla="*/ 10 w 388"/>
                        <a:gd name="T11" fmla="*/ 1 h 223"/>
                        <a:gd name="T12" fmla="*/ 8 w 388"/>
                        <a:gd name="T13" fmla="*/ 0 h 223"/>
                        <a:gd name="T14" fmla="*/ 4 w 388"/>
                        <a:gd name="T15" fmla="*/ 2 h 223"/>
                        <a:gd name="T16" fmla="*/ 2 w 388"/>
                        <a:gd name="T17" fmla="*/ 3 h 223"/>
                        <a:gd name="T18" fmla="*/ 0 w 388"/>
                        <a:gd name="T19" fmla="*/ 6 h 223"/>
                        <a:gd name="T20" fmla="*/ 3 w 388"/>
                        <a:gd name="T21" fmla="*/ 7 h 223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0" t="0" r="r" b="b"/>
                      <a:pathLst>
                        <a:path w="388" h="223">
                          <a:moveTo>
                            <a:pt x="71" y="223"/>
                          </a:moveTo>
                          <a:lnTo>
                            <a:pt x="141" y="107"/>
                          </a:lnTo>
                          <a:lnTo>
                            <a:pt x="249" y="78"/>
                          </a:lnTo>
                          <a:lnTo>
                            <a:pt x="356" y="157"/>
                          </a:lnTo>
                          <a:lnTo>
                            <a:pt x="388" y="93"/>
                          </a:lnTo>
                          <a:lnTo>
                            <a:pt x="310" y="24"/>
                          </a:lnTo>
                          <a:lnTo>
                            <a:pt x="254" y="0"/>
                          </a:lnTo>
                          <a:lnTo>
                            <a:pt x="118" y="38"/>
                          </a:lnTo>
                          <a:lnTo>
                            <a:pt x="50" y="76"/>
                          </a:lnTo>
                          <a:lnTo>
                            <a:pt x="0" y="165"/>
                          </a:lnTo>
                          <a:lnTo>
                            <a:pt x="71" y="22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88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31" y="328"/>
                      <a:ext cx="197" cy="116"/>
                    </a:xfrm>
                    <a:custGeom>
                      <a:avLst/>
                      <a:gdLst>
                        <a:gd name="T0" fmla="*/ 3 w 394"/>
                        <a:gd name="T1" fmla="*/ 7 h 232"/>
                        <a:gd name="T2" fmla="*/ 3 w 394"/>
                        <a:gd name="T3" fmla="*/ 7 h 232"/>
                        <a:gd name="T4" fmla="*/ 5 w 394"/>
                        <a:gd name="T5" fmla="*/ 4 h 232"/>
                        <a:gd name="T6" fmla="*/ 5 w 394"/>
                        <a:gd name="T7" fmla="*/ 4 h 232"/>
                        <a:gd name="T8" fmla="*/ 8 w 394"/>
                        <a:gd name="T9" fmla="*/ 3 h 232"/>
                        <a:gd name="T10" fmla="*/ 8 w 394"/>
                        <a:gd name="T11" fmla="*/ 3 h 232"/>
                        <a:gd name="T12" fmla="*/ 8 w 394"/>
                        <a:gd name="T13" fmla="*/ 3 h 232"/>
                        <a:gd name="T14" fmla="*/ 8 w 394"/>
                        <a:gd name="T15" fmla="*/ 3 h 232"/>
                        <a:gd name="T16" fmla="*/ 12 w 394"/>
                        <a:gd name="T17" fmla="*/ 5 h 232"/>
                        <a:gd name="T18" fmla="*/ 12 w 394"/>
                        <a:gd name="T19" fmla="*/ 5 h 232"/>
                        <a:gd name="T20" fmla="*/ 12 w 394"/>
                        <a:gd name="T21" fmla="*/ 4 h 232"/>
                        <a:gd name="T22" fmla="*/ 13 w 394"/>
                        <a:gd name="T23" fmla="*/ 4 h 232"/>
                        <a:gd name="T24" fmla="*/ 10 w 394"/>
                        <a:gd name="T25" fmla="*/ 1 h 232"/>
                        <a:gd name="T26" fmla="*/ 10 w 394"/>
                        <a:gd name="T27" fmla="*/ 2 h 232"/>
                        <a:gd name="T28" fmla="*/ 8 w 394"/>
                        <a:gd name="T29" fmla="*/ 1 h 232"/>
                        <a:gd name="T30" fmla="*/ 9 w 394"/>
                        <a:gd name="T31" fmla="*/ 1 h 232"/>
                        <a:gd name="T32" fmla="*/ 4 w 394"/>
                        <a:gd name="T33" fmla="*/ 2 h 232"/>
                        <a:gd name="T34" fmla="*/ 2 w 394"/>
                        <a:gd name="T35" fmla="*/ 3 h 232"/>
                        <a:gd name="T36" fmla="*/ 2 w 394"/>
                        <a:gd name="T37" fmla="*/ 3 h 232"/>
                        <a:gd name="T38" fmla="*/ 1 w 394"/>
                        <a:gd name="T39" fmla="*/ 6 h 232"/>
                        <a:gd name="T40" fmla="*/ 1 w 394"/>
                        <a:gd name="T41" fmla="*/ 6 h 232"/>
                        <a:gd name="T42" fmla="*/ 3 w 394"/>
                        <a:gd name="T43" fmla="*/ 7 h 232"/>
                        <a:gd name="T44" fmla="*/ 3 w 394"/>
                        <a:gd name="T45" fmla="*/ 8 h 232"/>
                        <a:gd name="T46" fmla="*/ 0 w 394"/>
                        <a:gd name="T47" fmla="*/ 6 h 232"/>
                        <a:gd name="T48" fmla="*/ 0 w 394"/>
                        <a:gd name="T49" fmla="*/ 6 h 232"/>
                        <a:gd name="T50" fmla="*/ 2 w 394"/>
                        <a:gd name="T51" fmla="*/ 3 h 232"/>
                        <a:gd name="T52" fmla="*/ 4 w 394"/>
                        <a:gd name="T53" fmla="*/ 2 h 232"/>
                        <a:gd name="T54" fmla="*/ 8 w 394"/>
                        <a:gd name="T55" fmla="*/ 0 h 232"/>
                        <a:gd name="T56" fmla="*/ 9 w 394"/>
                        <a:gd name="T57" fmla="*/ 0 h 232"/>
                        <a:gd name="T58" fmla="*/ 10 w 394"/>
                        <a:gd name="T59" fmla="*/ 1 h 232"/>
                        <a:gd name="T60" fmla="*/ 10 w 394"/>
                        <a:gd name="T61" fmla="*/ 1 h 232"/>
                        <a:gd name="T62" fmla="*/ 13 w 394"/>
                        <a:gd name="T63" fmla="*/ 3 h 232"/>
                        <a:gd name="T64" fmla="*/ 13 w 394"/>
                        <a:gd name="T65" fmla="*/ 4 h 232"/>
                        <a:gd name="T66" fmla="*/ 12 w 394"/>
                        <a:gd name="T67" fmla="*/ 6 h 232"/>
                        <a:gd name="T68" fmla="*/ 12 w 394"/>
                        <a:gd name="T69" fmla="*/ 6 h 232"/>
                        <a:gd name="T70" fmla="*/ 12 w 394"/>
                        <a:gd name="T71" fmla="*/ 6 h 232"/>
                        <a:gd name="T72" fmla="*/ 8 w 394"/>
                        <a:gd name="T73" fmla="*/ 3 h 232"/>
                        <a:gd name="T74" fmla="*/ 8 w 394"/>
                        <a:gd name="T75" fmla="*/ 3 h 232"/>
                        <a:gd name="T76" fmla="*/ 5 w 394"/>
                        <a:gd name="T77" fmla="*/ 4 h 232"/>
                        <a:gd name="T78" fmla="*/ 5 w 394"/>
                        <a:gd name="T79" fmla="*/ 4 h 232"/>
                        <a:gd name="T80" fmla="*/ 3 w 394"/>
                        <a:gd name="T81" fmla="*/ 8 h 232"/>
                        <a:gd name="T82" fmla="*/ 3 w 394"/>
                        <a:gd name="T83" fmla="*/ 8 h 232"/>
                        <a:gd name="T84" fmla="*/ 3 w 394"/>
                        <a:gd name="T85" fmla="*/ 8 h 232"/>
                        <a:gd name="T86" fmla="*/ 3 w 394"/>
                        <a:gd name="T87" fmla="*/ 8 h 232"/>
                        <a:gd name="T88" fmla="*/ 3 w 394"/>
                        <a:gd name="T89" fmla="*/ 8 h 232"/>
                        <a:gd name="T90" fmla="*/ 3 w 394"/>
                        <a:gd name="T91" fmla="*/ 8 h 232"/>
                        <a:gd name="T92" fmla="*/ 3 w 394"/>
                        <a:gd name="T93" fmla="*/ 7 h 232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0" t="0" r="r" b="b"/>
                      <a:pathLst>
                        <a:path w="394" h="232">
                          <a:moveTo>
                            <a:pt x="79" y="221"/>
                          </a:moveTo>
                          <a:lnTo>
                            <a:pt x="69" y="224"/>
                          </a:lnTo>
                          <a:lnTo>
                            <a:pt x="140" y="108"/>
                          </a:lnTo>
                          <a:lnTo>
                            <a:pt x="142" y="108"/>
                          </a:lnTo>
                          <a:lnTo>
                            <a:pt x="250" y="79"/>
                          </a:lnTo>
                          <a:lnTo>
                            <a:pt x="252" y="79"/>
                          </a:lnTo>
                          <a:lnTo>
                            <a:pt x="252" y="77"/>
                          </a:lnTo>
                          <a:lnTo>
                            <a:pt x="254" y="81"/>
                          </a:lnTo>
                          <a:lnTo>
                            <a:pt x="361" y="160"/>
                          </a:lnTo>
                          <a:lnTo>
                            <a:pt x="356" y="160"/>
                          </a:lnTo>
                          <a:lnTo>
                            <a:pt x="384" y="97"/>
                          </a:lnTo>
                          <a:lnTo>
                            <a:pt x="386" y="99"/>
                          </a:lnTo>
                          <a:lnTo>
                            <a:pt x="311" y="31"/>
                          </a:lnTo>
                          <a:lnTo>
                            <a:pt x="311" y="33"/>
                          </a:lnTo>
                          <a:lnTo>
                            <a:pt x="254" y="9"/>
                          </a:lnTo>
                          <a:lnTo>
                            <a:pt x="257" y="9"/>
                          </a:lnTo>
                          <a:lnTo>
                            <a:pt x="121" y="43"/>
                          </a:lnTo>
                          <a:lnTo>
                            <a:pt x="55" y="83"/>
                          </a:lnTo>
                          <a:lnTo>
                            <a:pt x="61" y="81"/>
                          </a:lnTo>
                          <a:lnTo>
                            <a:pt x="9" y="173"/>
                          </a:lnTo>
                          <a:lnTo>
                            <a:pt x="6" y="165"/>
                          </a:lnTo>
                          <a:lnTo>
                            <a:pt x="79" y="221"/>
                          </a:lnTo>
                          <a:lnTo>
                            <a:pt x="71" y="230"/>
                          </a:lnTo>
                          <a:lnTo>
                            <a:pt x="0" y="173"/>
                          </a:lnTo>
                          <a:lnTo>
                            <a:pt x="0" y="163"/>
                          </a:lnTo>
                          <a:lnTo>
                            <a:pt x="50" y="75"/>
                          </a:lnTo>
                          <a:lnTo>
                            <a:pt x="119" y="33"/>
                          </a:lnTo>
                          <a:lnTo>
                            <a:pt x="254" y="0"/>
                          </a:lnTo>
                          <a:lnTo>
                            <a:pt x="257" y="0"/>
                          </a:lnTo>
                          <a:lnTo>
                            <a:pt x="313" y="25"/>
                          </a:lnTo>
                          <a:lnTo>
                            <a:pt x="318" y="25"/>
                          </a:lnTo>
                          <a:lnTo>
                            <a:pt x="394" y="93"/>
                          </a:lnTo>
                          <a:lnTo>
                            <a:pt x="394" y="97"/>
                          </a:lnTo>
                          <a:lnTo>
                            <a:pt x="363" y="163"/>
                          </a:lnTo>
                          <a:lnTo>
                            <a:pt x="358" y="168"/>
                          </a:lnTo>
                          <a:lnTo>
                            <a:pt x="358" y="165"/>
                          </a:lnTo>
                          <a:lnTo>
                            <a:pt x="250" y="86"/>
                          </a:lnTo>
                          <a:lnTo>
                            <a:pt x="252" y="86"/>
                          </a:lnTo>
                          <a:lnTo>
                            <a:pt x="144" y="115"/>
                          </a:lnTo>
                          <a:lnTo>
                            <a:pt x="149" y="115"/>
                          </a:lnTo>
                          <a:lnTo>
                            <a:pt x="79" y="230"/>
                          </a:lnTo>
                          <a:lnTo>
                            <a:pt x="76" y="230"/>
                          </a:lnTo>
                          <a:lnTo>
                            <a:pt x="79" y="230"/>
                          </a:lnTo>
                          <a:lnTo>
                            <a:pt x="76" y="230"/>
                          </a:lnTo>
                          <a:lnTo>
                            <a:pt x="74" y="232"/>
                          </a:lnTo>
                          <a:lnTo>
                            <a:pt x="71" y="230"/>
                          </a:lnTo>
                          <a:lnTo>
                            <a:pt x="79" y="22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89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65" y="406"/>
                      <a:ext cx="117" cy="101"/>
                    </a:xfrm>
                    <a:custGeom>
                      <a:avLst/>
                      <a:gdLst>
                        <a:gd name="T0" fmla="*/ 8 w 234"/>
                        <a:gd name="T1" fmla="*/ 7 h 200"/>
                        <a:gd name="T2" fmla="*/ 7 w 234"/>
                        <a:gd name="T3" fmla="*/ 3 h 200"/>
                        <a:gd name="T4" fmla="*/ 4 w 234"/>
                        <a:gd name="T5" fmla="*/ 0 h 200"/>
                        <a:gd name="T6" fmla="*/ 0 w 234"/>
                        <a:gd name="T7" fmla="*/ 1 h 200"/>
                        <a:gd name="T8" fmla="*/ 5 w 234"/>
                        <a:gd name="T9" fmla="*/ 4 h 200"/>
                        <a:gd name="T10" fmla="*/ 8 w 234"/>
                        <a:gd name="T11" fmla="*/ 7 h 200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234" h="200">
                          <a:moveTo>
                            <a:pt x="234" y="200"/>
                          </a:moveTo>
                          <a:lnTo>
                            <a:pt x="204" y="66"/>
                          </a:lnTo>
                          <a:lnTo>
                            <a:pt x="119" y="0"/>
                          </a:lnTo>
                          <a:lnTo>
                            <a:pt x="0" y="27"/>
                          </a:lnTo>
                          <a:lnTo>
                            <a:pt x="141" y="114"/>
                          </a:lnTo>
                          <a:lnTo>
                            <a:pt x="234" y="20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90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5" y="235"/>
                      <a:ext cx="340" cy="184"/>
                    </a:xfrm>
                    <a:custGeom>
                      <a:avLst/>
                      <a:gdLst>
                        <a:gd name="T0" fmla="*/ 3 w 680"/>
                        <a:gd name="T1" fmla="*/ 12 h 368"/>
                        <a:gd name="T2" fmla="*/ 7 w 680"/>
                        <a:gd name="T3" fmla="*/ 11 h 368"/>
                        <a:gd name="T4" fmla="*/ 8 w 680"/>
                        <a:gd name="T5" fmla="*/ 8 h 368"/>
                        <a:gd name="T6" fmla="*/ 10 w 680"/>
                        <a:gd name="T7" fmla="*/ 7 h 368"/>
                        <a:gd name="T8" fmla="*/ 15 w 680"/>
                        <a:gd name="T9" fmla="*/ 5 h 368"/>
                        <a:gd name="T10" fmla="*/ 20 w 680"/>
                        <a:gd name="T11" fmla="*/ 7 h 368"/>
                        <a:gd name="T12" fmla="*/ 22 w 680"/>
                        <a:gd name="T13" fmla="*/ 4 h 368"/>
                        <a:gd name="T14" fmla="*/ 17 w 680"/>
                        <a:gd name="T15" fmla="*/ 1 h 368"/>
                        <a:gd name="T16" fmla="*/ 14 w 680"/>
                        <a:gd name="T17" fmla="*/ 0 h 368"/>
                        <a:gd name="T18" fmla="*/ 8 w 680"/>
                        <a:gd name="T19" fmla="*/ 2 h 368"/>
                        <a:gd name="T20" fmla="*/ 4 w 680"/>
                        <a:gd name="T21" fmla="*/ 5 h 368"/>
                        <a:gd name="T22" fmla="*/ 0 w 680"/>
                        <a:gd name="T23" fmla="*/ 11 h 368"/>
                        <a:gd name="T24" fmla="*/ 3 w 680"/>
                        <a:gd name="T25" fmla="*/ 12 h 36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0" t="0" r="r" b="b"/>
                      <a:pathLst>
                        <a:path w="680" h="368">
                          <a:moveTo>
                            <a:pt x="83" y="368"/>
                          </a:moveTo>
                          <a:lnTo>
                            <a:pt x="193" y="339"/>
                          </a:lnTo>
                          <a:lnTo>
                            <a:pt x="236" y="244"/>
                          </a:lnTo>
                          <a:lnTo>
                            <a:pt x="304" y="204"/>
                          </a:lnTo>
                          <a:lnTo>
                            <a:pt x="480" y="155"/>
                          </a:lnTo>
                          <a:lnTo>
                            <a:pt x="612" y="212"/>
                          </a:lnTo>
                          <a:lnTo>
                            <a:pt x="680" y="103"/>
                          </a:lnTo>
                          <a:lnTo>
                            <a:pt x="540" y="23"/>
                          </a:lnTo>
                          <a:lnTo>
                            <a:pt x="433" y="0"/>
                          </a:lnTo>
                          <a:lnTo>
                            <a:pt x="256" y="50"/>
                          </a:lnTo>
                          <a:lnTo>
                            <a:pt x="124" y="155"/>
                          </a:lnTo>
                          <a:lnTo>
                            <a:pt x="0" y="322"/>
                          </a:lnTo>
                          <a:lnTo>
                            <a:pt x="83" y="368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91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5" y="55"/>
                      <a:ext cx="545" cy="329"/>
                    </a:xfrm>
                    <a:custGeom>
                      <a:avLst/>
                      <a:gdLst>
                        <a:gd name="T0" fmla="*/ 0 w 1089"/>
                        <a:gd name="T1" fmla="*/ 10 h 660"/>
                        <a:gd name="T2" fmla="*/ 8 w 1089"/>
                        <a:gd name="T3" fmla="*/ 14 h 660"/>
                        <a:gd name="T4" fmla="*/ 13 w 1089"/>
                        <a:gd name="T5" fmla="*/ 9 h 660"/>
                        <a:gd name="T6" fmla="*/ 11 w 1089"/>
                        <a:gd name="T7" fmla="*/ 4 h 660"/>
                        <a:gd name="T8" fmla="*/ 13 w 1089"/>
                        <a:gd name="T9" fmla="*/ 3 h 660"/>
                        <a:gd name="T10" fmla="*/ 15 w 1089"/>
                        <a:gd name="T11" fmla="*/ 9 h 660"/>
                        <a:gd name="T12" fmla="*/ 21 w 1089"/>
                        <a:gd name="T13" fmla="*/ 7 h 660"/>
                        <a:gd name="T14" fmla="*/ 28 w 1089"/>
                        <a:gd name="T15" fmla="*/ 10 h 660"/>
                        <a:gd name="T16" fmla="*/ 27 w 1089"/>
                        <a:gd name="T17" fmla="*/ 6 h 660"/>
                        <a:gd name="T18" fmla="*/ 28 w 1089"/>
                        <a:gd name="T19" fmla="*/ 3 h 660"/>
                        <a:gd name="T20" fmla="*/ 25 w 1089"/>
                        <a:gd name="T21" fmla="*/ 0 h 660"/>
                        <a:gd name="T22" fmla="*/ 26 w 1089"/>
                        <a:gd name="T23" fmla="*/ 0 h 660"/>
                        <a:gd name="T24" fmla="*/ 35 w 1089"/>
                        <a:gd name="T25" fmla="*/ 5 h 660"/>
                        <a:gd name="T26" fmla="*/ 34 w 1089"/>
                        <a:gd name="T27" fmla="*/ 7 h 660"/>
                        <a:gd name="T28" fmla="*/ 29 w 1089"/>
                        <a:gd name="T29" fmla="*/ 4 h 660"/>
                        <a:gd name="T30" fmla="*/ 28 w 1089"/>
                        <a:gd name="T31" fmla="*/ 6 h 660"/>
                        <a:gd name="T32" fmla="*/ 29 w 1089"/>
                        <a:gd name="T33" fmla="*/ 10 h 660"/>
                        <a:gd name="T34" fmla="*/ 31 w 1089"/>
                        <a:gd name="T35" fmla="*/ 11 h 660"/>
                        <a:gd name="T36" fmla="*/ 29 w 1089"/>
                        <a:gd name="T37" fmla="*/ 13 h 660"/>
                        <a:gd name="T38" fmla="*/ 25 w 1089"/>
                        <a:gd name="T39" fmla="*/ 10 h 660"/>
                        <a:gd name="T40" fmla="*/ 21 w 1089"/>
                        <a:gd name="T41" fmla="*/ 9 h 660"/>
                        <a:gd name="T42" fmla="*/ 14 w 1089"/>
                        <a:gd name="T43" fmla="*/ 11 h 660"/>
                        <a:gd name="T44" fmla="*/ 9 w 1089"/>
                        <a:gd name="T45" fmla="*/ 15 h 660"/>
                        <a:gd name="T46" fmla="*/ 6 w 1089"/>
                        <a:gd name="T47" fmla="*/ 20 h 660"/>
                        <a:gd name="T48" fmla="*/ 5 w 1089"/>
                        <a:gd name="T49" fmla="*/ 20 h 660"/>
                        <a:gd name="T50" fmla="*/ 6 w 1089"/>
                        <a:gd name="T51" fmla="*/ 18 h 660"/>
                        <a:gd name="T52" fmla="*/ 2 w 1089"/>
                        <a:gd name="T53" fmla="*/ 16 h 660"/>
                        <a:gd name="T54" fmla="*/ 0 w 1089"/>
                        <a:gd name="T55" fmla="*/ 10 h 660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</a:gdLst>
                      <a:ahLst/>
                      <a:cxnLst>
                        <a:cxn ang="T56">
                          <a:pos x="T0" y="T1"/>
                        </a:cxn>
                        <a:cxn ang="T57">
                          <a:pos x="T2" y="T3"/>
                        </a:cxn>
                        <a:cxn ang="T58">
                          <a:pos x="T4" y="T5"/>
                        </a:cxn>
                        <a:cxn ang="T59">
                          <a:pos x="T6" y="T7"/>
                        </a:cxn>
                        <a:cxn ang="T60">
                          <a:pos x="T8" y="T9"/>
                        </a:cxn>
                        <a:cxn ang="T61">
                          <a:pos x="T10" y="T11"/>
                        </a:cxn>
                        <a:cxn ang="T62">
                          <a:pos x="T12" y="T13"/>
                        </a:cxn>
                        <a:cxn ang="T63">
                          <a:pos x="T14" y="T15"/>
                        </a:cxn>
                        <a:cxn ang="T64">
                          <a:pos x="T16" y="T17"/>
                        </a:cxn>
                        <a:cxn ang="T65">
                          <a:pos x="T18" y="T19"/>
                        </a:cxn>
                        <a:cxn ang="T66">
                          <a:pos x="T20" y="T21"/>
                        </a:cxn>
                        <a:cxn ang="T67">
                          <a:pos x="T22" y="T23"/>
                        </a:cxn>
                        <a:cxn ang="T68">
                          <a:pos x="T24" y="T25"/>
                        </a:cxn>
                        <a:cxn ang="T69">
                          <a:pos x="T26" y="T27"/>
                        </a:cxn>
                        <a:cxn ang="T70">
                          <a:pos x="T28" y="T29"/>
                        </a:cxn>
                        <a:cxn ang="T71">
                          <a:pos x="T30" y="T31"/>
                        </a:cxn>
                        <a:cxn ang="T72">
                          <a:pos x="T32" y="T33"/>
                        </a:cxn>
                        <a:cxn ang="T73">
                          <a:pos x="T34" y="T35"/>
                        </a:cxn>
                        <a:cxn ang="T74">
                          <a:pos x="T36" y="T37"/>
                        </a:cxn>
                        <a:cxn ang="T75">
                          <a:pos x="T38" y="T39"/>
                        </a:cxn>
                        <a:cxn ang="T76">
                          <a:pos x="T40" y="T41"/>
                        </a:cxn>
                        <a:cxn ang="T77">
                          <a:pos x="T42" y="T43"/>
                        </a:cxn>
                        <a:cxn ang="T78">
                          <a:pos x="T44" y="T45"/>
                        </a:cxn>
                        <a:cxn ang="T79">
                          <a:pos x="T46" y="T47"/>
                        </a:cxn>
                        <a:cxn ang="T80">
                          <a:pos x="T48" y="T49"/>
                        </a:cxn>
                        <a:cxn ang="T81">
                          <a:pos x="T50" y="T51"/>
                        </a:cxn>
                        <a:cxn ang="T82">
                          <a:pos x="T52" y="T53"/>
                        </a:cxn>
                        <a:cxn ang="T83">
                          <a:pos x="T54" y="T55"/>
                        </a:cxn>
                      </a:cxnLst>
                      <a:rect l="0" t="0" r="r" b="b"/>
                      <a:pathLst>
                        <a:path w="1089" h="660">
                          <a:moveTo>
                            <a:pt x="0" y="338"/>
                          </a:moveTo>
                          <a:lnTo>
                            <a:pt x="252" y="465"/>
                          </a:lnTo>
                          <a:lnTo>
                            <a:pt x="402" y="316"/>
                          </a:lnTo>
                          <a:lnTo>
                            <a:pt x="351" y="131"/>
                          </a:lnTo>
                          <a:lnTo>
                            <a:pt x="409" y="115"/>
                          </a:lnTo>
                          <a:lnTo>
                            <a:pt x="459" y="300"/>
                          </a:lnTo>
                          <a:lnTo>
                            <a:pt x="649" y="252"/>
                          </a:lnTo>
                          <a:lnTo>
                            <a:pt x="865" y="330"/>
                          </a:lnTo>
                          <a:lnTo>
                            <a:pt x="837" y="217"/>
                          </a:lnTo>
                          <a:lnTo>
                            <a:pt x="878" y="104"/>
                          </a:lnTo>
                          <a:lnTo>
                            <a:pt x="795" y="11"/>
                          </a:lnTo>
                          <a:lnTo>
                            <a:pt x="827" y="0"/>
                          </a:lnTo>
                          <a:lnTo>
                            <a:pt x="1089" y="177"/>
                          </a:lnTo>
                          <a:lnTo>
                            <a:pt x="1064" y="224"/>
                          </a:lnTo>
                          <a:lnTo>
                            <a:pt x="920" y="146"/>
                          </a:lnTo>
                          <a:lnTo>
                            <a:pt x="876" y="219"/>
                          </a:lnTo>
                          <a:lnTo>
                            <a:pt x="918" y="346"/>
                          </a:lnTo>
                          <a:lnTo>
                            <a:pt x="971" y="379"/>
                          </a:lnTo>
                          <a:lnTo>
                            <a:pt x="922" y="434"/>
                          </a:lnTo>
                          <a:lnTo>
                            <a:pt x="791" y="351"/>
                          </a:lnTo>
                          <a:lnTo>
                            <a:pt x="646" y="305"/>
                          </a:lnTo>
                          <a:lnTo>
                            <a:pt x="441" y="363"/>
                          </a:lnTo>
                          <a:lnTo>
                            <a:pt x="282" y="502"/>
                          </a:lnTo>
                          <a:lnTo>
                            <a:pt x="178" y="660"/>
                          </a:lnTo>
                          <a:lnTo>
                            <a:pt x="142" y="642"/>
                          </a:lnTo>
                          <a:lnTo>
                            <a:pt x="165" y="598"/>
                          </a:lnTo>
                          <a:lnTo>
                            <a:pt x="59" y="544"/>
                          </a:lnTo>
                          <a:lnTo>
                            <a:pt x="0" y="338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9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2" y="248"/>
                      <a:ext cx="103" cy="91"/>
                    </a:xfrm>
                    <a:custGeom>
                      <a:avLst/>
                      <a:gdLst>
                        <a:gd name="T0" fmla="*/ 1 w 205"/>
                        <a:gd name="T1" fmla="*/ 4 h 180"/>
                        <a:gd name="T2" fmla="*/ 6 w 205"/>
                        <a:gd name="T3" fmla="*/ 6 h 180"/>
                        <a:gd name="T4" fmla="*/ 7 w 205"/>
                        <a:gd name="T5" fmla="*/ 4 h 180"/>
                        <a:gd name="T6" fmla="*/ 0 w 205"/>
                        <a:gd name="T7" fmla="*/ 0 h 180"/>
                        <a:gd name="T8" fmla="*/ 1 w 205"/>
                        <a:gd name="T9" fmla="*/ 4 h 18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5" h="180">
                          <a:moveTo>
                            <a:pt x="31" y="108"/>
                          </a:moveTo>
                          <a:lnTo>
                            <a:pt x="168" y="180"/>
                          </a:lnTo>
                          <a:lnTo>
                            <a:pt x="205" y="108"/>
                          </a:lnTo>
                          <a:lnTo>
                            <a:pt x="0" y="0"/>
                          </a:lnTo>
                          <a:lnTo>
                            <a:pt x="31" y="108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93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92" y="120"/>
                      <a:ext cx="121" cy="164"/>
                    </a:xfrm>
                    <a:custGeom>
                      <a:avLst/>
                      <a:gdLst>
                        <a:gd name="T0" fmla="*/ 3 w 243"/>
                        <a:gd name="T1" fmla="*/ 10 h 329"/>
                        <a:gd name="T2" fmla="*/ 7 w 243"/>
                        <a:gd name="T3" fmla="*/ 5 h 329"/>
                        <a:gd name="T4" fmla="*/ 6 w 243"/>
                        <a:gd name="T5" fmla="*/ 0 h 329"/>
                        <a:gd name="T6" fmla="*/ 2 w 243"/>
                        <a:gd name="T7" fmla="*/ 0 h 329"/>
                        <a:gd name="T8" fmla="*/ 0 w 243"/>
                        <a:gd name="T9" fmla="*/ 8 h 329"/>
                        <a:gd name="T10" fmla="*/ 3 w 243"/>
                        <a:gd name="T11" fmla="*/ 10 h 329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243" h="329">
                          <a:moveTo>
                            <a:pt x="96" y="329"/>
                          </a:moveTo>
                          <a:lnTo>
                            <a:pt x="243" y="174"/>
                          </a:lnTo>
                          <a:lnTo>
                            <a:pt x="198" y="0"/>
                          </a:lnTo>
                          <a:lnTo>
                            <a:pt x="95" y="26"/>
                          </a:lnTo>
                          <a:lnTo>
                            <a:pt x="0" y="274"/>
                          </a:lnTo>
                          <a:lnTo>
                            <a:pt x="96" y="329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9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143"/>
                      <a:ext cx="106" cy="103"/>
                    </a:xfrm>
                    <a:custGeom>
                      <a:avLst/>
                      <a:gdLst>
                        <a:gd name="T0" fmla="*/ 1 w 211"/>
                        <a:gd name="T1" fmla="*/ 5 h 206"/>
                        <a:gd name="T2" fmla="*/ 4 w 211"/>
                        <a:gd name="T3" fmla="*/ 7 h 206"/>
                        <a:gd name="T4" fmla="*/ 7 w 211"/>
                        <a:gd name="T5" fmla="*/ 0 h 206"/>
                        <a:gd name="T6" fmla="*/ 0 w 211"/>
                        <a:gd name="T7" fmla="*/ 2 h 206"/>
                        <a:gd name="T8" fmla="*/ 1 w 211"/>
                        <a:gd name="T9" fmla="*/ 5 h 20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11" h="206">
                          <a:moveTo>
                            <a:pt x="27" y="158"/>
                          </a:moveTo>
                          <a:lnTo>
                            <a:pt x="127" y="206"/>
                          </a:lnTo>
                          <a:lnTo>
                            <a:pt x="211" y="0"/>
                          </a:lnTo>
                          <a:lnTo>
                            <a:pt x="0" y="59"/>
                          </a:lnTo>
                          <a:lnTo>
                            <a:pt x="27" y="158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95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23" y="60"/>
                      <a:ext cx="232" cy="158"/>
                    </a:xfrm>
                    <a:custGeom>
                      <a:avLst/>
                      <a:gdLst>
                        <a:gd name="T0" fmla="*/ 1 w 464"/>
                        <a:gd name="T1" fmla="*/ 6 h 316"/>
                        <a:gd name="T2" fmla="*/ 0 w 464"/>
                        <a:gd name="T3" fmla="*/ 4 h 316"/>
                        <a:gd name="T4" fmla="*/ 12 w 464"/>
                        <a:gd name="T5" fmla="*/ 0 h 316"/>
                        <a:gd name="T6" fmla="*/ 15 w 464"/>
                        <a:gd name="T7" fmla="*/ 3 h 316"/>
                        <a:gd name="T8" fmla="*/ 14 w 464"/>
                        <a:gd name="T9" fmla="*/ 7 h 316"/>
                        <a:gd name="T10" fmla="*/ 14 w 464"/>
                        <a:gd name="T11" fmla="*/ 10 h 316"/>
                        <a:gd name="T12" fmla="*/ 11 w 464"/>
                        <a:gd name="T13" fmla="*/ 9 h 316"/>
                        <a:gd name="T14" fmla="*/ 8 w 464"/>
                        <a:gd name="T15" fmla="*/ 8 h 316"/>
                        <a:gd name="T16" fmla="*/ 6 w 464"/>
                        <a:gd name="T17" fmla="*/ 8 h 316"/>
                        <a:gd name="T18" fmla="*/ 5 w 464"/>
                        <a:gd name="T19" fmla="*/ 4 h 316"/>
                        <a:gd name="T20" fmla="*/ 1 w 464"/>
                        <a:gd name="T21" fmla="*/ 6 h 31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0" t="0" r="r" b="b"/>
                      <a:pathLst>
                        <a:path w="464" h="316">
                          <a:moveTo>
                            <a:pt x="20" y="163"/>
                          </a:moveTo>
                          <a:lnTo>
                            <a:pt x="0" y="103"/>
                          </a:lnTo>
                          <a:lnTo>
                            <a:pt x="379" y="0"/>
                          </a:lnTo>
                          <a:lnTo>
                            <a:pt x="464" y="92"/>
                          </a:lnTo>
                          <a:lnTo>
                            <a:pt x="422" y="197"/>
                          </a:lnTo>
                          <a:lnTo>
                            <a:pt x="448" y="316"/>
                          </a:lnTo>
                          <a:lnTo>
                            <a:pt x="325" y="268"/>
                          </a:lnTo>
                          <a:lnTo>
                            <a:pt x="237" y="234"/>
                          </a:lnTo>
                          <a:lnTo>
                            <a:pt x="174" y="250"/>
                          </a:lnTo>
                          <a:lnTo>
                            <a:pt x="146" y="126"/>
                          </a:lnTo>
                          <a:lnTo>
                            <a:pt x="20" y="16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96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453" y="126"/>
                      <a:ext cx="93" cy="117"/>
                    </a:xfrm>
                    <a:custGeom>
                      <a:avLst/>
                      <a:gdLst>
                        <a:gd name="T0" fmla="*/ 3 w 185"/>
                        <a:gd name="T1" fmla="*/ 7 h 236"/>
                        <a:gd name="T2" fmla="*/ 6 w 185"/>
                        <a:gd name="T3" fmla="*/ 2 h 236"/>
                        <a:gd name="T4" fmla="*/ 2 w 185"/>
                        <a:gd name="T5" fmla="*/ 0 h 236"/>
                        <a:gd name="T6" fmla="*/ 0 w 185"/>
                        <a:gd name="T7" fmla="*/ 2 h 236"/>
                        <a:gd name="T8" fmla="*/ 2 w 185"/>
                        <a:gd name="T9" fmla="*/ 6 h 236"/>
                        <a:gd name="T10" fmla="*/ 3 w 185"/>
                        <a:gd name="T11" fmla="*/ 7 h 23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85" h="236">
                          <a:moveTo>
                            <a:pt x="96" y="236"/>
                          </a:moveTo>
                          <a:lnTo>
                            <a:pt x="185" y="86"/>
                          </a:lnTo>
                          <a:lnTo>
                            <a:pt x="44" y="0"/>
                          </a:lnTo>
                          <a:lnTo>
                            <a:pt x="0" y="78"/>
                          </a:lnTo>
                          <a:lnTo>
                            <a:pt x="40" y="200"/>
                          </a:lnTo>
                          <a:lnTo>
                            <a:pt x="96" y="23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97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498" y="0"/>
                      <a:ext cx="138" cy="137"/>
                    </a:xfrm>
                    <a:custGeom>
                      <a:avLst/>
                      <a:gdLst>
                        <a:gd name="T0" fmla="*/ 5 w 276"/>
                        <a:gd name="T1" fmla="*/ 8 h 275"/>
                        <a:gd name="T2" fmla="*/ 0 w 276"/>
                        <a:gd name="T3" fmla="*/ 5 h 275"/>
                        <a:gd name="T4" fmla="*/ 3 w 276"/>
                        <a:gd name="T5" fmla="*/ 1 h 275"/>
                        <a:gd name="T6" fmla="*/ 9 w 276"/>
                        <a:gd name="T7" fmla="*/ 0 h 275"/>
                        <a:gd name="T8" fmla="*/ 9 w 276"/>
                        <a:gd name="T9" fmla="*/ 1 h 275"/>
                        <a:gd name="T10" fmla="*/ 5 w 276"/>
                        <a:gd name="T11" fmla="*/ 8 h 275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276" h="275">
                          <a:moveTo>
                            <a:pt x="130" y="275"/>
                          </a:moveTo>
                          <a:lnTo>
                            <a:pt x="0" y="187"/>
                          </a:lnTo>
                          <a:lnTo>
                            <a:pt x="71" y="54"/>
                          </a:lnTo>
                          <a:lnTo>
                            <a:pt x="260" y="0"/>
                          </a:lnTo>
                          <a:lnTo>
                            <a:pt x="276" y="57"/>
                          </a:lnTo>
                          <a:lnTo>
                            <a:pt x="130" y="27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98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548" y="86"/>
                      <a:ext cx="100" cy="106"/>
                    </a:xfrm>
                    <a:custGeom>
                      <a:avLst/>
                      <a:gdLst>
                        <a:gd name="T0" fmla="*/ 0 w 201"/>
                        <a:gd name="T1" fmla="*/ 5 h 212"/>
                        <a:gd name="T2" fmla="*/ 2 w 201"/>
                        <a:gd name="T3" fmla="*/ 7 h 212"/>
                        <a:gd name="T4" fmla="*/ 4 w 201"/>
                        <a:gd name="T5" fmla="*/ 7 h 212"/>
                        <a:gd name="T6" fmla="*/ 2 w 201"/>
                        <a:gd name="T7" fmla="*/ 5 h 212"/>
                        <a:gd name="T8" fmla="*/ 6 w 201"/>
                        <a:gd name="T9" fmla="*/ 5 h 212"/>
                        <a:gd name="T10" fmla="*/ 5 w 201"/>
                        <a:gd name="T11" fmla="*/ 1 h 212"/>
                        <a:gd name="T12" fmla="*/ 3 w 201"/>
                        <a:gd name="T13" fmla="*/ 0 h 212"/>
                        <a:gd name="T14" fmla="*/ 0 w 201"/>
                        <a:gd name="T15" fmla="*/ 4 h 212"/>
                        <a:gd name="T16" fmla="*/ 0 w 201"/>
                        <a:gd name="T17" fmla="*/ 5 h 212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201" h="212">
                          <a:moveTo>
                            <a:pt x="0" y="158"/>
                          </a:moveTo>
                          <a:lnTo>
                            <a:pt x="82" y="212"/>
                          </a:lnTo>
                          <a:lnTo>
                            <a:pt x="142" y="194"/>
                          </a:lnTo>
                          <a:lnTo>
                            <a:pt x="92" y="138"/>
                          </a:lnTo>
                          <a:lnTo>
                            <a:pt x="201" y="143"/>
                          </a:lnTo>
                          <a:lnTo>
                            <a:pt x="169" y="24"/>
                          </a:lnTo>
                          <a:lnTo>
                            <a:pt x="105" y="0"/>
                          </a:lnTo>
                          <a:lnTo>
                            <a:pt x="22" y="121"/>
                          </a:lnTo>
                          <a:lnTo>
                            <a:pt x="0" y="15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99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523" y="198"/>
                      <a:ext cx="114" cy="78"/>
                    </a:xfrm>
                    <a:custGeom>
                      <a:avLst/>
                      <a:gdLst>
                        <a:gd name="T0" fmla="*/ 5 w 227"/>
                        <a:gd name="T1" fmla="*/ 0 h 157"/>
                        <a:gd name="T2" fmla="*/ 5 w 227"/>
                        <a:gd name="T3" fmla="*/ 1 h 157"/>
                        <a:gd name="T4" fmla="*/ 8 w 227"/>
                        <a:gd name="T5" fmla="*/ 2 h 157"/>
                        <a:gd name="T6" fmla="*/ 6 w 227"/>
                        <a:gd name="T7" fmla="*/ 2 h 157"/>
                        <a:gd name="T8" fmla="*/ 5 w 227"/>
                        <a:gd name="T9" fmla="*/ 4 h 157"/>
                        <a:gd name="T10" fmla="*/ 4 w 227"/>
                        <a:gd name="T11" fmla="*/ 3 h 157"/>
                        <a:gd name="T12" fmla="*/ 3 w 227"/>
                        <a:gd name="T13" fmla="*/ 4 h 157"/>
                        <a:gd name="T14" fmla="*/ 2 w 227"/>
                        <a:gd name="T15" fmla="*/ 3 h 157"/>
                        <a:gd name="T16" fmla="*/ 3 w 227"/>
                        <a:gd name="T17" fmla="*/ 2 h 157"/>
                        <a:gd name="T18" fmla="*/ 0 w 227"/>
                        <a:gd name="T19" fmla="*/ 2 h 157"/>
                        <a:gd name="T20" fmla="*/ 2 w 227"/>
                        <a:gd name="T21" fmla="*/ 2 h 157"/>
                        <a:gd name="T22" fmla="*/ 1 w 227"/>
                        <a:gd name="T23" fmla="*/ 1 h 157"/>
                        <a:gd name="T24" fmla="*/ 3 w 227"/>
                        <a:gd name="T25" fmla="*/ 1 h 157"/>
                        <a:gd name="T26" fmla="*/ 4 w 227"/>
                        <a:gd name="T27" fmla="*/ 0 h 157"/>
                        <a:gd name="T28" fmla="*/ 5 w 227"/>
                        <a:gd name="T29" fmla="*/ 0 h 15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0" t="0" r="r" b="b"/>
                      <a:pathLst>
                        <a:path w="227" h="157">
                          <a:moveTo>
                            <a:pt x="156" y="0"/>
                          </a:moveTo>
                          <a:lnTo>
                            <a:pt x="159" y="41"/>
                          </a:lnTo>
                          <a:lnTo>
                            <a:pt x="227" y="65"/>
                          </a:lnTo>
                          <a:lnTo>
                            <a:pt x="165" y="83"/>
                          </a:lnTo>
                          <a:lnTo>
                            <a:pt x="154" y="136"/>
                          </a:lnTo>
                          <a:lnTo>
                            <a:pt x="120" y="101"/>
                          </a:lnTo>
                          <a:lnTo>
                            <a:pt x="89" y="157"/>
                          </a:lnTo>
                          <a:lnTo>
                            <a:pt x="50" y="127"/>
                          </a:lnTo>
                          <a:lnTo>
                            <a:pt x="71" y="94"/>
                          </a:lnTo>
                          <a:lnTo>
                            <a:pt x="0" y="91"/>
                          </a:lnTo>
                          <a:lnTo>
                            <a:pt x="39" y="69"/>
                          </a:lnTo>
                          <a:lnTo>
                            <a:pt x="21" y="36"/>
                          </a:lnTo>
                          <a:lnTo>
                            <a:pt x="95" y="51"/>
                          </a:lnTo>
                          <a:lnTo>
                            <a:pt x="120" y="11"/>
                          </a:lnTo>
                          <a:lnTo>
                            <a:pt x="156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00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622" y="181"/>
                      <a:ext cx="42" cy="68"/>
                    </a:xfrm>
                    <a:custGeom>
                      <a:avLst/>
                      <a:gdLst>
                        <a:gd name="T0" fmla="*/ 0 w 83"/>
                        <a:gd name="T1" fmla="*/ 1 h 136"/>
                        <a:gd name="T2" fmla="*/ 1 w 83"/>
                        <a:gd name="T3" fmla="*/ 3 h 136"/>
                        <a:gd name="T4" fmla="*/ 2 w 83"/>
                        <a:gd name="T5" fmla="*/ 3 h 136"/>
                        <a:gd name="T6" fmla="*/ 2 w 83"/>
                        <a:gd name="T7" fmla="*/ 5 h 136"/>
                        <a:gd name="T8" fmla="*/ 3 w 83"/>
                        <a:gd name="T9" fmla="*/ 3 h 136"/>
                        <a:gd name="T10" fmla="*/ 3 w 83"/>
                        <a:gd name="T11" fmla="*/ 3 h 136"/>
                        <a:gd name="T12" fmla="*/ 3 w 83"/>
                        <a:gd name="T13" fmla="*/ 0 h 136"/>
                        <a:gd name="T14" fmla="*/ 2 w 83"/>
                        <a:gd name="T15" fmla="*/ 1 h 136"/>
                        <a:gd name="T16" fmla="*/ 2 w 83"/>
                        <a:gd name="T17" fmla="*/ 0 h 136"/>
                        <a:gd name="T18" fmla="*/ 0 w 83"/>
                        <a:gd name="T19" fmla="*/ 1 h 1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0" t="0" r="r" b="b"/>
                      <a:pathLst>
                        <a:path w="83" h="136">
                          <a:moveTo>
                            <a:pt x="0" y="21"/>
                          </a:moveTo>
                          <a:lnTo>
                            <a:pt x="12" y="78"/>
                          </a:lnTo>
                          <a:lnTo>
                            <a:pt x="39" y="70"/>
                          </a:lnTo>
                          <a:lnTo>
                            <a:pt x="54" y="136"/>
                          </a:lnTo>
                          <a:lnTo>
                            <a:pt x="67" y="70"/>
                          </a:lnTo>
                          <a:lnTo>
                            <a:pt x="83" y="65"/>
                          </a:lnTo>
                          <a:lnTo>
                            <a:pt x="72" y="0"/>
                          </a:lnTo>
                          <a:lnTo>
                            <a:pt x="50" y="23"/>
                          </a:lnTo>
                          <a:lnTo>
                            <a:pt x="45" y="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01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27" y="122"/>
                      <a:ext cx="84" cy="82"/>
                    </a:xfrm>
                    <a:custGeom>
                      <a:avLst/>
                      <a:gdLst>
                        <a:gd name="T0" fmla="*/ 2 w 167"/>
                        <a:gd name="T1" fmla="*/ 6 h 162"/>
                        <a:gd name="T2" fmla="*/ 6 w 167"/>
                        <a:gd name="T3" fmla="*/ 5 h 162"/>
                        <a:gd name="T4" fmla="*/ 5 w 167"/>
                        <a:gd name="T5" fmla="*/ 0 h 162"/>
                        <a:gd name="T6" fmla="*/ 0 w 167"/>
                        <a:gd name="T7" fmla="*/ 2 h 162"/>
                        <a:gd name="T8" fmla="*/ 2 w 167"/>
                        <a:gd name="T9" fmla="*/ 6 h 16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67" h="162">
                          <a:moveTo>
                            <a:pt x="38" y="162"/>
                          </a:moveTo>
                          <a:lnTo>
                            <a:pt x="167" y="129"/>
                          </a:lnTo>
                          <a:lnTo>
                            <a:pt x="137" y="0"/>
                          </a:lnTo>
                          <a:lnTo>
                            <a:pt x="0" y="41"/>
                          </a:lnTo>
                          <a:lnTo>
                            <a:pt x="38" y="16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0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23" y="314"/>
                      <a:ext cx="206" cy="99"/>
                    </a:xfrm>
                    <a:custGeom>
                      <a:avLst/>
                      <a:gdLst>
                        <a:gd name="T0" fmla="*/ 0 w 413"/>
                        <a:gd name="T1" fmla="*/ 7 h 198"/>
                        <a:gd name="T2" fmla="*/ 2 w 413"/>
                        <a:gd name="T3" fmla="*/ 4 h 198"/>
                        <a:gd name="T4" fmla="*/ 3 w 413"/>
                        <a:gd name="T5" fmla="*/ 3 h 198"/>
                        <a:gd name="T6" fmla="*/ 8 w 413"/>
                        <a:gd name="T7" fmla="*/ 2 h 198"/>
                        <a:gd name="T8" fmla="*/ 10 w 413"/>
                        <a:gd name="T9" fmla="*/ 2 h 198"/>
                        <a:gd name="T10" fmla="*/ 12 w 413"/>
                        <a:gd name="T11" fmla="*/ 4 h 198"/>
                        <a:gd name="T12" fmla="*/ 12 w 413"/>
                        <a:gd name="T13" fmla="*/ 2 h 198"/>
                        <a:gd name="T14" fmla="*/ 8 w 413"/>
                        <a:gd name="T15" fmla="*/ 0 h 198"/>
                        <a:gd name="T16" fmla="*/ 3 w 413"/>
                        <a:gd name="T17" fmla="*/ 2 h 198"/>
                        <a:gd name="T18" fmla="*/ 1 w 413"/>
                        <a:gd name="T19" fmla="*/ 4 h 198"/>
                        <a:gd name="T20" fmla="*/ 0 w 413"/>
                        <a:gd name="T21" fmla="*/ 6 h 198"/>
                        <a:gd name="T22" fmla="*/ 0 w 413"/>
                        <a:gd name="T23" fmla="*/ 7 h 198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413" h="198">
                          <a:moveTo>
                            <a:pt x="28" y="198"/>
                          </a:moveTo>
                          <a:lnTo>
                            <a:pt x="74" y="119"/>
                          </a:lnTo>
                          <a:lnTo>
                            <a:pt x="124" y="81"/>
                          </a:lnTo>
                          <a:lnTo>
                            <a:pt x="269" y="41"/>
                          </a:lnTo>
                          <a:lnTo>
                            <a:pt x="325" y="63"/>
                          </a:lnTo>
                          <a:lnTo>
                            <a:pt x="400" y="121"/>
                          </a:lnTo>
                          <a:lnTo>
                            <a:pt x="413" y="60"/>
                          </a:lnTo>
                          <a:lnTo>
                            <a:pt x="285" y="0"/>
                          </a:lnTo>
                          <a:lnTo>
                            <a:pt x="104" y="50"/>
                          </a:lnTo>
                          <a:lnTo>
                            <a:pt x="34" y="97"/>
                          </a:lnTo>
                          <a:lnTo>
                            <a:pt x="0" y="179"/>
                          </a:lnTo>
                          <a:lnTo>
                            <a:pt x="28" y="19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03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408" y="293"/>
                      <a:ext cx="79" cy="245"/>
                    </a:xfrm>
                    <a:custGeom>
                      <a:avLst/>
                      <a:gdLst>
                        <a:gd name="T0" fmla="*/ 0 w 157"/>
                        <a:gd name="T1" fmla="*/ 8 h 490"/>
                        <a:gd name="T2" fmla="*/ 3 w 157"/>
                        <a:gd name="T3" fmla="*/ 16 h 490"/>
                        <a:gd name="T4" fmla="*/ 5 w 157"/>
                        <a:gd name="T5" fmla="*/ 10 h 490"/>
                        <a:gd name="T6" fmla="*/ 5 w 157"/>
                        <a:gd name="T7" fmla="*/ 6 h 490"/>
                        <a:gd name="T8" fmla="*/ 4 w 157"/>
                        <a:gd name="T9" fmla="*/ 0 h 490"/>
                        <a:gd name="T10" fmla="*/ 2 w 157"/>
                        <a:gd name="T11" fmla="*/ 4 h 490"/>
                        <a:gd name="T12" fmla="*/ 2 w 157"/>
                        <a:gd name="T13" fmla="*/ 6 h 490"/>
                        <a:gd name="T14" fmla="*/ 0 w 157"/>
                        <a:gd name="T15" fmla="*/ 8 h 490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157" h="490">
                          <a:moveTo>
                            <a:pt x="0" y="237"/>
                          </a:moveTo>
                          <a:lnTo>
                            <a:pt x="68" y="490"/>
                          </a:lnTo>
                          <a:lnTo>
                            <a:pt x="146" y="315"/>
                          </a:lnTo>
                          <a:lnTo>
                            <a:pt x="157" y="189"/>
                          </a:lnTo>
                          <a:lnTo>
                            <a:pt x="108" y="0"/>
                          </a:lnTo>
                          <a:lnTo>
                            <a:pt x="44" y="106"/>
                          </a:lnTo>
                          <a:lnTo>
                            <a:pt x="34" y="166"/>
                          </a:lnTo>
                          <a:lnTo>
                            <a:pt x="0" y="237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0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68" y="133"/>
                      <a:ext cx="72" cy="123"/>
                    </a:xfrm>
                    <a:custGeom>
                      <a:avLst/>
                      <a:gdLst>
                        <a:gd name="T0" fmla="*/ 3 w 144"/>
                        <a:gd name="T1" fmla="*/ 1 h 245"/>
                        <a:gd name="T2" fmla="*/ 5 w 144"/>
                        <a:gd name="T3" fmla="*/ 0 h 245"/>
                        <a:gd name="T4" fmla="*/ 2 w 144"/>
                        <a:gd name="T5" fmla="*/ 8 h 245"/>
                        <a:gd name="T6" fmla="*/ 0 w 144"/>
                        <a:gd name="T7" fmla="*/ 7 h 245"/>
                        <a:gd name="T8" fmla="*/ 3 w 144"/>
                        <a:gd name="T9" fmla="*/ 1 h 2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44" h="245">
                          <a:moveTo>
                            <a:pt x="77" y="18"/>
                          </a:moveTo>
                          <a:lnTo>
                            <a:pt x="144" y="0"/>
                          </a:lnTo>
                          <a:lnTo>
                            <a:pt x="46" y="245"/>
                          </a:lnTo>
                          <a:lnTo>
                            <a:pt x="0" y="223"/>
                          </a:lnTo>
                          <a:lnTo>
                            <a:pt x="77" y="1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05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43" y="326"/>
                      <a:ext cx="53" cy="44"/>
                    </a:xfrm>
                    <a:custGeom>
                      <a:avLst/>
                      <a:gdLst>
                        <a:gd name="T0" fmla="*/ 0 w 105"/>
                        <a:gd name="T1" fmla="*/ 0 h 88"/>
                        <a:gd name="T2" fmla="*/ 4 w 105"/>
                        <a:gd name="T3" fmla="*/ 2 h 88"/>
                        <a:gd name="T4" fmla="*/ 3 w 105"/>
                        <a:gd name="T5" fmla="*/ 3 h 88"/>
                        <a:gd name="T6" fmla="*/ 1 w 105"/>
                        <a:gd name="T7" fmla="*/ 2 h 88"/>
                        <a:gd name="T8" fmla="*/ 0 w 105"/>
                        <a:gd name="T9" fmla="*/ 0 h 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05" h="88">
                          <a:moveTo>
                            <a:pt x="0" y="0"/>
                          </a:moveTo>
                          <a:lnTo>
                            <a:pt x="105" y="52"/>
                          </a:lnTo>
                          <a:lnTo>
                            <a:pt x="88" y="88"/>
                          </a:lnTo>
                          <a:lnTo>
                            <a:pt x="16" y="5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06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62" y="352"/>
                      <a:ext cx="45" cy="50"/>
                    </a:xfrm>
                    <a:custGeom>
                      <a:avLst/>
                      <a:gdLst>
                        <a:gd name="T0" fmla="*/ 1 w 91"/>
                        <a:gd name="T1" fmla="*/ 4 h 100"/>
                        <a:gd name="T2" fmla="*/ 0 w 91"/>
                        <a:gd name="T3" fmla="*/ 2 h 100"/>
                        <a:gd name="T4" fmla="*/ 0 w 91"/>
                        <a:gd name="T5" fmla="*/ 1 h 100"/>
                        <a:gd name="T6" fmla="*/ 1 w 91"/>
                        <a:gd name="T7" fmla="*/ 0 h 100"/>
                        <a:gd name="T8" fmla="*/ 2 w 91"/>
                        <a:gd name="T9" fmla="*/ 2 h 100"/>
                        <a:gd name="T10" fmla="*/ 2 w 91"/>
                        <a:gd name="T11" fmla="*/ 3 h 100"/>
                        <a:gd name="T12" fmla="*/ 1 w 91"/>
                        <a:gd name="T13" fmla="*/ 4 h 10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91" h="100">
                          <a:moveTo>
                            <a:pt x="33" y="100"/>
                          </a:moveTo>
                          <a:lnTo>
                            <a:pt x="0" y="63"/>
                          </a:lnTo>
                          <a:lnTo>
                            <a:pt x="11" y="12"/>
                          </a:lnTo>
                          <a:lnTo>
                            <a:pt x="54" y="0"/>
                          </a:lnTo>
                          <a:lnTo>
                            <a:pt x="91" y="37"/>
                          </a:lnTo>
                          <a:lnTo>
                            <a:pt x="81" y="89"/>
                          </a:lnTo>
                          <a:lnTo>
                            <a:pt x="33" y="10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07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07" y="297"/>
                      <a:ext cx="52" cy="51"/>
                    </a:xfrm>
                    <a:custGeom>
                      <a:avLst/>
                      <a:gdLst>
                        <a:gd name="T0" fmla="*/ 2 w 103"/>
                        <a:gd name="T1" fmla="*/ 3 h 103"/>
                        <a:gd name="T2" fmla="*/ 0 w 103"/>
                        <a:gd name="T3" fmla="*/ 2 h 103"/>
                        <a:gd name="T4" fmla="*/ 1 w 103"/>
                        <a:gd name="T5" fmla="*/ 0 h 103"/>
                        <a:gd name="T6" fmla="*/ 3 w 103"/>
                        <a:gd name="T7" fmla="*/ 0 h 103"/>
                        <a:gd name="T8" fmla="*/ 4 w 103"/>
                        <a:gd name="T9" fmla="*/ 1 h 103"/>
                        <a:gd name="T10" fmla="*/ 3 w 103"/>
                        <a:gd name="T11" fmla="*/ 2 h 103"/>
                        <a:gd name="T12" fmla="*/ 2 w 103"/>
                        <a:gd name="T13" fmla="*/ 3 h 103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03" h="103">
                          <a:moveTo>
                            <a:pt x="36" y="103"/>
                          </a:moveTo>
                          <a:lnTo>
                            <a:pt x="0" y="66"/>
                          </a:lnTo>
                          <a:lnTo>
                            <a:pt x="19" y="11"/>
                          </a:lnTo>
                          <a:lnTo>
                            <a:pt x="69" y="0"/>
                          </a:lnTo>
                          <a:lnTo>
                            <a:pt x="103" y="38"/>
                          </a:lnTo>
                          <a:lnTo>
                            <a:pt x="89" y="91"/>
                          </a:lnTo>
                          <a:lnTo>
                            <a:pt x="36" y="10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08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273" y="261"/>
                      <a:ext cx="52" cy="58"/>
                    </a:xfrm>
                    <a:custGeom>
                      <a:avLst/>
                      <a:gdLst>
                        <a:gd name="T0" fmla="*/ 1 w 105"/>
                        <a:gd name="T1" fmla="*/ 4 h 115"/>
                        <a:gd name="T2" fmla="*/ 0 w 105"/>
                        <a:gd name="T3" fmla="*/ 3 h 115"/>
                        <a:gd name="T4" fmla="*/ 0 w 105"/>
                        <a:gd name="T5" fmla="*/ 1 h 115"/>
                        <a:gd name="T6" fmla="*/ 2 w 105"/>
                        <a:gd name="T7" fmla="*/ 0 h 115"/>
                        <a:gd name="T8" fmla="*/ 3 w 105"/>
                        <a:gd name="T9" fmla="*/ 2 h 115"/>
                        <a:gd name="T10" fmla="*/ 2 w 105"/>
                        <a:gd name="T11" fmla="*/ 4 h 115"/>
                        <a:gd name="T12" fmla="*/ 1 w 105"/>
                        <a:gd name="T13" fmla="*/ 4 h 11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05" h="115">
                          <a:moveTo>
                            <a:pt x="42" y="115"/>
                          </a:moveTo>
                          <a:lnTo>
                            <a:pt x="0" y="70"/>
                          </a:lnTo>
                          <a:lnTo>
                            <a:pt x="13" y="16"/>
                          </a:lnTo>
                          <a:lnTo>
                            <a:pt x="68" y="0"/>
                          </a:lnTo>
                          <a:lnTo>
                            <a:pt x="105" y="43"/>
                          </a:lnTo>
                          <a:lnTo>
                            <a:pt x="94" y="102"/>
                          </a:lnTo>
                          <a:lnTo>
                            <a:pt x="42" y="11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09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42" y="256"/>
                      <a:ext cx="47" cy="47"/>
                    </a:xfrm>
                    <a:custGeom>
                      <a:avLst/>
                      <a:gdLst>
                        <a:gd name="T0" fmla="*/ 2 w 92"/>
                        <a:gd name="T1" fmla="*/ 2 h 95"/>
                        <a:gd name="T2" fmla="*/ 0 w 92"/>
                        <a:gd name="T3" fmla="*/ 1 h 95"/>
                        <a:gd name="T4" fmla="*/ 1 w 92"/>
                        <a:gd name="T5" fmla="*/ 0 h 95"/>
                        <a:gd name="T6" fmla="*/ 2 w 92"/>
                        <a:gd name="T7" fmla="*/ 0 h 95"/>
                        <a:gd name="T8" fmla="*/ 3 w 92"/>
                        <a:gd name="T9" fmla="*/ 1 h 95"/>
                        <a:gd name="T10" fmla="*/ 3 w 92"/>
                        <a:gd name="T11" fmla="*/ 2 h 95"/>
                        <a:gd name="T12" fmla="*/ 2 w 92"/>
                        <a:gd name="T13" fmla="*/ 2 h 9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92" h="95">
                          <a:moveTo>
                            <a:pt x="36" y="95"/>
                          </a:moveTo>
                          <a:lnTo>
                            <a:pt x="0" y="57"/>
                          </a:lnTo>
                          <a:lnTo>
                            <a:pt x="12" y="9"/>
                          </a:lnTo>
                          <a:lnTo>
                            <a:pt x="57" y="0"/>
                          </a:lnTo>
                          <a:lnTo>
                            <a:pt x="92" y="33"/>
                          </a:lnTo>
                          <a:lnTo>
                            <a:pt x="79" y="86"/>
                          </a:lnTo>
                          <a:lnTo>
                            <a:pt x="36" y="9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10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401" y="276"/>
                      <a:ext cx="36" cy="47"/>
                    </a:xfrm>
                    <a:custGeom>
                      <a:avLst/>
                      <a:gdLst>
                        <a:gd name="T0" fmla="*/ 1 w 72"/>
                        <a:gd name="T1" fmla="*/ 2 h 95"/>
                        <a:gd name="T2" fmla="*/ 0 w 72"/>
                        <a:gd name="T3" fmla="*/ 1 h 95"/>
                        <a:gd name="T4" fmla="*/ 1 w 72"/>
                        <a:gd name="T5" fmla="*/ 0 h 95"/>
                        <a:gd name="T6" fmla="*/ 2 w 72"/>
                        <a:gd name="T7" fmla="*/ 0 h 95"/>
                        <a:gd name="T8" fmla="*/ 3 w 72"/>
                        <a:gd name="T9" fmla="*/ 1 h 95"/>
                        <a:gd name="T10" fmla="*/ 3 w 72"/>
                        <a:gd name="T11" fmla="*/ 2 h 95"/>
                        <a:gd name="T12" fmla="*/ 1 w 72"/>
                        <a:gd name="T13" fmla="*/ 2 h 9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72" h="95">
                          <a:moveTo>
                            <a:pt x="30" y="95"/>
                          </a:moveTo>
                          <a:lnTo>
                            <a:pt x="0" y="57"/>
                          </a:lnTo>
                          <a:lnTo>
                            <a:pt x="8" y="12"/>
                          </a:lnTo>
                          <a:lnTo>
                            <a:pt x="41" y="0"/>
                          </a:lnTo>
                          <a:lnTo>
                            <a:pt x="72" y="36"/>
                          </a:lnTo>
                          <a:lnTo>
                            <a:pt x="66" y="84"/>
                          </a:lnTo>
                          <a:lnTo>
                            <a:pt x="30" y="9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11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09" y="438"/>
                      <a:ext cx="44" cy="63"/>
                    </a:xfrm>
                    <a:custGeom>
                      <a:avLst/>
                      <a:gdLst>
                        <a:gd name="T0" fmla="*/ 0 w 88"/>
                        <a:gd name="T1" fmla="*/ 4 h 125"/>
                        <a:gd name="T2" fmla="*/ 3 w 88"/>
                        <a:gd name="T3" fmla="*/ 4 h 125"/>
                        <a:gd name="T4" fmla="*/ 2 w 88"/>
                        <a:gd name="T5" fmla="*/ 0 h 125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88" h="125">
                          <a:moveTo>
                            <a:pt x="0" y="125"/>
                          </a:moveTo>
                          <a:lnTo>
                            <a:pt x="88" y="107"/>
                          </a:lnTo>
                          <a:lnTo>
                            <a:pt x="55" y="0"/>
                          </a:lnTo>
                        </a:path>
                      </a:pathLst>
                    </a:custGeom>
                    <a:noFill/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12" name="Line 60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7" y="491"/>
                      <a:ext cx="44" cy="1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13" name="Line 60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6" y="510"/>
                      <a:ext cx="40" cy="1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14" name="Line 60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4" y="475"/>
                      <a:ext cx="32" cy="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15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24" y="433"/>
                      <a:ext cx="29" cy="7"/>
                    </a:xfrm>
                    <a:custGeom>
                      <a:avLst/>
                      <a:gdLst>
                        <a:gd name="T0" fmla="*/ 1 w 59"/>
                        <a:gd name="T1" fmla="*/ 0 h 15"/>
                        <a:gd name="T2" fmla="*/ 0 w 59"/>
                        <a:gd name="T3" fmla="*/ 0 h 15"/>
                        <a:gd name="T4" fmla="*/ 0 w 59"/>
                        <a:gd name="T5" fmla="*/ 0 h 15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59" h="15">
                          <a:moveTo>
                            <a:pt x="59" y="0"/>
                          </a:moveTo>
                          <a:lnTo>
                            <a:pt x="0" y="15"/>
                          </a:lnTo>
                        </a:path>
                      </a:pathLst>
                    </a:custGeom>
                    <a:noFill/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16" name="Line 60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26" y="392"/>
                      <a:ext cx="5" cy="1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17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434" y="29"/>
                      <a:ext cx="98" cy="67"/>
                    </a:xfrm>
                    <a:custGeom>
                      <a:avLst/>
                      <a:gdLst>
                        <a:gd name="T0" fmla="*/ 0 w 195"/>
                        <a:gd name="T1" fmla="*/ 2 h 134"/>
                        <a:gd name="T2" fmla="*/ 4 w 195"/>
                        <a:gd name="T3" fmla="*/ 5 h 134"/>
                        <a:gd name="T4" fmla="*/ 7 w 195"/>
                        <a:gd name="T5" fmla="*/ 0 h 134"/>
                        <a:gd name="T6" fmla="*/ 0 w 195"/>
                        <a:gd name="T7" fmla="*/ 2 h 13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95" h="134">
                          <a:moveTo>
                            <a:pt x="0" y="51"/>
                          </a:moveTo>
                          <a:lnTo>
                            <a:pt x="118" y="134"/>
                          </a:lnTo>
                          <a:lnTo>
                            <a:pt x="195" y="0"/>
                          </a:lnTo>
                          <a:lnTo>
                            <a:pt x="0" y="51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18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32" y="477"/>
                      <a:ext cx="139" cy="165"/>
                    </a:xfrm>
                    <a:custGeom>
                      <a:avLst/>
                      <a:gdLst>
                        <a:gd name="T0" fmla="*/ 8 w 280"/>
                        <a:gd name="T1" fmla="*/ 9 h 331"/>
                        <a:gd name="T2" fmla="*/ 7 w 280"/>
                        <a:gd name="T3" fmla="*/ 5 h 331"/>
                        <a:gd name="T4" fmla="*/ 4 w 280"/>
                        <a:gd name="T5" fmla="*/ 2 h 331"/>
                        <a:gd name="T6" fmla="*/ 0 w 280"/>
                        <a:gd name="T7" fmla="*/ 0 h 331"/>
                        <a:gd name="T8" fmla="*/ 0 w 280"/>
                        <a:gd name="T9" fmla="*/ 0 h 331"/>
                        <a:gd name="T10" fmla="*/ 3 w 280"/>
                        <a:gd name="T11" fmla="*/ 3 h 331"/>
                        <a:gd name="T12" fmla="*/ 6 w 280"/>
                        <a:gd name="T13" fmla="*/ 6 h 331"/>
                        <a:gd name="T14" fmla="*/ 7 w 280"/>
                        <a:gd name="T15" fmla="*/ 10 h 331"/>
                        <a:gd name="T16" fmla="*/ 8 w 280"/>
                        <a:gd name="T17" fmla="*/ 9 h 3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280" h="331">
                          <a:moveTo>
                            <a:pt x="280" y="317"/>
                          </a:moveTo>
                          <a:lnTo>
                            <a:pt x="251" y="186"/>
                          </a:lnTo>
                          <a:lnTo>
                            <a:pt x="151" y="83"/>
                          </a:lnTo>
                          <a:lnTo>
                            <a:pt x="20" y="0"/>
                          </a:lnTo>
                          <a:lnTo>
                            <a:pt x="0" y="28"/>
                          </a:lnTo>
                          <a:lnTo>
                            <a:pt x="119" y="105"/>
                          </a:lnTo>
                          <a:lnTo>
                            <a:pt x="201" y="198"/>
                          </a:lnTo>
                          <a:lnTo>
                            <a:pt x="230" y="331"/>
                          </a:lnTo>
                          <a:lnTo>
                            <a:pt x="280" y="317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19" name="Line 60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15" y="405"/>
                      <a:ext cx="40" cy="10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1281" name="Group 608"/>
            <p:cNvGrpSpPr>
              <a:grpSpLocks/>
            </p:cNvGrpSpPr>
            <p:nvPr/>
          </p:nvGrpSpPr>
          <p:grpSpPr bwMode="auto">
            <a:xfrm>
              <a:off x="336" y="144"/>
              <a:ext cx="1224" cy="1715"/>
              <a:chOff x="0" y="0"/>
              <a:chExt cx="1224" cy="1715"/>
            </a:xfrm>
          </p:grpSpPr>
          <p:grpSp>
            <p:nvGrpSpPr>
              <p:cNvPr id="11282" name="Group 609"/>
              <p:cNvGrpSpPr>
                <a:grpSpLocks/>
              </p:cNvGrpSpPr>
              <p:nvPr/>
            </p:nvGrpSpPr>
            <p:grpSpPr bwMode="auto">
              <a:xfrm rot="1802955">
                <a:off x="0" y="0"/>
                <a:ext cx="1207" cy="1640"/>
                <a:chOff x="0" y="0"/>
                <a:chExt cx="1207" cy="1640"/>
              </a:xfrm>
            </p:grpSpPr>
            <p:sp>
              <p:nvSpPr>
                <p:cNvPr id="11295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1207" cy="1640"/>
                </a:xfrm>
                <a:custGeom>
                  <a:avLst/>
                  <a:gdLst>
                    <a:gd name="T0" fmla="*/ 1 w 2416"/>
                    <a:gd name="T1" fmla="*/ 10 h 3279"/>
                    <a:gd name="T2" fmla="*/ 2 w 2416"/>
                    <a:gd name="T3" fmla="*/ 9 h 3279"/>
                    <a:gd name="T4" fmla="*/ 4 w 2416"/>
                    <a:gd name="T5" fmla="*/ 8 h 3279"/>
                    <a:gd name="T6" fmla="*/ 57 w 2416"/>
                    <a:gd name="T7" fmla="*/ 0 h 3279"/>
                    <a:gd name="T8" fmla="*/ 59 w 2416"/>
                    <a:gd name="T9" fmla="*/ 2 h 3279"/>
                    <a:gd name="T10" fmla="*/ 61 w 2416"/>
                    <a:gd name="T11" fmla="*/ 3 h 3279"/>
                    <a:gd name="T12" fmla="*/ 62 w 2416"/>
                    <a:gd name="T13" fmla="*/ 6 h 3279"/>
                    <a:gd name="T14" fmla="*/ 75 w 2416"/>
                    <a:gd name="T15" fmla="*/ 91 h 3279"/>
                    <a:gd name="T16" fmla="*/ 75 w 2416"/>
                    <a:gd name="T17" fmla="*/ 93 h 3279"/>
                    <a:gd name="T18" fmla="*/ 74 w 2416"/>
                    <a:gd name="T19" fmla="*/ 95 h 3279"/>
                    <a:gd name="T20" fmla="*/ 72 w 2416"/>
                    <a:gd name="T21" fmla="*/ 96 h 3279"/>
                    <a:gd name="T22" fmla="*/ 69 w 2416"/>
                    <a:gd name="T23" fmla="*/ 96 h 3279"/>
                    <a:gd name="T24" fmla="*/ 20 w 2416"/>
                    <a:gd name="T25" fmla="*/ 103 h 3279"/>
                    <a:gd name="T26" fmla="*/ 17 w 2416"/>
                    <a:gd name="T27" fmla="*/ 103 h 3279"/>
                    <a:gd name="T28" fmla="*/ 14 w 2416"/>
                    <a:gd name="T29" fmla="*/ 102 h 3279"/>
                    <a:gd name="T30" fmla="*/ 13 w 2416"/>
                    <a:gd name="T31" fmla="*/ 99 h 3279"/>
                    <a:gd name="T32" fmla="*/ 0 w 2416"/>
                    <a:gd name="T33" fmla="*/ 14 h 3279"/>
                    <a:gd name="T34" fmla="*/ 0 w 2416"/>
                    <a:gd name="T35" fmla="*/ 12 h 3279"/>
                    <a:gd name="T36" fmla="*/ 1 w 2416"/>
                    <a:gd name="T37" fmla="*/ 10 h 32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416" h="3279">
                      <a:moveTo>
                        <a:pt x="41" y="316"/>
                      </a:moveTo>
                      <a:lnTo>
                        <a:pt x="88" y="266"/>
                      </a:lnTo>
                      <a:lnTo>
                        <a:pt x="150" y="245"/>
                      </a:lnTo>
                      <a:lnTo>
                        <a:pt x="1848" y="0"/>
                      </a:lnTo>
                      <a:lnTo>
                        <a:pt x="1914" y="33"/>
                      </a:lnTo>
                      <a:lnTo>
                        <a:pt x="1967" y="75"/>
                      </a:lnTo>
                      <a:lnTo>
                        <a:pt x="1997" y="169"/>
                      </a:lnTo>
                      <a:lnTo>
                        <a:pt x="2416" y="2894"/>
                      </a:lnTo>
                      <a:lnTo>
                        <a:pt x="2416" y="2960"/>
                      </a:lnTo>
                      <a:lnTo>
                        <a:pt x="2387" y="3017"/>
                      </a:lnTo>
                      <a:lnTo>
                        <a:pt x="2317" y="3048"/>
                      </a:lnTo>
                      <a:lnTo>
                        <a:pt x="2240" y="3070"/>
                      </a:lnTo>
                      <a:lnTo>
                        <a:pt x="648" y="3278"/>
                      </a:lnTo>
                      <a:lnTo>
                        <a:pt x="547" y="3279"/>
                      </a:lnTo>
                      <a:lnTo>
                        <a:pt x="457" y="3234"/>
                      </a:lnTo>
                      <a:lnTo>
                        <a:pt x="430" y="3146"/>
                      </a:lnTo>
                      <a:lnTo>
                        <a:pt x="0" y="420"/>
                      </a:lnTo>
                      <a:lnTo>
                        <a:pt x="10" y="359"/>
                      </a:lnTo>
                      <a:lnTo>
                        <a:pt x="41" y="3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296" name="Group 611"/>
                <p:cNvGrpSpPr>
                  <a:grpSpLocks/>
                </p:cNvGrpSpPr>
                <p:nvPr/>
              </p:nvGrpSpPr>
              <p:grpSpPr bwMode="auto">
                <a:xfrm>
                  <a:off x="58" y="173"/>
                  <a:ext cx="1111" cy="1316"/>
                  <a:chOff x="0" y="0"/>
                  <a:chExt cx="1111" cy="1316"/>
                </a:xfrm>
              </p:grpSpPr>
              <p:sp>
                <p:nvSpPr>
                  <p:cNvPr id="11297" name="未知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07" cy="151"/>
                  </a:xfrm>
                  <a:custGeom>
                    <a:avLst/>
                    <a:gdLst>
                      <a:gd name="T0" fmla="*/ 1 w 215"/>
                      <a:gd name="T1" fmla="*/ 0 h 303"/>
                      <a:gd name="T2" fmla="*/ 0 w 215"/>
                      <a:gd name="T3" fmla="*/ 0 h 303"/>
                      <a:gd name="T4" fmla="*/ 0 w 215"/>
                      <a:gd name="T5" fmla="*/ 9 h 303"/>
                      <a:gd name="T6" fmla="*/ 2 w 215"/>
                      <a:gd name="T7" fmla="*/ 8 h 303"/>
                      <a:gd name="T8" fmla="*/ 2 w 215"/>
                      <a:gd name="T9" fmla="*/ 5 h 303"/>
                      <a:gd name="T10" fmla="*/ 4 w 215"/>
                      <a:gd name="T11" fmla="*/ 8 h 303"/>
                      <a:gd name="T12" fmla="*/ 6 w 215"/>
                      <a:gd name="T13" fmla="*/ 8 h 303"/>
                      <a:gd name="T14" fmla="*/ 3 w 215"/>
                      <a:gd name="T15" fmla="*/ 4 h 303"/>
                      <a:gd name="T16" fmla="*/ 5 w 215"/>
                      <a:gd name="T17" fmla="*/ 0 h 303"/>
                      <a:gd name="T18" fmla="*/ 3 w 215"/>
                      <a:gd name="T19" fmla="*/ 0 h 303"/>
                      <a:gd name="T20" fmla="*/ 2 w 215"/>
                      <a:gd name="T21" fmla="*/ 3 h 303"/>
                      <a:gd name="T22" fmla="*/ 1 w 215"/>
                      <a:gd name="T23" fmla="*/ 0 h 303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215" h="303">
                        <a:moveTo>
                          <a:pt x="53" y="15"/>
                        </a:moveTo>
                        <a:lnTo>
                          <a:pt x="0" y="20"/>
                        </a:lnTo>
                        <a:lnTo>
                          <a:pt x="30" y="303"/>
                        </a:lnTo>
                        <a:lnTo>
                          <a:pt x="91" y="286"/>
                        </a:lnTo>
                        <a:lnTo>
                          <a:pt x="78" y="187"/>
                        </a:lnTo>
                        <a:lnTo>
                          <a:pt x="136" y="270"/>
                        </a:lnTo>
                        <a:lnTo>
                          <a:pt x="215" y="260"/>
                        </a:lnTo>
                        <a:lnTo>
                          <a:pt x="125" y="143"/>
                        </a:lnTo>
                        <a:lnTo>
                          <a:pt x="168" y="0"/>
                        </a:lnTo>
                        <a:lnTo>
                          <a:pt x="102" y="8"/>
                        </a:lnTo>
                        <a:lnTo>
                          <a:pt x="72" y="121"/>
                        </a:lnTo>
                        <a:lnTo>
                          <a:pt x="53" y="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8" name="未知"/>
                  <p:cNvSpPr>
                    <a:spLocks/>
                  </p:cNvSpPr>
                  <p:nvPr/>
                </p:nvSpPr>
                <p:spPr bwMode="auto">
                  <a:xfrm>
                    <a:off x="1011" y="1187"/>
                    <a:ext cx="100" cy="129"/>
                  </a:xfrm>
                  <a:custGeom>
                    <a:avLst/>
                    <a:gdLst>
                      <a:gd name="T0" fmla="*/ 5 w 200"/>
                      <a:gd name="T1" fmla="*/ 7 h 259"/>
                      <a:gd name="T2" fmla="*/ 7 w 200"/>
                      <a:gd name="T3" fmla="*/ 7 h 259"/>
                      <a:gd name="T4" fmla="*/ 6 w 200"/>
                      <a:gd name="T5" fmla="*/ 0 h 259"/>
                      <a:gd name="T6" fmla="*/ 4 w 200"/>
                      <a:gd name="T7" fmla="*/ 0 h 259"/>
                      <a:gd name="T8" fmla="*/ 4 w 200"/>
                      <a:gd name="T9" fmla="*/ 2 h 259"/>
                      <a:gd name="T10" fmla="*/ 3 w 200"/>
                      <a:gd name="T11" fmla="*/ 0 h 259"/>
                      <a:gd name="T12" fmla="*/ 0 w 200"/>
                      <a:gd name="T13" fmla="*/ 0 h 259"/>
                      <a:gd name="T14" fmla="*/ 3 w 200"/>
                      <a:gd name="T15" fmla="*/ 4 h 259"/>
                      <a:gd name="T16" fmla="*/ 2 w 200"/>
                      <a:gd name="T17" fmla="*/ 8 h 259"/>
                      <a:gd name="T18" fmla="*/ 4 w 200"/>
                      <a:gd name="T19" fmla="*/ 7 h 259"/>
                      <a:gd name="T20" fmla="*/ 5 w 200"/>
                      <a:gd name="T21" fmla="*/ 4 h 259"/>
                      <a:gd name="T22" fmla="*/ 5 w 200"/>
                      <a:gd name="T23" fmla="*/ 7 h 259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200" h="259">
                        <a:moveTo>
                          <a:pt x="148" y="245"/>
                        </a:moveTo>
                        <a:lnTo>
                          <a:pt x="200" y="242"/>
                        </a:lnTo>
                        <a:lnTo>
                          <a:pt x="171" y="0"/>
                        </a:lnTo>
                        <a:lnTo>
                          <a:pt x="111" y="8"/>
                        </a:lnTo>
                        <a:lnTo>
                          <a:pt x="123" y="91"/>
                        </a:lnTo>
                        <a:lnTo>
                          <a:pt x="67" y="16"/>
                        </a:lnTo>
                        <a:lnTo>
                          <a:pt x="0" y="25"/>
                        </a:lnTo>
                        <a:lnTo>
                          <a:pt x="77" y="130"/>
                        </a:lnTo>
                        <a:lnTo>
                          <a:pt x="35" y="259"/>
                        </a:lnTo>
                        <a:lnTo>
                          <a:pt x="101" y="253"/>
                        </a:lnTo>
                        <a:lnTo>
                          <a:pt x="129" y="150"/>
                        </a:lnTo>
                        <a:lnTo>
                          <a:pt x="148" y="24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9" name="未知"/>
                  <p:cNvSpPr>
                    <a:spLocks/>
                  </p:cNvSpPr>
                  <p:nvPr/>
                </p:nvSpPr>
                <p:spPr bwMode="auto">
                  <a:xfrm>
                    <a:off x="16" y="171"/>
                    <a:ext cx="82" cy="153"/>
                  </a:xfrm>
                  <a:custGeom>
                    <a:avLst/>
                    <a:gdLst>
                      <a:gd name="T0" fmla="*/ 1 w 165"/>
                      <a:gd name="T1" fmla="*/ 0 h 306"/>
                      <a:gd name="T2" fmla="*/ 0 w 165"/>
                      <a:gd name="T3" fmla="*/ 6 h 306"/>
                      <a:gd name="T4" fmla="*/ 3 w 165"/>
                      <a:gd name="T5" fmla="*/ 10 h 306"/>
                      <a:gd name="T6" fmla="*/ 5 w 165"/>
                      <a:gd name="T7" fmla="*/ 5 h 306"/>
                      <a:gd name="T8" fmla="*/ 1 w 165"/>
                      <a:gd name="T9" fmla="*/ 0 h 3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65" h="306">
                        <a:moveTo>
                          <a:pt x="50" y="0"/>
                        </a:moveTo>
                        <a:lnTo>
                          <a:pt x="0" y="186"/>
                        </a:lnTo>
                        <a:lnTo>
                          <a:pt x="125" y="306"/>
                        </a:lnTo>
                        <a:lnTo>
                          <a:pt x="165" y="131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00" name="未知"/>
                  <p:cNvSpPr>
                    <a:spLocks/>
                  </p:cNvSpPr>
                  <p:nvPr/>
                </p:nvSpPr>
                <p:spPr bwMode="auto">
                  <a:xfrm>
                    <a:off x="1005" y="1021"/>
                    <a:ext cx="82" cy="153"/>
                  </a:xfrm>
                  <a:custGeom>
                    <a:avLst/>
                    <a:gdLst>
                      <a:gd name="T0" fmla="*/ 2 w 164"/>
                      <a:gd name="T1" fmla="*/ 0 h 305"/>
                      <a:gd name="T2" fmla="*/ 0 w 164"/>
                      <a:gd name="T3" fmla="*/ 6 h 305"/>
                      <a:gd name="T4" fmla="*/ 4 w 164"/>
                      <a:gd name="T5" fmla="*/ 10 h 305"/>
                      <a:gd name="T6" fmla="*/ 6 w 164"/>
                      <a:gd name="T7" fmla="*/ 5 h 305"/>
                      <a:gd name="T8" fmla="*/ 2 w 164"/>
                      <a:gd name="T9" fmla="*/ 0 h 30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64" h="305">
                        <a:moveTo>
                          <a:pt x="50" y="0"/>
                        </a:moveTo>
                        <a:lnTo>
                          <a:pt x="0" y="185"/>
                        </a:lnTo>
                        <a:lnTo>
                          <a:pt x="124" y="305"/>
                        </a:lnTo>
                        <a:lnTo>
                          <a:pt x="164" y="130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301" name="Group 616"/>
                  <p:cNvGrpSpPr>
                    <a:grpSpLocks/>
                  </p:cNvGrpSpPr>
                  <p:nvPr/>
                </p:nvGrpSpPr>
                <p:grpSpPr bwMode="auto">
                  <a:xfrm>
                    <a:off x="114" y="72"/>
                    <a:ext cx="877" cy="1180"/>
                    <a:chOff x="0" y="0"/>
                    <a:chExt cx="877" cy="1180"/>
                  </a:xfrm>
                </p:grpSpPr>
                <p:sp>
                  <p:nvSpPr>
                    <p:cNvPr id="1130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877" cy="1180"/>
                    </a:xfrm>
                    <a:custGeom>
                      <a:avLst/>
                      <a:gdLst>
                        <a:gd name="T0" fmla="*/ 0 w 1753"/>
                        <a:gd name="T1" fmla="*/ 7 h 2359"/>
                        <a:gd name="T2" fmla="*/ 45 w 1753"/>
                        <a:gd name="T3" fmla="*/ 0 h 2359"/>
                        <a:gd name="T4" fmla="*/ 55 w 1753"/>
                        <a:gd name="T5" fmla="*/ 69 h 2359"/>
                        <a:gd name="T6" fmla="*/ 12 w 1753"/>
                        <a:gd name="T7" fmla="*/ 74 h 2359"/>
                        <a:gd name="T8" fmla="*/ 0 w 1753"/>
                        <a:gd name="T9" fmla="*/ 7 h 23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753" h="2359">
                          <a:moveTo>
                            <a:pt x="0" y="208"/>
                          </a:moveTo>
                          <a:lnTo>
                            <a:pt x="1414" y="0"/>
                          </a:lnTo>
                          <a:lnTo>
                            <a:pt x="1753" y="2182"/>
                          </a:lnTo>
                          <a:lnTo>
                            <a:pt x="357" y="2359"/>
                          </a:lnTo>
                          <a:lnTo>
                            <a:pt x="0" y="208"/>
                          </a:lnTo>
                          <a:close/>
                        </a:path>
                      </a:pathLst>
                    </a:custGeom>
                    <a:noFill/>
                    <a:ln w="15875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1303" name="Group 6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6" y="17"/>
                      <a:ext cx="718" cy="626"/>
                      <a:chOff x="0" y="0"/>
                      <a:chExt cx="718" cy="626"/>
                    </a:xfrm>
                  </p:grpSpPr>
                  <p:sp>
                    <p:nvSpPr>
                      <p:cNvPr id="11337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0" y="102"/>
                        <a:ext cx="145" cy="257"/>
                      </a:xfrm>
                      <a:custGeom>
                        <a:avLst/>
                        <a:gdLst>
                          <a:gd name="T0" fmla="*/ 4 w 289"/>
                          <a:gd name="T1" fmla="*/ 0 h 514"/>
                          <a:gd name="T2" fmla="*/ 0 w 289"/>
                          <a:gd name="T3" fmla="*/ 9 h 514"/>
                          <a:gd name="T4" fmla="*/ 6 w 289"/>
                          <a:gd name="T5" fmla="*/ 17 h 514"/>
                          <a:gd name="T6" fmla="*/ 10 w 289"/>
                          <a:gd name="T7" fmla="*/ 8 h 514"/>
                          <a:gd name="T8" fmla="*/ 4 w 289"/>
                          <a:gd name="T9" fmla="*/ 0 h 51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89" h="514">
                            <a:moveTo>
                              <a:pt x="102" y="0"/>
                            </a:moveTo>
                            <a:lnTo>
                              <a:pt x="0" y="272"/>
                            </a:lnTo>
                            <a:lnTo>
                              <a:pt x="187" y="514"/>
                            </a:lnTo>
                            <a:lnTo>
                              <a:pt x="289" y="236"/>
                            </a:lnTo>
                            <a:lnTo>
                              <a:pt x="102" y="0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1338" name="Group 6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" y="0"/>
                        <a:ext cx="711" cy="626"/>
                        <a:chOff x="0" y="0"/>
                        <a:chExt cx="711" cy="626"/>
                      </a:xfrm>
                    </p:grpSpPr>
                    <p:sp>
                      <p:nvSpPr>
                        <p:cNvPr id="11339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297"/>
                          <a:ext cx="711" cy="329"/>
                        </a:xfrm>
                        <a:custGeom>
                          <a:avLst/>
                          <a:gdLst>
                            <a:gd name="T0" fmla="*/ 15 w 1422"/>
                            <a:gd name="T1" fmla="*/ 3 h 659"/>
                            <a:gd name="T2" fmla="*/ 0 w 1422"/>
                            <a:gd name="T3" fmla="*/ 11 h 659"/>
                            <a:gd name="T4" fmla="*/ 2 w 1422"/>
                            <a:gd name="T5" fmla="*/ 20 h 659"/>
                            <a:gd name="T6" fmla="*/ 10 w 1422"/>
                            <a:gd name="T7" fmla="*/ 19 h 659"/>
                            <a:gd name="T8" fmla="*/ 8 w 1422"/>
                            <a:gd name="T9" fmla="*/ 14 h 659"/>
                            <a:gd name="T10" fmla="*/ 10 w 1422"/>
                            <a:gd name="T11" fmla="*/ 12 h 659"/>
                            <a:gd name="T12" fmla="*/ 12 w 1422"/>
                            <a:gd name="T13" fmla="*/ 18 h 659"/>
                            <a:gd name="T14" fmla="*/ 45 w 1422"/>
                            <a:gd name="T15" fmla="*/ 13 h 659"/>
                            <a:gd name="T16" fmla="*/ 44 w 1422"/>
                            <a:gd name="T17" fmla="*/ 7 h 659"/>
                            <a:gd name="T18" fmla="*/ 34 w 1422"/>
                            <a:gd name="T19" fmla="*/ 0 h 659"/>
                            <a:gd name="T20" fmla="*/ 15 w 1422"/>
                            <a:gd name="T21" fmla="*/ 3 h 659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0" t="0" r="r" b="b"/>
                          <a:pathLst>
                            <a:path w="1422" h="659">
                              <a:moveTo>
                                <a:pt x="451" y="109"/>
                              </a:moveTo>
                              <a:lnTo>
                                <a:pt x="0" y="383"/>
                              </a:lnTo>
                              <a:lnTo>
                                <a:pt x="44" y="659"/>
                              </a:lnTo>
                              <a:lnTo>
                                <a:pt x="317" y="615"/>
                              </a:lnTo>
                              <a:lnTo>
                                <a:pt x="244" y="476"/>
                              </a:lnTo>
                              <a:lnTo>
                                <a:pt x="315" y="405"/>
                              </a:lnTo>
                              <a:lnTo>
                                <a:pt x="370" y="607"/>
                              </a:lnTo>
                              <a:lnTo>
                                <a:pt x="1422" y="436"/>
                              </a:lnTo>
                              <a:lnTo>
                                <a:pt x="1389" y="237"/>
                              </a:lnTo>
                              <a:lnTo>
                                <a:pt x="1080" y="0"/>
                              </a:lnTo>
                              <a:lnTo>
                                <a:pt x="451" y="10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40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91" y="13"/>
                          <a:ext cx="100" cy="400"/>
                        </a:xfrm>
                        <a:custGeom>
                          <a:avLst/>
                          <a:gdLst>
                            <a:gd name="T0" fmla="*/ 2 w 202"/>
                            <a:gd name="T1" fmla="*/ 0 h 799"/>
                            <a:gd name="T2" fmla="*/ 6 w 202"/>
                            <a:gd name="T3" fmla="*/ 25 h 799"/>
                            <a:gd name="T4" fmla="*/ 3 w 202"/>
                            <a:gd name="T5" fmla="*/ 23 h 799"/>
                            <a:gd name="T6" fmla="*/ 0 w 202"/>
                            <a:gd name="T7" fmla="*/ 2 h 799"/>
                            <a:gd name="T8" fmla="*/ 2 w 202"/>
                            <a:gd name="T9" fmla="*/ 0 h 799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202" h="799">
                              <a:moveTo>
                                <a:pt x="73" y="0"/>
                              </a:moveTo>
                              <a:lnTo>
                                <a:pt x="202" y="799"/>
                              </a:lnTo>
                              <a:lnTo>
                                <a:pt x="102" y="719"/>
                              </a:lnTo>
                              <a:lnTo>
                                <a:pt x="0" y="59"/>
                              </a:lnTo>
                              <a:lnTo>
                                <a:pt x="7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41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6" y="79"/>
                          <a:ext cx="38" cy="69"/>
                        </a:xfrm>
                        <a:custGeom>
                          <a:avLst/>
                          <a:gdLst>
                            <a:gd name="T0" fmla="*/ 0 w 76"/>
                            <a:gd name="T1" fmla="*/ 1 h 138"/>
                            <a:gd name="T2" fmla="*/ 2 w 76"/>
                            <a:gd name="T3" fmla="*/ 0 h 138"/>
                            <a:gd name="T4" fmla="*/ 3 w 76"/>
                            <a:gd name="T5" fmla="*/ 5 h 138"/>
                            <a:gd name="T6" fmla="*/ 1 w 76"/>
                            <a:gd name="T7" fmla="*/ 5 h 138"/>
                            <a:gd name="T8" fmla="*/ 0 w 76"/>
                            <a:gd name="T9" fmla="*/ 1 h 138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76" h="138">
                              <a:moveTo>
                                <a:pt x="0" y="10"/>
                              </a:moveTo>
                              <a:lnTo>
                                <a:pt x="57" y="0"/>
                              </a:lnTo>
                              <a:lnTo>
                                <a:pt x="76" y="130"/>
                              </a:lnTo>
                              <a:lnTo>
                                <a:pt x="19" y="138"/>
                              </a:lnTo>
                              <a:lnTo>
                                <a:pt x="0" y="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42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92" y="25"/>
                          <a:ext cx="88" cy="181"/>
                        </a:xfrm>
                        <a:custGeom>
                          <a:avLst/>
                          <a:gdLst>
                            <a:gd name="T0" fmla="*/ 5 w 176"/>
                            <a:gd name="T1" fmla="*/ 4 h 360"/>
                            <a:gd name="T2" fmla="*/ 5 w 176"/>
                            <a:gd name="T3" fmla="*/ 0 h 360"/>
                            <a:gd name="T4" fmla="*/ 0 w 176"/>
                            <a:gd name="T5" fmla="*/ 6 h 360"/>
                            <a:gd name="T6" fmla="*/ 1 w 176"/>
                            <a:gd name="T7" fmla="*/ 8 h 360"/>
                            <a:gd name="T8" fmla="*/ 6 w 176"/>
                            <a:gd name="T9" fmla="*/ 12 h 360"/>
                            <a:gd name="T10" fmla="*/ 5 w 176"/>
                            <a:gd name="T11" fmla="*/ 8 h 360"/>
                            <a:gd name="T12" fmla="*/ 2 w 176"/>
                            <a:gd name="T13" fmla="*/ 7 h 360"/>
                            <a:gd name="T14" fmla="*/ 5 w 176"/>
                            <a:gd name="T15" fmla="*/ 4 h 360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</a:gdLst>
                          <a:ahLst/>
                          <a:cxnLst>
                            <a:cxn ang="T16">
                              <a:pos x="T0" y="T1"/>
                            </a:cxn>
                            <a:cxn ang="T17">
                              <a:pos x="T2" y="T3"/>
                            </a:cxn>
                            <a:cxn ang="T18">
                              <a:pos x="T4" y="T5"/>
                            </a:cxn>
                            <a:cxn ang="T19">
                              <a:pos x="T6" y="T7"/>
                            </a:cxn>
                            <a:cxn ang="T20">
                              <a:pos x="T8" y="T9"/>
                            </a:cxn>
                            <a:cxn ang="T21">
                              <a:pos x="T10" y="T11"/>
                            </a:cxn>
                            <a:cxn ang="T22">
                              <a:pos x="T12" y="T13"/>
                            </a:cxn>
                            <a:cxn ang="T23">
                              <a:pos x="T14" y="T15"/>
                            </a:cxn>
                          </a:cxnLst>
                          <a:rect l="0" t="0" r="r" b="b"/>
                          <a:pathLst>
                            <a:path w="176" h="360">
                              <a:moveTo>
                                <a:pt x="143" y="104"/>
                              </a:moveTo>
                              <a:lnTo>
                                <a:pt x="129" y="0"/>
                              </a:lnTo>
                              <a:lnTo>
                                <a:pt x="0" y="162"/>
                              </a:lnTo>
                              <a:lnTo>
                                <a:pt x="14" y="247"/>
                              </a:lnTo>
                              <a:lnTo>
                                <a:pt x="176" y="360"/>
                              </a:lnTo>
                              <a:lnTo>
                                <a:pt x="160" y="247"/>
                              </a:lnTo>
                              <a:lnTo>
                                <a:pt x="64" y="195"/>
                              </a:lnTo>
                              <a:lnTo>
                                <a:pt x="143" y="10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43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28" y="0"/>
                          <a:ext cx="372" cy="124"/>
                        </a:xfrm>
                        <a:custGeom>
                          <a:avLst/>
                          <a:gdLst>
                            <a:gd name="T0" fmla="*/ 0 w 743"/>
                            <a:gd name="T1" fmla="*/ 4 h 248"/>
                            <a:gd name="T2" fmla="*/ 24 w 743"/>
                            <a:gd name="T3" fmla="*/ 0 h 248"/>
                            <a:gd name="T4" fmla="*/ 21 w 743"/>
                            <a:gd name="T5" fmla="*/ 6 h 248"/>
                            <a:gd name="T6" fmla="*/ 21 w 743"/>
                            <a:gd name="T7" fmla="*/ 8 h 248"/>
                            <a:gd name="T8" fmla="*/ 16 w 743"/>
                            <a:gd name="T9" fmla="*/ 8 h 248"/>
                            <a:gd name="T10" fmla="*/ 10 w 743"/>
                            <a:gd name="T11" fmla="*/ 7 h 248"/>
                            <a:gd name="T12" fmla="*/ 5 w 743"/>
                            <a:gd name="T13" fmla="*/ 8 h 248"/>
                            <a:gd name="T14" fmla="*/ 0 w 743"/>
                            <a:gd name="T15" fmla="*/ 4 h 248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</a:gdLst>
                          <a:ahLst/>
                          <a:cxnLst>
                            <a:cxn ang="T16">
                              <a:pos x="T0" y="T1"/>
                            </a:cxn>
                            <a:cxn ang="T17">
                              <a:pos x="T2" y="T3"/>
                            </a:cxn>
                            <a:cxn ang="T18">
                              <a:pos x="T4" y="T5"/>
                            </a:cxn>
                            <a:cxn ang="T19">
                              <a:pos x="T6" y="T7"/>
                            </a:cxn>
                            <a:cxn ang="T20">
                              <a:pos x="T8" y="T9"/>
                            </a:cxn>
                            <a:cxn ang="T21">
                              <a:pos x="T10" y="T11"/>
                            </a:cxn>
                            <a:cxn ang="T22">
                              <a:pos x="T12" y="T13"/>
                            </a:cxn>
                            <a:cxn ang="T23">
                              <a:pos x="T14" y="T15"/>
                            </a:cxn>
                          </a:cxnLst>
                          <a:rect l="0" t="0" r="r" b="b"/>
                          <a:pathLst>
                            <a:path w="743" h="248">
                              <a:moveTo>
                                <a:pt x="0" y="110"/>
                              </a:moveTo>
                              <a:lnTo>
                                <a:pt x="743" y="0"/>
                              </a:lnTo>
                              <a:lnTo>
                                <a:pt x="641" y="167"/>
                              </a:lnTo>
                              <a:lnTo>
                                <a:pt x="649" y="225"/>
                              </a:lnTo>
                              <a:lnTo>
                                <a:pt x="509" y="248"/>
                              </a:lnTo>
                              <a:lnTo>
                                <a:pt x="310" y="207"/>
                              </a:lnTo>
                              <a:lnTo>
                                <a:pt x="133" y="234"/>
                              </a:lnTo>
                              <a:lnTo>
                                <a:pt x="0" y="1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44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1" y="104"/>
                          <a:ext cx="395" cy="276"/>
                        </a:xfrm>
                        <a:custGeom>
                          <a:avLst/>
                          <a:gdLst>
                            <a:gd name="T0" fmla="*/ 2 w 789"/>
                            <a:gd name="T1" fmla="*/ 0 h 553"/>
                            <a:gd name="T2" fmla="*/ 3 w 789"/>
                            <a:gd name="T3" fmla="*/ 5 h 553"/>
                            <a:gd name="T4" fmla="*/ 2 w 789"/>
                            <a:gd name="T5" fmla="*/ 7 h 553"/>
                            <a:gd name="T6" fmla="*/ 2 w 789"/>
                            <a:gd name="T7" fmla="*/ 8 h 553"/>
                            <a:gd name="T8" fmla="*/ 3 w 789"/>
                            <a:gd name="T9" fmla="*/ 8 h 553"/>
                            <a:gd name="T10" fmla="*/ 4 w 789"/>
                            <a:gd name="T11" fmla="*/ 9 h 553"/>
                            <a:gd name="T12" fmla="*/ 5 w 789"/>
                            <a:gd name="T13" fmla="*/ 9 h 553"/>
                            <a:gd name="T14" fmla="*/ 4 w 789"/>
                            <a:gd name="T15" fmla="*/ 10 h 553"/>
                            <a:gd name="T16" fmla="*/ 5 w 789"/>
                            <a:gd name="T17" fmla="*/ 12 h 553"/>
                            <a:gd name="T18" fmla="*/ 4 w 789"/>
                            <a:gd name="T19" fmla="*/ 14 h 553"/>
                            <a:gd name="T20" fmla="*/ 3 w 789"/>
                            <a:gd name="T21" fmla="*/ 14 h 553"/>
                            <a:gd name="T22" fmla="*/ 2 w 789"/>
                            <a:gd name="T23" fmla="*/ 13 h 553"/>
                            <a:gd name="T24" fmla="*/ 1 w 789"/>
                            <a:gd name="T25" fmla="*/ 13 h 553"/>
                            <a:gd name="T26" fmla="*/ 0 w 789"/>
                            <a:gd name="T27" fmla="*/ 15 h 553"/>
                            <a:gd name="T28" fmla="*/ 3 w 789"/>
                            <a:gd name="T29" fmla="*/ 17 h 553"/>
                            <a:gd name="T30" fmla="*/ 6 w 789"/>
                            <a:gd name="T31" fmla="*/ 16 h 553"/>
                            <a:gd name="T32" fmla="*/ 8 w 789"/>
                            <a:gd name="T33" fmla="*/ 15 h 553"/>
                            <a:gd name="T34" fmla="*/ 11 w 789"/>
                            <a:gd name="T35" fmla="*/ 14 h 553"/>
                            <a:gd name="T36" fmla="*/ 11 w 789"/>
                            <a:gd name="T37" fmla="*/ 13 h 553"/>
                            <a:gd name="T38" fmla="*/ 25 w 789"/>
                            <a:gd name="T39" fmla="*/ 11 h 553"/>
                            <a:gd name="T40" fmla="*/ 25 w 789"/>
                            <a:gd name="T41" fmla="*/ 10 h 553"/>
                            <a:gd name="T42" fmla="*/ 24 w 789"/>
                            <a:gd name="T43" fmla="*/ 10 h 553"/>
                            <a:gd name="T44" fmla="*/ 23 w 789"/>
                            <a:gd name="T45" fmla="*/ 7 h 553"/>
                            <a:gd name="T46" fmla="*/ 19 w 789"/>
                            <a:gd name="T47" fmla="*/ 3 h 553"/>
                            <a:gd name="T48" fmla="*/ 18 w 789"/>
                            <a:gd name="T49" fmla="*/ 0 h 553"/>
                            <a:gd name="T50" fmla="*/ 14 w 789"/>
                            <a:gd name="T51" fmla="*/ 1 h 553"/>
                            <a:gd name="T52" fmla="*/ 8 w 789"/>
                            <a:gd name="T53" fmla="*/ 0 h 553"/>
                            <a:gd name="T54" fmla="*/ 2 w 789"/>
                            <a:gd name="T55" fmla="*/ 0 h 553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</a:gdLst>
                          <a:ahLst/>
                          <a:cxnLst>
                            <a:cxn ang="T56">
                              <a:pos x="T0" y="T1"/>
                            </a:cxn>
                            <a:cxn ang="T57">
                              <a:pos x="T2" y="T3"/>
                            </a:cxn>
                            <a:cxn ang="T58">
                              <a:pos x="T4" y="T5"/>
                            </a:cxn>
                            <a:cxn ang="T59">
                              <a:pos x="T6" y="T7"/>
                            </a:cxn>
                            <a:cxn ang="T60">
                              <a:pos x="T8" y="T9"/>
                            </a:cxn>
                            <a:cxn ang="T61">
                              <a:pos x="T10" y="T11"/>
                            </a:cxn>
                            <a:cxn ang="T62">
                              <a:pos x="T12" y="T13"/>
                            </a:cxn>
                            <a:cxn ang="T63">
                              <a:pos x="T14" y="T15"/>
                            </a:cxn>
                            <a:cxn ang="T64">
                              <a:pos x="T16" y="T17"/>
                            </a:cxn>
                            <a:cxn ang="T65">
                              <a:pos x="T18" y="T19"/>
                            </a:cxn>
                            <a:cxn ang="T66">
                              <a:pos x="T20" y="T21"/>
                            </a:cxn>
                            <a:cxn ang="T67">
                              <a:pos x="T22" y="T23"/>
                            </a:cxn>
                            <a:cxn ang="T68">
                              <a:pos x="T24" y="T25"/>
                            </a:cxn>
                            <a:cxn ang="T69">
                              <a:pos x="T26" y="T27"/>
                            </a:cxn>
                            <a:cxn ang="T70">
                              <a:pos x="T28" y="T29"/>
                            </a:cxn>
                            <a:cxn ang="T71">
                              <a:pos x="T30" y="T31"/>
                            </a:cxn>
                            <a:cxn ang="T72">
                              <a:pos x="T32" y="T33"/>
                            </a:cxn>
                            <a:cxn ang="T73">
                              <a:pos x="T34" y="T35"/>
                            </a:cxn>
                            <a:cxn ang="T74">
                              <a:pos x="T36" y="T37"/>
                            </a:cxn>
                            <a:cxn ang="T75">
                              <a:pos x="T38" y="T39"/>
                            </a:cxn>
                            <a:cxn ang="T76">
                              <a:pos x="T40" y="T41"/>
                            </a:cxn>
                            <a:cxn ang="T77">
                              <a:pos x="T42" y="T43"/>
                            </a:cxn>
                            <a:cxn ang="T78">
                              <a:pos x="T44" y="T45"/>
                            </a:cxn>
                            <a:cxn ang="T79">
                              <a:pos x="T46" y="T47"/>
                            </a:cxn>
                            <a:cxn ang="T80">
                              <a:pos x="T48" y="T49"/>
                            </a:cxn>
                            <a:cxn ang="T81">
                              <a:pos x="T50" y="T51"/>
                            </a:cxn>
                            <a:cxn ang="T82">
                              <a:pos x="T52" y="T53"/>
                            </a:cxn>
                            <a:cxn ang="T83">
                              <a:pos x="T54" y="T55"/>
                            </a:cxn>
                          </a:cxnLst>
                          <a:rect l="0" t="0" r="r" b="b"/>
                          <a:pathLst>
                            <a:path w="789" h="553">
                              <a:moveTo>
                                <a:pt x="55" y="30"/>
                              </a:moveTo>
                              <a:lnTo>
                                <a:pt x="83" y="173"/>
                              </a:lnTo>
                              <a:lnTo>
                                <a:pt x="33" y="241"/>
                              </a:lnTo>
                              <a:lnTo>
                                <a:pt x="39" y="276"/>
                              </a:lnTo>
                              <a:lnTo>
                                <a:pt x="73" y="270"/>
                              </a:lnTo>
                              <a:lnTo>
                                <a:pt x="100" y="290"/>
                              </a:lnTo>
                              <a:lnTo>
                                <a:pt x="130" y="316"/>
                              </a:lnTo>
                              <a:lnTo>
                                <a:pt x="115" y="330"/>
                              </a:lnTo>
                              <a:lnTo>
                                <a:pt x="131" y="411"/>
                              </a:lnTo>
                              <a:lnTo>
                                <a:pt x="115" y="460"/>
                              </a:lnTo>
                              <a:lnTo>
                                <a:pt x="67" y="467"/>
                              </a:lnTo>
                              <a:lnTo>
                                <a:pt x="64" y="433"/>
                              </a:lnTo>
                              <a:lnTo>
                                <a:pt x="28" y="435"/>
                              </a:lnTo>
                              <a:lnTo>
                                <a:pt x="0" y="491"/>
                              </a:lnTo>
                              <a:lnTo>
                                <a:pt x="81" y="553"/>
                              </a:lnTo>
                              <a:lnTo>
                                <a:pt x="189" y="533"/>
                              </a:lnTo>
                              <a:lnTo>
                                <a:pt x="240" y="489"/>
                              </a:lnTo>
                              <a:lnTo>
                                <a:pt x="345" y="472"/>
                              </a:lnTo>
                              <a:lnTo>
                                <a:pt x="342" y="447"/>
                              </a:lnTo>
                              <a:lnTo>
                                <a:pt x="789" y="377"/>
                              </a:lnTo>
                              <a:lnTo>
                                <a:pt x="784" y="340"/>
                              </a:lnTo>
                              <a:lnTo>
                                <a:pt x="737" y="349"/>
                              </a:lnTo>
                              <a:lnTo>
                                <a:pt x="720" y="231"/>
                              </a:lnTo>
                              <a:lnTo>
                                <a:pt x="604" y="125"/>
                              </a:lnTo>
                              <a:lnTo>
                                <a:pt x="569" y="20"/>
                              </a:lnTo>
                              <a:lnTo>
                                <a:pt x="431" y="41"/>
                              </a:lnTo>
                              <a:lnTo>
                                <a:pt x="230" y="0"/>
                              </a:lnTo>
                              <a:lnTo>
                                <a:pt x="55" y="3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45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4" y="449"/>
                          <a:ext cx="147" cy="160"/>
                        </a:xfrm>
                        <a:custGeom>
                          <a:avLst/>
                          <a:gdLst>
                            <a:gd name="T0" fmla="*/ 7 w 296"/>
                            <a:gd name="T1" fmla="*/ 0 h 320"/>
                            <a:gd name="T2" fmla="*/ 0 w 296"/>
                            <a:gd name="T3" fmla="*/ 7 h 320"/>
                            <a:gd name="T4" fmla="*/ 0 w 296"/>
                            <a:gd name="T5" fmla="*/ 10 h 320"/>
                            <a:gd name="T6" fmla="*/ 9 w 296"/>
                            <a:gd name="T7" fmla="*/ 2 h 320"/>
                            <a:gd name="T8" fmla="*/ 7 w 296"/>
                            <a:gd name="T9" fmla="*/ 0 h 320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296" h="320">
                              <a:moveTo>
                                <a:pt x="233" y="0"/>
                              </a:moveTo>
                              <a:lnTo>
                                <a:pt x="0" y="201"/>
                              </a:lnTo>
                              <a:lnTo>
                                <a:pt x="17" y="320"/>
                              </a:lnTo>
                              <a:lnTo>
                                <a:pt x="296" y="59"/>
                              </a:lnTo>
                              <a:lnTo>
                                <a:pt x="23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46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1" y="561"/>
                          <a:ext cx="77" cy="57"/>
                        </a:xfrm>
                        <a:custGeom>
                          <a:avLst/>
                          <a:gdLst>
                            <a:gd name="T0" fmla="*/ 0 w 154"/>
                            <a:gd name="T1" fmla="*/ 1 h 115"/>
                            <a:gd name="T2" fmla="*/ 3 w 154"/>
                            <a:gd name="T3" fmla="*/ 0 h 115"/>
                            <a:gd name="T4" fmla="*/ 5 w 154"/>
                            <a:gd name="T5" fmla="*/ 2 h 115"/>
                            <a:gd name="T6" fmla="*/ 2 w 154"/>
                            <a:gd name="T7" fmla="*/ 3 h 115"/>
                            <a:gd name="T8" fmla="*/ 0 w 154"/>
                            <a:gd name="T9" fmla="*/ 1 h 11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54" h="115">
                              <a:moveTo>
                                <a:pt x="0" y="61"/>
                              </a:moveTo>
                              <a:lnTo>
                                <a:pt x="65" y="0"/>
                              </a:lnTo>
                              <a:lnTo>
                                <a:pt x="154" y="95"/>
                              </a:lnTo>
                              <a:lnTo>
                                <a:pt x="51" y="115"/>
                              </a:lnTo>
                              <a:lnTo>
                                <a:pt x="0" y="6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47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6" y="411"/>
                          <a:ext cx="143" cy="181"/>
                        </a:xfrm>
                        <a:custGeom>
                          <a:avLst/>
                          <a:gdLst>
                            <a:gd name="T0" fmla="*/ 0 w 286"/>
                            <a:gd name="T1" fmla="*/ 1 h 361"/>
                            <a:gd name="T2" fmla="*/ 5 w 286"/>
                            <a:gd name="T3" fmla="*/ 5 h 361"/>
                            <a:gd name="T4" fmla="*/ 8 w 286"/>
                            <a:gd name="T5" fmla="*/ 12 h 361"/>
                            <a:gd name="T6" fmla="*/ 9 w 286"/>
                            <a:gd name="T7" fmla="*/ 12 h 361"/>
                            <a:gd name="T8" fmla="*/ 7 w 286"/>
                            <a:gd name="T9" fmla="*/ 4 h 361"/>
                            <a:gd name="T10" fmla="*/ 2 w 286"/>
                            <a:gd name="T11" fmla="*/ 0 h 361"/>
                            <a:gd name="T12" fmla="*/ 0 w 286"/>
                            <a:gd name="T13" fmla="*/ 1 h 361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286" h="361">
                              <a:moveTo>
                                <a:pt x="0" y="32"/>
                              </a:moveTo>
                              <a:lnTo>
                                <a:pt x="146" y="154"/>
                              </a:lnTo>
                              <a:lnTo>
                                <a:pt x="236" y="361"/>
                              </a:lnTo>
                              <a:lnTo>
                                <a:pt x="286" y="355"/>
                              </a:lnTo>
                              <a:lnTo>
                                <a:pt x="196" y="122"/>
                              </a:lnTo>
                              <a:lnTo>
                                <a:pt x="57" y="0"/>
                              </a:lnTo>
                              <a:lnTo>
                                <a:pt x="0" y="3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48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51" y="385"/>
                          <a:ext cx="111" cy="140"/>
                        </a:xfrm>
                        <a:custGeom>
                          <a:avLst/>
                          <a:gdLst>
                            <a:gd name="T0" fmla="*/ 0 w 222"/>
                            <a:gd name="T1" fmla="*/ 2 h 280"/>
                            <a:gd name="T2" fmla="*/ 1 w 222"/>
                            <a:gd name="T3" fmla="*/ 0 h 280"/>
                            <a:gd name="T4" fmla="*/ 7 w 222"/>
                            <a:gd name="T5" fmla="*/ 5 h 280"/>
                            <a:gd name="T6" fmla="*/ 7 w 222"/>
                            <a:gd name="T7" fmla="*/ 9 h 280"/>
                            <a:gd name="T8" fmla="*/ 6 w 222"/>
                            <a:gd name="T9" fmla="*/ 9 h 280"/>
                            <a:gd name="T10" fmla="*/ 5 w 222"/>
                            <a:gd name="T11" fmla="*/ 6 h 280"/>
                            <a:gd name="T12" fmla="*/ 0 w 222"/>
                            <a:gd name="T13" fmla="*/ 2 h 280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222" h="280">
                              <a:moveTo>
                                <a:pt x="0" y="39"/>
                              </a:moveTo>
                              <a:lnTo>
                                <a:pt x="29" y="0"/>
                              </a:lnTo>
                              <a:lnTo>
                                <a:pt x="203" y="141"/>
                              </a:lnTo>
                              <a:lnTo>
                                <a:pt x="222" y="270"/>
                              </a:lnTo>
                              <a:lnTo>
                                <a:pt x="179" y="280"/>
                              </a:lnTo>
                              <a:lnTo>
                                <a:pt x="160" y="165"/>
                              </a:lnTo>
                              <a:lnTo>
                                <a:pt x="0" y="3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49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25" y="429"/>
                          <a:ext cx="83" cy="106"/>
                        </a:xfrm>
                        <a:custGeom>
                          <a:avLst/>
                          <a:gdLst>
                            <a:gd name="T0" fmla="*/ 1 w 166"/>
                            <a:gd name="T1" fmla="*/ 0 h 213"/>
                            <a:gd name="T2" fmla="*/ 5 w 166"/>
                            <a:gd name="T3" fmla="*/ 3 h 213"/>
                            <a:gd name="T4" fmla="*/ 6 w 166"/>
                            <a:gd name="T5" fmla="*/ 6 h 213"/>
                            <a:gd name="T6" fmla="*/ 4 w 166"/>
                            <a:gd name="T7" fmla="*/ 6 h 213"/>
                            <a:gd name="T8" fmla="*/ 4 w 166"/>
                            <a:gd name="T9" fmla="*/ 3 h 213"/>
                            <a:gd name="T10" fmla="*/ 0 w 166"/>
                            <a:gd name="T11" fmla="*/ 1 h 213"/>
                            <a:gd name="T12" fmla="*/ 1 w 166"/>
                            <a:gd name="T13" fmla="*/ 0 h 213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66" h="213">
                              <a:moveTo>
                                <a:pt x="25" y="0"/>
                              </a:moveTo>
                              <a:lnTo>
                                <a:pt x="149" y="100"/>
                              </a:lnTo>
                              <a:lnTo>
                                <a:pt x="166" y="202"/>
                              </a:lnTo>
                              <a:lnTo>
                                <a:pt x="116" y="213"/>
                              </a:lnTo>
                              <a:lnTo>
                                <a:pt x="97" y="110"/>
                              </a:lnTo>
                              <a:lnTo>
                                <a:pt x="0" y="36"/>
                              </a:lnTo>
                              <a:lnTo>
                                <a:pt x="2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50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6" y="471"/>
                          <a:ext cx="133" cy="110"/>
                        </a:xfrm>
                        <a:custGeom>
                          <a:avLst/>
                          <a:gdLst>
                            <a:gd name="T0" fmla="*/ 0 w 267"/>
                            <a:gd name="T1" fmla="*/ 7 h 220"/>
                            <a:gd name="T2" fmla="*/ 0 w 267"/>
                            <a:gd name="T3" fmla="*/ 4 h 220"/>
                            <a:gd name="T4" fmla="*/ 2 w 267"/>
                            <a:gd name="T5" fmla="*/ 1 h 220"/>
                            <a:gd name="T6" fmla="*/ 8 w 267"/>
                            <a:gd name="T7" fmla="*/ 0 h 220"/>
                            <a:gd name="T8" fmla="*/ 7 w 267"/>
                            <a:gd name="T9" fmla="*/ 5 h 220"/>
                            <a:gd name="T10" fmla="*/ 7 w 267"/>
                            <a:gd name="T11" fmla="*/ 6 h 220"/>
                            <a:gd name="T12" fmla="*/ 0 w 267"/>
                            <a:gd name="T13" fmla="*/ 7 h 220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267" h="220">
                              <a:moveTo>
                                <a:pt x="0" y="220"/>
                              </a:moveTo>
                              <a:lnTo>
                                <a:pt x="15" y="99"/>
                              </a:lnTo>
                              <a:lnTo>
                                <a:pt x="70" y="30"/>
                              </a:lnTo>
                              <a:lnTo>
                                <a:pt x="267" y="0"/>
                              </a:lnTo>
                              <a:lnTo>
                                <a:pt x="245" y="135"/>
                              </a:lnTo>
                              <a:lnTo>
                                <a:pt x="246" y="180"/>
                              </a:lnTo>
                              <a:lnTo>
                                <a:pt x="0" y="2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51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3" y="439"/>
                          <a:ext cx="185" cy="137"/>
                        </a:xfrm>
                        <a:custGeom>
                          <a:avLst/>
                          <a:gdLst>
                            <a:gd name="T0" fmla="*/ 1 w 370"/>
                            <a:gd name="T1" fmla="*/ 8 h 275"/>
                            <a:gd name="T2" fmla="*/ 0 w 370"/>
                            <a:gd name="T3" fmla="*/ 4 h 275"/>
                            <a:gd name="T4" fmla="*/ 2 w 370"/>
                            <a:gd name="T5" fmla="*/ 1 h 275"/>
                            <a:gd name="T6" fmla="*/ 12 w 370"/>
                            <a:gd name="T7" fmla="*/ 0 h 275"/>
                            <a:gd name="T8" fmla="*/ 11 w 370"/>
                            <a:gd name="T9" fmla="*/ 3 h 275"/>
                            <a:gd name="T10" fmla="*/ 10 w 370"/>
                            <a:gd name="T11" fmla="*/ 7 h 275"/>
                            <a:gd name="T12" fmla="*/ 9 w 370"/>
                            <a:gd name="T13" fmla="*/ 7 h 275"/>
                            <a:gd name="T14" fmla="*/ 9 w 370"/>
                            <a:gd name="T15" fmla="*/ 6 h 275"/>
                            <a:gd name="T16" fmla="*/ 10 w 370"/>
                            <a:gd name="T17" fmla="*/ 1 h 275"/>
                            <a:gd name="T18" fmla="*/ 3 w 370"/>
                            <a:gd name="T19" fmla="*/ 2 h 275"/>
                            <a:gd name="T20" fmla="*/ 2 w 370"/>
                            <a:gd name="T21" fmla="*/ 5 h 275"/>
                            <a:gd name="T22" fmla="*/ 1 w 370"/>
                            <a:gd name="T23" fmla="*/ 8 h 275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</a:gdLst>
                          <a:ahLst/>
                          <a:cxnLst>
                            <a:cxn ang="T24">
                              <a:pos x="T0" y="T1"/>
                            </a:cxn>
                            <a:cxn ang="T25">
                              <a:pos x="T2" y="T3"/>
                            </a:cxn>
                            <a:cxn ang="T26">
                              <a:pos x="T4" y="T5"/>
                            </a:cxn>
                            <a:cxn ang="T27">
                              <a:pos x="T6" y="T7"/>
                            </a:cxn>
                            <a:cxn ang="T28">
                              <a:pos x="T8" y="T9"/>
                            </a:cxn>
                            <a:cxn ang="T29">
                              <a:pos x="T10" y="T11"/>
                            </a:cxn>
                            <a:cxn ang="T30">
                              <a:pos x="T12" y="T13"/>
                            </a:cxn>
                            <a:cxn ang="T31">
                              <a:pos x="T14" y="T15"/>
                            </a:cxn>
                            <a:cxn ang="T32">
                              <a:pos x="T16" y="T17"/>
                            </a:cxn>
                            <a:cxn ang="T33">
                              <a:pos x="T18" y="T19"/>
                            </a:cxn>
                            <a:cxn ang="T34">
                              <a:pos x="T20" y="T21"/>
                            </a:cxn>
                            <a:cxn ang="T35">
                              <a:pos x="T22" y="T23"/>
                            </a:cxn>
                          </a:cxnLst>
                          <a:rect l="0" t="0" r="r" b="b"/>
                          <a:pathLst>
                            <a:path w="370" h="275">
                              <a:moveTo>
                                <a:pt x="21" y="275"/>
                              </a:moveTo>
                              <a:lnTo>
                                <a:pt x="0" y="137"/>
                              </a:lnTo>
                              <a:lnTo>
                                <a:pt x="63" y="51"/>
                              </a:lnTo>
                              <a:lnTo>
                                <a:pt x="370" y="0"/>
                              </a:lnTo>
                              <a:lnTo>
                                <a:pt x="328" y="122"/>
                              </a:lnTo>
                              <a:lnTo>
                                <a:pt x="316" y="233"/>
                              </a:lnTo>
                              <a:lnTo>
                                <a:pt x="269" y="240"/>
                              </a:lnTo>
                              <a:lnTo>
                                <a:pt x="270" y="195"/>
                              </a:lnTo>
                              <a:lnTo>
                                <a:pt x="289" y="61"/>
                              </a:lnTo>
                              <a:lnTo>
                                <a:pt x="94" y="93"/>
                              </a:lnTo>
                              <a:lnTo>
                                <a:pt x="34" y="162"/>
                              </a:lnTo>
                              <a:lnTo>
                                <a:pt x="21" y="27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FD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52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6" y="392"/>
                          <a:ext cx="251" cy="190"/>
                        </a:xfrm>
                        <a:custGeom>
                          <a:avLst/>
                          <a:gdLst>
                            <a:gd name="T0" fmla="*/ 13 w 502"/>
                            <a:gd name="T1" fmla="*/ 10 h 379"/>
                            <a:gd name="T2" fmla="*/ 14 w 502"/>
                            <a:gd name="T3" fmla="*/ 5 h 379"/>
                            <a:gd name="T4" fmla="*/ 16 w 502"/>
                            <a:gd name="T5" fmla="*/ 0 h 379"/>
                            <a:gd name="T6" fmla="*/ 4 w 502"/>
                            <a:gd name="T7" fmla="*/ 2 h 379"/>
                            <a:gd name="T8" fmla="*/ 0 w 502"/>
                            <a:gd name="T9" fmla="*/ 6 h 379"/>
                            <a:gd name="T10" fmla="*/ 1 w 502"/>
                            <a:gd name="T11" fmla="*/ 12 h 379"/>
                            <a:gd name="T12" fmla="*/ 1 w 502"/>
                            <a:gd name="T13" fmla="*/ 8 h 379"/>
                            <a:gd name="T14" fmla="*/ 3 w 502"/>
                            <a:gd name="T15" fmla="*/ 5 h 379"/>
                            <a:gd name="T16" fmla="*/ 12 w 502"/>
                            <a:gd name="T17" fmla="*/ 3 h 379"/>
                            <a:gd name="T18" fmla="*/ 11 w 502"/>
                            <a:gd name="T19" fmla="*/ 7 h 379"/>
                            <a:gd name="T20" fmla="*/ 11 w 502"/>
                            <a:gd name="T21" fmla="*/ 11 h 379"/>
                            <a:gd name="T22" fmla="*/ 13 w 502"/>
                            <a:gd name="T23" fmla="*/ 10 h 379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</a:gdLst>
                          <a:ahLst/>
                          <a:cxnLst>
                            <a:cxn ang="T24">
                              <a:pos x="T0" y="T1"/>
                            </a:cxn>
                            <a:cxn ang="T25">
                              <a:pos x="T2" y="T3"/>
                            </a:cxn>
                            <a:cxn ang="T26">
                              <a:pos x="T4" y="T5"/>
                            </a:cxn>
                            <a:cxn ang="T27">
                              <a:pos x="T6" y="T7"/>
                            </a:cxn>
                            <a:cxn ang="T28">
                              <a:pos x="T8" y="T9"/>
                            </a:cxn>
                            <a:cxn ang="T29">
                              <a:pos x="T10" y="T11"/>
                            </a:cxn>
                            <a:cxn ang="T30">
                              <a:pos x="T12" y="T13"/>
                            </a:cxn>
                            <a:cxn ang="T31">
                              <a:pos x="T14" y="T15"/>
                            </a:cxn>
                            <a:cxn ang="T32">
                              <a:pos x="T16" y="T17"/>
                            </a:cxn>
                            <a:cxn ang="T33">
                              <a:pos x="T18" y="T19"/>
                            </a:cxn>
                            <a:cxn ang="T34">
                              <a:pos x="T20" y="T21"/>
                            </a:cxn>
                            <a:cxn ang="T35">
                              <a:pos x="T22" y="T23"/>
                            </a:cxn>
                          </a:cxnLst>
                          <a:rect l="0" t="0" r="r" b="b"/>
                          <a:pathLst>
                            <a:path w="502" h="379">
                              <a:moveTo>
                                <a:pt x="400" y="315"/>
                              </a:moveTo>
                              <a:lnTo>
                                <a:pt x="429" y="132"/>
                              </a:lnTo>
                              <a:lnTo>
                                <a:pt x="502" y="0"/>
                              </a:lnTo>
                              <a:lnTo>
                                <a:pt x="114" y="63"/>
                              </a:lnTo>
                              <a:lnTo>
                                <a:pt x="0" y="177"/>
                              </a:lnTo>
                              <a:lnTo>
                                <a:pt x="31" y="379"/>
                              </a:lnTo>
                              <a:lnTo>
                                <a:pt x="8" y="225"/>
                              </a:lnTo>
                              <a:lnTo>
                                <a:pt x="80" y="143"/>
                              </a:lnTo>
                              <a:lnTo>
                                <a:pt x="384" y="95"/>
                              </a:lnTo>
                              <a:lnTo>
                                <a:pt x="343" y="221"/>
                              </a:lnTo>
                              <a:lnTo>
                                <a:pt x="331" y="327"/>
                              </a:lnTo>
                              <a:lnTo>
                                <a:pt x="400" y="3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53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2" y="361"/>
                          <a:ext cx="303" cy="190"/>
                        </a:xfrm>
                        <a:custGeom>
                          <a:avLst/>
                          <a:gdLst>
                            <a:gd name="T0" fmla="*/ 1 w 605"/>
                            <a:gd name="T1" fmla="*/ 8 h 380"/>
                            <a:gd name="T2" fmla="*/ 0 w 605"/>
                            <a:gd name="T3" fmla="*/ 7 h 380"/>
                            <a:gd name="T4" fmla="*/ 4 w 605"/>
                            <a:gd name="T5" fmla="*/ 3 h 380"/>
                            <a:gd name="T6" fmla="*/ 19 w 605"/>
                            <a:gd name="T7" fmla="*/ 0 h 380"/>
                            <a:gd name="T8" fmla="*/ 16 w 605"/>
                            <a:gd name="T9" fmla="*/ 6 h 380"/>
                            <a:gd name="T10" fmla="*/ 15 w 605"/>
                            <a:gd name="T11" fmla="*/ 12 h 380"/>
                            <a:gd name="T12" fmla="*/ 13 w 605"/>
                            <a:gd name="T13" fmla="*/ 12 h 380"/>
                            <a:gd name="T14" fmla="*/ 14 w 605"/>
                            <a:gd name="T15" fmla="*/ 7 h 380"/>
                            <a:gd name="T16" fmla="*/ 16 w 605"/>
                            <a:gd name="T17" fmla="*/ 2 h 380"/>
                            <a:gd name="T18" fmla="*/ 4 w 605"/>
                            <a:gd name="T19" fmla="*/ 4 h 380"/>
                            <a:gd name="T20" fmla="*/ 1 w 605"/>
                            <a:gd name="T21" fmla="*/ 8 h 380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0" t="0" r="r" b="b"/>
                          <a:pathLst>
                            <a:path w="605" h="380">
                              <a:moveTo>
                                <a:pt x="6" y="241"/>
                              </a:moveTo>
                              <a:lnTo>
                                <a:pt x="0" y="204"/>
                              </a:lnTo>
                              <a:lnTo>
                                <a:pt x="124" y="74"/>
                              </a:lnTo>
                              <a:lnTo>
                                <a:pt x="605" y="0"/>
                              </a:lnTo>
                              <a:lnTo>
                                <a:pt x="493" y="189"/>
                              </a:lnTo>
                              <a:lnTo>
                                <a:pt x="466" y="373"/>
                              </a:lnTo>
                              <a:lnTo>
                                <a:pt x="408" y="380"/>
                              </a:lnTo>
                              <a:lnTo>
                                <a:pt x="434" y="198"/>
                              </a:lnTo>
                              <a:lnTo>
                                <a:pt x="511" y="62"/>
                              </a:lnTo>
                              <a:lnTo>
                                <a:pt x="121" y="125"/>
                              </a:lnTo>
                              <a:lnTo>
                                <a:pt x="6" y="24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54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43" y="315"/>
                          <a:ext cx="78" cy="73"/>
                        </a:xfrm>
                        <a:custGeom>
                          <a:avLst/>
                          <a:gdLst>
                            <a:gd name="T0" fmla="*/ 0 w 155"/>
                            <a:gd name="T1" fmla="*/ 1 h 145"/>
                            <a:gd name="T2" fmla="*/ 1 w 155"/>
                            <a:gd name="T3" fmla="*/ 3 h 145"/>
                            <a:gd name="T4" fmla="*/ 5 w 155"/>
                            <a:gd name="T5" fmla="*/ 3 h 145"/>
                            <a:gd name="T6" fmla="*/ 5 w 155"/>
                            <a:gd name="T7" fmla="*/ 5 h 145"/>
                            <a:gd name="T8" fmla="*/ 3 w 155"/>
                            <a:gd name="T9" fmla="*/ 5 h 145"/>
                            <a:gd name="T10" fmla="*/ 3 w 155"/>
                            <a:gd name="T11" fmla="*/ 0 h 145"/>
                            <a:gd name="T12" fmla="*/ 0 w 155"/>
                            <a:gd name="T13" fmla="*/ 1 h 145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55" h="145">
                              <a:moveTo>
                                <a:pt x="0" y="12"/>
                              </a:moveTo>
                              <a:lnTo>
                                <a:pt x="12" y="85"/>
                              </a:lnTo>
                              <a:lnTo>
                                <a:pt x="144" y="65"/>
                              </a:lnTo>
                              <a:lnTo>
                                <a:pt x="155" y="134"/>
                              </a:lnTo>
                              <a:lnTo>
                                <a:pt x="90" y="145"/>
                              </a:lnTo>
                              <a:lnTo>
                                <a:pt x="69" y="0"/>
                              </a:ln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55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78" y="311"/>
                          <a:ext cx="78" cy="70"/>
                        </a:xfrm>
                        <a:custGeom>
                          <a:avLst/>
                          <a:gdLst>
                            <a:gd name="T0" fmla="*/ 0 w 155"/>
                            <a:gd name="T1" fmla="*/ 0 h 142"/>
                            <a:gd name="T2" fmla="*/ 1 w 155"/>
                            <a:gd name="T3" fmla="*/ 2 h 142"/>
                            <a:gd name="T4" fmla="*/ 5 w 155"/>
                            <a:gd name="T5" fmla="*/ 1 h 142"/>
                            <a:gd name="T6" fmla="*/ 5 w 155"/>
                            <a:gd name="T7" fmla="*/ 4 h 142"/>
                            <a:gd name="T8" fmla="*/ 3 w 155"/>
                            <a:gd name="T9" fmla="*/ 4 h 142"/>
                            <a:gd name="T10" fmla="*/ 3 w 155"/>
                            <a:gd name="T11" fmla="*/ 0 h 142"/>
                            <a:gd name="T12" fmla="*/ 0 w 155"/>
                            <a:gd name="T13" fmla="*/ 0 h 142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55" h="142">
                              <a:moveTo>
                                <a:pt x="0" y="11"/>
                              </a:moveTo>
                              <a:lnTo>
                                <a:pt x="11" y="83"/>
                              </a:lnTo>
                              <a:lnTo>
                                <a:pt x="147" y="63"/>
                              </a:lnTo>
                              <a:lnTo>
                                <a:pt x="155" y="133"/>
                              </a:lnTo>
                              <a:lnTo>
                                <a:pt x="92" y="142"/>
                              </a:lnTo>
                              <a:lnTo>
                                <a:pt x="70" y="0"/>
                              </a:lnTo>
                              <a:lnTo>
                                <a:pt x="0" y="1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56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12" y="304"/>
                          <a:ext cx="77" cy="73"/>
                        </a:xfrm>
                        <a:custGeom>
                          <a:avLst/>
                          <a:gdLst>
                            <a:gd name="T0" fmla="*/ 0 w 153"/>
                            <a:gd name="T1" fmla="*/ 1 h 145"/>
                            <a:gd name="T2" fmla="*/ 1 w 153"/>
                            <a:gd name="T3" fmla="*/ 3 h 145"/>
                            <a:gd name="T4" fmla="*/ 5 w 153"/>
                            <a:gd name="T5" fmla="*/ 2 h 145"/>
                            <a:gd name="T6" fmla="*/ 5 w 153"/>
                            <a:gd name="T7" fmla="*/ 5 h 145"/>
                            <a:gd name="T8" fmla="*/ 3 w 153"/>
                            <a:gd name="T9" fmla="*/ 5 h 145"/>
                            <a:gd name="T10" fmla="*/ 3 w 153"/>
                            <a:gd name="T11" fmla="*/ 0 h 145"/>
                            <a:gd name="T12" fmla="*/ 0 w 153"/>
                            <a:gd name="T13" fmla="*/ 1 h 145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53" h="145">
                              <a:moveTo>
                                <a:pt x="0" y="11"/>
                              </a:moveTo>
                              <a:lnTo>
                                <a:pt x="11" y="85"/>
                              </a:lnTo>
                              <a:lnTo>
                                <a:pt x="145" y="63"/>
                              </a:lnTo>
                              <a:lnTo>
                                <a:pt x="153" y="134"/>
                              </a:lnTo>
                              <a:lnTo>
                                <a:pt x="89" y="145"/>
                              </a:lnTo>
                              <a:lnTo>
                                <a:pt x="67" y="0"/>
                              </a:lnTo>
                              <a:lnTo>
                                <a:pt x="0" y="1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57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48" y="297"/>
                          <a:ext cx="77" cy="73"/>
                        </a:xfrm>
                        <a:custGeom>
                          <a:avLst/>
                          <a:gdLst>
                            <a:gd name="T0" fmla="*/ 0 w 154"/>
                            <a:gd name="T1" fmla="*/ 0 h 147"/>
                            <a:gd name="T2" fmla="*/ 1 w 154"/>
                            <a:gd name="T3" fmla="*/ 2 h 147"/>
                            <a:gd name="T4" fmla="*/ 5 w 154"/>
                            <a:gd name="T5" fmla="*/ 2 h 147"/>
                            <a:gd name="T6" fmla="*/ 5 w 154"/>
                            <a:gd name="T7" fmla="*/ 4 h 147"/>
                            <a:gd name="T8" fmla="*/ 3 w 154"/>
                            <a:gd name="T9" fmla="*/ 4 h 147"/>
                            <a:gd name="T10" fmla="*/ 3 w 154"/>
                            <a:gd name="T11" fmla="*/ 0 h 147"/>
                            <a:gd name="T12" fmla="*/ 0 w 154"/>
                            <a:gd name="T13" fmla="*/ 0 h 147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54" h="147">
                              <a:moveTo>
                                <a:pt x="0" y="14"/>
                              </a:moveTo>
                              <a:lnTo>
                                <a:pt x="11" y="87"/>
                              </a:lnTo>
                              <a:lnTo>
                                <a:pt x="144" y="66"/>
                              </a:lnTo>
                              <a:lnTo>
                                <a:pt x="154" y="136"/>
                              </a:lnTo>
                              <a:lnTo>
                                <a:pt x="89" y="147"/>
                              </a:lnTo>
                              <a:lnTo>
                                <a:pt x="67" y="0"/>
                              </a:lnTo>
                              <a:lnTo>
                                <a:pt x="0" y="1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58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84" y="293"/>
                          <a:ext cx="77" cy="72"/>
                        </a:xfrm>
                        <a:custGeom>
                          <a:avLst/>
                          <a:gdLst>
                            <a:gd name="T0" fmla="*/ 0 w 156"/>
                            <a:gd name="T1" fmla="*/ 1 h 144"/>
                            <a:gd name="T2" fmla="*/ 0 w 156"/>
                            <a:gd name="T3" fmla="*/ 3 h 144"/>
                            <a:gd name="T4" fmla="*/ 4 w 156"/>
                            <a:gd name="T5" fmla="*/ 3 h 144"/>
                            <a:gd name="T6" fmla="*/ 4 w 156"/>
                            <a:gd name="T7" fmla="*/ 5 h 144"/>
                            <a:gd name="T8" fmla="*/ 2 w 156"/>
                            <a:gd name="T9" fmla="*/ 5 h 144"/>
                            <a:gd name="T10" fmla="*/ 2 w 156"/>
                            <a:gd name="T11" fmla="*/ 0 h 144"/>
                            <a:gd name="T12" fmla="*/ 0 w 156"/>
                            <a:gd name="T13" fmla="*/ 1 h 144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56" h="144">
                              <a:moveTo>
                                <a:pt x="0" y="10"/>
                              </a:moveTo>
                              <a:lnTo>
                                <a:pt x="14" y="84"/>
                              </a:lnTo>
                              <a:lnTo>
                                <a:pt x="145" y="65"/>
                              </a:lnTo>
                              <a:lnTo>
                                <a:pt x="156" y="133"/>
                              </a:lnTo>
                              <a:lnTo>
                                <a:pt x="92" y="144"/>
                              </a:lnTo>
                              <a:lnTo>
                                <a:pt x="70" y="0"/>
                              </a:lnTo>
                              <a:lnTo>
                                <a:pt x="0" y="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59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17" y="288"/>
                          <a:ext cx="77" cy="72"/>
                        </a:xfrm>
                        <a:custGeom>
                          <a:avLst/>
                          <a:gdLst>
                            <a:gd name="T0" fmla="*/ 0 w 156"/>
                            <a:gd name="T1" fmla="*/ 1 h 144"/>
                            <a:gd name="T2" fmla="*/ 0 w 156"/>
                            <a:gd name="T3" fmla="*/ 3 h 144"/>
                            <a:gd name="T4" fmla="*/ 4 w 156"/>
                            <a:gd name="T5" fmla="*/ 2 h 144"/>
                            <a:gd name="T6" fmla="*/ 4 w 156"/>
                            <a:gd name="T7" fmla="*/ 5 h 144"/>
                            <a:gd name="T8" fmla="*/ 2 w 156"/>
                            <a:gd name="T9" fmla="*/ 5 h 144"/>
                            <a:gd name="T10" fmla="*/ 2 w 156"/>
                            <a:gd name="T11" fmla="*/ 0 h 144"/>
                            <a:gd name="T12" fmla="*/ 0 w 156"/>
                            <a:gd name="T13" fmla="*/ 1 h 144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56" h="144">
                              <a:moveTo>
                                <a:pt x="0" y="10"/>
                              </a:moveTo>
                              <a:lnTo>
                                <a:pt x="11" y="84"/>
                              </a:lnTo>
                              <a:lnTo>
                                <a:pt x="145" y="64"/>
                              </a:lnTo>
                              <a:lnTo>
                                <a:pt x="156" y="134"/>
                              </a:lnTo>
                              <a:lnTo>
                                <a:pt x="92" y="144"/>
                              </a:lnTo>
                              <a:lnTo>
                                <a:pt x="70" y="0"/>
                              </a:lnTo>
                              <a:lnTo>
                                <a:pt x="0" y="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60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49" y="282"/>
                          <a:ext cx="78" cy="73"/>
                        </a:xfrm>
                        <a:custGeom>
                          <a:avLst/>
                          <a:gdLst>
                            <a:gd name="T0" fmla="*/ 0 w 155"/>
                            <a:gd name="T1" fmla="*/ 1 h 145"/>
                            <a:gd name="T2" fmla="*/ 1 w 155"/>
                            <a:gd name="T3" fmla="*/ 3 h 145"/>
                            <a:gd name="T4" fmla="*/ 5 w 155"/>
                            <a:gd name="T5" fmla="*/ 3 h 145"/>
                            <a:gd name="T6" fmla="*/ 5 w 155"/>
                            <a:gd name="T7" fmla="*/ 5 h 145"/>
                            <a:gd name="T8" fmla="*/ 3 w 155"/>
                            <a:gd name="T9" fmla="*/ 5 h 145"/>
                            <a:gd name="T10" fmla="*/ 3 w 155"/>
                            <a:gd name="T11" fmla="*/ 0 h 145"/>
                            <a:gd name="T12" fmla="*/ 0 w 155"/>
                            <a:gd name="T13" fmla="*/ 1 h 145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55" h="145">
                              <a:moveTo>
                                <a:pt x="0" y="12"/>
                              </a:moveTo>
                              <a:lnTo>
                                <a:pt x="11" y="85"/>
                              </a:lnTo>
                              <a:lnTo>
                                <a:pt x="144" y="65"/>
                              </a:lnTo>
                              <a:lnTo>
                                <a:pt x="155" y="134"/>
                              </a:lnTo>
                              <a:lnTo>
                                <a:pt x="89" y="145"/>
                              </a:lnTo>
                              <a:lnTo>
                                <a:pt x="70" y="0"/>
                              </a:ln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61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8" y="372"/>
                          <a:ext cx="135" cy="215"/>
                        </a:xfrm>
                        <a:custGeom>
                          <a:avLst/>
                          <a:gdLst>
                            <a:gd name="T0" fmla="*/ 0 w 271"/>
                            <a:gd name="T1" fmla="*/ 2 h 430"/>
                            <a:gd name="T2" fmla="*/ 4 w 271"/>
                            <a:gd name="T3" fmla="*/ 6 h 430"/>
                            <a:gd name="T4" fmla="*/ 7 w 271"/>
                            <a:gd name="T5" fmla="*/ 14 h 430"/>
                            <a:gd name="T6" fmla="*/ 8 w 271"/>
                            <a:gd name="T7" fmla="*/ 14 h 430"/>
                            <a:gd name="T8" fmla="*/ 6 w 271"/>
                            <a:gd name="T9" fmla="*/ 5 h 430"/>
                            <a:gd name="T10" fmla="*/ 2 w 271"/>
                            <a:gd name="T11" fmla="*/ 0 h 430"/>
                            <a:gd name="T12" fmla="*/ 0 w 271"/>
                            <a:gd name="T13" fmla="*/ 2 h 430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271" h="430">
                              <a:moveTo>
                                <a:pt x="0" y="42"/>
                              </a:moveTo>
                              <a:lnTo>
                                <a:pt x="140" y="167"/>
                              </a:lnTo>
                              <a:lnTo>
                                <a:pt x="224" y="430"/>
                              </a:lnTo>
                              <a:lnTo>
                                <a:pt x="271" y="417"/>
                              </a:lnTo>
                              <a:lnTo>
                                <a:pt x="216" y="149"/>
                              </a:lnTo>
                              <a:lnTo>
                                <a:pt x="77" y="0"/>
                              </a:lnTo>
                              <a:lnTo>
                                <a:pt x="0" y="4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62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68" y="73"/>
                          <a:ext cx="283" cy="34"/>
                        </a:xfrm>
                        <a:custGeom>
                          <a:avLst/>
                          <a:gdLst>
                            <a:gd name="T0" fmla="*/ 0 w 566"/>
                            <a:gd name="T1" fmla="*/ 1 h 69"/>
                            <a:gd name="T2" fmla="*/ 8 w 566"/>
                            <a:gd name="T3" fmla="*/ 0 h 69"/>
                            <a:gd name="T4" fmla="*/ 14 w 566"/>
                            <a:gd name="T5" fmla="*/ 1 h 69"/>
                            <a:gd name="T6" fmla="*/ 18 w 566"/>
                            <a:gd name="T7" fmla="*/ 0 h 69"/>
                            <a:gd name="T8" fmla="*/ 18 w 566"/>
                            <a:gd name="T9" fmla="*/ 1 h 69"/>
                            <a:gd name="T10" fmla="*/ 14 w 566"/>
                            <a:gd name="T11" fmla="*/ 2 h 69"/>
                            <a:gd name="T12" fmla="*/ 8 w 566"/>
                            <a:gd name="T13" fmla="*/ 0 h 69"/>
                            <a:gd name="T14" fmla="*/ 1 w 566"/>
                            <a:gd name="T15" fmla="*/ 1 h 69"/>
                            <a:gd name="T16" fmla="*/ 0 w 566"/>
                            <a:gd name="T17" fmla="*/ 1 h 69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0" t="0" r="r" b="b"/>
                          <a:pathLst>
                            <a:path w="566" h="69">
                              <a:moveTo>
                                <a:pt x="0" y="36"/>
                              </a:moveTo>
                              <a:lnTo>
                                <a:pt x="250" y="0"/>
                              </a:lnTo>
                              <a:lnTo>
                                <a:pt x="430" y="40"/>
                              </a:lnTo>
                              <a:lnTo>
                                <a:pt x="559" y="20"/>
                              </a:lnTo>
                              <a:lnTo>
                                <a:pt x="566" y="49"/>
                              </a:lnTo>
                              <a:lnTo>
                                <a:pt x="436" y="69"/>
                              </a:lnTo>
                              <a:lnTo>
                                <a:pt x="248" y="27"/>
                              </a:lnTo>
                              <a:lnTo>
                                <a:pt x="28" y="61"/>
                              </a:lnTo>
                              <a:lnTo>
                                <a:pt x="0" y="3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63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34" y="116"/>
                          <a:ext cx="98" cy="182"/>
                        </a:xfrm>
                        <a:custGeom>
                          <a:avLst/>
                          <a:gdLst>
                            <a:gd name="T0" fmla="*/ 1 w 197"/>
                            <a:gd name="T1" fmla="*/ 0 h 363"/>
                            <a:gd name="T2" fmla="*/ 1 w 197"/>
                            <a:gd name="T3" fmla="*/ 4 h 363"/>
                            <a:gd name="T4" fmla="*/ 5 w 197"/>
                            <a:gd name="T5" fmla="*/ 8 h 363"/>
                            <a:gd name="T6" fmla="*/ 6 w 197"/>
                            <a:gd name="T7" fmla="*/ 11 h 363"/>
                            <a:gd name="T8" fmla="*/ 5 w 197"/>
                            <a:gd name="T9" fmla="*/ 12 h 363"/>
                            <a:gd name="T10" fmla="*/ 4 w 197"/>
                            <a:gd name="T11" fmla="*/ 8 h 363"/>
                            <a:gd name="T12" fmla="*/ 0 w 197"/>
                            <a:gd name="T13" fmla="*/ 4 h 363"/>
                            <a:gd name="T14" fmla="*/ 0 w 197"/>
                            <a:gd name="T15" fmla="*/ 1 h 363"/>
                            <a:gd name="T16" fmla="*/ 1 w 197"/>
                            <a:gd name="T17" fmla="*/ 0 h 363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0" t="0" r="r" b="b"/>
                          <a:pathLst>
                            <a:path w="197" h="363">
                              <a:moveTo>
                                <a:pt x="37" y="0"/>
                              </a:moveTo>
                              <a:lnTo>
                                <a:pt x="58" y="118"/>
                              </a:lnTo>
                              <a:lnTo>
                                <a:pt x="180" y="229"/>
                              </a:lnTo>
                              <a:lnTo>
                                <a:pt x="197" y="350"/>
                              </a:lnTo>
                              <a:lnTo>
                                <a:pt x="164" y="363"/>
                              </a:lnTo>
                              <a:lnTo>
                                <a:pt x="147" y="239"/>
                              </a:lnTo>
                              <a:lnTo>
                                <a:pt x="22" y="124"/>
                              </a:lnTo>
                              <a:lnTo>
                                <a:pt x="0" y="8"/>
                              </a:lnTo>
                              <a:lnTo>
                                <a:pt x="37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64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4" y="122"/>
                          <a:ext cx="97" cy="182"/>
                        </a:xfrm>
                        <a:custGeom>
                          <a:avLst/>
                          <a:gdLst>
                            <a:gd name="T0" fmla="*/ 2 w 194"/>
                            <a:gd name="T1" fmla="*/ 0 h 364"/>
                            <a:gd name="T2" fmla="*/ 2 w 194"/>
                            <a:gd name="T3" fmla="*/ 4 h 364"/>
                            <a:gd name="T4" fmla="*/ 6 w 194"/>
                            <a:gd name="T5" fmla="*/ 8 h 364"/>
                            <a:gd name="T6" fmla="*/ 7 w 194"/>
                            <a:gd name="T7" fmla="*/ 11 h 364"/>
                            <a:gd name="T8" fmla="*/ 5 w 194"/>
                            <a:gd name="T9" fmla="*/ 12 h 364"/>
                            <a:gd name="T10" fmla="*/ 5 w 194"/>
                            <a:gd name="T11" fmla="*/ 8 h 364"/>
                            <a:gd name="T12" fmla="*/ 1 w 194"/>
                            <a:gd name="T13" fmla="*/ 5 h 364"/>
                            <a:gd name="T14" fmla="*/ 0 w 194"/>
                            <a:gd name="T15" fmla="*/ 1 h 364"/>
                            <a:gd name="T16" fmla="*/ 2 w 194"/>
                            <a:gd name="T17" fmla="*/ 0 h 364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0" t="0" r="r" b="b"/>
                          <a:pathLst>
                            <a:path w="194" h="364">
                              <a:moveTo>
                                <a:pt x="41" y="0"/>
                              </a:moveTo>
                              <a:lnTo>
                                <a:pt x="59" y="124"/>
                              </a:lnTo>
                              <a:lnTo>
                                <a:pt x="177" y="237"/>
                              </a:lnTo>
                              <a:lnTo>
                                <a:pt x="194" y="352"/>
                              </a:lnTo>
                              <a:lnTo>
                                <a:pt x="149" y="364"/>
                              </a:lnTo>
                              <a:lnTo>
                                <a:pt x="136" y="244"/>
                              </a:lnTo>
                              <a:lnTo>
                                <a:pt x="19" y="131"/>
                              </a:lnTo>
                              <a:lnTo>
                                <a:pt x="0" y="2"/>
                              </a:lnTo>
                              <a:lnTo>
                                <a:pt x="4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65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49" y="118"/>
                          <a:ext cx="99" cy="190"/>
                        </a:xfrm>
                        <a:custGeom>
                          <a:avLst/>
                          <a:gdLst>
                            <a:gd name="T0" fmla="*/ 2 w 196"/>
                            <a:gd name="T1" fmla="*/ 1 h 380"/>
                            <a:gd name="T2" fmla="*/ 2 w 196"/>
                            <a:gd name="T3" fmla="*/ 5 h 380"/>
                            <a:gd name="T4" fmla="*/ 6 w 196"/>
                            <a:gd name="T5" fmla="*/ 9 h 380"/>
                            <a:gd name="T6" fmla="*/ 7 w 196"/>
                            <a:gd name="T7" fmla="*/ 12 h 380"/>
                            <a:gd name="T8" fmla="*/ 6 w 196"/>
                            <a:gd name="T9" fmla="*/ 12 h 380"/>
                            <a:gd name="T10" fmla="*/ 5 w 196"/>
                            <a:gd name="T11" fmla="*/ 9 h 380"/>
                            <a:gd name="T12" fmla="*/ 1 w 196"/>
                            <a:gd name="T13" fmla="*/ 5 h 380"/>
                            <a:gd name="T14" fmla="*/ 0 w 196"/>
                            <a:gd name="T15" fmla="*/ 0 h 380"/>
                            <a:gd name="T16" fmla="*/ 2 w 196"/>
                            <a:gd name="T17" fmla="*/ 1 h 380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0" t="0" r="r" b="b"/>
                          <a:pathLst>
                            <a:path w="196" h="380">
                              <a:moveTo>
                                <a:pt x="44" y="13"/>
                              </a:moveTo>
                              <a:lnTo>
                                <a:pt x="60" y="142"/>
                              </a:lnTo>
                              <a:lnTo>
                                <a:pt x="179" y="264"/>
                              </a:lnTo>
                              <a:lnTo>
                                <a:pt x="196" y="378"/>
                              </a:lnTo>
                              <a:lnTo>
                                <a:pt x="160" y="380"/>
                              </a:lnTo>
                              <a:lnTo>
                                <a:pt x="145" y="274"/>
                              </a:lnTo>
                              <a:lnTo>
                                <a:pt x="21" y="148"/>
                              </a:lnTo>
                              <a:lnTo>
                                <a:pt x="0" y="0"/>
                              </a:lnTo>
                              <a:lnTo>
                                <a:pt x="44" y="1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66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19" y="225"/>
                          <a:ext cx="77" cy="67"/>
                        </a:xfrm>
                        <a:custGeom>
                          <a:avLst/>
                          <a:gdLst>
                            <a:gd name="T0" fmla="*/ 0 w 156"/>
                            <a:gd name="T1" fmla="*/ 1 h 136"/>
                            <a:gd name="T2" fmla="*/ 3 w 156"/>
                            <a:gd name="T3" fmla="*/ 2 h 136"/>
                            <a:gd name="T4" fmla="*/ 4 w 156"/>
                            <a:gd name="T5" fmla="*/ 2 h 136"/>
                            <a:gd name="T6" fmla="*/ 4 w 156"/>
                            <a:gd name="T7" fmla="*/ 0 h 136"/>
                            <a:gd name="T8" fmla="*/ 3 w 156"/>
                            <a:gd name="T9" fmla="*/ 1 h 136"/>
                            <a:gd name="T10" fmla="*/ 1 w 156"/>
                            <a:gd name="T11" fmla="*/ 4 h 136"/>
                            <a:gd name="T12" fmla="*/ 0 w 156"/>
                            <a:gd name="T13" fmla="*/ 4 h 136"/>
                            <a:gd name="T14" fmla="*/ 1 w 156"/>
                            <a:gd name="T15" fmla="*/ 2 h 136"/>
                            <a:gd name="T16" fmla="*/ 0 w 156"/>
                            <a:gd name="T17" fmla="*/ 1 h 13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0" t="0" r="r" b="b"/>
                          <a:pathLst>
                            <a:path w="156" h="136">
                              <a:moveTo>
                                <a:pt x="0" y="44"/>
                              </a:moveTo>
                              <a:lnTo>
                                <a:pt x="113" y="92"/>
                              </a:lnTo>
                              <a:lnTo>
                                <a:pt x="143" y="64"/>
                              </a:lnTo>
                              <a:lnTo>
                                <a:pt x="156" y="0"/>
                              </a:lnTo>
                              <a:lnTo>
                                <a:pt x="120" y="51"/>
                              </a:lnTo>
                              <a:lnTo>
                                <a:pt x="63" y="130"/>
                              </a:lnTo>
                              <a:lnTo>
                                <a:pt x="24" y="136"/>
                              </a:lnTo>
                              <a:lnTo>
                                <a:pt x="53" y="92"/>
                              </a:lnTo>
                              <a:lnTo>
                                <a:pt x="0" y="4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67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" y="110"/>
                          <a:ext cx="102" cy="209"/>
                        </a:xfrm>
                        <a:custGeom>
                          <a:avLst/>
                          <a:gdLst>
                            <a:gd name="T0" fmla="*/ 2 w 204"/>
                            <a:gd name="T1" fmla="*/ 1 h 418"/>
                            <a:gd name="T2" fmla="*/ 2 w 204"/>
                            <a:gd name="T3" fmla="*/ 6 h 418"/>
                            <a:gd name="T4" fmla="*/ 6 w 204"/>
                            <a:gd name="T5" fmla="*/ 10 h 418"/>
                            <a:gd name="T6" fmla="*/ 7 w 204"/>
                            <a:gd name="T7" fmla="*/ 13 h 418"/>
                            <a:gd name="T8" fmla="*/ 6 w 204"/>
                            <a:gd name="T9" fmla="*/ 14 h 418"/>
                            <a:gd name="T10" fmla="*/ 5 w 204"/>
                            <a:gd name="T11" fmla="*/ 10 h 418"/>
                            <a:gd name="T12" fmla="*/ 1 w 204"/>
                            <a:gd name="T13" fmla="*/ 6 h 418"/>
                            <a:gd name="T14" fmla="*/ 0 w 204"/>
                            <a:gd name="T15" fmla="*/ 0 h 418"/>
                            <a:gd name="T16" fmla="*/ 2 w 204"/>
                            <a:gd name="T17" fmla="*/ 1 h 418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0" t="0" r="r" b="b"/>
                          <a:pathLst>
                            <a:path w="204" h="418">
                              <a:moveTo>
                                <a:pt x="39" y="10"/>
                              </a:moveTo>
                              <a:lnTo>
                                <a:pt x="63" y="174"/>
                              </a:lnTo>
                              <a:lnTo>
                                <a:pt x="187" y="295"/>
                              </a:lnTo>
                              <a:lnTo>
                                <a:pt x="204" y="408"/>
                              </a:lnTo>
                              <a:lnTo>
                                <a:pt x="170" y="418"/>
                              </a:lnTo>
                              <a:lnTo>
                                <a:pt x="153" y="308"/>
                              </a:lnTo>
                              <a:lnTo>
                                <a:pt x="30" y="186"/>
                              </a:lnTo>
                              <a:lnTo>
                                <a:pt x="0" y="0"/>
                              </a:lnTo>
                              <a:lnTo>
                                <a:pt x="39" y="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68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17" y="158"/>
                          <a:ext cx="51" cy="34"/>
                        </a:xfrm>
                        <a:custGeom>
                          <a:avLst/>
                          <a:gdLst>
                            <a:gd name="T0" fmla="*/ 0 w 100"/>
                            <a:gd name="T1" fmla="*/ 0 h 67"/>
                            <a:gd name="T2" fmla="*/ 4 w 100"/>
                            <a:gd name="T3" fmla="*/ 2 h 67"/>
                            <a:gd name="T4" fmla="*/ 0 w 100"/>
                            <a:gd name="T5" fmla="*/ 3 h 67"/>
                            <a:gd name="T6" fmla="*/ 1 w 100"/>
                            <a:gd name="T7" fmla="*/ 2 h 67"/>
                            <a:gd name="T8" fmla="*/ 0 w 100"/>
                            <a:gd name="T9" fmla="*/ 0 h 67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00" h="67">
                              <a:moveTo>
                                <a:pt x="0" y="0"/>
                              </a:moveTo>
                              <a:lnTo>
                                <a:pt x="100" y="52"/>
                              </a:lnTo>
                              <a:lnTo>
                                <a:pt x="0" y="67"/>
                              </a:lnTo>
                              <a:lnTo>
                                <a:pt x="31" y="43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11304" name="Group 6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4" y="530"/>
                      <a:ext cx="718" cy="633"/>
                      <a:chOff x="0" y="0"/>
                      <a:chExt cx="718" cy="633"/>
                    </a:xfrm>
                  </p:grpSpPr>
                  <p:grpSp>
                    <p:nvGrpSpPr>
                      <p:cNvPr id="11305" name="Group 65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710" cy="633"/>
                        <a:chOff x="0" y="0"/>
                        <a:chExt cx="710" cy="633"/>
                      </a:xfrm>
                    </p:grpSpPr>
                    <p:sp>
                      <p:nvSpPr>
                        <p:cNvPr id="11307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710" cy="329"/>
                        </a:xfrm>
                        <a:custGeom>
                          <a:avLst/>
                          <a:gdLst>
                            <a:gd name="T0" fmla="*/ 31 w 1420"/>
                            <a:gd name="T1" fmla="*/ 18 h 658"/>
                            <a:gd name="T2" fmla="*/ 45 w 1420"/>
                            <a:gd name="T3" fmla="*/ 9 h 658"/>
                            <a:gd name="T4" fmla="*/ 43 w 1420"/>
                            <a:gd name="T5" fmla="*/ 0 h 658"/>
                            <a:gd name="T6" fmla="*/ 35 w 1420"/>
                            <a:gd name="T7" fmla="*/ 2 h 658"/>
                            <a:gd name="T8" fmla="*/ 37 w 1420"/>
                            <a:gd name="T9" fmla="*/ 6 h 658"/>
                            <a:gd name="T10" fmla="*/ 35 w 1420"/>
                            <a:gd name="T11" fmla="*/ 8 h 658"/>
                            <a:gd name="T12" fmla="*/ 33 w 1420"/>
                            <a:gd name="T13" fmla="*/ 2 h 658"/>
                            <a:gd name="T14" fmla="*/ 0 w 1420"/>
                            <a:gd name="T15" fmla="*/ 7 h 658"/>
                            <a:gd name="T16" fmla="*/ 2 w 1420"/>
                            <a:gd name="T17" fmla="*/ 14 h 658"/>
                            <a:gd name="T18" fmla="*/ 11 w 1420"/>
                            <a:gd name="T19" fmla="*/ 21 h 658"/>
                            <a:gd name="T20" fmla="*/ 31 w 1420"/>
                            <a:gd name="T21" fmla="*/ 18 h 658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0" t="0" r="r" b="b"/>
                          <a:pathLst>
                            <a:path w="1420" h="658">
                              <a:moveTo>
                                <a:pt x="971" y="549"/>
                              </a:moveTo>
                              <a:lnTo>
                                <a:pt x="1420" y="276"/>
                              </a:lnTo>
                              <a:lnTo>
                                <a:pt x="1376" y="0"/>
                              </a:lnTo>
                              <a:lnTo>
                                <a:pt x="1104" y="44"/>
                              </a:lnTo>
                              <a:lnTo>
                                <a:pt x="1177" y="183"/>
                              </a:lnTo>
                              <a:lnTo>
                                <a:pt x="1105" y="254"/>
                              </a:lnTo>
                              <a:lnTo>
                                <a:pt x="1051" y="51"/>
                              </a:lnTo>
                              <a:lnTo>
                                <a:pt x="0" y="222"/>
                              </a:lnTo>
                              <a:lnTo>
                                <a:pt x="33" y="421"/>
                              </a:lnTo>
                              <a:lnTo>
                                <a:pt x="342" y="658"/>
                              </a:lnTo>
                              <a:lnTo>
                                <a:pt x="971" y="54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08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" y="215"/>
                          <a:ext cx="101" cy="398"/>
                        </a:xfrm>
                        <a:custGeom>
                          <a:avLst/>
                          <a:gdLst>
                            <a:gd name="T0" fmla="*/ 5 w 200"/>
                            <a:gd name="T1" fmla="*/ 25 h 795"/>
                            <a:gd name="T2" fmla="*/ 0 w 200"/>
                            <a:gd name="T3" fmla="*/ 0 h 795"/>
                            <a:gd name="T4" fmla="*/ 4 w 200"/>
                            <a:gd name="T5" fmla="*/ 3 h 795"/>
                            <a:gd name="T6" fmla="*/ 7 w 200"/>
                            <a:gd name="T7" fmla="*/ 23 h 795"/>
                            <a:gd name="T8" fmla="*/ 5 w 200"/>
                            <a:gd name="T9" fmla="*/ 25 h 79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200" h="795">
                              <a:moveTo>
                                <a:pt x="128" y="795"/>
                              </a:moveTo>
                              <a:lnTo>
                                <a:pt x="0" y="0"/>
                              </a:lnTo>
                              <a:lnTo>
                                <a:pt x="100" y="77"/>
                              </a:lnTo>
                              <a:lnTo>
                                <a:pt x="200" y="736"/>
                              </a:lnTo>
                              <a:lnTo>
                                <a:pt x="128" y="79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09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6" y="478"/>
                          <a:ext cx="38" cy="69"/>
                        </a:xfrm>
                        <a:custGeom>
                          <a:avLst/>
                          <a:gdLst>
                            <a:gd name="T0" fmla="*/ 3 w 76"/>
                            <a:gd name="T1" fmla="*/ 4 h 138"/>
                            <a:gd name="T2" fmla="*/ 1 w 76"/>
                            <a:gd name="T3" fmla="*/ 5 h 138"/>
                            <a:gd name="T4" fmla="*/ 0 w 76"/>
                            <a:gd name="T5" fmla="*/ 1 h 138"/>
                            <a:gd name="T6" fmla="*/ 2 w 76"/>
                            <a:gd name="T7" fmla="*/ 0 h 138"/>
                            <a:gd name="T8" fmla="*/ 3 w 76"/>
                            <a:gd name="T9" fmla="*/ 4 h 138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76" h="138">
                              <a:moveTo>
                                <a:pt x="76" y="128"/>
                              </a:moveTo>
                              <a:lnTo>
                                <a:pt x="20" y="138"/>
                              </a:lnTo>
                              <a:lnTo>
                                <a:pt x="0" y="9"/>
                              </a:lnTo>
                              <a:lnTo>
                                <a:pt x="58" y="0"/>
                              </a:lnTo>
                              <a:lnTo>
                                <a:pt x="76" y="12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10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1" y="421"/>
                          <a:ext cx="87" cy="180"/>
                        </a:xfrm>
                        <a:custGeom>
                          <a:avLst/>
                          <a:gdLst>
                            <a:gd name="T0" fmla="*/ 1 w 175"/>
                            <a:gd name="T1" fmla="*/ 9 h 360"/>
                            <a:gd name="T2" fmla="*/ 1 w 175"/>
                            <a:gd name="T3" fmla="*/ 12 h 360"/>
                            <a:gd name="T4" fmla="*/ 5 w 175"/>
                            <a:gd name="T5" fmla="*/ 7 h 360"/>
                            <a:gd name="T6" fmla="*/ 5 w 175"/>
                            <a:gd name="T7" fmla="*/ 4 h 360"/>
                            <a:gd name="T8" fmla="*/ 0 w 175"/>
                            <a:gd name="T9" fmla="*/ 0 h 360"/>
                            <a:gd name="T10" fmla="*/ 0 w 175"/>
                            <a:gd name="T11" fmla="*/ 4 h 360"/>
                            <a:gd name="T12" fmla="*/ 3 w 175"/>
                            <a:gd name="T13" fmla="*/ 6 h 360"/>
                            <a:gd name="T14" fmla="*/ 1 w 175"/>
                            <a:gd name="T15" fmla="*/ 9 h 360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</a:gdLst>
                          <a:ahLst/>
                          <a:cxnLst>
                            <a:cxn ang="T16">
                              <a:pos x="T0" y="T1"/>
                            </a:cxn>
                            <a:cxn ang="T17">
                              <a:pos x="T2" y="T3"/>
                            </a:cxn>
                            <a:cxn ang="T18">
                              <a:pos x="T4" y="T5"/>
                            </a:cxn>
                            <a:cxn ang="T19">
                              <a:pos x="T6" y="T7"/>
                            </a:cxn>
                            <a:cxn ang="T20">
                              <a:pos x="T8" y="T9"/>
                            </a:cxn>
                            <a:cxn ang="T21">
                              <a:pos x="T10" y="T11"/>
                            </a:cxn>
                            <a:cxn ang="T22">
                              <a:pos x="T12" y="T13"/>
                            </a:cxn>
                            <a:cxn ang="T23">
                              <a:pos x="T14" y="T15"/>
                            </a:cxn>
                          </a:cxnLst>
                          <a:rect l="0" t="0" r="r" b="b"/>
                          <a:pathLst>
                            <a:path w="175" h="360">
                              <a:moveTo>
                                <a:pt x="33" y="257"/>
                              </a:moveTo>
                              <a:lnTo>
                                <a:pt x="48" y="360"/>
                              </a:lnTo>
                              <a:lnTo>
                                <a:pt x="175" y="198"/>
                              </a:lnTo>
                              <a:lnTo>
                                <a:pt x="162" y="114"/>
                              </a:lnTo>
                              <a:lnTo>
                                <a:pt x="0" y="0"/>
                              </a:lnTo>
                              <a:lnTo>
                                <a:pt x="16" y="114"/>
                              </a:lnTo>
                              <a:lnTo>
                                <a:pt x="113" y="165"/>
                              </a:lnTo>
                              <a:lnTo>
                                <a:pt x="33" y="25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11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8" y="502"/>
                          <a:ext cx="396" cy="131"/>
                        </a:xfrm>
                        <a:custGeom>
                          <a:avLst/>
                          <a:gdLst>
                            <a:gd name="T0" fmla="*/ 25 w 791"/>
                            <a:gd name="T1" fmla="*/ 5 h 262"/>
                            <a:gd name="T2" fmla="*/ 0 w 791"/>
                            <a:gd name="T3" fmla="*/ 9 h 262"/>
                            <a:gd name="T4" fmla="*/ 4 w 791"/>
                            <a:gd name="T5" fmla="*/ 3 h 262"/>
                            <a:gd name="T6" fmla="*/ 4 w 791"/>
                            <a:gd name="T7" fmla="*/ 1 h 262"/>
                            <a:gd name="T8" fmla="*/ 9 w 791"/>
                            <a:gd name="T9" fmla="*/ 0 h 262"/>
                            <a:gd name="T10" fmla="*/ 15 w 791"/>
                            <a:gd name="T11" fmla="*/ 2 h 262"/>
                            <a:gd name="T12" fmla="*/ 20 w 791"/>
                            <a:gd name="T13" fmla="*/ 1 h 262"/>
                            <a:gd name="T14" fmla="*/ 25 w 791"/>
                            <a:gd name="T15" fmla="*/ 5 h 262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</a:gdLst>
                          <a:ahLst/>
                          <a:cxnLst>
                            <a:cxn ang="T16">
                              <a:pos x="T0" y="T1"/>
                            </a:cxn>
                            <a:cxn ang="T17">
                              <a:pos x="T2" y="T3"/>
                            </a:cxn>
                            <a:cxn ang="T18">
                              <a:pos x="T4" y="T5"/>
                            </a:cxn>
                            <a:cxn ang="T19">
                              <a:pos x="T6" y="T7"/>
                            </a:cxn>
                            <a:cxn ang="T20">
                              <a:pos x="T8" y="T9"/>
                            </a:cxn>
                            <a:cxn ang="T21">
                              <a:pos x="T10" y="T11"/>
                            </a:cxn>
                            <a:cxn ang="T22">
                              <a:pos x="T12" y="T13"/>
                            </a:cxn>
                            <a:cxn ang="T23">
                              <a:pos x="T14" y="T15"/>
                            </a:cxn>
                          </a:cxnLst>
                          <a:rect l="0" t="0" r="r" b="b"/>
                          <a:pathLst>
                            <a:path w="791" h="262">
                              <a:moveTo>
                                <a:pt x="791" y="158"/>
                              </a:moveTo>
                              <a:lnTo>
                                <a:pt x="0" y="262"/>
                              </a:lnTo>
                              <a:lnTo>
                                <a:pt x="127" y="81"/>
                              </a:lnTo>
                              <a:lnTo>
                                <a:pt x="118" y="23"/>
                              </a:lnTo>
                              <a:lnTo>
                                <a:pt x="257" y="0"/>
                              </a:lnTo>
                              <a:lnTo>
                                <a:pt x="456" y="40"/>
                              </a:lnTo>
                              <a:lnTo>
                                <a:pt x="634" y="13"/>
                              </a:lnTo>
                              <a:lnTo>
                                <a:pt x="791" y="15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12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45" y="246"/>
                          <a:ext cx="395" cy="276"/>
                        </a:xfrm>
                        <a:custGeom>
                          <a:avLst/>
                          <a:gdLst>
                            <a:gd name="T0" fmla="*/ 23 w 789"/>
                            <a:gd name="T1" fmla="*/ 17 h 552"/>
                            <a:gd name="T2" fmla="*/ 23 w 789"/>
                            <a:gd name="T3" fmla="*/ 12 h 552"/>
                            <a:gd name="T4" fmla="*/ 24 w 789"/>
                            <a:gd name="T5" fmla="*/ 10 h 552"/>
                            <a:gd name="T6" fmla="*/ 24 w 789"/>
                            <a:gd name="T7" fmla="*/ 9 h 552"/>
                            <a:gd name="T8" fmla="*/ 23 w 789"/>
                            <a:gd name="T9" fmla="*/ 9 h 552"/>
                            <a:gd name="T10" fmla="*/ 22 w 789"/>
                            <a:gd name="T11" fmla="*/ 9 h 552"/>
                            <a:gd name="T12" fmla="*/ 21 w 789"/>
                            <a:gd name="T13" fmla="*/ 8 h 552"/>
                            <a:gd name="T14" fmla="*/ 22 w 789"/>
                            <a:gd name="T15" fmla="*/ 7 h 552"/>
                            <a:gd name="T16" fmla="*/ 21 w 789"/>
                            <a:gd name="T17" fmla="*/ 5 h 552"/>
                            <a:gd name="T18" fmla="*/ 22 w 789"/>
                            <a:gd name="T19" fmla="*/ 3 h 552"/>
                            <a:gd name="T20" fmla="*/ 23 w 789"/>
                            <a:gd name="T21" fmla="*/ 3 h 552"/>
                            <a:gd name="T22" fmla="*/ 23 w 789"/>
                            <a:gd name="T23" fmla="*/ 4 h 552"/>
                            <a:gd name="T24" fmla="*/ 24 w 789"/>
                            <a:gd name="T25" fmla="*/ 4 h 552"/>
                            <a:gd name="T26" fmla="*/ 25 w 789"/>
                            <a:gd name="T27" fmla="*/ 2 h 552"/>
                            <a:gd name="T28" fmla="*/ 23 w 789"/>
                            <a:gd name="T29" fmla="*/ 0 h 552"/>
                            <a:gd name="T30" fmla="*/ 19 w 789"/>
                            <a:gd name="T31" fmla="*/ 1 h 552"/>
                            <a:gd name="T32" fmla="*/ 18 w 789"/>
                            <a:gd name="T33" fmla="*/ 2 h 552"/>
                            <a:gd name="T34" fmla="*/ 14 w 789"/>
                            <a:gd name="T35" fmla="*/ 3 h 552"/>
                            <a:gd name="T36" fmla="*/ 14 w 789"/>
                            <a:gd name="T37" fmla="*/ 4 h 552"/>
                            <a:gd name="T38" fmla="*/ 0 w 789"/>
                            <a:gd name="T39" fmla="*/ 6 h 552"/>
                            <a:gd name="T40" fmla="*/ 1 w 789"/>
                            <a:gd name="T41" fmla="*/ 7 h 552"/>
                            <a:gd name="T42" fmla="*/ 2 w 789"/>
                            <a:gd name="T43" fmla="*/ 7 h 552"/>
                            <a:gd name="T44" fmla="*/ 3 w 789"/>
                            <a:gd name="T45" fmla="*/ 11 h 552"/>
                            <a:gd name="T46" fmla="*/ 6 w 789"/>
                            <a:gd name="T47" fmla="*/ 14 h 552"/>
                            <a:gd name="T48" fmla="*/ 7 w 789"/>
                            <a:gd name="T49" fmla="*/ 17 h 552"/>
                            <a:gd name="T50" fmla="*/ 12 w 789"/>
                            <a:gd name="T51" fmla="*/ 16 h 552"/>
                            <a:gd name="T52" fmla="*/ 18 w 789"/>
                            <a:gd name="T53" fmla="*/ 18 h 552"/>
                            <a:gd name="T54" fmla="*/ 23 w 789"/>
                            <a:gd name="T55" fmla="*/ 17 h 552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</a:gdLst>
                          <a:ahLst/>
                          <a:cxnLst>
                            <a:cxn ang="T56">
                              <a:pos x="T0" y="T1"/>
                            </a:cxn>
                            <a:cxn ang="T57">
                              <a:pos x="T2" y="T3"/>
                            </a:cxn>
                            <a:cxn ang="T58">
                              <a:pos x="T4" y="T5"/>
                            </a:cxn>
                            <a:cxn ang="T59">
                              <a:pos x="T6" y="T7"/>
                            </a:cxn>
                            <a:cxn ang="T60">
                              <a:pos x="T8" y="T9"/>
                            </a:cxn>
                            <a:cxn ang="T61">
                              <a:pos x="T10" y="T11"/>
                            </a:cxn>
                            <a:cxn ang="T62">
                              <a:pos x="T12" y="T13"/>
                            </a:cxn>
                            <a:cxn ang="T63">
                              <a:pos x="T14" y="T15"/>
                            </a:cxn>
                            <a:cxn ang="T64">
                              <a:pos x="T16" y="T17"/>
                            </a:cxn>
                            <a:cxn ang="T65">
                              <a:pos x="T18" y="T19"/>
                            </a:cxn>
                            <a:cxn ang="T66">
                              <a:pos x="T20" y="T21"/>
                            </a:cxn>
                            <a:cxn ang="T67">
                              <a:pos x="T22" y="T23"/>
                            </a:cxn>
                            <a:cxn ang="T68">
                              <a:pos x="T24" y="T25"/>
                            </a:cxn>
                            <a:cxn ang="T69">
                              <a:pos x="T26" y="T27"/>
                            </a:cxn>
                            <a:cxn ang="T70">
                              <a:pos x="T28" y="T29"/>
                            </a:cxn>
                            <a:cxn ang="T71">
                              <a:pos x="T30" y="T31"/>
                            </a:cxn>
                            <a:cxn ang="T72">
                              <a:pos x="T32" y="T33"/>
                            </a:cxn>
                            <a:cxn ang="T73">
                              <a:pos x="T34" y="T35"/>
                            </a:cxn>
                            <a:cxn ang="T74">
                              <a:pos x="T36" y="T37"/>
                            </a:cxn>
                            <a:cxn ang="T75">
                              <a:pos x="T38" y="T39"/>
                            </a:cxn>
                            <a:cxn ang="T76">
                              <a:pos x="T40" y="T41"/>
                            </a:cxn>
                            <a:cxn ang="T77">
                              <a:pos x="T42" y="T43"/>
                            </a:cxn>
                            <a:cxn ang="T78">
                              <a:pos x="T44" y="T45"/>
                            </a:cxn>
                            <a:cxn ang="T79">
                              <a:pos x="T46" y="T47"/>
                            </a:cxn>
                            <a:cxn ang="T80">
                              <a:pos x="T48" y="T49"/>
                            </a:cxn>
                            <a:cxn ang="T81">
                              <a:pos x="T50" y="T51"/>
                            </a:cxn>
                            <a:cxn ang="T82">
                              <a:pos x="T52" y="T53"/>
                            </a:cxn>
                            <a:cxn ang="T83">
                              <a:pos x="T54" y="T55"/>
                            </a:cxn>
                          </a:cxnLst>
                          <a:rect l="0" t="0" r="r" b="b"/>
                          <a:pathLst>
                            <a:path w="789" h="552">
                              <a:moveTo>
                                <a:pt x="734" y="523"/>
                              </a:moveTo>
                              <a:lnTo>
                                <a:pt x="706" y="380"/>
                              </a:lnTo>
                              <a:lnTo>
                                <a:pt x="756" y="311"/>
                              </a:lnTo>
                              <a:lnTo>
                                <a:pt x="750" y="276"/>
                              </a:lnTo>
                              <a:lnTo>
                                <a:pt x="716" y="282"/>
                              </a:lnTo>
                              <a:lnTo>
                                <a:pt x="689" y="262"/>
                              </a:lnTo>
                              <a:lnTo>
                                <a:pt x="660" y="237"/>
                              </a:lnTo>
                              <a:lnTo>
                                <a:pt x="675" y="222"/>
                              </a:lnTo>
                              <a:lnTo>
                                <a:pt x="659" y="141"/>
                              </a:lnTo>
                              <a:lnTo>
                                <a:pt x="675" y="93"/>
                              </a:lnTo>
                              <a:lnTo>
                                <a:pt x="722" y="85"/>
                              </a:lnTo>
                              <a:lnTo>
                                <a:pt x="726" y="120"/>
                              </a:lnTo>
                              <a:lnTo>
                                <a:pt x="761" y="117"/>
                              </a:lnTo>
                              <a:lnTo>
                                <a:pt x="789" y="61"/>
                              </a:lnTo>
                              <a:lnTo>
                                <a:pt x="709" y="0"/>
                              </a:lnTo>
                              <a:lnTo>
                                <a:pt x="600" y="19"/>
                              </a:lnTo>
                              <a:lnTo>
                                <a:pt x="550" y="63"/>
                              </a:lnTo>
                              <a:lnTo>
                                <a:pt x="445" y="80"/>
                              </a:lnTo>
                              <a:lnTo>
                                <a:pt x="447" y="105"/>
                              </a:lnTo>
                              <a:lnTo>
                                <a:pt x="0" y="176"/>
                              </a:lnTo>
                              <a:lnTo>
                                <a:pt x="5" y="212"/>
                              </a:lnTo>
                              <a:lnTo>
                                <a:pt x="53" y="204"/>
                              </a:lnTo>
                              <a:lnTo>
                                <a:pt x="70" y="321"/>
                              </a:lnTo>
                              <a:lnTo>
                                <a:pt x="186" y="427"/>
                              </a:lnTo>
                              <a:lnTo>
                                <a:pt x="220" y="532"/>
                              </a:lnTo>
                              <a:lnTo>
                                <a:pt x="358" y="512"/>
                              </a:lnTo>
                              <a:lnTo>
                                <a:pt x="560" y="552"/>
                              </a:lnTo>
                              <a:lnTo>
                                <a:pt x="734" y="5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13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49" y="17"/>
                          <a:ext cx="148" cy="161"/>
                        </a:xfrm>
                        <a:custGeom>
                          <a:avLst/>
                          <a:gdLst>
                            <a:gd name="T0" fmla="*/ 2 w 296"/>
                            <a:gd name="T1" fmla="*/ 11 h 320"/>
                            <a:gd name="T2" fmla="*/ 10 w 296"/>
                            <a:gd name="T3" fmla="*/ 4 h 320"/>
                            <a:gd name="T4" fmla="*/ 9 w 296"/>
                            <a:gd name="T5" fmla="*/ 0 h 320"/>
                            <a:gd name="T6" fmla="*/ 0 w 296"/>
                            <a:gd name="T7" fmla="*/ 9 h 320"/>
                            <a:gd name="T8" fmla="*/ 2 w 296"/>
                            <a:gd name="T9" fmla="*/ 11 h 320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296" h="320">
                              <a:moveTo>
                                <a:pt x="63" y="320"/>
                              </a:moveTo>
                              <a:lnTo>
                                <a:pt x="296" y="120"/>
                              </a:lnTo>
                              <a:lnTo>
                                <a:pt x="279" y="0"/>
                              </a:lnTo>
                              <a:lnTo>
                                <a:pt x="0" y="261"/>
                              </a:lnTo>
                              <a:lnTo>
                                <a:pt x="63" y="3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14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93" y="8"/>
                          <a:ext cx="76" cy="57"/>
                        </a:xfrm>
                        <a:custGeom>
                          <a:avLst/>
                          <a:gdLst>
                            <a:gd name="T0" fmla="*/ 5 w 151"/>
                            <a:gd name="T1" fmla="*/ 1 h 115"/>
                            <a:gd name="T2" fmla="*/ 3 w 151"/>
                            <a:gd name="T3" fmla="*/ 3 h 115"/>
                            <a:gd name="T4" fmla="*/ 0 w 151"/>
                            <a:gd name="T5" fmla="*/ 0 h 115"/>
                            <a:gd name="T6" fmla="*/ 4 w 151"/>
                            <a:gd name="T7" fmla="*/ 0 h 115"/>
                            <a:gd name="T8" fmla="*/ 5 w 151"/>
                            <a:gd name="T9" fmla="*/ 1 h 11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51" h="115">
                              <a:moveTo>
                                <a:pt x="151" y="54"/>
                              </a:moveTo>
                              <a:lnTo>
                                <a:pt x="88" y="115"/>
                              </a:lnTo>
                              <a:lnTo>
                                <a:pt x="0" y="20"/>
                              </a:lnTo>
                              <a:lnTo>
                                <a:pt x="101" y="0"/>
                              </a:lnTo>
                              <a:lnTo>
                                <a:pt x="151" y="5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15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3" y="34"/>
                          <a:ext cx="142" cy="181"/>
                        </a:xfrm>
                        <a:custGeom>
                          <a:avLst/>
                          <a:gdLst>
                            <a:gd name="T0" fmla="*/ 8 w 285"/>
                            <a:gd name="T1" fmla="*/ 11 h 362"/>
                            <a:gd name="T2" fmla="*/ 4 w 285"/>
                            <a:gd name="T3" fmla="*/ 7 h 362"/>
                            <a:gd name="T4" fmla="*/ 1 w 285"/>
                            <a:gd name="T5" fmla="*/ 0 h 362"/>
                            <a:gd name="T6" fmla="*/ 0 w 285"/>
                            <a:gd name="T7" fmla="*/ 1 h 362"/>
                            <a:gd name="T8" fmla="*/ 2 w 285"/>
                            <a:gd name="T9" fmla="*/ 8 h 362"/>
                            <a:gd name="T10" fmla="*/ 7 w 285"/>
                            <a:gd name="T11" fmla="*/ 12 h 362"/>
                            <a:gd name="T12" fmla="*/ 8 w 285"/>
                            <a:gd name="T13" fmla="*/ 11 h 362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285" h="362">
                              <a:moveTo>
                                <a:pt x="285" y="330"/>
                              </a:moveTo>
                              <a:lnTo>
                                <a:pt x="140" y="208"/>
                              </a:lnTo>
                              <a:lnTo>
                                <a:pt x="51" y="0"/>
                              </a:lnTo>
                              <a:lnTo>
                                <a:pt x="0" y="6"/>
                              </a:lnTo>
                              <a:lnTo>
                                <a:pt x="91" y="239"/>
                              </a:lnTo>
                              <a:lnTo>
                                <a:pt x="229" y="362"/>
                              </a:lnTo>
                              <a:lnTo>
                                <a:pt x="285" y="33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16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9" y="101"/>
                          <a:ext cx="111" cy="140"/>
                        </a:xfrm>
                        <a:custGeom>
                          <a:avLst/>
                          <a:gdLst>
                            <a:gd name="T0" fmla="*/ 6 w 223"/>
                            <a:gd name="T1" fmla="*/ 8 h 280"/>
                            <a:gd name="T2" fmla="*/ 6 w 223"/>
                            <a:gd name="T3" fmla="*/ 9 h 280"/>
                            <a:gd name="T4" fmla="*/ 0 w 223"/>
                            <a:gd name="T5" fmla="*/ 5 h 280"/>
                            <a:gd name="T6" fmla="*/ 0 w 223"/>
                            <a:gd name="T7" fmla="*/ 1 h 280"/>
                            <a:gd name="T8" fmla="*/ 1 w 223"/>
                            <a:gd name="T9" fmla="*/ 0 h 280"/>
                            <a:gd name="T10" fmla="*/ 1 w 223"/>
                            <a:gd name="T11" fmla="*/ 4 h 280"/>
                            <a:gd name="T12" fmla="*/ 6 w 223"/>
                            <a:gd name="T13" fmla="*/ 8 h 280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223" h="280">
                              <a:moveTo>
                                <a:pt x="223" y="241"/>
                              </a:moveTo>
                              <a:lnTo>
                                <a:pt x="193" y="280"/>
                              </a:lnTo>
                              <a:lnTo>
                                <a:pt x="20" y="140"/>
                              </a:lnTo>
                              <a:lnTo>
                                <a:pt x="0" y="10"/>
                              </a:lnTo>
                              <a:lnTo>
                                <a:pt x="43" y="0"/>
                              </a:lnTo>
                              <a:lnTo>
                                <a:pt x="63" y="115"/>
                              </a:lnTo>
                              <a:lnTo>
                                <a:pt x="223" y="24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17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2" y="91"/>
                          <a:ext cx="84" cy="106"/>
                        </a:xfrm>
                        <a:custGeom>
                          <a:avLst/>
                          <a:gdLst>
                            <a:gd name="T0" fmla="*/ 5 w 166"/>
                            <a:gd name="T1" fmla="*/ 7 h 212"/>
                            <a:gd name="T2" fmla="*/ 1 w 166"/>
                            <a:gd name="T3" fmla="*/ 4 h 212"/>
                            <a:gd name="T4" fmla="*/ 0 w 166"/>
                            <a:gd name="T5" fmla="*/ 1 h 212"/>
                            <a:gd name="T6" fmla="*/ 2 w 166"/>
                            <a:gd name="T7" fmla="*/ 0 h 212"/>
                            <a:gd name="T8" fmla="*/ 3 w 166"/>
                            <a:gd name="T9" fmla="*/ 4 h 212"/>
                            <a:gd name="T10" fmla="*/ 6 w 166"/>
                            <a:gd name="T11" fmla="*/ 6 h 212"/>
                            <a:gd name="T12" fmla="*/ 5 w 166"/>
                            <a:gd name="T13" fmla="*/ 7 h 212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66" h="212">
                              <a:moveTo>
                                <a:pt x="142" y="212"/>
                              </a:moveTo>
                              <a:lnTo>
                                <a:pt x="17" y="112"/>
                              </a:lnTo>
                              <a:lnTo>
                                <a:pt x="0" y="11"/>
                              </a:lnTo>
                              <a:lnTo>
                                <a:pt x="50" y="0"/>
                              </a:lnTo>
                              <a:lnTo>
                                <a:pt x="70" y="102"/>
                              </a:lnTo>
                              <a:lnTo>
                                <a:pt x="166" y="177"/>
                              </a:lnTo>
                              <a:lnTo>
                                <a:pt x="142" y="2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18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2" y="46"/>
                          <a:ext cx="133" cy="110"/>
                        </a:xfrm>
                        <a:custGeom>
                          <a:avLst/>
                          <a:gdLst>
                            <a:gd name="T0" fmla="*/ 9 w 265"/>
                            <a:gd name="T1" fmla="*/ 0 h 220"/>
                            <a:gd name="T2" fmla="*/ 8 w 265"/>
                            <a:gd name="T3" fmla="*/ 4 h 220"/>
                            <a:gd name="T4" fmla="*/ 7 w 265"/>
                            <a:gd name="T5" fmla="*/ 6 h 220"/>
                            <a:gd name="T6" fmla="*/ 0 w 265"/>
                            <a:gd name="T7" fmla="*/ 7 h 220"/>
                            <a:gd name="T8" fmla="*/ 1 w 265"/>
                            <a:gd name="T9" fmla="*/ 3 h 220"/>
                            <a:gd name="T10" fmla="*/ 1 w 265"/>
                            <a:gd name="T11" fmla="*/ 2 h 220"/>
                            <a:gd name="T12" fmla="*/ 9 w 265"/>
                            <a:gd name="T13" fmla="*/ 0 h 220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265" h="220">
                              <a:moveTo>
                                <a:pt x="265" y="0"/>
                              </a:moveTo>
                              <a:lnTo>
                                <a:pt x="250" y="121"/>
                              </a:lnTo>
                              <a:lnTo>
                                <a:pt x="195" y="191"/>
                              </a:lnTo>
                              <a:lnTo>
                                <a:pt x="0" y="220"/>
                              </a:lnTo>
                              <a:lnTo>
                                <a:pt x="22" y="86"/>
                              </a:lnTo>
                              <a:lnTo>
                                <a:pt x="21" y="40"/>
                              </a:lnTo>
                              <a:lnTo>
                                <a:pt x="26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19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42" y="50"/>
                          <a:ext cx="186" cy="137"/>
                        </a:xfrm>
                        <a:custGeom>
                          <a:avLst/>
                          <a:gdLst>
                            <a:gd name="T0" fmla="*/ 11 w 373"/>
                            <a:gd name="T1" fmla="*/ 0 h 275"/>
                            <a:gd name="T2" fmla="*/ 11 w 373"/>
                            <a:gd name="T3" fmla="*/ 4 h 275"/>
                            <a:gd name="T4" fmla="*/ 9 w 373"/>
                            <a:gd name="T5" fmla="*/ 6 h 275"/>
                            <a:gd name="T6" fmla="*/ 0 w 373"/>
                            <a:gd name="T7" fmla="*/ 8 h 275"/>
                            <a:gd name="T8" fmla="*/ 1 w 373"/>
                            <a:gd name="T9" fmla="*/ 4 h 275"/>
                            <a:gd name="T10" fmla="*/ 1 w 373"/>
                            <a:gd name="T11" fmla="*/ 1 h 275"/>
                            <a:gd name="T12" fmla="*/ 3 w 373"/>
                            <a:gd name="T13" fmla="*/ 1 h 275"/>
                            <a:gd name="T14" fmla="*/ 3 w 373"/>
                            <a:gd name="T15" fmla="*/ 2 h 275"/>
                            <a:gd name="T16" fmla="*/ 2 w 373"/>
                            <a:gd name="T17" fmla="*/ 6 h 275"/>
                            <a:gd name="T18" fmla="*/ 8 w 373"/>
                            <a:gd name="T19" fmla="*/ 5 h 275"/>
                            <a:gd name="T20" fmla="*/ 10 w 373"/>
                            <a:gd name="T21" fmla="*/ 3 h 275"/>
                            <a:gd name="T22" fmla="*/ 11 w 373"/>
                            <a:gd name="T23" fmla="*/ 0 h 275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</a:gdLst>
                          <a:ahLst/>
                          <a:cxnLst>
                            <a:cxn ang="T24">
                              <a:pos x="T0" y="T1"/>
                            </a:cxn>
                            <a:cxn ang="T25">
                              <a:pos x="T2" y="T3"/>
                            </a:cxn>
                            <a:cxn ang="T26">
                              <a:pos x="T4" y="T5"/>
                            </a:cxn>
                            <a:cxn ang="T27">
                              <a:pos x="T6" y="T7"/>
                            </a:cxn>
                            <a:cxn ang="T28">
                              <a:pos x="T8" y="T9"/>
                            </a:cxn>
                            <a:cxn ang="T29">
                              <a:pos x="T10" y="T11"/>
                            </a:cxn>
                            <a:cxn ang="T30">
                              <a:pos x="T12" y="T13"/>
                            </a:cxn>
                            <a:cxn ang="T31">
                              <a:pos x="T14" y="T15"/>
                            </a:cxn>
                            <a:cxn ang="T32">
                              <a:pos x="T16" y="T17"/>
                            </a:cxn>
                            <a:cxn ang="T33">
                              <a:pos x="T18" y="T19"/>
                            </a:cxn>
                            <a:cxn ang="T34">
                              <a:pos x="T20" y="T21"/>
                            </a:cxn>
                            <a:cxn ang="T35">
                              <a:pos x="T22" y="T23"/>
                            </a:cxn>
                          </a:cxnLst>
                          <a:rect l="0" t="0" r="r" b="b"/>
                          <a:pathLst>
                            <a:path w="373" h="275">
                              <a:moveTo>
                                <a:pt x="352" y="0"/>
                              </a:moveTo>
                              <a:lnTo>
                                <a:pt x="373" y="138"/>
                              </a:lnTo>
                              <a:lnTo>
                                <a:pt x="308" y="223"/>
                              </a:lnTo>
                              <a:lnTo>
                                <a:pt x="0" y="275"/>
                              </a:lnTo>
                              <a:lnTo>
                                <a:pt x="42" y="152"/>
                              </a:lnTo>
                              <a:lnTo>
                                <a:pt x="54" y="41"/>
                              </a:lnTo>
                              <a:lnTo>
                                <a:pt x="102" y="34"/>
                              </a:lnTo>
                              <a:lnTo>
                                <a:pt x="101" y="79"/>
                              </a:lnTo>
                              <a:lnTo>
                                <a:pt x="81" y="213"/>
                              </a:lnTo>
                              <a:lnTo>
                                <a:pt x="279" y="182"/>
                              </a:lnTo>
                              <a:lnTo>
                                <a:pt x="339" y="112"/>
                              </a:lnTo>
                              <a:lnTo>
                                <a:pt x="35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FD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20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4" y="44"/>
                          <a:ext cx="250" cy="190"/>
                        </a:xfrm>
                        <a:custGeom>
                          <a:avLst/>
                          <a:gdLst>
                            <a:gd name="T0" fmla="*/ 3 w 501"/>
                            <a:gd name="T1" fmla="*/ 2 h 378"/>
                            <a:gd name="T2" fmla="*/ 2 w 501"/>
                            <a:gd name="T3" fmla="*/ 8 h 378"/>
                            <a:gd name="T4" fmla="*/ 0 w 501"/>
                            <a:gd name="T5" fmla="*/ 12 h 378"/>
                            <a:gd name="T6" fmla="*/ 12 w 501"/>
                            <a:gd name="T7" fmla="*/ 10 h 378"/>
                            <a:gd name="T8" fmla="*/ 15 w 501"/>
                            <a:gd name="T9" fmla="*/ 7 h 378"/>
                            <a:gd name="T10" fmla="*/ 14 w 501"/>
                            <a:gd name="T11" fmla="*/ 0 h 378"/>
                            <a:gd name="T12" fmla="*/ 15 w 501"/>
                            <a:gd name="T13" fmla="*/ 5 h 378"/>
                            <a:gd name="T14" fmla="*/ 13 w 501"/>
                            <a:gd name="T15" fmla="*/ 8 h 378"/>
                            <a:gd name="T16" fmla="*/ 3 w 501"/>
                            <a:gd name="T17" fmla="*/ 9 h 378"/>
                            <a:gd name="T18" fmla="*/ 4 w 501"/>
                            <a:gd name="T19" fmla="*/ 5 h 378"/>
                            <a:gd name="T20" fmla="*/ 5 w 501"/>
                            <a:gd name="T21" fmla="*/ 2 h 378"/>
                            <a:gd name="T22" fmla="*/ 3 w 501"/>
                            <a:gd name="T23" fmla="*/ 2 h 378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</a:gdLst>
                          <a:ahLst/>
                          <a:cxnLst>
                            <a:cxn ang="T24">
                              <a:pos x="T0" y="T1"/>
                            </a:cxn>
                            <a:cxn ang="T25">
                              <a:pos x="T2" y="T3"/>
                            </a:cxn>
                            <a:cxn ang="T26">
                              <a:pos x="T4" y="T5"/>
                            </a:cxn>
                            <a:cxn ang="T27">
                              <a:pos x="T6" y="T7"/>
                            </a:cxn>
                            <a:cxn ang="T28">
                              <a:pos x="T8" y="T9"/>
                            </a:cxn>
                            <a:cxn ang="T29">
                              <a:pos x="T10" y="T11"/>
                            </a:cxn>
                            <a:cxn ang="T30">
                              <a:pos x="T12" y="T13"/>
                            </a:cxn>
                            <a:cxn ang="T31">
                              <a:pos x="T14" y="T15"/>
                            </a:cxn>
                            <a:cxn ang="T32">
                              <a:pos x="T16" y="T17"/>
                            </a:cxn>
                            <a:cxn ang="T33">
                              <a:pos x="T18" y="T19"/>
                            </a:cxn>
                            <a:cxn ang="T34">
                              <a:pos x="T20" y="T21"/>
                            </a:cxn>
                            <a:cxn ang="T35">
                              <a:pos x="T22" y="T23"/>
                            </a:cxn>
                          </a:cxnLst>
                          <a:rect l="0" t="0" r="r" b="b"/>
                          <a:pathLst>
                            <a:path w="501" h="378">
                              <a:moveTo>
                                <a:pt x="103" y="63"/>
                              </a:moveTo>
                              <a:lnTo>
                                <a:pt x="74" y="246"/>
                              </a:lnTo>
                              <a:lnTo>
                                <a:pt x="0" y="378"/>
                              </a:lnTo>
                              <a:lnTo>
                                <a:pt x="389" y="315"/>
                              </a:lnTo>
                              <a:lnTo>
                                <a:pt x="501" y="201"/>
                              </a:lnTo>
                              <a:lnTo>
                                <a:pt x="471" y="0"/>
                              </a:lnTo>
                              <a:lnTo>
                                <a:pt x="494" y="154"/>
                              </a:lnTo>
                              <a:lnTo>
                                <a:pt x="422" y="235"/>
                              </a:lnTo>
                              <a:lnTo>
                                <a:pt x="118" y="284"/>
                              </a:lnTo>
                              <a:lnTo>
                                <a:pt x="159" y="157"/>
                              </a:lnTo>
                              <a:lnTo>
                                <a:pt x="170" y="51"/>
                              </a:lnTo>
                              <a:lnTo>
                                <a:pt x="103" y="6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21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5" y="75"/>
                          <a:ext cx="303" cy="190"/>
                        </a:xfrm>
                        <a:custGeom>
                          <a:avLst/>
                          <a:gdLst>
                            <a:gd name="T0" fmla="*/ 19 w 606"/>
                            <a:gd name="T1" fmla="*/ 5 h 380"/>
                            <a:gd name="T2" fmla="*/ 19 w 606"/>
                            <a:gd name="T3" fmla="*/ 6 h 380"/>
                            <a:gd name="T4" fmla="*/ 16 w 606"/>
                            <a:gd name="T5" fmla="*/ 10 h 380"/>
                            <a:gd name="T6" fmla="*/ 0 w 606"/>
                            <a:gd name="T7" fmla="*/ 12 h 380"/>
                            <a:gd name="T8" fmla="*/ 4 w 606"/>
                            <a:gd name="T9" fmla="*/ 6 h 380"/>
                            <a:gd name="T10" fmla="*/ 5 w 606"/>
                            <a:gd name="T11" fmla="*/ 1 h 380"/>
                            <a:gd name="T12" fmla="*/ 7 w 606"/>
                            <a:gd name="T13" fmla="*/ 0 h 380"/>
                            <a:gd name="T14" fmla="*/ 6 w 606"/>
                            <a:gd name="T15" fmla="*/ 6 h 380"/>
                            <a:gd name="T16" fmla="*/ 3 w 606"/>
                            <a:gd name="T17" fmla="*/ 10 h 380"/>
                            <a:gd name="T18" fmla="*/ 16 w 606"/>
                            <a:gd name="T19" fmla="*/ 8 h 380"/>
                            <a:gd name="T20" fmla="*/ 19 w 606"/>
                            <a:gd name="T21" fmla="*/ 5 h 380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0" t="0" r="r" b="b"/>
                          <a:pathLst>
                            <a:path w="606" h="380">
                              <a:moveTo>
                                <a:pt x="600" y="138"/>
                              </a:moveTo>
                              <a:lnTo>
                                <a:pt x="606" y="176"/>
                              </a:lnTo>
                              <a:lnTo>
                                <a:pt x="481" y="305"/>
                              </a:lnTo>
                              <a:lnTo>
                                <a:pt x="0" y="380"/>
                              </a:lnTo>
                              <a:lnTo>
                                <a:pt x="112" y="190"/>
                              </a:lnTo>
                              <a:lnTo>
                                <a:pt x="139" y="6"/>
                              </a:lnTo>
                              <a:lnTo>
                                <a:pt x="198" y="0"/>
                              </a:lnTo>
                              <a:lnTo>
                                <a:pt x="171" y="182"/>
                              </a:lnTo>
                              <a:lnTo>
                                <a:pt x="94" y="317"/>
                              </a:lnTo>
                              <a:lnTo>
                                <a:pt x="485" y="254"/>
                              </a:lnTo>
                              <a:lnTo>
                                <a:pt x="600" y="1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22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9" y="239"/>
                          <a:ext cx="78" cy="72"/>
                        </a:xfrm>
                        <a:custGeom>
                          <a:avLst/>
                          <a:gdLst>
                            <a:gd name="T0" fmla="*/ 5 w 155"/>
                            <a:gd name="T1" fmla="*/ 4 h 145"/>
                            <a:gd name="T2" fmla="*/ 5 w 155"/>
                            <a:gd name="T3" fmla="*/ 1 h 145"/>
                            <a:gd name="T4" fmla="*/ 1 w 155"/>
                            <a:gd name="T5" fmla="*/ 2 h 145"/>
                            <a:gd name="T6" fmla="*/ 0 w 155"/>
                            <a:gd name="T7" fmla="*/ 0 h 145"/>
                            <a:gd name="T8" fmla="*/ 2 w 155"/>
                            <a:gd name="T9" fmla="*/ 0 h 145"/>
                            <a:gd name="T10" fmla="*/ 3 w 155"/>
                            <a:gd name="T11" fmla="*/ 4 h 145"/>
                            <a:gd name="T12" fmla="*/ 5 w 155"/>
                            <a:gd name="T13" fmla="*/ 4 h 145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55" h="145">
                              <a:moveTo>
                                <a:pt x="155" y="133"/>
                              </a:moveTo>
                              <a:lnTo>
                                <a:pt x="143" y="60"/>
                              </a:lnTo>
                              <a:lnTo>
                                <a:pt x="11" y="81"/>
                              </a:lnTo>
                              <a:lnTo>
                                <a:pt x="0" y="11"/>
                              </a:lnTo>
                              <a:lnTo>
                                <a:pt x="64" y="0"/>
                              </a:lnTo>
                              <a:lnTo>
                                <a:pt x="85" y="145"/>
                              </a:lnTo>
                              <a:lnTo>
                                <a:pt x="155" y="1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23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55" y="245"/>
                          <a:ext cx="77" cy="71"/>
                        </a:xfrm>
                        <a:custGeom>
                          <a:avLst/>
                          <a:gdLst>
                            <a:gd name="T0" fmla="*/ 4 w 155"/>
                            <a:gd name="T1" fmla="*/ 5 h 142"/>
                            <a:gd name="T2" fmla="*/ 4 w 155"/>
                            <a:gd name="T3" fmla="*/ 2 h 142"/>
                            <a:gd name="T4" fmla="*/ 0 w 155"/>
                            <a:gd name="T5" fmla="*/ 3 h 142"/>
                            <a:gd name="T6" fmla="*/ 0 w 155"/>
                            <a:gd name="T7" fmla="*/ 1 h 142"/>
                            <a:gd name="T8" fmla="*/ 2 w 155"/>
                            <a:gd name="T9" fmla="*/ 0 h 142"/>
                            <a:gd name="T10" fmla="*/ 2 w 155"/>
                            <a:gd name="T11" fmla="*/ 5 h 142"/>
                            <a:gd name="T12" fmla="*/ 4 w 155"/>
                            <a:gd name="T13" fmla="*/ 5 h 142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55" h="142">
                              <a:moveTo>
                                <a:pt x="155" y="131"/>
                              </a:moveTo>
                              <a:lnTo>
                                <a:pt x="144" y="59"/>
                              </a:lnTo>
                              <a:lnTo>
                                <a:pt x="9" y="80"/>
                              </a:lnTo>
                              <a:lnTo>
                                <a:pt x="0" y="9"/>
                              </a:lnTo>
                              <a:lnTo>
                                <a:pt x="64" y="0"/>
                              </a:lnTo>
                              <a:lnTo>
                                <a:pt x="86" y="142"/>
                              </a:lnTo>
                              <a:lnTo>
                                <a:pt x="155" y="13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24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1" y="250"/>
                          <a:ext cx="77" cy="72"/>
                        </a:xfrm>
                        <a:custGeom>
                          <a:avLst/>
                          <a:gdLst>
                            <a:gd name="T0" fmla="*/ 4 w 155"/>
                            <a:gd name="T1" fmla="*/ 4 h 145"/>
                            <a:gd name="T2" fmla="*/ 4 w 155"/>
                            <a:gd name="T3" fmla="*/ 1 h 145"/>
                            <a:gd name="T4" fmla="*/ 0 w 155"/>
                            <a:gd name="T5" fmla="*/ 2 h 145"/>
                            <a:gd name="T6" fmla="*/ 0 w 155"/>
                            <a:gd name="T7" fmla="*/ 0 h 145"/>
                            <a:gd name="T8" fmla="*/ 2 w 155"/>
                            <a:gd name="T9" fmla="*/ 0 h 145"/>
                            <a:gd name="T10" fmla="*/ 2 w 155"/>
                            <a:gd name="T11" fmla="*/ 4 h 145"/>
                            <a:gd name="T12" fmla="*/ 4 w 155"/>
                            <a:gd name="T13" fmla="*/ 4 h 145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55" h="145">
                              <a:moveTo>
                                <a:pt x="155" y="134"/>
                              </a:moveTo>
                              <a:lnTo>
                                <a:pt x="144" y="60"/>
                              </a:lnTo>
                              <a:lnTo>
                                <a:pt x="8" y="82"/>
                              </a:lnTo>
                              <a:lnTo>
                                <a:pt x="0" y="11"/>
                              </a:lnTo>
                              <a:lnTo>
                                <a:pt x="65" y="0"/>
                              </a:lnTo>
                              <a:lnTo>
                                <a:pt x="87" y="145"/>
                              </a:lnTo>
                              <a:lnTo>
                                <a:pt x="155" y="13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25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5" y="256"/>
                          <a:ext cx="78" cy="73"/>
                        </a:xfrm>
                        <a:custGeom>
                          <a:avLst/>
                          <a:gdLst>
                            <a:gd name="T0" fmla="*/ 5 w 156"/>
                            <a:gd name="T1" fmla="*/ 4 h 147"/>
                            <a:gd name="T2" fmla="*/ 5 w 156"/>
                            <a:gd name="T3" fmla="*/ 1 h 147"/>
                            <a:gd name="T4" fmla="*/ 1 w 156"/>
                            <a:gd name="T5" fmla="*/ 2 h 147"/>
                            <a:gd name="T6" fmla="*/ 0 w 156"/>
                            <a:gd name="T7" fmla="*/ 0 h 147"/>
                            <a:gd name="T8" fmla="*/ 3 w 156"/>
                            <a:gd name="T9" fmla="*/ 0 h 147"/>
                            <a:gd name="T10" fmla="*/ 3 w 156"/>
                            <a:gd name="T11" fmla="*/ 4 h 147"/>
                            <a:gd name="T12" fmla="*/ 5 w 156"/>
                            <a:gd name="T13" fmla="*/ 4 h 147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56" h="147">
                              <a:moveTo>
                                <a:pt x="156" y="133"/>
                              </a:moveTo>
                              <a:lnTo>
                                <a:pt x="145" y="60"/>
                              </a:lnTo>
                              <a:lnTo>
                                <a:pt x="10" y="81"/>
                              </a:lnTo>
                              <a:lnTo>
                                <a:pt x="0" y="11"/>
                              </a:lnTo>
                              <a:lnTo>
                                <a:pt x="65" y="0"/>
                              </a:lnTo>
                              <a:lnTo>
                                <a:pt x="88" y="147"/>
                              </a:lnTo>
                              <a:lnTo>
                                <a:pt x="156" y="1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26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49" y="261"/>
                          <a:ext cx="79" cy="72"/>
                        </a:xfrm>
                        <a:custGeom>
                          <a:avLst/>
                          <a:gdLst>
                            <a:gd name="T0" fmla="*/ 5 w 156"/>
                            <a:gd name="T1" fmla="*/ 5 h 144"/>
                            <a:gd name="T2" fmla="*/ 5 w 156"/>
                            <a:gd name="T3" fmla="*/ 2 h 144"/>
                            <a:gd name="T4" fmla="*/ 1 w 156"/>
                            <a:gd name="T5" fmla="*/ 3 h 144"/>
                            <a:gd name="T6" fmla="*/ 0 w 156"/>
                            <a:gd name="T7" fmla="*/ 1 h 144"/>
                            <a:gd name="T8" fmla="*/ 2 w 156"/>
                            <a:gd name="T9" fmla="*/ 0 h 144"/>
                            <a:gd name="T10" fmla="*/ 3 w 156"/>
                            <a:gd name="T11" fmla="*/ 5 h 144"/>
                            <a:gd name="T12" fmla="*/ 5 w 156"/>
                            <a:gd name="T13" fmla="*/ 5 h 144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56" h="144">
                              <a:moveTo>
                                <a:pt x="156" y="135"/>
                              </a:moveTo>
                              <a:lnTo>
                                <a:pt x="143" y="60"/>
                              </a:lnTo>
                              <a:lnTo>
                                <a:pt x="11" y="80"/>
                              </a:lnTo>
                              <a:lnTo>
                                <a:pt x="0" y="11"/>
                              </a:lnTo>
                              <a:lnTo>
                                <a:pt x="63" y="0"/>
                              </a:lnTo>
                              <a:lnTo>
                                <a:pt x="85" y="144"/>
                              </a:lnTo>
                              <a:lnTo>
                                <a:pt x="156" y="13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27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7" y="266"/>
                          <a:ext cx="78" cy="72"/>
                        </a:xfrm>
                        <a:custGeom>
                          <a:avLst/>
                          <a:gdLst>
                            <a:gd name="T0" fmla="*/ 5 w 156"/>
                            <a:gd name="T1" fmla="*/ 5 h 144"/>
                            <a:gd name="T2" fmla="*/ 5 w 156"/>
                            <a:gd name="T3" fmla="*/ 2 h 144"/>
                            <a:gd name="T4" fmla="*/ 1 w 156"/>
                            <a:gd name="T5" fmla="*/ 3 h 144"/>
                            <a:gd name="T6" fmla="*/ 0 w 156"/>
                            <a:gd name="T7" fmla="*/ 1 h 144"/>
                            <a:gd name="T8" fmla="*/ 2 w 156"/>
                            <a:gd name="T9" fmla="*/ 0 h 144"/>
                            <a:gd name="T10" fmla="*/ 3 w 156"/>
                            <a:gd name="T11" fmla="*/ 5 h 144"/>
                            <a:gd name="T12" fmla="*/ 5 w 156"/>
                            <a:gd name="T13" fmla="*/ 5 h 144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56" h="144">
                              <a:moveTo>
                                <a:pt x="156" y="134"/>
                              </a:moveTo>
                              <a:lnTo>
                                <a:pt x="145" y="60"/>
                              </a:lnTo>
                              <a:lnTo>
                                <a:pt x="11" y="81"/>
                              </a:lnTo>
                              <a:lnTo>
                                <a:pt x="0" y="10"/>
                              </a:lnTo>
                              <a:lnTo>
                                <a:pt x="64" y="0"/>
                              </a:lnTo>
                              <a:lnTo>
                                <a:pt x="85" y="144"/>
                              </a:lnTo>
                              <a:lnTo>
                                <a:pt x="156" y="13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28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4" y="272"/>
                          <a:ext cx="78" cy="72"/>
                        </a:xfrm>
                        <a:custGeom>
                          <a:avLst/>
                          <a:gdLst>
                            <a:gd name="T0" fmla="*/ 4 w 157"/>
                            <a:gd name="T1" fmla="*/ 4 h 145"/>
                            <a:gd name="T2" fmla="*/ 4 w 157"/>
                            <a:gd name="T3" fmla="*/ 1 h 145"/>
                            <a:gd name="T4" fmla="*/ 0 w 157"/>
                            <a:gd name="T5" fmla="*/ 2 h 145"/>
                            <a:gd name="T6" fmla="*/ 0 w 157"/>
                            <a:gd name="T7" fmla="*/ 0 h 145"/>
                            <a:gd name="T8" fmla="*/ 2 w 157"/>
                            <a:gd name="T9" fmla="*/ 0 h 145"/>
                            <a:gd name="T10" fmla="*/ 2 w 157"/>
                            <a:gd name="T11" fmla="*/ 4 h 145"/>
                            <a:gd name="T12" fmla="*/ 4 w 157"/>
                            <a:gd name="T13" fmla="*/ 4 h 145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57" h="145">
                              <a:moveTo>
                                <a:pt x="157" y="133"/>
                              </a:moveTo>
                              <a:lnTo>
                                <a:pt x="146" y="60"/>
                              </a:lnTo>
                              <a:lnTo>
                                <a:pt x="11" y="81"/>
                              </a:lnTo>
                              <a:lnTo>
                                <a:pt x="0" y="11"/>
                              </a:lnTo>
                              <a:lnTo>
                                <a:pt x="66" y="0"/>
                              </a:lnTo>
                              <a:lnTo>
                                <a:pt x="86" y="145"/>
                              </a:lnTo>
                              <a:lnTo>
                                <a:pt x="157" y="1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29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17" y="39"/>
                          <a:ext cx="136" cy="215"/>
                        </a:xfrm>
                        <a:custGeom>
                          <a:avLst/>
                          <a:gdLst>
                            <a:gd name="T0" fmla="*/ 9 w 271"/>
                            <a:gd name="T1" fmla="*/ 13 h 430"/>
                            <a:gd name="T2" fmla="*/ 5 w 271"/>
                            <a:gd name="T3" fmla="*/ 9 h 430"/>
                            <a:gd name="T4" fmla="*/ 2 w 271"/>
                            <a:gd name="T5" fmla="*/ 0 h 430"/>
                            <a:gd name="T6" fmla="*/ 0 w 271"/>
                            <a:gd name="T7" fmla="*/ 1 h 430"/>
                            <a:gd name="T8" fmla="*/ 2 w 271"/>
                            <a:gd name="T9" fmla="*/ 9 h 430"/>
                            <a:gd name="T10" fmla="*/ 7 w 271"/>
                            <a:gd name="T11" fmla="*/ 14 h 430"/>
                            <a:gd name="T12" fmla="*/ 9 w 271"/>
                            <a:gd name="T13" fmla="*/ 13 h 430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271" h="430">
                              <a:moveTo>
                                <a:pt x="271" y="387"/>
                              </a:moveTo>
                              <a:lnTo>
                                <a:pt x="132" y="262"/>
                              </a:lnTo>
                              <a:lnTo>
                                <a:pt x="48" y="0"/>
                              </a:lnTo>
                              <a:lnTo>
                                <a:pt x="0" y="12"/>
                              </a:lnTo>
                              <a:lnTo>
                                <a:pt x="55" y="281"/>
                              </a:lnTo>
                              <a:lnTo>
                                <a:pt x="194" y="430"/>
                              </a:lnTo>
                              <a:lnTo>
                                <a:pt x="271" y="38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30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1" y="519"/>
                          <a:ext cx="282" cy="34"/>
                        </a:xfrm>
                        <a:custGeom>
                          <a:avLst/>
                          <a:gdLst>
                            <a:gd name="T0" fmla="*/ 18 w 564"/>
                            <a:gd name="T1" fmla="*/ 2 h 68"/>
                            <a:gd name="T2" fmla="*/ 10 w 564"/>
                            <a:gd name="T3" fmla="*/ 3 h 68"/>
                            <a:gd name="T4" fmla="*/ 5 w 564"/>
                            <a:gd name="T5" fmla="*/ 1 h 68"/>
                            <a:gd name="T6" fmla="*/ 1 w 564"/>
                            <a:gd name="T7" fmla="*/ 2 h 68"/>
                            <a:gd name="T8" fmla="*/ 0 w 564"/>
                            <a:gd name="T9" fmla="*/ 1 h 68"/>
                            <a:gd name="T10" fmla="*/ 5 w 564"/>
                            <a:gd name="T11" fmla="*/ 0 h 68"/>
                            <a:gd name="T12" fmla="*/ 10 w 564"/>
                            <a:gd name="T13" fmla="*/ 2 h 68"/>
                            <a:gd name="T14" fmla="*/ 17 w 564"/>
                            <a:gd name="T15" fmla="*/ 1 h 68"/>
                            <a:gd name="T16" fmla="*/ 18 w 564"/>
                            <a:gd name="T17" fmla="*/ 2 h 68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0" t="0" r="r" b="b"/>
                          <a:pathLst>
                            <a:path w="564" h="68">
                              <a:moveTo>
                                <a:pt x="564" y="33"/>
                              </a:moveTo>
                              <a:lnTo>
                                <a:pt x="315" y="68"/>
                              </a:lnTo>
                              <a:lnTo>
                                <a:pt x="136" y="28"/>
                              </a:lnTo>
                              <a:lnTo>
                                <a:pt x="6" y="49"/>
                              </a:lnTo>
                              <a:lnTo>
                                <a:pt x="0" y="19"/>
                              </a:lnTo>
                              <a:lnTo>
                                <a:pt x="130" y="0"/>
                              </a:lnTo>
                              <a:lnTo>
                                <a:pt x="318" y="41"/>
                              </a:lnTo>
                              <a:lnTo>
                                <a:pt x="536" y="7"/>
                              </a:lnTo>
                              <a:lnTo>
                                <a:pt x="564" y="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31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4" y="333"/>
                          <a:ext cx="98" cy="182"/>
                        </a:xfrm>
                        <a:custGeom>
                          <a:avLst/>
                          <a:gdLst>
                            <a:gd name="T0" fmla="*/ 5 w 197"/>
                            <a:gd name="T1" fmla="*/ 12 h 363"/>
                            <a:gd name="T2" fmla="*/ 4 w 197"/>
                            <a:gd name="T3" fmla="*/ 8 h 363"/>
                            <a:gd name="T4" fmla="*/ 0 w 197"/>
                            <a:gd name="T5" fmla="*/ 5 h 363"/>
                            <a:gd name="T6" fmla="*/ 0 w 197"/>
                            <a:gd name="T7" fmla="*/ 1 h 363"/>
                            <a:gd name="T8" fmla="*/ 1 w 197"/>
                            <a:gd name="T9" fmla="*/ 0 h 363"/>
                            <a:gd name="T10" fmla="*/ 1 w 197"/>
                            <a:gd name="T11" fmla="*/ 4 h 363"/>
                            <a:gd name="T12" fmla="*/ 5 w 197"/>
                            <a:gd name="T13" fmla="*/ 8 h 363"/>
                            <a:gd name="T14" fmla="*/ 6 w 197"/>
                            <a:gd name="T15" fmla="*/ 12 h 363"/>
                            <a:gd name="T16" fmla="*/ 5 w 197"/>
                            <a:gd name="T17" fmla="*/ 12 h 363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0" t="0" r="r" b="b"/>
                          <a:pathLst>
                            <a:path w="197" h="363">
                              <a:moveTo>
                                <a:pt x="160" y="363"/>
                              </a:moveTo>
                              <a:lnTo>
                                <a:pt x="140" y="245"/>
                              </a:lnTo>
                              <a:lnTo>
                                <a:pt x="17" y="134"/>
                              </a:lnTo>
                              <a:lnTo>
                                <a:pt x="0" y="13"/>
                              </a:lnTo>
                              <a:lnTo>
                                <a:pt x="33" y="0"/>
                              </a:lnTo>
                              <a:lnTo>
                                <a:pt x="50" y="124"/>
                              </a:lnTo>
                              <a:lnTo>
                                <a:pt x="175" y="239"/>
                              </a:lnTo>
                              <a:lnTo>
                                <a:pt x="197" y="355"/>
                              </a:lnTo>
                              <a:lnTo>
                                <a:pt x="160" y="36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32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4" y="327"/>
                          <a:ext cx="97" cy="182"/>
                        </a:xfrm>
                        <a:custGeom>
                          <a:avLst/>
                          <a:gdLst>
                            <a:gd name="T0" fmla="*/ 5 w 194"/>
                            <a:gd name="T1" fmla="*/ 12 h 364"/>
                            <a:gd name="T2" fmla="*/ 5 w 194"/>
                            <a:gd name="T3" fmla="*/ 8 h 364"/>
                            <a:gd name="T4" fmla="*/ 1 w 194"/>
                            <a:gd name="T5" fmla="*/ 4 h 364"/>
                            <a:gd name="T6" fmla="*/ 0 w 194"/>
                            <a:gd name="T7" fmla="*/ 1 h 364"/>
                            <a:gd name="T8" fmla="*/ 2 w 194"/>
                            <a:gd name="T9" fmla="*/ 0 h 364"/>
                            <a:gd name="T10" fmla="*/ 2 w 194"/>
                            <a:gd name="T11" fmla="*/ 4 h 364"/>
                            <a:gd name="T12" fmla="*/ 6 w 194"/>
                            <a:gd name="T13" fmla="*/ 8 h 364"/>
                            <a:gd name="T14" fmla="*/ 7 w 194"/>
                            <a:gd name="T15" fmla="*/ 12 h 364"/>
                            <a:gd name="T16" fmla="*/ 5 w 194"/>
                            <a:gd name="T17" fmla="*/ 12 h 364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0" t="0" r="r" b="b"/>
                          <a:pathLst>
                            <a:path w="194" h="364">
                              <a:moveTo>
                                <a:pt x="153" y="364"/>
                              </a:moveTo>
                              <a:lnTo>
                                <a:pt x="136" y="240"/>
                              </a:lnTo>
                              <a:lnTo>
                                <a:pt x="17" y="127"/>
                              </a:lnTo>
                              <a:lnTo>
                                <a:pt x="0" y="12"/>
                              </a:lnTo>
                              <a:lnTo>
                                <a:pt x="45" y="0"/>
                              </a:lnTo>
                              <a:lnTo>
                                <a:pt x="59" y="120"/>
                              </a:lnTo>
                              <a:lnTo>
                                <a:pt x="175" y="234"/>
                              </a:lnTo>
                              <a:lnTo>
                                <a:pt x="194" y="362"/>
                              </a:lnTo>
                              <a:lnTo>
                                <a:pt x="153" y="36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33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7" y="323"/>
                          <a:ext cx="100" cy="190"/>
                        </a:xfrm>
                        <a:custGeom>
                          <a:avLst/>
                          <a:gdLst>
                            <a:gd name="T0" fmla="*/ 5 w 199"/>
                            <a:gd name="T1" fmla="*/ 12 h 380"/>
                            <a:gd name="T2" fmla="*/ 5 w 199"/>
                            <a:gd name="T3" fmla="*/ 8 h 380"/>
                            <a:gd name="T4" fmla="*/ 1 w 199"/>
                            <a:gd name="T5" fmla="*/ 4 h 380"/>
                            <a:gd name="T6" fmla="*/ 0 w 199"/>
                            <a:gd name="T7" fmla="*/ 1 h 380"/>
                            <a:gd name="T8" fmla="*/ 2 w 199"/>
                            <a:gd name="T9" fmla="*/ 0 h 380"/>
                            <a:gd name="T10" fmla="*/ 2 w 199"/>
                            <a:gd name="T11" fmla="*/ 4 h 380"/>
                            <a:gd name="T12" fmla="*/ 6 w 199"/>
                            <a:gd name="T13" fmla="*/ 8 h 380"/>
                            <a:gd name="T14" fmla="*/ 7 w 199"/>
                            <a:gd name="T15" fmla="*/ 12 h 380"/>
                            <a:gd name="T16" fmla="*/ 5 w 199"/>
                            <a:gd name="T17" fmla="*/ 12 h 380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0" t="0" r="r" b="b"/>
                          <a:pathLst>
                            <a:path w="199" h="380">
                              <a:moveTo>
                                <a:pt x="154" y="367"/>
                              </a:moveTo>
                              <a:lnTo>
                                <a:pt x="138" y="238"/>
                              </a:lnTo>
                              <a:lnTo>
                                <a:pt x="17" y="116"/>
                              </a:lnTo>
                              <a:lnTo>
                                <a:pt x="0" y="2"/>
                              </a:lnTo>
                              <a:lnTo>
                                <a:pt x="38" y="0"/>
                              </a:lnTo>
                              <a:lnTo>
                                <a:pt x="52" y="106"/>
                              </a:lnTo>
                              <a:lnTo>
                                <a:pt x="178" y="232"/>
                              </a:lnTo>
                              <a:lnTo>
                                <a:pt x="199" y="380"/>
                              </a:lnTo>
                              <a:lnTo>
                                <a:pt x="154" y="36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34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13" y="337"/>
                          <a:ext cx="79" cy="68"/>
                        </a:xfrm>
                        <a:custGeom>
                          <a:avLst/>
                          <a:gdLst>
                            <a:gd name="T0" fmla="*/ 5 w 157"/>
                            <a:gd name="T1" fmla="*/ 3 h 135"/>
                            <a:gd name="T2" fmla="*/ 2 w 157"/>
                            <a:gd name="T3" fmla="*/ 2 h 135"/>
                            <a:gd name="T4" fmla="*/ 1 w 157"/>
                            <a:gd name="T5" fmla="*/ 3 h 135"/>
                            <a:gd name="T6" fmla="*/ 0 w 157"/>
                            <a:gd name="T7" fmla="*/ 5 h 135"/>
                            <a:gd name="T8" fmla="*/ 2 w 157"/>
                            <a:gd name="T9" fmla="*/ 3 h 135"/>
                            <a:gd name="T10" fmla="*/ 3 w 157"/>
                            <a:gd name="T11" fmla="*/ 1 h 135"/>
                            <a:gd name="T12" fmla="*/ 5 w 157"/>
                            <a:gd name="T13" fmla="*/ 0 h 135"/>
                            <a:gd name="T14" fmla="*/ 4 w 157"/>
                            <a:gd name="T15" fmla="*/ 2 h 135"/>
                            <a:gd name="T16" fmla="*/ 5 w 157"/>
                            <a:gd name="T17" fmla="*/ 3 h 135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0" t="0" r="r" b="b"/>
                          <a:pathLst>
                            <a:path w="157" h="135">
                              <a:moveTo>
                                <a:pt x="157" y="91"/>
                              </a:moveTo>
                              <a:lnTo>
                                <a:pt x="42" y="44"/>
                              </a:lnTo>
                              <a:lnTo>
                                <a:pt x="12" y="72"/>
                              </a:lnTo>
                              <a:lnTo>
                                <a:pt x="0" y="135"/>
                              </a:lnTo>
                              <a:lnTo>
                                <a:pt x="35" y="84"/>
                              </a:lnTo>
                              <a:lnTo>
                                <a:pt x="94" y="6"/>
                              </a:lnTo>
                              <a:lnTo>
                                <a:pt x="133" y="0"/>
                              </a:lnTo>
                              <a:lnTo>
                                <a:pt x="103" y="44"/>
                              </a:lnTo>
                              <a:lnTo>
                                <a:pt x="157" y="9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35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6" y="312"/>
                          <a:ext cx="102" cy="209"/>
                        </a:xfrm>
                        <a:custGeom>
                          <a:avLst/>
                          <a:gdLst>
                            <a:gd name="T0" fmla="*/ 6 w 204"/>
                            <a:gd name="T1" fmla="*/ 13 h 418"/>
                            <a:gd name="T2" fmla="*/ 5 w 204"/>
                            <a:gd name="T3" fmla="*/ 8 h 418"/>
                            <a:gd name="T4" fmla="*/ 1 w 204"/>
                            <a:gd name="T5" fmla="*/ 4 h 418"/>
                            <a:gd name="T6" fmla="*/ 0 w 204"/>
                            <a:gd name="T7" fmla="*/ 1 h 418"/>
                            <a:gd name="T8" fmla="*/ 2 w 204"/>
                            <a:gd name="T9" fmla="*/ 0 h 418"/>
                            <a:gd name="T10" fmla="*/ 2 w 204"/>
                            <a:gd name="T11" fmla="*/ 4 h 418"/>
                            <a:gd name="T12" fmla="*/ 6 w 204"/>
                            <a:gd name="T13" fmla="*/ 8 h 418"/>
                            <a:gd name="T14" fmla="*/ 7 w 204"/>
                            <a:gd name="T15" fmla="*/ 14 h 418"/>
                            <a:gd name="T16" fmla="*/ 6 w 204"/>
                            <a:gd name="T17" fmla="*/ 13 h 418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0" t="0" r="r" b="b"/>
                          <a:pathLst>
                            <a:path w="204" h="418">
                              <a:moveTo>
                                <a:pt x="165" y="408"/>
                              </a:moveTo>
                              <a:lnTo>
                                <a:pt x="142" y="244"/>
                              </a:lnTo>
                              <a:lnTo>
                                <a:pt x="17" y="123"/>
                              </a:lnTo>
                              <a:lnTo>
                                <a:pt x="0" y="10"/>
                              </a:lnTo>
                              <a:lnTo>
                                <a:pt x="34" y="0"/>
                              </a:lnTo>
                              <a:lnTo>
                                <a:pt x="51" y="110"/>
                              </a:lnTo>
                              <a:lnTo>
                                <a:pt x="174" y="232"/>
                              </a:lnTo>
                              <a:lnTo>
                                <a:pt x="204" y="418"/>
                              </a:lnTo>
                              <a:lnTo>
                                <a:pt x="165" y="40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36" name="未知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43" y="435"/>
                          <a:ext cx="51" cy="33"/>
                        </a:xfrm>
                        <a:custGeom>
                          <a:avLst/>
                          <a:gdLst>
                            <a:gd name="T0" fmla="*/ 4 w 102"/>
                            <a:gd name="T1" fmla="*/ 2 h 67"/>
                            <a:gd name="T2" fmla="*/ 0 w 102"/>
                            <a:gd name="T3" fmla="*/ 0 h 67"/>
                            <a:gd name="T4" fmla="*/ 4 w 102"/>
                            <a:gd name="T5" fmla="*/ 0 h 67"/>
                            <a:gd name="T6" fmla="*/ 3 w 102"/>
                            <a:gd name="T7" fmla="*/ 0 h 67"/>
                            <a:gd name="T8" fmla="*/ 4 w 102"/>
                            <a:gd name="T9" fmla="*/ 2 h 67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02" h="67">
                              <a:moveTo>
                                <a:pt x="102" y="67"/>
                              </a:moveTo>
                              <a:lnTo>
                                <a:pt x="0" y="15"/>
                              </a:lnTo>
                              <a:lnTo>
                                <a:pt x="102" y="0"/>
                              </a:lnTo>
                              <a:lnTo>
                                <a:pt x="70" y="25"/>
                              </a:lnTo>
                              <a:lnTo>
                                <a:pt x="102" y="6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7938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1306" name="未知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3" y="285"/>
                        <a:ext cx="145" cy="257"/>
                      </a:xfrm>
                      <a:custGeom>
                        <a:avLst/>
                        <a:gdLst>
                          <a:gd name="T0" fmla="*/ 4 w 289"/>
                          <a:gd name="T1" fmla="*/ 0 h 514"/>
                          <a:gd name="T2" fmla="*/ 0 w 289"/>
                          <a:gd name="T3" fmla="*/ 9 h 514"/>
                          <a:gd name="T4" fmla="*/ 6 w 289"/>
                          <a:gd name="T5" fmla="*/ 17 h 514"/>
                          <a:gd name="T6" fmla="*/ 10 w 289"/>
                          <a:gd name="T7" fmla="*/ 8 h 514"/>
                          <a:gd name="T8" fmla="*/ 4 w 289"/>
                          <a:gd name="T9" fmla="*/ 0 h 51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89" h="514">
                            <a:moveTo>
                              <a:pt x="102" y="0"/>
                            </a:moveTo>
                            <a:lnTo>
                              <a:pt x="0" y="272"/>
                            </a:lnTo>
                            <a:lnTo>
                              <a:pt x="186" y="514"/>
                            </a:lnTo>
                            <a:lnTo>
                              <a:pt x="289" y="237"/>
                            </a:lnTo>
                            <a:lnTo>
                              <a:pt x="102" y="0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11283" name="Group 684"/>
              <p:cNvGrpSpPr>
                <a:grpSpLocks/>
              </p:cNvGrpSpPr>
              <p:nvPr/>
            </p:nvGrpSpPr>
            <p:grpSpPr bwMode="auto">
              <a:xfrm rot="2023748">
                <a:off x="241" y="144"/>
                <a:ext cx="983" cy="1571"/>
                <a:chOff x="0" y="0"/>
                <a:chExt cx="983" cy="1571"/>
              </a:xfrm>
            </p:grpSpPr>
            <p:sp>
              <p:nvSpPr>
                <p:cNvPr id="11284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983" cy="1571"/>
                </a:xfrm>
                <a:custGeom>
                  <a:avLst/>
                  <a:gdLst>
                    <a:gd name="T0" fmla="*/ 0 w 1968"/>
                    <a:gd name="T1" fmla="*/ 5 h 3140"/>
                    <a:gd name="T2" fmla="*/ 0 w 1968"/>
                    <a:gd name="T3" fmla="*/ 3 h 3140"/>
                    <a:gd name="T4" fmla="*/ 0 w 1968"/>
                    <a:gd name="T5" fmla="*/ 2 h 3140"/>
                    <a:gd name="T6" fmla="*/ 2 w 1968"/>
                    <a:gd name="T7" fmla="*/ 1 h 3140"/>
                    <a:gd name="T8" fmla="*/ 4 w 1968"/>
                    <a:gd name="T9" fmla="*/ 0 h 3140"/>
                    <a:gd name="T10" fmla="*/ 56 w 1968"/>
                    <a:gd name="T11" fmla="*/ 0 h 3140"/>
                    <a:gd name="T12" fmla="*/ 58 w 1968"/>
                    <a:gd name="T13" fmla="*/ 1 h 3140"/>
                    <a:gd name="T14" fmla="*/ 60 w 1968"/>
                    <a:gd name="T15" fmla="*/ 2 h 3140"/>
                    <a:gd name="T16" fmla="*/ 61 w 1968"/>
                    <a:gd name="T17" fmla="*/ 3 h 3140"/>
                    <a:gd name="T18" fmla="*/ 61 w 1968"/>
                    <a:gd name="T19" fmla="*/ 6 h 3140"/>
                    <a:gd name="T20" fmla="*/ 61 w 1968"/>
                    <a:gd name="T21" fmla="*/ 93 h 3140"/>
                    <a:gd name="T22" fmla="*/ 61 w 1968"/>
                    <a:gd name="T23" fmla="*/ 96 h 3140"/>
                    <a:gd name="T24" fmla="*/ 60 w 1968"/>
                    <a:gd name="T25" fmla="*/ 97 h 3140"/>
                    <a:gd name="T26" fmla="*/ 60 w 1968"/>
                    <a:gd name="T27" fmla="*/ 98 h 3140"/>
                    <a:gd name="T28" fmla="*/ 58 w 1968"/>
                    <a:gd name="T29" fmla="*/ 99 h 3140"/>
                    <a:gd name="T30" fmla="*/ 3 w 1968"/>
                    <a:gd name="T31" fmla="*/ 99 h 3140"/>
                    <a:gd name="T32" fmla="*/ 1 w 1968"/>
                    <a:gd name="T33" fmla="*/ 98 h 3140"/>
                    <a:gd name="T34" fmla="*/ 0 w 1968"/>
                    <a:gd name="T35" fmla="*/ 97 h 3140"/>
                    <a:gd name="T36" fmla="*/ 0 w 1968"/>
                    <a:gd name="T37" fmla="*/ 96 h 3140"/>
                    <a:gd name="T38" fmla="*/ 0 w 1968"/>
                    <a:gd name="T39" fmla="*/ 95 h 3140"/>
                    <a:gd name="T40" fmla="*/ 0 w 1968"/>
                    <a:gd name="T41" fmla="*/ 5 h 314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968" h="3140">
                      <a:moveTo>
                        <a:pt x="0" y="150"/>
                      </a:moveTo>
                      <a:lnTo>
                        <a:pt x="8" y="86"/>
                      </a:lnTo>
                      <a:lnTo>
                        <a:pt x="28" y="38"/>
                      </a:lnTo>
                      <a:lnTo>
                        <a:pt x="69" y="11"/>
                      </a:lnTo>
                      <a:lnTo>
                        <a:pt x="128" y="0"/>
                      </a:lnTo>
                      <a:lnTo>
                        <a:pt x="1816" y="0"/>
                      </a:lnTo>
                      <a:lnTo>
                        <a:pt x="1876" y="5"/>
                      </a:lnTo>
                      <a:lnTo>
                        <a:pt x="1926" y="33"/>
                      </a:lnTo>
                      <a:lnTo>
                        <a:pt x="1957" y="86"/>
                      </a:lnTo>
                      <a:lnTo>
                        <a:pt x="1968" y="161"/>
                      </a:lnTo>
                      <a:lnTo>
                        <a:pt x="1968" y="2965"/>
                      </a:lnTo>
                      <a:lnTo>
                        <a:pt x="1966" y="3040"/>
                      </a:lnTo>
                      <a:lnTo>
                        <a:pt x="1952" y="3084"/>
                      </a:lnTo>
                      <a:lnTo>
                        <a:pt x="1921" y="3117"/>
                      </a:lnTo>
                      <a:lnTo>
                        <a:pt x="1886" y="3139"/>
                      </a:lnTo>
                      <a:lnTo>
                        <a:pt x="110" y="3140"/>
                      </a:lnTo>
                      <a:lnTo>
                        <a:pt x="62" y="3128"/>
                      </a:lnTo>
                      <a:lnTo>
                        <a:pt x="28" y="3101"/>
                      </a:lnTo>
                      <a:lnTo>
                        <a:pt x="8" y="3068"/>
                      </a:lnTo>
                      <a:lnTo>
                        <a:pt x="0" y="3009"/>
                      </a:lnTo>
                      <a:lnTo>
                        <a:pt x="0" y="1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285" name="Group 686"/>
                <p:cNvGrpSpPr>
                  <a:grpSpLocks/>
                </p:cNvGrpSpPr>
                <p:nvPr/>
              </p:nvGrpSpPr>
              <p:grpSpPr bwMode="auto">
                <a:xfrm>
                  <a:off x="46" y="49"/>
                  <a:ext cx="891" cy="1443"/>
                  <a:chOff x="0" y="0"/>
                  <a:chExt cx="891" cy="1443"/>
                </a:xfrm>
              </p:grpSpPr>
              <p:sp>
                <p:nvSpPr>
                  <p:cNvPr id="11286" name="未知"/>
                  <p:cNvSpPr>
                    <a:spLocks/>
                  </p:cNvSpPr>
                  <p:nvPr/>
                </p:nvSpPr>
                <p:spPr bwMode="auto">
                  <a:xfrm>
                    <a:off x="337" y="558"/>
                    <a:ext cx="213" cy="360"/>
                  </a:xfrm>
                  <a:custGeom>
                    <a:avLst/>
                    <a:gdLst>
                      <a:gd name="T0" fmla="*/ 7 w 425"/>
                      <a:gd name="T1" fmla="*/ 0 h 720"/>
                      <a:gd name="T2" fmla="*/ 0 w 425"/>
                      <a:gd name="T3" fmla="*/ 12 h 720"/>
                      <a:gd name="T4" fmla="*/ 7 w 425"/>
                      <a:gd name="T5" fmla="*/ 23 h 720"/>
                      <a:gd name="T6" fmla="*/ 14 w 425"/>
                      <a:gd name="T7" fmla="*/ 12 h 720"/>
                      <a:gd name="T8" fmla="*/ 7 w 425"/>
                      <a:gd name="T9" fmla="*/ 0 h 7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25" h="720">
                        <a:moveTo>
                          <a:pt x="215" y="0"/>
                        </a:moveTo>
                        <a:lnTo>
                          <a:pt x="0" y="360"/>
                        </a:lnTo>
                        <a:lnTo>
                          <a:pt x="220" y="720"/>
                        </a:lnTo>
                        <a:lnTo>
                          <a:pt x="425" y="360"/>
                        </a:lnTo>
                        <a:lnTo>
                          <a:pt x="215" y="0"/>
                        </a:lnTo>
                        <a:close/>
                      </a:path>
                    </a:pathLst>
                  </a:custGeom>
                  <a:solidFill>
                    <a:srgbClr val="E00000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7" name="未知"/>
                  <p:cNvSpPr>
                    <a:spLocks/>
                  </p:cNvSpPr>
                  <p:nvPr/>
                </p:nvSpPr>
                <p:spPr bwMode="auto">
                  <a:xfrm>
                    <a:off x="0" y="169"/>
                    <a:ext cx="95" cy="158"/>
                  </a:xfrm>
                  <a:custGeom>
                    <a:avLst/>
                    <a:gdLst>
                      <a:gd name="T0" fmla="*/ 4 w 189"/>
                      <a:gd name="T1" fmla="*/ 0 h 316"/>
                      <a:gd name="T2" fmla="*/ 0 w 189"/>
                      <a:gd name="T3" fmla="*/ 5 h 316"/>
                      <a:gd name="T4" fmla="*/ 4 w 189"/>
                      <a:gd name="T5" fmla="*/ 10 h 316"/>
                      <a:gd name="T6" fmla="*/ 6 w 189"/>
                      <a:gd name="T7" fmla="*/ 5 h 316"/>
                      <a:gd name="T8" fmla="*/ 4 w 189"/>
                      <a:gd name="T9" fmla="*/ 0 h 3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89" h="316">
                        <a:moveTo>
                          <a:pt x="100" y="0"/>
                        </a:moveTo>
                        <a:lnTo>
                          <a:pt x="0" y="157"/>
                        </a:lnTo>
                        <a:lnTo>
                          <a:pt x="105" y="316"/>
                        </a:lnTo>
                        <a:lnTo>
                          <a:pt x="189" y="152"/>
                        </a:lnTo>
                        <a:lnTo>
                          <a:pt x="10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8" name="未知"/>
                  <p:cNvSpPr>
                    <a:spLocks/>
                  </p:cNvSpPr>
                  <p:nvPr/>
                </p:nvSpPr>
                <p:spPr bwMode="auto">
                  <a:xfrm>
                    <a:off x="799" y="1112"/>
                    <a:ext cx="90" cy="164"/>
                  </a:xfrm>
                  <a:custGeom>
                    <a:avLst/>
                    <a:gdLst>
                      <a:gd name="T0" fmla="*/ 3 w 179"/>
                      <a:gd name="T1" fmla="*/ 0 h 327"/>
                      <a:gd name="T2" fmla="*/ 0 w 179"/>
                      <a:gd name="T3" fmla="*/ 6 h 327"/>
                      <a:gd name="T4" fmla="*/ 3 w 179"/>
                      <a:gd name="T5" fmla="*/ 11 h 327"/>
                      <a:gd name="T6" fmla="*/ 6 w 179"/>
                      <a:gd name="T7" fmla="*/ 6 h 327"/>
                      <a:gd name="T8" fmla="*/ 3 w 179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9" h="327">
                        <a:moveTo>
                          <a:pt x="89" y="0"/>
                        </a:moveTo>
                        <a:lnTo>
                          <a:pt x="0" y="169"/>
                        </a:lnTo>
                        <a:lnTo>
                          <a:pt x="95" y="327"/>
                        </a:lnTo>
                        <a:lnTo>
                          <a:pt x="179" y="169"/>
                        </a:lnTo>
                        <a:lnTo>
                          <a:pt x="89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289" name="Group 690"/>
                  <p:cNvGrpSpPr>
                    <a:grpSpLocks/>
                  </p:cNvGrpSpPr>
                  <p:nvPr/>
                </p:nvGrpSpPr>
                <p:grpSpPr bwMode="auto">
                  <a:xfrm>
                    <a:off x="7" y="0"/>
                    <a:ext cx="85" cy="146"/>
                    <a:chOff x="0" y="0"/>
                    <a:chExt cx="85" cy="146"/>
                  </a:xfrm>
                </p:grpSpPr>
                <p:sp>
                  <p:nvSpPr>
                    <p:cNvPr id="11293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85" cy="146"/>
                    </a:xfrm>
                    <a:custGeom>
                      <a:avLst/>
                      <a:gdLst>
                        <a:gd name="T0" fmla="*/ 2 w 170"/>
                        <a:gd name="T1" fmla="*/ 9 h 293"/>
                        <a:gd name="T2" fmla="*/ 0 w 170"/>
                        <a:gd name="T3" fmla="*/ 9 h 293"/>
                        <a:gd name="T4" fmla="*/ 2 w 170"/>
                        <a:gd name="T5" fmla="*/ 0 h 293"/>
                        <a:gd name="T6" fmla="*/ 4 w 170"/>
                        <a:gd name="T7" fmla="*/ 0 h 293"/>
                        <a:gd name="T8" fmla="*/ 6 w 170"/>
                        <a:gd name="T9" fmla="*/ 9 h 293"/>
                        <a:gd name="T10" fmla="*/ 4 w 170"/>
                        <a:gd name="T11" fmla="*/ 9 h 293"/>
                        <a:gd name="T12" fmla="*/ 4 w 170"/>
                        <a:gd name="T13" fmla="*/ 7 h 293"/>
                        <a:gd name="T14" fmla="*/ 3 w 170"/>
                        <a:gd name="T15" fmla="*/ 7 h 293"/>
                        <a:gd name="T16" fmla="*/ 2 w 170"/>
                        <a:gd name="T17" fmla="*/ 9 h 293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170" h="293">
                          <a:moveTo>
                            <a:pt x="52" y="290"/>
                          </a:moveTo>
                          <a:lnTo>
                            <a:pt x="0" y="290"/>
                          </a:lnTo>
                          <a:lnTo>
                            <a:pt x="41" y="0"/>
                          </a:lnTo>
                          <a:lnTo>
                            <a:pt x="127" y="0"/>
                          </a:lnTo>
                          <a:lnTo>
                            <a:pt x="170" y="293"/>
                          </a:lnTo>
                          <a:lnTo>
                            <a:pt x="112" y="293"/>
                          </a:lnTo>
                          <a:lnTo>
                            <a:pt x="102" y="240"/>
                          </a:lnTo>
                          <a:lnTo>
                            <a:pt x="65" y="240"/>
                          </a:lnTo>
                          <a:lnTo>
                            <a:pt x="52" y="29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29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3" y="35"/>
                      <a:ext cx="17" cy="59"/>
                    </a:xfrm>
                    <a:custGeom>
                      <a:avLst/>
                      <a:gdLst>
                        <a:gd name="T0" fmla="*/ 1 w 36"/>
                        <a:gd name="T1" fmla="*/ 4 h 118"/>
                        <a:gd name="T2" fmla="*/ 0 w 36"/>
                        <a:gd name="T3" fmla="*/ 4 h 118"/>
                        <a:gd name="T4" fmla="*/ 0 w 36"/>
                        <a:gd name="T5" fmla="*/ 0 h 118"/>
                        <a:gd name="T6" fmla="*/ 1 w 36"/>
                        <a:gd name="T7" fmla="*/ 4 h 118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6" h="118">
                          <a:moveTo>
                            <a:pt x="36" y="118"/>
                          </a:moveTo>
                          <a:lnTo>
                            <a:pt x="0" y="115"/>
                          </a:lnTo>
                          <a:lnTo>
                            <a:pt x="19" y="0"/>
                          </a:lnTo>
                          <a:lnTo>
                            <a:pt x="36" y="11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5875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1290" name="Group 693"/>
                  <p:cNvGrpSpPr>
                    <a:grpSpLocks/>
                  </p:cNvGrpSpPr>
                  <p:nvPr/>
                </p:nvGrpSpPr>
                <p:grpSpPr bwMode="auto">
                  <a:xfrm>
                    <a:off x="806" y="1297"/>
                    <a:ext cx="85" cy="146"/>
                    <a:chOff x="0" y="0"/>
                    <a:chExt cx="85" cy="146"/>
                  </a:xfrm>
                </p:grpSpPr>
                <p:sp>
                  <p:nvSpPr>
                    <p:cNvPr id="11291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85" cy="146"/>
                    </a:xfrm>
                    <a:custGeom>
                      <a:avLst/>
                      <a:gdLst>
                        <a:gd name="T0" fmla="*/ 2 w 170"/>
                        <a:gd name="T1" fmla="*/ 1 h 292"/>
                        <a:gd name="T2" fmla="*/ 0 w 170"/>
                        <a:gd name="T3" fmla="*/ 1 h 292"/>
                        <a:gd name="T4" fmla="*/ 2 w 170"/>
                        <a:gd name="T5" fmla="*/ 10 h 292"/>
                        <a:gd name="T6" fmla="*/ 4 w 170"/>
                        <a:gd name="T7" fmla="*/ 10 h 292"/>
                        <a:gd name="T8" fmla="*/ 6 w 170"/>
                        <a:gd name="T9" fmla="*/ 0 h 292"/>
                        <a:gd name="T10" fmla="*/ 4 w 170"/>
                        <a:gd name="T11" fmla="*/ 0 h 292"/>
                        <a:gd name="T12" fmla="*/ 4 w 170"/>
                        <a:gd name="T13" fmla="*/ 2 h 292"/>
                        <a:gd name="T14" fmla="*/ 3 w 170"/>
                        <a:gd name="T15" fmla="*/ 2 h 292"/>
                        <a:gd name="T16" fmla="*/ 2 w 170"/>
                        <a:gd name="T17" fmla="*/ 1 h 292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170" h="292">
                          <a:moveTo>
                            <a:pt x="51" y="3"/>
                          </a:moveTo>
                          <a:lnTo>
                            <a:pt x="0" y="3"/>
                          </a:lnTo>
                          <a:lnTo>
                            <a:pt x="39" y="292"/>
                          </a:lnTo>
                          <a:lnTo>
                            <a:pt x="126" y="292"/>
                          </a:lnTo>
                          <a:lnTo>
                            <a:pt x="170" y="0"/>
                          </a:lnTo>
                          <a:lnTo>
                            <a:pt x="111" y="0"/>
                          </a:lnTo>
                          <a:lnTo>
                            <a:pt x="101" y="52"/>
                          </a:lnTo>
                          <a:lnTo>
                            <a:pt x="65" y="52"/>
                          </a:lnTo>
                          <a:lnTo>
                            <a:pt x="51" y="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29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3" y="52"/>
                      <a:ext cx="18" cy="59"/>
                    </a:xfrm>
                    <a:custGeom>
                      <a:avLst/>
                      <a:gdLst>
                        <a:gd name="T0" fmla="*/ 2 w 35"/>
                        <a:gd name="T1" fmla="*/ 0 h 119"/>
                        <a:gd name="T2" fmla="*/ 0 w 35"/>
                        <a:gd name="T3" fmla="*/ 0 h 119"/>
                        <a:gd name="T4" fmla="*/ 1 w 35"/>
                        <a:gd name="T5" fmla="*/ 3 h 119"/>
                        <a:gd name="T6" fmla="*/ 2 w 35"/>
                        <a:gd name="T7" fmla="*/ 0 h 119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5" h="119">
                          <a:moveTo>
                            <a:pt x="35" y="0"/>
                          </a:moveTo>
                          <a:lnTo>
                            <a:pt x="0" y="4"/>
                          </a:lnTo>
                          <a:lnTo>
                            <a:pt x="18" y="119"/>
                          </a:lnTo>
                          <a:lnTo>
                            <a:pt x="3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5875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10936" name="Rectangle 696"/>
          <p:cNvSpPr>
            <a:spLocks noChangeArrowheads="1"/>
          </p:cNvSpPr>
          <p:nvPr/>
        </p:nvSpPr>
        <p:spPr bwMode="auto">
          <a:xfrm>
            <a:off x="2667000" y="990600"/>
            <a:ext cx="35814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937" name="AutoShape 697"/>
          <p:cNvSpPr>
            <a:spLocks noChangeArrowheads="1"/>
          </p:cNvSpPr>
          <p:nvPr/>
        </p:nvSpPr>
        <p:spPr bwMode="auto">
          <a:xfrm>
            <a:off x="306370" y="1235418"/>
            <a:ext cx="8490865" cy="5327650"/>
          </a:xfrm>
          <a:prstGeom prst="foldedCorner">
            <a:avLst>
              <a:gd name="adj" fmla="val 778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154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StraightInsertSort</a:t>
            </a:r>
            <a:r>
              <a:rPr lang="en-US" altLang="zh-CN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lang="en-US" altLang="zh-CN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for(</a:t>
            </a:r>
            <a:r>
              <a:rPr lang="en-US" altLang="zh-CN" sz="2400" dirty="0" err="1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zh-CN" altLang="en-US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&lt;=S-&gt;length</a:t>
            </a:r>
            <a:r>
              <a:rPr lang="zh-CN" altLang="en-US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{      </a:t>
            </a:r>
            <a:r>
              <a:rPr lang="en-US" altLang="zh-CN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S-&gt;r[0]=S-&gt;r[</a:t>
            </a:r>
            <a:r>
              <a:rPr lang="en-US" altLang="zh-CN" sz="2400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   </a:t>
            </a:r>
            <a:r>
              <a:rPr lang="en-US" altLang="zh-CN" sz="24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4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复制为哨兵*</a:t>
            </a:r>
            <a:r>
              <a:rPr lang="en-US" altLang="zh-CN" sz="24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j</a:t>
            </a:r>
            <a:r>
              <a:rPr lang="en-US" altLang="zh-CN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i-1;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</a:t>
            </a:r>
            <a:r>
              <a:rPr lang="en-US" altLang="zh-CN" sz="24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(S-&gt;r[0].key &lt; S-&gt;r[j].key)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</a:t>
            </a:r>
            <a:endParaRPr lang="en-US" altLang="zh-CN" sz="2400" dirty="0">
              <a:solidFill>
                <a:srgbClr val="D60EAB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</a:t>
            </a:r>
            <a:r>
              <a:rPr lang="en-US" altLang="zh-CN" sz="24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&gt;r[j+1]=S-&gt;r[j]</a:t>
            </a:r>
            <a:r>
              <a:rPr lang="zh-CN" altLang="en-US" sz="24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j-</a:t>
            </a:r>
            <a:r>
              <a:rPr lang="en-US" altLang="zh-CN" sz="24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                                       </a:t>
            </a:r>
            <a:r>
              <a:rPr lang="en-US" altLang="zh-CN" sz="2400" dirty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400" dirty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记录后移*</a:t>
            </a:r>
            <a:r>
              <a:rPr lang="en-US" altLang="zh-CN" sz="2400" dirty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S-</a:t>
            </a:r>
            <a:r>
              <a:rPr lang="en-US" altLang="zh-CN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&gt;r[j+1]=S-&gt;r[0]</a:t>
            </a:r>
            <a:r>
              <a:rPr lang="zh-CN" altLang="en-US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      </a:t>
            </a:r>
            <a:r>
              <a:rPr lang="en-US" altLang="zh-CN" sz="2400" dirty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400" dirty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插入到正确位置*</a:t>
            </a:r>
            <a:r>
              <a:rPr lang="en-US" altLang="zh-CN" sz="2400" dirty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lang="en-US" altLang="zh-CN" sz="2400" dirty="0">
              <a:solidFill>
                <a:srgbClr val="0F378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98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96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98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0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96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6" grpId="0" animBg="1"/>
      <p:bldP spid="10620" grpId="0" animBg="1"/>
      <p:bldP spid="10936" grpId="0" animBg="1"/>
      <p:bldP spid="1093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8" y="5180300"/>
            <a:ext cx="2448272" cy="4270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一般情况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dirty="0" smtClean="0">
              <a:solidFill>
                <a:srgbClr val="D60EAB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9.2 </a:t>
            </a:r>
            <a:r>
              <a:rPr lang="zh-CN" altLang="en-US" sz="3600" dirty="0" smtClean="0"/>
              <a:t>插入排序</a:t>
            </a:r>
          </a:p>
        </p:txBody>
      </p:sp>
      <p:sp>
        <p:nvSpPr>
          <p:cNvPr id="13" name="矩形 12"/>
          <p:cNvSpPr/>
          <p:nvPr/>
        </p:nvSpPr>
        <p:spPr>
          <a:xfrm>
            <a:off x="677636" y="1187931"/>
            <a:ext cx="468645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直接插入排序效率分析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1793076"/>
            <a:ext cx="4572000" cy="8863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空间效率： </a:t>
            </a:r>
            <a:r>
              <a:rPr lang="en-US" altLang="zh-CN" sz="28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O(1)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一个辅助单元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r[0]</a:t>
            </a:r>
          </a:p>
        </p:txBody>
      </p:sp>
      <p:sp>
        <p:nvSpPr>
          <p:cNvPr id="6" name="矩形 5"/>
          <p:cNvSpPr/>
          <p:nvPr/>
        </p:nvSpPr>
        <p:spPr>
          <a:xfrm>
            <a:off x="1047019" y="2662269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时间效率：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最好情况：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最坏情况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D60EAB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35696" y="3858050"/>
                <a:ext cx="4651979" cy="666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kern="100" dirty="0" smtClean="0">
                    <a:solidFill>
                      <a:srgbClr val="0F3786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比较次数</a:t>
                </a:r>
                <a:r>
                  <a:rPr lang="en-US" altLang="zh-CN" kern="100" dirty="0" smtClean="0">
                    <a:solidFill>
                      <a:srgbClr val="0F3786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CN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kern="1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kern="1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kern="1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b="0" i="1" kern="1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kern="1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kern="1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altLang="zh-CN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858050"/>
                <a:ext cx="4651979" cy="666401"/>
              </a:xfrm>
              <a:prstGeom prst="rect">
                <a:avLst/>
              </a:prstGeom>
              <a:blipFill rotWithShape="0">
                <a:blip r:embed="rId2"/>
                <a:stretch>
                  <a:fillRect l="-1966" b="-4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311612" y="3477199"/>
            <a:ext cx="869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844596" y="4495761"/>
                <a:ext cx="5208605" cy="570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kern="100" dirty="0" smtClean="0">
                    <a:solidFill>
                      <a:srgbClr val="0F3786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移动</a:t>
                </a:r>
                <a:r>
                  <a:rPr lang="zh-CN" altLang="zh-CN" kern="100" dirty="0" smtClean="0">
                    <a:solidFill>
                      <a:srgbClr val="0F3786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次数</a:t>
                </a:r>
                <a:r>
                  <a:rPr lang="en-US" altLang="zh-CN" kern="100" dirty="0" smtClean="0">
                    <a:solidFill>
                      <a:srgbClr val="0F3786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CN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−1)(</m:t>
                            </m:r>
                            <m:r>
                              <a:rPr lang="en-US" altLang="zh-CN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+4)</m:t>
                            </m:r>
                          </m:num>
                          <m:den>
                            <m:r>
                              <a:rPr lang="en-US" altLang="zh-CN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altLang="zh-CN" sz="200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00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596" y="4495761"/>
                <a:ext cx="5208605" cy="570797"/>
              </a:xfrm>
              <a:prstGeom prst="rect">
                <a:avLst/>
              </a:prstGeom>
              <a:blipFill rotWithShape="0">
                <a:blip r:embed="rId3"/>
                <a:stretch>
                  <a:fillRect l="-1874" t="-3191" b="-9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835696" y="5672220"/>
                <a:ext cx="5919121" cy="666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kern="100" dirty="0" smtClean="0">
                    <a:solidFill>
                      <a:srgbClr val="0F3786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移动</a:t>
                </a:r>
                <a:r>
                  <a:rPr lang="zh-CN" altLang="zh-CN" kern="100" dirty="0" smtClean="0">
                    <a:solidFill>
                      <a:srgbClr val="0F3786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次数</a:t>
                </a:r>
                <a:r>
                  <a:rPr lang="en-US" altLang="zh-CN" kern="100" dirty="0" smtClean="0">
                    <a:solidFill>
                      <a:srgbClr val="0F3786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CN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altLang="zh-CN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altLang="zh-CN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+4</m:t>
                            </m:r>
                          </m:e>
                        </m:d>
                      </m:num>
                      <m:den>
                        <m:r>
                          <a:rPr lang="en-US" altLang="zh-CN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672220"/>
                <a:ext cx="5919121" cy="666401"/>
              </a:xfrm>
              <a:prstGeom prst="rect">
                <a:avLst/>
              </a:prstGeom>
              <a:blipFill rotWithShape="0">
                <a:blip r:embed="rId4"/>
                <a:stretch>
                  <a:fillRect l="-1545"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275113" y="5155873"/>
            <a:ext cx="90564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1" grpId="0"/>
      <p:bldP spid="24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9.2 </a:t>
            </a:r>
            <a:r>
              <a:rPr lang="zh-CN" altLang="en-US" sz="3600" dirty="0" smtClean="0"/>
              <a:t>插入排序</a:t>
            </a:r>
          </a:p>
        </p:txBody>
      </p:sp>
      <p:sp>
        <p:nvSpPr>
          <p:cNvPr id="2" name="矩形 1"/>
          <p:cNvSpPr/>
          <p:nvPr/>
        </p:nvSpPr>
        <p:spPr>
          <a:xfrm>
            <a:off x="756638" y="1299478"/>
            <a:ext cx="427953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直接插入排序性质：</a:t>
            </a:r>
            <a:endParaRPr kumimoji="1" lang="zh-CN" altLang="en-US" sz="28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60012" y="1791897"/>
            <a:ext cx="7145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待排序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</a:t>
            </a:r>
            <a:r>
              <a:rPr kumimoji="1" lang="zh-CN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较少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</a:t>
            </a:r>
            <a:r>
              <a:rPr kumimoji="1" lang="zh-CN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，插入排序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性能较高</a:t>
            </a:r>
            <a:endParaRPr kumimoji="1" lang="en-US" altLang="zh-CN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待排序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数据基本有序时，</a:t>
            </a:r>
            <a:r>
              <a:rPr kumimoji="1" lang="zh-CN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插入排序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性能较高</a:t>
            </a:r>
          </a:p>
        </p:txBody>
      </p:sp>
      <p:sp>
        <p:nvSpPr>
          <p:cNvPr id="3" name="矩形 2"/>
          <p:cNvSpPr/>
          <p:nvPr/>
        </p:nvSpPr>
        <p:spPr>
          <a:xfrm>
            <a:off x="988178" y="3484645"/>
            <a:ext cx="748883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将待排序数据分成若干个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子序列</a:t>
            </a:r>
            <a:r>
              <a:rPr lang="zh-CN" altLang="en-US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，通过对子</a:t>
            </a:r>
            <a:r>
              <a:rPr lang="zh-CN" altLang="en-US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序列进行直接插入排序，使整个待排序</a:t>
            </a:r>
            <a:r>
              <a:rPr lang="zh-CN" altLang="en-US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序列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基本有序</a:t>
            </a:r>
            <a:r>
              <a:rPr lang="zh-CN" altLang="en-US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solidFill>
                <a:srgbClr val="0F378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待排序</a:t>
            </a:r>
            <a:r>
              <a:rPr lang="zh-CN" altLang="en-US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序列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足够有序</a:t>
            </a:r>
            <a:r>
              <a:rPr lang="zh-CN" altLang="en-US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时，对整个序列进行直接插入排序，达到整个序列有序。</a:t>
            </a:r>
            <a:endParaRPr lang="zh-CN" altLang="en-US" dirty="0">
              <a:solidFill>
                <a:srgbClr val="0F378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2928" y="2992226"/>
            <a:ext cx="427953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改进思路：</a:t>
            </a:r>
            <a:endParaRPr kumimoji="1" lang="zh-CN" altLang="en-US" sz="28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09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83442" y="2068716"/>
            <a:ext cx="8153400" cy="498475"/>
            <a:chOff x="0" y="310"/>
            <a:chExt cx="5136" cy="314"/>
          </a:xfrm>
        </p:grpSpPr>
        <p:sp>
          <p:nvSpPr>
            <p:cNvPr id="13401" name="Text Box 4"/>
            <p:cNvSpPr txBox="1">
              <a:spLocks noChangeArrowheads="1"/>
            </p:cNvSpPr>
            <p:nvPr/>
          </p:nvSpPr>
          <p:spPr bwMode="auto">
            <a:xfrm>
              <a:off x="0" y="310"/>
              <a:ext cx="6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400" dirty="0">
                  <a:solidFill>
                    <a:srgbClr val="0F378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【</a:t>
              </a:r>
              <a:r>
                <a:rPr lang="zh-CN" altLang="zh-CN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例</a:t>
              </a:r>
              <a:r>
                <a:rPr lang="zh-CN" altLang="zh-CN" sz="2400" dirty="0">
                  <a:solidFill>
                    <a:srgbClr val="0F378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】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02" name="Text Box 5"/>
            <p:cNvSpPr txBox="1">
              <a:spLocks noChangeArrowheads="1"/>
            </p:cNvSpPr>
            <p:nvPr/>
          </p:nvSpPr>
          <p:spPr bwMode="auto">
            <a:xfrm>
              <a:off x="768" y="358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81</a:t>
              </a:r>
            </a:p>
          </p:txBody>
        </p:sp>
        <p:sp>
          <p:nvSpPr>
            <p:cNvPr id="13403" name="Text Box 6"/>
            <p:cNvSpPr txBox="1">
              <a:spLocks noChangeArrowheads="1"/>
            </p:cNvSpPr>
            <p:nvPr/>
          </p:nvSpPr>
          <p:spPr bwMode="auto">
            <a:xfrm>
              <a:off x="1104" y="358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13404" name="Text Box 7"/>
            <p:cNvSpPr txBox="1">
              <a:spLocks noChangeArrowheads="1"/>
            </p:cNvSpPr>
            <p:nvPr/>
          </p:nvSpPr>
          <p:spPr bwMode="auto">
            <a:xfrm>
              <a:off x="1440" y="358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3405" name="Text Box 8"/>
            <p:cNvSpPr txBox="1">
              <a:spLocks noChangeArrowheads="1"/>
            </p:cNvSpPr>
            <p:nvPr/>
          </p:nvSpPr>
          <p:spPr bwMode="auto">
            <a:xfrm>
              <a:off x="1776" y="358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13406" name="Text Box 9"/>
            <p:cNvSpPr txBox="1">
              <a:spLocks noChangeArrowheads="1"/>
            </p:cNvSpPr>
            <p:nvPr/>
          </p:nvSpPr>
          <p:spPr bwMode="auto">
            <a:xfrm>
              <a:off x="2112" y="358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13407" name="Text Box 10"/>
            <p:cNvSpPr txBox="1">
              <a:spLocks noChangeArrowheads="1"/>
            </p:cNvSpPr>
            <p:nvPr/>
          </p:nvSpPr>
          <p:spPr bwMode="auto">
            <a:xfrm>
              <a:off x="2448" y="358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</a:p>
          </p:txBody>
        </p:sp>
        <p:sp>
          <p:nvSpPr>
            <p:cNvPr id="13408" name="Text Box 11"/>
            <p:cNvSpPr txBox="1">
              <a:spLocks noChangeArrowheads="1"/>
            </p:cNvSpPr>
            <p:nvPr/>
          </p:nvSpPr>
          <p:spPr bwMode="auto">
            <a:xfrm>
              <a:off x="2784" y="358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13409" name="Text Box 12"/>
            <p:cNvSpPr txBox="1">
              <a:spLocks noChangeArrowheads="1"/>
            </p:cNvSpPr>
            <p:nvPr/>
          </p:nvSpPr>
          <p:spPr bwMode="auto">
            <a:xfrm>
              <a:off x="3120" y="358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95</a:t>
              </a:r>
            </a:p>
          </p:txBody>
        </p:sp>
        <p:sp>
          <p:nvSpPr>
            <p:cNvPr id="13410" name="Text Box 13"/>
            <p:cNvSpPr txBox="1">
              <a:spLocks noChangeArrowheads="1"/>
            </p:cNvSpPr>
            <p:nvPr/>
          </p:nvSpPr>
          <p:spPr bwMode="auto">
            <a:xfrm>
              <a:off x="3456" y="358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28</a:t>
              </a:r>
            </a:p>
          </p:txBody>
        </p:sp>
        <p:sp>
          <p:nvSpPr>
            <p:cNvPr id="13411" name="Text Box 14"/>
            <p:cNvSpPr txBox="1">
              <a:spLocks noChangeArrowheads="1"/>
            </p:cNvSpPr>
            <p:nvPr/>
          </p:nvSpPr>
          <p:spPr bwMode="auto">
            <a:xfrm>
              <a:off x="3792" y="358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58</a:t>
              </a:r>
            </a:p>
          </p:txBody>
        </p:sp>
        <p:sp>
          <p:nvSpPr>
            <p:cNvPr id="13412" name="Text Box 15"/>
            <p:cNvSpPr txBox="1">
              <a:spLocks noChangeArrowheads="1"/>
            </p:cNvSpPr>
            <p:nvPr/>
          </p:nvSpPr>
          <p:spPr bwMode="auto">
            <a:xfrm>
              <a:off x="4128" y="358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41</a:t>
              </a:r>
            </a:p>
          </p:txBody>
        </p:sp>
        <p:sp>
          <p:nvSpPr>
            <p:cNvPr id="13413" name="Text Box 16"/>
            <p:cNvSpPr txBox="1">
              <a:spLocks noChangeArrowheads="1"/>
            </p:cNvSpPr>
            <p:nvPr/>
          </p:nvSpPr>
          <p:spPr bwMode="auto">
            <a:xfrm>
              <a:off x="4464" y="358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13414" name="Text Box 17"/>
            <p:cNvSpPr txBox="1">
              <a:spLocks noChangeArrowheads="1"/>
            </p:cNvSpPr>
            <p:nvPr/>
          </p:nvSpPr>
          <p:spPr bwMode="auto">
            <a:xfrm>
              <a:off x="4800" y="358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</p:grpSp>
      <p:grpSp>
        <p:nvGrpSpPr>
          <p:cNvPr id="12306" name="Group 18"/>
          <p:cNvGrpSpPr>
            <a:grpSpLocks/>
          </p:cNvGrpSpPr>
          <p:nvPr/>
        </p:nvGrpSpPr>
        <p:grpSpPr bwMode="auto">
          <a:xfrm>
            <a:off x="2983792" y="3022926"/>
            <a:ext cx="3200400" cy="422275"/>
            <a:chOff x="0" y="0"/>
            <a:chExt cx="2016" cy="266"/>
          </a:xfrm>
        </p:grpSpPr>
        <p:sp>
          <p:nvSpPr>
            <p:cNvPr id="13399" name="Text Box 19"/>
            <p:cNvSpPr txBox="1">
              <a:spLocks noChangeArrowheads="1"/>
            </p:cNvSpPr>
            <p:nvPr/>
          </p:nvSpPr>
          <p:spPr bwMode="auto">
            <a:xfrm>
              <a:off x="168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13400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28</a:t>
              </a:r>
            </a:p>
          </p:txBody>
        </p:sp>
      </p:grpSp>
      <p:grpSp>
        <p:nvGrpSpPr>
          <p:cNvPr id="12309" name="Group 21"/>
          <p:cNvGrpSpPr>
            <a:grpSpLocks/>
          </p:cNvGrpSpPr>
          <p:nvPr/>
        </p:nvGrpSpPr>
        <p:grpSpPr bwMode="auto">
          <a:xfrm>
            <a:off x="3517192" y="3022926"/>
            <a:ext cx="3200400" cy="422275"/>
            <a:chOff x="0" y="0"/>
            <a:chExt cx="2016" cy="266"/>
          </a:xfrm>
        </p:grpSpPr>
        <p:sp>
          <p:nvSpPr>
            <p:cNvPr id="13397" name="Text Box 22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13398" name="Text Box 23"/>
            <p:cNvSpPr txBox="1">
              <a:spLocks noChangeArrowheads="1"/>
            </p:cNvSpPr>
            <p:nvPr/>
          </p:nvSpPr>
          <p:spPr bwMode="auto">
            <a:xfrm>
              <a:off x="168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58</a:t>
              </a:r>
            </a:p>
          </p:txBody>
        </p:sp>
      </p:grpSp>
      <p:grpSp>
        <p:nvGrpSpPr>
          <p:cNvPr id="12312" name="Group 24"/>
          <p:cNvGrpSpPr>
            <a:grpSpLocks/>
          </p:cNvGrpSpPr>
          <p:nvPr/>
        </p:nvGrpSpPr>
        <p:grpSpPr bwMode="auto">
          <a:xfrm>
            <a:off x="1383592" y="3022926"/>
            <a:ext cx="5867400" cy="422275"/>
            <a:chOff x="0" y="0"/>
            <a:chExt cx="3696" cy="266"/>
          </a:xfrm>
        </p:grpSpPr>
        <p:sp>
          <p:nvSpPr>
            <p:cNvPr id="13394" name="Text Box 25"/>
            <p:cNvSpPr txBox="1">
              <a:spLocks noChangeArrowheads="1"/>
            </p:cNvSpPr>
            <p:nvPr/>
          </p:nvSpPr>
          <p:spPr bwMode="auto">
            <a:xfrm>
              <a:off x="336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81</a:t>
              </a:r>
            </a:p>
          </p:txBody>
        </p:sp>
        <p:sp>
          <p:nvSpPr>
            <p:cNvPr id="13395" name="Text Box 26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</a:p>
          </p:txBody>
        </p:sp>
        <p:sp>
          <p:nvSpPr>
            <p:cNvPr id="13396" name="Text Box 27"/>
            <p:cNvSpPr txBox="1">
              <a:spLocks noChangeArrowheads="1"/>
            </p:cNvSpPr>
            <p:nvPr/>
          </p:nvSpPr>
          <p:spPr bwMode="auto">
            <a:xfrm>
              <a:off x="168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41</a:t>
              </a:r>
            </a:p>
          </p:txBody>
        </p:sp>
      </p:grpSp>
      <p:grpSp>
        <p:nvGrpSpPr>
          <p:cNvPr id="12316" name="Group 28"/>
          <p:cNvGrpSpPr>
            <a:grpSpLocks/>
          </p:cNvGrpSpPr>
          <p:nvPr/>
        </p:nvGrpSpPr>
        <p:grpSpPr bwMode="auto">
          <a:xfrm>
            <a:off x="1916992" y="3022926"/>
            <a:ext cx="5867400" cy="422275"/>
            <a:chOff x="0" y="0"/>
            <a:chExt cx="3696" cy="266"/>
          </a:xfrm>
        </p:grpSpPr>
        <p:sp>
          <p:nvSpPr>
            <p:cNvPr id="13391" name="Text Box 29"/>
            <p:cNvSpPr txBox="1">
              <a:spLocks noChangeArrowheads="1"/>
            </p:cNvSpPr>
            <p:nvPr/>
          </p:nvSpPr>
          <p:spPr bwMode="auto">
            <a:xfrm>
              <a:off x="336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13392" name="Text Box 30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13393" name="Text Box 31"/>
            <p:cNvSpPr txBox="1">
              <a:spLocks noChangeArrowheads="1"/>
            </p:cNvSpPr>
            <p:nvPr/>
          </p:nvSpPr>
          <p:spPr bwMode="auto">
            <a:xfrm>
              <a:off x="168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</p:grpSp>
      <p:grpSp>
        <p:nvGrpSpPr>
          <p:cNvPr id="12320" name="Group 32"/>
          <p:cNvGrpSpPr>
            <a:grpSpLocks/>
          </p:cNvGrpSpPr>
          <p:nvPr/>
        </p:nvGrpSpPr>
        <p:grpSpPr bwMode="auto">
          <a:xfrm>
            <a:off x="2450392" y="3022926"/>
            <a:ext cx="5867400" cy="422275"/>
            <a:chOff x="0" y="0"/>
            <a:chExt cx="3696" cy="266"/>
          </a:xfrm>
        </p:grpSpPr>
        <p:sp>
          <p:nvSpPr>
            <p:cNvPr id="13388" name="Text Box 33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3389" name="Text Box 34"/>
            <p:cNvSpPr txBox="1">
              <a:spLocks noChangeArrowheads="1"/>
            </p:cNvSpPr>
            <p:nvPr/>
          </p:nvSpPr>
          <p:spPr bwMode="auto">
            <a:xfrm>
              <a:off x="336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95</a:t>
              </a:r>
            </a:p>
          </p:txBody>
        </p:sp>
        <p:sp>
          <p:nvSpPr>
            <p:cNvPr id="13390" name="Text Box 35"/>
            <p:cNvSpPr txBox="1">
              <a:spLocks noChangeArrowheads="1"/>
            </p:cNvSpPr>
            <p:nvPr/>
          </p:nvSpPr>
          <p:spPr bwMode="auto">
            <a:xfrm>
              <a:off x="168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</p:grp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254880" y="3022926"/>
            <a:ext cx="1128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步长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=5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325" name="Group 37"/>
          <p:cNvGrpSpPr>
            <a:grpSpLocks/>
          </p:cNvGrpSpPr>
          <p:nvPr/>
        </p:nvGrpSpPr>
        <p:grpSpPr bwMode="auto">
          <a:xfrm>
            <a:off x="1459792" y="2197303"/>
            <a:ext cx="5715000" cy="304800"/>
            <a:chOff x="0" y="0"/>
            <a:chExt cx="3600" cy="192"/>
          </a:xfrm>
        </p:grpSpPr>
        <p:sp>
          <p:nvSpPr>
            <p:cNvPr id="13385" name="Rectangle 38"/>
            <p:cNvSpPr>
              <a:spLocks noChangeArrowheads="1"/>
            </p:cNvSpPr>
            <p:nvPr/>
          </p:nvSpPr>
          <p:spPr bwMode="auto">
            <a:xfrm>
              <a:off x="0" y="0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86" name="Rectangle 39"/>
            <p:cNvSpPr>
              <a:spLocks noChangeArrowheads="1"/>
            </p:cNvSpPr>
            <p:nvPr/>
          </p:nvSpPr>
          <p:spPr bwMode="auto">
            <a:xfrm>
              <a:off x="1680" y="0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87" name="Rectangle 40"/>
            <p:cNvSpPr>
              <a:spLocks noChangeArrowheads="1"/>
            </p:cNvSpPr>
            <p:nvPr/>
          </p:nvSpPr>
          <p:spPr bwMode="auto">
            <a:xfrm>
              <a:off x="3360" y="0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329" name="Group 41"/>
          <p:cNvGrpSpPr>
            <a:grpSpLocks/>
          </p:cNvGrpSpPr>
          <p:nvPr/>
        </p:nvGrpSpPr>
        <p:grpSpPr bwMode="auto">
          <a:xfrm>
            <a:off x="1993192" y="2197303"/>
            <a:ext cx="5715000" cy="304800"/>
            <a:chOff x="0" y="0"/>
            <a:chExt cx="3600" cy="192"/>
          </a:xfrm>
        </p:grpSpPr>
        <p:sp>
          <p:nvSpPr>
            <p:cNvPr id="13382" name="Rectangle 42"/>
            <p:cNvSpPr>
              <a:spLocks noChangeArrowheads="1"/>
            </p:cNvSpPr>
            <p:nvPr/>
          </p:nvSpPr>
          <p:spPr bwMode="auto">
            <a:xfrm>
              <a:off x="0" y="0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83" name="Rectangle 43"/>
            <p:cNvSpPr>
              <a:spLocks noChangeArrowheads="1"/>
            </p:cNvSpPr>
            <p:nvPr/>
          </p:nvSpPr>
          <p:spPr bwMode="auto">
            <a:xfrm>
              <a:off x="1680" y="0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84" name="Rectangle 44"/>
            <p:cNvSpPr>
              <a:spLocks noChangeArrowheads="1"/>
            </p:cNvSpPr>
            <p:nvPr/>
          </p:nvSpPr>
          <p:spPr bwMode="auto">
            <a:xfrm>
              <a:off x="3360" y="0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333" name="Group 45"/>
          <p:cNvGrpSpPr>
            <a:grpSpLocks/>
          </p:cNvGrpSpPr>
          <p:nvPr/>
        </p:nvGrpSpPr>
        <p:grpSpPr bwMode="auto">
          <a:xfrm>
            <a:off x="2526592" y="2197303"/>
            <a:ext cx="5715000" cy="304800"/>
            <a:chOff x="0" y="0"/>
            <a:chExt cx="3600" cy="192"/>
          </a:xfrm>
        </p:grpSpPr>
        <p:sp>
          <p:nvSpPr>
            <p:cNvPr id="13379" name="Rectangle 46"/>
            <p:cNvSpPr>
              <a:spLocks noChangeArrowheads="1"/>
            </p:cNvSpPr>
            <p:nvPr/>
          </p:nvSpPr>
          <p:spPr bwMode="auto">
            <a:xfrm>
              <a:off x="0" y="0"/>
              <a:ext cx="240" cy="192"/>
            </a:xfrm>
            <a:prstGeom prst="rect">
              <a:avLst/>
            </a:prstGeom>
            <a:noFill/>
            <a:ln w="25400">
              <a:solidFill>
                <a:srgbClr val="CC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80" name="Rectangle 47"/>
            <p:cNvSpPr>
              <a:spLocks noChangeArrowheads="1"/>
            </p:cNvSpPr>
            <p:nvPr/>
          </p:nvSpPr>
          <p:spPr bwMode="auto">
            <a:xfrm>
              <a:off x="1680" y="0"/>
              <a:ext cx="240" cy="192"/>
            </a:xfrm>
            <a:prstGeom prst="rect">
              <a:avLst/>
            </a:prstGeom>
            <a:noFill/>
            <a:ln w="25400">
              <a:solidFill>
                <a:srgbClr val="CC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81" name="Rectangle 48"/>
            <p:cNvSpPr>
              <a:spLocks noChangeArrowheads="1"/>
            </p:cNvSpPr>
            <p:nvPr/>
          </p:nvSpPr>
          <p:spPr bwMode="auto">
            <a:xfrm>
              <a:off x="3360" y="0"/>
              <a:ext cx="240" cy="192"/>
            </a:xfrm>
            <a:prstGeom prst="rect">
              <a:avLst/>
            </a:prstGeom>
            <a:noFill/>
            <a:ln w="25400">
              <a:solidFill>
                <a:srgbClr val="CC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337" name="Group 49"/>
          <p:cNvGrpSpPr>
            <a:grpSpLocks/>
          </p:cNvGrpSpPr>
          <p:nvPr/>
        </p:nvGrpSpPr>
        <p:grpSpPr bwMode="auto">
          <a:xfrm>
            <a:off x="3059992" y="2197303"/>
            <a:ext cx="3048000" cy="304800"/>
            <a:chOff x="0" y="0"/>
            <a:chExt cx="1920" cy="192"/>
          </a:xfrm>
        </p:grpSpPr>
        <p:sp>
          <p:nvSpPr>
            <p:cNvPr id="13377" name="Rectangle 50"/>
            <p:cNvSpPr>
              <a:spLocks noChangeArrowheads="1"/>
            </p:cNvSpPr>
            <p:nvPr/>
          </p:nvSpPr>
          <p:spPr bwMode="auto">
            <a:xfrm>
              <a:off x="0" y="0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78" name="Rectangle 51"/>
            <p:cNvSpPr>
              <a:spLocks noChangeArrowheads="1"/>
            </p:cNvSpPr>
            <p:nvPr/>
          </p:nvSpPr>
          <p:spPr bwMode="auto">
            <a:xfrm>
              <a:off x="1680" y="0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340" name="Group 52"/>
          <p:cNvGrpSpPr>
            <a:grpSpLocks/>
          </p:cNvGrpSpPr>
          <p:nvPr/>
        </p:nvGrpSpPr>
        <p:grpSpPr bwMode="auto">
          <a:xfrm>
            <a:off x="3593392" y="2197303"/>
            <a:ext cx="3048000" cy="304800"/>
            <a:chOff x="0" y="0"/>
            <a:chExt cx="1920" cy="192"/>
          </a:xfrm>
        </p:grpSpPr>
        <p:sp>
          <p:nvSpPr>
            <p:cNvPr id="13375" name="Rectangle 53"/>
            <p:cNvSpPr>
              <a:spLocks noChangeArrowheads="1"/>
            </p:cNvSpPr>
            <p:nvPr/>
          </p:nvSpPr>
          <p:spPr bwMode="auto">
            <a:xfrm>
              <a:off x="0" y="0"/>
              <a:ext cx="240" cy="192"/>
            </a:xfrm>
            <a:prstGeom prst="rect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76" name="Rectangle 54"/>
            <p:cNvSpPr>
              <a:spLocks noChangeArrowheads="1"/>
            </p:cNvSpPr>
            <p:nvPr/>
          </p:nvSpPr>
          <p:spPr bwMode="auto">
            <a:xfrm>
              <a:off x="1680" y="0"/>
              <a:ext cx="240" cy="192"/>
            </a:xfrm>
            <a:prstGeom prst="rect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343" name="Group 55"/>
          <p:cNvGrpSpPr>
            <a:grpSpLocks/>
          </p:cNvGrpSpPr>
          <p:nvPr/>
        </p:nvGrpSpPr>
        <p:grpSpPr bwMode="auto">
          <a:xfrm>
            <a:off x="2450392" y="3865468"/>
            <a:ext cx="5334000" cy="422275"/>
            <a:chOff x="0" y="0"/>
            <a:chExt cx="3360" cy="266"/>
          </a:xfrm>
        </p:grpSpPr>
        <p:sp>
          <p:nvSpPr>
            <p:cNvPr id="13371" name="Text Box 56"/>
            <p:cNvSpPr txBox="1">
              <a:spLocks noChangeArrowheads="1"/>
            </p:cNvSpPr>
            <p:nvPr/>
          </p:nvSpPr>
          <p:spPr bwMode="auto">
            <a:xfrm>
              <a:off x="3024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13372" name="Text Box 57"/>
            <p:cNvSpPr txBox="1">
              <a:spLocks noChangeArrowheads="1"/>
            </p:cNvSpPr>
            <p:nvPr/>
          </p:nvSpPr>
          <p:spPr bwMode="auto">
            <a:xfrm>
              <a:off x="1008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41</a:t>
              </a:r>
            </a:p>
          </p:txBody>
        </p:sp>
        <p:sp>
          <p:nvSpPr>
            <p:cNvPr id="13373" name="Text Box 58"/>
            <p:cNvSpPr txBox="1">
              <a:spLocks noChangeArrowheads="1"/>
            </p:cNvSpPr>
            <p:nvPr/>
          </p:nvSpPr>
          <p:spPr bwMode="auto">
            <a:xfrm>
              <a:off x="2016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13374" name="Text Box 59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2348" name="Group 60"/>
          <p:cNvGrpSpPr>
            <a:grpSpLocks/>
          </p:cNvGrpSpPr>
          <p:nvPr/>
        </p:nvGrpSpPr>
        <p:grpSpPr bwMode="auto">
          <a:xfrm>
            <a:off x="1383592" y="3865468"/>
            <a:ext cx="6934200" cy="422275"/>
            <a:chOff x="0" y="0"/>
            <a:chExt cx="4368" cy="266"/>
          </a:xfrm>
        </p:grpSpPr>
        <p:sp>
          <p:nvSpPr>
            <p:cNvPr id="13366" name="Text Box 61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28</a:t>
              </a:r>
            </a:p>
          </p:txBody>
        </p:sp>
        <p:sp>
          <p:nvSpPr>
            <p:cNvPr id="13367" name="Text Box 62"/>
            <p:cNvSpPr txBox="1">
              <a:spLocks noChangeArrowheads="1"/>
            </p:cNvSpPr>
            <p:nvPr/>
          </p:nvSpPr>
          <p:spPr bwMode="auto">
            <a:xfrm>
              <a:off x="2016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58</a:t>
              </a:r>
            </a:p>
          </p:txBody>
        </p:sp>
        <p:sp>
          <p:nvSpPr>
            <p:cNvPr id="13368" name="Text Box 63"/>
            <p:cNvSpPr txBox="1">
              <a:spLocks noChangeArrowheads="1"/>
            </p:cNvSpPr>
            <p:nvPr/>
          </p:nvSpPr>
          <p:spPr bwMode="auto">
            <a:xfrm>
              <a:off x="1008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</a:p>
          </p:txBody>
        </p:sp>
        <p:sp>
          <p:nvSpPr>
            <p:cNvPr id="13369" name="Text Box 64"/>
            <p:cNvSpPr txBox="1">
              <a:spLocks noChangeArrowheads="1"/>
            </p:cNvSpPr>
            <p:nvPr/>
          </p:nvSpPr>
          <p:spPr bwMode="auto">
            <a:xfrm>
              <a:off x="3024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13370" name="Text Box 65"/>
            <p:cNvSpPr txBox="1">
              <a:spLocks noChangeArrowheads="1"/>
            </p:cNvSpPr>
            <p:nvPr/>
          </p:nvSpPr>
          <p:spPr bwMode="auto">
            <a:xfrm>
              <a:off x="4032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95</a:t>
              </a:r>
            </a:p>
          </p:txBody>
        </p:sp>
      </p:grpSp>
      <p:grpSp>
        <p:nvGrpSpPr>
          <p:cNvPr id="12354" name="Group 66"/>
          <p:cNvGrpSpPr>
            <a:grpSpLocks/>
          </p:cNvGrpSpPr>
          <p:nvPr/>
        </p:nvGrpSpPr>
        <p:grpSpPr bwMode="auto">
          <a:xfrm>
            <a:off x="1916992" y="3865468"/>
            <a:ext cx="5334000" cy="422275"/>
            <a:chOff x="0" y="0"/>
            <a:chExt cx="3360" cy="266"/>
          </a:xfrm>
        </p:grpSpPr>
        <p:sp>
          <p:nvSpPr>
            <p:cNvPr id="13362" name="Text Box 67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13363" name="Text Box 68"/>
            <p:cNvSpPr txBox="1">
              <a:spLocks noChangeArrowheads="1"/>
            </p:cNvSpPr>
            <p:nvPr/>
          </p:nvSpPr>
          <p:spPr bwMode="auto">
            <a:xfrm>
              <a:off x="3024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81</a:t>
              </a:r>
            </a:p>
          </p:txBody>
        </p:sp>
        <p:sp>
          <p:nvSpPr>
            <p:cNvPr id="13364" name="Text Box 69"/>
            <p:cNvSpPr txBox="1">
              <a:spLocks noChangeArrowheads="1"/>
            </p:cNvSpPr>
            <p:nvPr/>
          </p:nvSpPr>
          <p:spPr bwMode="auto">
            <a:xfrm>
              <a:off x="2016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13365" name="Text Box 70"/>
            <p:cNvSpPr txBox="1">
              <a:spLocks noChangeArrowheads="1"/>
            </p:cNvSpPr>
            <p:nvPr/>
          </p:nvSpPr>
          <p:spPr bwMode="auto">
            <a:xfrm>
              <a:off x="1008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</p:grpSp>
      <p:sp>
        <p:nvSpPr>
          <p:cNvPr id="12359" name="Text Box 71"/>
          <p:cNvSpPr txBox="1">
            <a:spLocks noChangeArrowheads="1"/>
          </p:cNvSpPr>
          <p:nvPr/>
        </p:nvSpPr>
        <p:spPr bwMode="auto">
          <a:xfrm>
            <a:off x="254880" y="3865468"/>
            <a:ext cx="1128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步长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360" name="Group 72"/>
          <p:cNvGrpSpPr>
            <a:grpSpLocks/>
          </p:cNvGrpSpPr>
          <p:nvPr/>
        </p:nvGrpSpPr>
        <p:grpSpPr bwMode="auto">
          <a:xfrm>
            <a:off x="1459792" y="3099126"/>
            <a:ext cx="6781800" cy="304800"/>
            <a:chOff x="0" y="0"/>
            <a:chExt cx="4272" cy="192"/>
          </a:xfrm>
        </p:grpSpPr>
        <p:sp>
          <p:nvSpPr>
            <p:cNvPr id="13357" name="Rectangle 73"/>
            <p:cNvSpPr>
              <a:spLocks noChangeArrowheads="1"/>
            </p:cNvSpPr>
            <p:nvPr/>
          </p:nvSpPr>
          <p:spPr bwMode="auto">
            <a:xfrm>
              <a:off x="0" y="0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58" name="Rectangle 74"/>
            <p:cNvSpPr>
              <a:spLocks noChangeArrowheads="1"/>
            </p:cNvSpPr>
            <p:nvPr/>
          </p:nvSpPr>
          <p:spPr bwMode="auto">
            <a:xfrm>
              <a:off x="1008" y="0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59" name="Rectangle 75"/>
            <p:cNvSpPr>
              <a:spLocks noChangeArrowheads="1"/>
            </p:cNvSpPr>
            <p:nvPr/>
          </p:nvSpPr>
          <p:spPr bwMode="auto">
            <a:xfrm>
              <a:off x="2016" y="0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60" name="Rectangle 76"/>
            <p:cNvSpPr>
              <a:spLocks noChangeArrowheads="1"/>
            </p:cNvSpPr>
            <p:nvPr/>
          </p:nvSpPr>
          <p:spPr bwMode="auto">
            <a:xfrm>
              <a:off x="3024" y="0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61" name="Rectangle 77"/>
            <p:cNvSpPr>
              <a:spLocks noChangeArrowheads="1"/>
            </p:cNvSpPr>
            <p:nvPr/>
          </p:nvSpPr>
          <p:spPr bwMode="auto">
            <a:xfrm>
              <a:off x="4032" y="0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366" name="Group 78"/>
          <p:cNvGrpSpPr>
            <a:grpSpLocks/>
          </p:cNvGrpSpPr>
          <p:nvPr/>
        </p:nvGrpSpPr>
        <p:grpSpPr bwMode="auto">
          <a:xfrm>
            <a:off x="1993192" y="3099126"/>
            <a:ext cx="5181600" cy="304800"/>
            <a:chOff x="0" y="0"/>
            <a:chExt cx="3264" cy="192"/>
          </a:xfrm>
        </p:grpSpPr>
        <p:sp>
          <p:nvSpPr>
            <p:cNvPr id="13353" name="Rectangle 79"/>
            <p:cNvSpPr>
              <a:spLocks noChangeArrowheads="1"/>
            </p:cNvSpPr>
            <p:nvPr/>
          </p:nvSpPr>
          <p:spPr bwMode="auto">
            <a:xfrm>
              <a:off x="0" y="0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54" name="Rectangle 80"/>
            <p:cNvSpPr>
              <a:spLocks noChangeArrowheads="1"/>
            </p:cNvSpPr>
            <p:nvPr/>
          </p:nvSpPr>
          <p:spPr bwMode="auto">
            <a:xfrm>
              <a:off x="1008" y="0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55" name="Rectangle 81"/>
            <p:cNvSpPr>
              <a:spLocks noChangeArrowheads="1"/>
            </p:cNvSpPr>
            <p:nvPr/>
          </p:nvSpPr>
          <p:spPr bwMode="auto">
            <a:xfrm>
              <a:off x="2016" y="0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56" name="Rectangle 82"/>
            <p:cNvSpPr>
              <a:spLocks noChangeArrowheads="1"/>
            </p:cNvSpPr>
            <p:nvPr/>
          </p:nvSpPr>
          <p:spPr bwMode="auto">
            <a:xfrm>
              <a:off x="3024" y="0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371" name="Group 83"/>
          <p:cNvGrpSpPr>
            <a:grpSpLocks/>
          </p:cNvGrpSpPr>
          <p:nvPr/>
        </p:nvGrpSpPr>
        <p:grpSpPr bwMode="auto">
          <a:xfrm>
            <a:off x="2526592" y="3099126"/>
            <a:ext cx="5181600" cy="304800"/>
            <a:chOff x="0" y="0"/>
            <a:chExt cx="3264" cy="192"/>
          </a:xfrm>
        </p:grpSpPr>
        <p:sp>
          <p:nvSpPr>
            <p:cNvPr id="13349" name="Rectangle 84"/>
            <p:cNvSpPr>
              <a:spLocks noChangeArrowheads="1"/>
            </p:cNvSpPr>
            <p:nvPr/>
          </p:nvSpPr>
          <p:spPr bwMode="auto">
            <a:xfrm>
              <a:off x="3024" y="0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50" name="Rectangle 85"/>
            <p:cNvSpPr>
              <a:spLocks noChangeArrowheads="1"/>
            </p:cNvSpPr>
            <p:nvPr/>
          </p:nvSpPr>
          <p:spPr bwMode="auto">
            <a:xfrm>
              <a:off x="0" y="0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51" name="Rectangle 86"/>
            <p:cNvSpPr>
              <a:spLocks noChangeArrowheads="1"/>
            </p:cNvSpPr>
            <p:nvPr/>
          </p:nvSpPr>
          <p:spPr bwMode="auto">
            <a:xfrm>
              <a:off x="1008" y="0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52" name="Rectangle 87"/>
            <p:cNvSpPr>
              <a:spLocks noChangeArrowheads="1"/>
            </p:cNvSpPr>
            <p:nvPr/>
          </p:nvSpPr>
          <p:spPr bwMode="auto">
            <a:xfrm>
              <a:off x="2016" y="0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2376" name="Text Box 88"/>
          <p:cNvSpPr txBox="1">
            <a:spLocks noChangeArrowheads="1"/>
          </p:cNvSpPr>
          <p:nvPr/>
        </p:nvSpPr>
        <p:spPr bwMode="auto">
          <a:xfrm>
            <a:off x="183442" y="4873530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步长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377" name="Group 89"/>
          <p:cNvGrpSpPr>
            <a:grpSpLocks/>
          </p:cNvGrpSpPr>
          <p:nvPr/>
        </p:nvGrpSpPr>
        <p:grpSpPr bwMode="auto">
          <a:xfrm>
            <a:off x="1383592" y="4873530"/>
            <a:ext cx="6934200" cy="422275"/>
            <a:chOff x="0" y="0"/>
            <a:chExt cx="4368" cy="266"/>
          </a:xfrm>
        </p:grpSpPr>
        <p:sp>
          <p:nvSpPr>
            <p:cNvPr id="13336" name="Text Box 90"/>
            <p:cNvSpPr txBox="1">
              <a:spLocks noChangeArrowheads="1"/>
            </p:cNvSpPr>
            <p:nvPr/>
          </p:nvSpPr>
          <p:spPr bwMode="auto">
            <a:xfrm>
              <a:off x="4032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13337" name="Text Box 91"/>
            <p:cNvSpPr txBox="1">
              <a:spLocks noChangeArrowheads="1"/>
            </p:cNvSpPr>
            <p:nvPr/>
          </p:nvSpPr>
          <p:spPr bwMode="auto">
            <a:xfrm>
              <a:off x="2016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41</a:t>
              </a:r>
            </a:p>
          </p:txBody>
        </p:sp>
        <p:sp>
          <p:nvSpPr>
            <p:cNvPr id="13338" name="Text Box 92"/>
            <p:cNvSpPr txBox="1">
              <a:spLocks noChangeArrowheads="1"/>
            </p:cNvSpPr>
            <p:nvPr/>
          </p:nvSpPr>
          <p:spPr bwMode="auto">
            <a:xfrm>
              <a:off x="336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13339" name="Text Box 93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3340" name="Text Box 94"/>
            <p:cNvSpPr txBox="1">
              <a:spLocks noChangeArrowheads="1"/>
            </p:cNvSpPr>
            <p:nvPr/>
          </p:nvSpPr>
          <p:spPr bwMode="auto">
            <a:xfrm>
              <a:off x="1344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28</a:t>
              </a:r>
            </a:p>
          </p:txBody>
        </p:sp>
        <p:sp>
          <p:nvSpPr>
            <p:cNvPr id="13341" name="Text Box 95"/>
            <p:cNvSpPr txBox="1">
              <a:spLocks noChangeArrowheads="1"/>
            </p:cNvSpPr>
            <p:nvPr/>
          </p:nvSpPr>
          <p:spPr bwMode="auto">
            <a:xfrm>
              <a:off x="2352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58</a:t>
              </a:r>
            </a:p>
          </p:txBody>
        </p:sp>
        <p:sp>
          <p:nvSpPr>
            <p:cNvPr id="13342" name="Text Box 96"/>
            <p:cNvSpPr txBox="1">
              <a:spLocks noChangeArrowheads="1"/>
            </p:cNvSpPr>
            <p:nvPr/>
          </p:nvSpPr>
          <p:spPr bwMode="auto">
            <a:xfrm>
              <a:off x="168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</a:p>
          </p:txBody>
        </p:sp>
        <p:sp>
          <p:nvSpPr>
            <p:cNvPr id="13343" name="Text Box 97"/>
            <p:cNvSpPr txBox="1">
              <a:spLocks noChangeArrowheads="1"/>
            </p:cNvSpPr>
            <p:nvPr/>
          </p:nvSpPr>
          <p:spPr bwMode="auto">
            <a:xfrm>
              <a:off x="2688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13344" name="Text Box 98"/>
            <p:cNvSpPr txBox="1">
              <a:spLocks noChangeArrowheads="1"/>
            </p:cNvSpPr>
            <p:nvPr/>
          </p:nvSpPr>
          <p:spPr bwMode="auto">
            <a:xfrm>
              <a:off x="3696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95</a:t>
              </a:r>
            </a:p>
          </p:txBody>
        </p:sp>
        <p:sp>
          <p:nvSpPr>
            <p:cNvPr id="13345" name="Text Box 99"/>
            <p:cNvSpPr txBox="1">
              <a:spLocks noChangeArrowheads="1"/>
            </p:cNvSpPr>
            <p:nvPr/>
          </p:nvSpPr>
          <p:spPr bwMode="auto">
            <a:xfrm>
              <a:off x="336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13346" name="Text Box 100"/>
            <p:cNvSpPr txBox="1">
              <a:spLocks noChangeArrowheads="1"/>
            </p:cNvSpPr>
            <p:nvPr/>
          </p:nvSpPr>
          <p:spPr bwMode="auto">
            <a:xfrm>
              <a:off x="3024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81</a:t>
              </a:r>
            </a:p>
          </p:txBody>
        </p:sp>
        <p:sp>
          <p:nvSpPr>
            <p:cNvPr id="13347" name="Text Box 101"/>
            <p:cNvSpPr txBox="1">
              <a:spLocks noChangeArrowheads="1"/>
            </p:cNvSpPr>
            <p:nvPr/>
          </p:nvSpPr>
          <p:spPr bwMode="auto">
            <a:xfrm>
              <a:off x="1008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13348" name="Text Box 102"/>
            <p:cNvSpPr txBox="1">
              <a:spLocks noChangeArrowheads="1"/>
            </p:cNvSpPr>
            <p:nvPr/>
          </p:nvSpPr>
          <p:spPr bwMode="auto">
            <a:xfrm>
              <a:off x="672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</p:grpSp>
      <p:sp>
        <p:nvSpPr>
          <p:cNvPr id="103" name="矩形 102"/>
          <p:cNvSpPr/>
          <p:nvPr/>
        </p:nvSpPr>
        <p:spPr>
          <a:xfrm>
            <a:off x="495088" y="1184899"/>
            <a:ext cx="403837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希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尔排序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9.2 </a:t>
            </a:r>
            <a:r>
              <a:rPr lang="zh-CN" altLang="en-US" sz="3600" dirty="0" smtClean="0"/>
              <a:t>插入排序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4" grpId="0" autoUpdateAnimBg="0"/>
      <p:bldP spid="12359" grpId="0" autoUpdateAnimBg="0"/>
      <p:bldP spid="1237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0789" y="2492896"/>
            <a:ext cx="7082718" cy="2880320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/>
          <a:lstStyle/>
          <a:p>
            <a:pPr marL="720000" lvl="1" indent="-514350" eaLnBrk="1" hangingPunct="1">
              <a:lnSpc>
                <a:spcPct val="120000"/>
              </a:lnSpc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设计一步长序列</a:t>
            </a:r>
            <a:r>
              <a:rPr lang="en-US" altLang="zh-CN" sz="28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i="1" baseline="-250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en-US" altLang="zh-CN" sz="28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i="1" baseline="-25000" dirty="0" err="1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720000" lvl="1" indent="-514350" eaLnBrk="1" hangingPunct="1">
              <a:lnSpc>
                <a:spcPct val="120000"/>
              </a:lnSpc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依次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选取步长</a:t>
            </a:r>
            <a:r>
              <a:rPr lang="en-US" altLang="zh-CN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i="1" baseline="-25000" dirty="0">
                <a:ea typeface="Cambria Math" panose="020405030504060302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8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1≤</a:t>
            </a:r>
            <a:r>
              <a:rPr lang="en-US" altLang="zh-CN" sz="2800" i="1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800" i="1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待排序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列按</a:t>
            </a:r>
            <a:r>
              <a:rPr lang="en-US" altLang="zh-CN" sz="2800" i="1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i="1" baseline="-250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间隔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分割成</a:t>
            </a:r>
            <a:r>
              <a:rPr lang="en-US" altLang="zh-CN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i="1" baseline="-25000" dirty="0"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个子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序列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；对每一个子序列进行直接插入排序。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1239093"/>
            <a:ext cx="381386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希尔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9.2 </a:t>
            </a:r>
            <a:r>
              <a:rPr lang="zh-CN" altLang="en-US" sz="3600" dirty="0" smtClean="0"/>
              <a:t>插入排序</a:t>
            </a:r>
          </a:p>
        </p:txBody>
      </p:sp>
      <p:sp>
        <p:nvSpPr>
          <p:cNvPr id="8" name="矩形 7"/>
          <p:cNvSpPr/>
          <p:nvPr/>
        </p:nvSpPr>
        <p:spPr>
          <a:xfrm>
            <a:off x="1115616" y="1652313"/>
            <a:ext cx="2187852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算法思路</a:t>
            </a:r>
            <a:endParaRPr kumimoji="1" lang="zh-CN" altLang="en-US" sz="2800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457325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81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990725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94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524125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057525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3590925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125913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643438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173663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95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5686425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20492" name="Text Box 14"/>
          <p:cNvSpPr txBox="1">
            <a:spLocks noChangeArrowheads="1"/>
          </p:cNvSpPr>
          <p:nvPr/>
        </p:nvSpPr>
        <p:spPr bwMode="auto">
          <a:xfrm>
            <a:off x="6219825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58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772275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41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7305675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7839075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5702300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3059113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4143375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81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893763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923925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41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4656138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94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911225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896938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884238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4216400" y="1271588"/>
            <a:ext cx="3810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6854825" y="1271588"/>
            <a:ext cx="3810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31" name="Rectangle 43"/>
          <p:cNvSpPr>
            <a:spLocks noChangeArrowheads="1"/>
          </p:cNvSpPr>
          <p:nvPr/>
        </p:nvSpPr>
        <p:spPr bwMode="auto">
          <a:xfrm>
            <a:off x="4751388" y="1271588"/>
            <a:ext cx="3810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32" name="Rectangle 44"/>
          <p:cNvSpPr>
            <a:spLocks noChangeArrowheads="1"/>
          </p:cNvSpPr>
          <p:nvPr/>
        </p:nvSpPr>
        <p:spPr bwMode="auto">
          <a:xfrm>
            <a:off x="7386638" y="1271588"/>
            <a:ext cx="3810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35" name="Rectangle 47"/>
          <p:cNvSpPr>
            <a:spLocks noChangeArrowheads="1"/>
          </p:cNvSpPr>
          <p:nvPr/>
        </p:nvSpPr>
        <p:spPr bwMode="auto">
          <a:xfrm>
            <a:off x="5253038" y="1271588"/>
            <a:ext cx="381000" cy="304800"/>
          </a:xfrm>
          <a:prstGeom prst="rect">
            <a:avLst/>
          </a:prstGeom>
          <a:noFill/>
          <a:ln w="25400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36" name="Rectangle 48"/>
          <p:cNvSpPr>
            <a:spLocks noChangeArrowheads="1"/>
          </p:cNvSpPr>
          <p:nvPr/>
        </p:nvSpPr>
        <p:spPr bwMode="auto">
          <a:xfrm>
            <a:off x="7935913" y="1271588"/>
            <a:ext cx="381000" cy="304800"/>
          </a:xfrm>
          <a:prstGeom prst="rect">
            <a:avLst/>
          </a:prstGeom>
          <a:noFill/>
          <a:ln w="25400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800725" y="1271588"/>
            <a:ext cx="381000" cy="304800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1533525" y="1271588"/>
            <a:ext cx="3810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30" name="Rectangle 42"/>
          <p:cNvSpPr>
            <a:spLocks noChangeArrowheads="1"/>
          </p:cNvSpPr>
          <p:nvPr/>
        </p:nvSpPr>
        <p:spPr bwMode="auto">
          <a:xfrm>
            <a:off x="2082800" y="1271588"/>
            <a:ext cx="3810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34" name="Rectangle 46"/>
          <p:cNvSpPr>
            <a:spLocks noChangeArrowheads="1"/>
          </p:cNvSpPr>
          <p:nvPr/>
        </p:nvSpPr>
        <p:spPr bwMode="auto">
          <a:xfrm>
            <a:off x="2600325" y="1271588"/>
            <a:ext cx="381000" cy="304800"/>
          </a:xfrm>
          <a:prstGeom prst="rect">
            <a:avLst/>
          </a:prstGeom>
          <a:noFill/>
          <a:ln w="25400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38" name="Rectangle 50"/>
          <p:cNvSpPr>
            <a:spLocks noChangeArrowheads="1"/>
          </p:cNvSpPr>
          <p:nvPr/>
        </p:nvSpPr>
        <p:spPr bwMode="auto">
          <a:xfrm>
            <a:off x="3133725" y="1271588"/>
            <a:ext cx="381000" cy="304800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41" name="Rectangle 53"/>
          <p:cNvSpPr>
            <a:spLocks noChangeArrowheads="1"/>
          </p:cNvSpPr>
          <p:nvPr/>
        </p:nvSpPr>
        <p:spPr bwMode="auto">
          <a:xfrm>
            <a:off x="3667125" y="1271588"/>
            <a:ext cx="381000" cy="3048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42" name="Rectangle 54"/>
          <p:cNvSpPr>
            <a:spLocks noChangeArrowheads="1"/>
          </p:cNvSpPr>
          <p:nvPr/>
        </p:nvSpPr>
        <p:spPr bwMode="auto">
          <a:xfrm>
            <a:off x="6316663" y="1271588"/>
            <a:ext cx="381000" cy="3048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45" name="Text Box 57"/>
          <p:cNvSpPr txBox="1">
            <a:spLocks noChangeArrowheads="1"/>
          </p:cNvSpPr>
          <p:nvPr/>
        </p:nvSpPr>
        <p:spPr bwMode="auto">
          <a:xfrm>
            <a:off x="4148138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41</a:t>
            </a:r>
          </a:p>
        </p:txBody>
      </p:sp>
      <p:sp>
        <p:nvSpPr>
          <p:cNvPr id="12346" name="Text Box 58"/>
          <p:cNvSpPr txBox="1">
            <a:spLocks noChangeArrowheads="1"/>
          </p:cNvSpPr>
          <p:nvPr/>
        </p:nvSpPr>
        <p:spPr bwMode="auto">
          <a:xfrm>
            <a:off x="7307263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94</a:t>
            </a:r>
          </a:p>
        </p:txBody>
      </p:sp>
      <p:sp>
        <p:nvSpPr>
          <p:cNvPr id="12349" name="Text Box 61"/>
          <p:cNvSpPr txBox="1">
            <a:spLocks noChangeArrowheads="1"/>
          </p:cNvSpPr>
          <p:nvPr/>
        </p:nvSpPr>
        <p:spPr bwMode="auto">
          <a:xfrm>
            <a:off x="912813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12351" name="Text Box 63"/>
          <p:cNvSpPr txBox="1">
            <a:spLocks noChangeArrowheads="1"/>
          </p:cNvSpPr>
          <p:nvPr/>
        </p:nvSpPr>
        <p:spPr bwMode="auto">
          <a:xfrm>
            <a:off x="1454150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</a:p>
        </p:txBody>
      </p:sp>
      <p:sp>
        <p:nvSpPr>
          <p:cNvPr id="12352" name="Text Box 64"/>
          <p:cNvSpPr txBox="1">
            <a:spLocks noChangeArrowheads="1"/>
          </p:cNvSpPr>
          <p:nvPr/>
        </p:nvSpPr>
        <p:spPr bwMode="auto">
          <a:xfrm>
            <a:off x="4652963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</a:p>
        </p:txBody>
      </p:sp>
      <p:sp>
        <p:nvSpPr>
          <p:cNvPr id="12353" name="Text Box 65"/>
          <p:cNvSpPr txBox="1">
            <a:spLocks noChangeArrowheads="1"/>
          </p:cNvSpPr>
          <p:nvPr/>
        </p:nvSpPr>
        <p:spPr bwMode="auto">
          <a:xfrm>
            <a:off x="7854950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95</a:t>
            </a:r>
          </a:p>
        </p:txBody>
      </p:sp>
      <p:sp>
        <p:nvSpPr>
          <p:cNvPr id="12356" name="Text Box 68"/>
          <p:cNvSpPr txBox="1">
            <a:spLocks noChangeArrowheads="1"/>
          </p:cNvSpPr>
          <p:nvPr/>
        </p:nvSpPr>
        <p:spPr bwMode="auto">
          <a:xfrm>
            <a:off x="6778625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81</a:t>
            </a:r>
          </a:p>
        </p:txBody>
      </p:sp>
      <p:sp>
        <p:nvSpPr>
          <p:cNvPr id="12357" name="Text Box 69"/>
          <p:cNvSpPr txBox="1">
            <a:spLocks noChangeArrowheads="1"/>
          </p:cNvSpPr>
          <p:nvPr/>
        </p:nvSpPr>
        <p:spPr bwMode="auto">
          <a:xfrm>
            <a:off x="1995488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12358" name="Text Box 70"/>
          <p:cNvSpPr txBox="1">
            <a:spLocks noChangeArrowheads="1"/>
          </p:cNvSpPr>
          <p:nvPr/>
        </p:nvSpPr>
        <p:spPr bwMode="auto">
          <a:xfrm>
            <a:off x="5186363" y="1212850"/>
            <a:ext cx="5334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20527" name="Text Box 71"/>
          <p:cNvSpPr txBox="1">
            <a:spLocks noChangeArrowheads="1"/>
          </p:cNvSpPr>
          <p:nvPr/>
        </p:nvSpPr>
        <p:spPr bwMode="auto">
          <a:xfrm>
            <a:off x="3548063" y="1708150"/>
            <a:ext cx="1128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步长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=5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8" name="Text Box 93"/>
          <p:cNvSpPr txBox="1">
            <a:spLocks noChangeArrowheads="1"/>
          </p:cNvSpPr>
          <p:nvPr/>
        </p:nvSpPr>
        <p:spPr bwMode="auto">
          <a:xfrm>
            <a:off x="923925" y="1223963"/>
            <a:ext cx="533400" cy="4000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124325" y="1212850"/>
            <a:ext cx="4248150" cy="4222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530" name="矩形 3"/>
          <p:cNvSpPr>
            <a:spLocks noChangeArrowheads="1"/>
          </p:cNvSpPr>
          <p:nvPr/>
        </p:nvSpPr>
        <p:spPr bwMode="auto">
          <a:xfrm>
            <a:off x="718724" y="2162727"/>
            <a:ext cx="8173756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void   </a:t>
            </a:r>
            <a:r>
              <a:rPr lang="en-US" altLang="zh-CN" sz="2000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ShellInsert</a:t>
            </a: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*s</a:t>
            </a:r>
            <a:r>
              <a:rPr lang="zh-CN" altLang="en-US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gap)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       </a:t>
            </a:r>
            <a:r>
              <a:rPr lang="en-US" altLang="zh-CN" sz="2000" dirty="0" smtClean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 smtClean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一趟增量为</a:t>
            </a:r>
            <a:r>
              <a:rPr lang="en-US" altLang="zh-CN" sz="2000" dirty="0" smtClean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gap</a:t>
            </a:r>
            <a:r>
              <a:rPr lang="zh-CN" altLang="en-US" sz="2000" dirty="0" smtClean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的插入排序，</a:t>
            </a:r>
            <a:r>
              <a:rPr lang="en-US" altLang="zh-CN" sz="2000" dirty="0" smtClean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gap</a:t>
            </a:r>
            <a:r>
              <a:rPr lang="zh-CN" altLang="en-US" sz="2000" dirty="0" smtClean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为步长*</a:t>
            </a:r>
            <a:r>
              <a:rPr lang="en-US" altLang="zh-CN" sz="2000" dirty="0" smtClean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endParaRPr lang="en-US" altLang="zh-CN" sz="2000" dirty="0">
              <a:solidFill>
                <a:srgbClr val="187E18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lang="zh-CN" altLang="en-US" sz="2000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2000" dirty="0" smtClean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小于时，需将</a:t>
            </a:r>
            <a:r>
              <a:rPr lang="en-US" altLang="zh-CN" sz="20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r[</a:t>
            </a:r>
            <a:r>
              <a:rPr lang="en-US" altLang="zh-CN" sz="2000" dirty="0" err="1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插入有序表*</a:t>
            </a:r>
            <a:r>
              <a:rPr lang="en-US" altLang="zh-CN" sz="20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lvl="1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                                                            </a:t>
            </a:r>
            <a:r>
              <a:rPr lang="en-US" altLang="zh-CN" sz="20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为统一算法设置监视哨*</a:t>
            </a:r>
            <a:r>
              <a:rPr lang="en-US" altLang="zh-CN" sz="20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                                                   </a:t>
            </a:r>
          </a:p>
          <a:p>
            <a:pPr lvl="1"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 smtClean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                        </a:t>
            </a:r>
            <a:r>
              <a:rPr lang="zh-CN" altLang="en-US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</a:t>
            </a:r>
            <a:endParaRPr lang="en-US" altLang="zh-CN" sz="2000" dirty="0" smtClean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} /* if */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71748" y="3145199"/>
            <a:ext cx="42146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for(</a:t>
            </a:r>
            <a:r>
              <a:rPr lang="en-US" altLang="zh-CN" sz="2000" dirty="0" err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=gap+1</a:t>
            </a:r>
            <a:r>
              <a:rPr lang="zh-CN" altLang="en-US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 err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&lt;=S-&gt;length</a:t>
            </a:r>
            <a:r>
              <a:rPr lang="zh-CN" altLang="en-US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 err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517289" y="3552431"/>
            <a:ext cx="3437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if(S-&gt;r[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].key&lt;S-&gt;r[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-gap].key)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760335" y="4243688"/>
            <a:ext cx="31277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S-&gt;r[0]=S-&gt;r[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      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282560" y="4685226"/>
            <a:ext cx="73437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for(j=</a:t>
            </a:r>
            <a:r>
              <a:rPr lang="en-US" altLang="zh-CN" sz="2000" dirty="0" err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-gap</a:t>
            </a:r>
            <a:r>
              <a:rPr lang="zh-CN" altLang="en-US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j&gt;0 &amp;&amp; S-&gt;r[0].key&lt;S-&gt;r[j].key</a:t>
            </a:r>
            <a:r>
              <a:rPr lang="zh-CN" altLang="en-US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j=j-gap)</a:t>
            </a:r>
          </a:p>
          <a:p>
            <a:pPr lvl="1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S-&gt;r[</a:t>
            </a:r>
            <a:r>
              <a:rPr lang="en-US" altLang="zh-CN" sz="2000" dirty="0" err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j+gap</a:t>
            </a: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]=S-&gt;r[j]</a:t>
            </a:r>
            <a:r>
              <a:rPr lang="zh-CN" altLang="en-US" sz="2000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          </a:t>
            </a:r>
            <a:r>
              <a:rPr lang="en-US" altLang="zh-CN" sz="2000" dirty="0" smtClean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记录后移*</a:t>
            </a:r>
            <a:r>
              <a:rPr lang="en-US" altLang="zh-CN" sz="20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en-US" sz="2000" dirty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720850" y="5383605"/>
            <a:ext cx="59295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S-&gt;r[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j+gap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]=S-&gt;r[0]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插入到正确位置*</a:t>
            </a:r>
            <a:r>
              <a:rPr lang="en-US" altLang="zh-CN" sz="2000" dirty="0" smtClean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FF0000"/>
                </a:solidFill>
              </a:rPr>
              <a:t>一趟希尔排序算法</a:t>
            </a:r>
          </a:p>
        </p:txBody>
      </p:sp>
    </p:spTree>
    <p:extLst>
      <p:ext uri="{BB962C8B-B14F-4D97-AF65-F5344CB8AC3E}">
        <p14:creationId xmlns:p14="http://schemas.microsoft.com/office/powerpoint/2010/main" val="346860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500"/>
                                        <p:tgtEl>
                                          <p:spTgt spid="1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50" autoRev="1" fill="remove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9" dur="250" autoRev="1" fill="remove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500"/>
                                        <p:tgtEl>
                                          <p:spTgt spid="1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500"/>
                                        <p:tgtEl>
                                          <p:spTgt spid="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250" autoRev="1" fill="remove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6" dur="250" autoRev="1" fill="remove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250" autoRev="1" fill="remove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1" dur="500"/>
                                        <p:tgtEl>
                                          <p:spTgt spid="1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250" autoRev="1" fill="remove"/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5" dur="250" autoRev="1" fill="remove"/>
                                        <p:tgtEl>
                                          <p:spTgt spid="123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6" dur="250" autoRev="1" fill="remove"/>
                                        <p:tgtEl>
                                          <p:spTgt spid="123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50" autoRev="1" fill="remove"/>
                                        <p:tgtEl>
                                          <p:spTgt spid="123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5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12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4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5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250" autoRev="1" fill="remove"/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3" dur="250" autoRev="1" fill="remove"/>
                                        <p:tgtEl>
                                          <p:spTgt spid="12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4" dur="250" autoRev="1" fill="remove"/>
                                        <p:tgtEl>
                                          <p:spTgt spid="12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50" autoRev="1" fill="remove"/>
                                        <p:tgtEl>
                                          <p:spTgt spid="123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8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250" autoRev="1" fill="remove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2" dur="250" autoRev="1" fill="remove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3" dur="250" autoRev="1" fill="remove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50" autoRev="1" fill="remove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3" dur="500"/>
                                        <p:tgtEl>
                                          <p:spTgt spid="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7" dur="250" autoRev="1" fill="remove"/>
                                        <p:tgtEl>
                                          <p:spTgt spid="123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8" dur="250" autoRev="1" fill="remove"/>
                                        <p:tgtEl>
                                          <p:spTgt spid="12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9" dur="250" autoRev="1" fill="remove"/>
                                        <p:tgtEl>
                                          <p:spTgt spid="12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250" autoRev="1" fill="remove"/>
                                        <p:tgtEl>
                                          <p:spTgt spid="123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4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9" dur="500"/>
                                        <p:tgtEl>
                                          <p:spTgt spid="1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4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2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5" dur="250" autoRev="1" fill="remove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6" dur="250" autoRev="1" fill="remove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7" dur="250" autoRev="1" fill="remove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250" autoRev="1" fill="remove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7" dur="500"/>
                                        <p:tgtEl>
                                          <p:spTgt spid="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250" autoRev="1" fill="remove"/>
                                        <p:tgtEl>
                                          <p:spTgt spid="123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2" dur="250" autoRev="1" fill="remove"/>
                                        <p:tgtEl>
                                          <p:spTgt spid="12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3" dur="250" autoRev="1" fill="remove"/>
                                        <p:tgtEl>
                                          <p:spTgt spid="12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250" autoRev="1" fill="remove"/>
                                        <p:tgtEl>
                                          <p:spTgt spid="123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8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3" dur="500"/>
                                        <p:tgtEl>
                                          <p:spTgt spid="1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8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6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9" dur="250" autoRev="1" fill="remove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0" dur="250" autoRev="1" fill="remove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250" autoRev="1" fill="remove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250" autoRev="1" fill="remove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6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1" dur="500"/>
                                        <p:tgtEl>
                                          <p:spTgt spid="1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5" dur="250" autoRev="1" fill="remove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6" dur="250" autoRev="1" fill="remove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7" dur="250" autoRev="1" fill="remove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8" dur="250" autoRev="1" fill="remove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2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7" dur="500"/>
                                        <p:tgtEl>
                                          <p:spTgt spid="1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 animBg="1"/>
      <p:bldP spid="12295" grpId="0" animBg="1"/>
      <p:bldP spid="12296" grpId="0" animBg="1"/>
      <p:bldP spid="12298" grpId="0" animBg="1"/>
      <p:bldP spid="12299" grpId="0" animBg="1"/>
      <p:bldP spid="12300" grpId="0" animBg="1"/>
      <p:bldP spid="12300" grpId="1" animBg="1"/>
      <p:bldP spid="12301" grpId="0" animBg="1"/>
      <p:bldP spid="12303" grpId="0" animBg="1"/>
      <p:bldP spid="12304" grpId="0" animBg="1"/>
      <p:bldP spid="12305" grpId="0" animBg="1"/>
      <p:bldP spid="12307" grpId="0" animBg="1"/>
      <p:bldP spid="12308" grpId="0" animBg="1"/>
      <p:bldP spid="12313" grpId="0" animBg="1"/>
      <p:bldP spid="12313" grpId="1" animBg="1"/>
      <p:bldP spid="12313" grpId="2" animBg="1"/>
      <p:bldP spid="12314" grpId="0" animBg="1"/>
      <p:bldP spid="12314" grpId="1" animBg="1"/>
      <p:bldP spid="12315" grpId="0" animBg="1"/>
      <p:bldP spid="12315" grpId="1" animBg="1"/>
      <p:bldP spid="12317" grpId="0" animBg="1"/>
      <p:bldP spid="12317" grpId="1" animBg="1"/>
      <p:bldP spid="12317" grpId="2" animBg="1"/>
      <p:bldP spid="12318" grpId="0" animBg="1"/>
      <p:bldP spid="12318" grpId="1" animBg="1"/>
      <p:bldP spid="12319" grpId="0" animBg="1"/>
      <p:bldP spid="12319" grpId="1" animBg="1"/>
      <p:bldP spid="12323" grpId="0" animBg="1"/>
      <p:bldP spid="12323" grpId="1" animBg="1"/>
      <p:bldP spid="12327" grpId="0" animBg="1"/>
      <p:bldP spid="12328" grpId="0" animBg="1"/>
      <p:bldP spid="12331" grpId="0" animBg="1"/>
      <p:bldP spid="12332" grpId="0" animBg="1"/>
      <p:bldP spid="12335" grpId="0" animBg="1"/>
      <p:bldP spid="12336" grpId="0" animBg="1"/>
      <p:bldP spid="12339" grpId="0" animBg="1"/>
      <p:bldP spid="12326" grpId="0" animBg="1"/>
      <p:bldP spid="12326" grpId="1" animBg="1"/>
      <p:bldP spid="12330" grpId="0" animBg="1"/>
      <p:bldP spid="12330" grpId="1" animBg="1"/>
      <p:bldP spid="12334" grpId="0" animBg="1"/>
      <p:bldP spid="12334" grpId="1" animBg="1"/>
      <p:bldP spid="12338" grpId="0" animBg="1"/>
      <p:bldP spid="12338" grpId="1" animBg="1"/>
      <p:bldP spid="12341" grpId="0" animBg="1"/>
      <p:bldP spid="12341" grpId="1" animBg="1"/>
      <p:bldP spid="12342" grpId="0" animBg="1"/>
      <p:bldP spid="12345" grpId="0" animBg="1"/>
      <p:bldP spid="12346" grpId="0" animBg="1"/>
      <p:bldP spid="12349" grpId="0" animBg="1"/>
      <p:bldP spid="12349" grpId="1" animBg="1"/>
      <p:bldP spid="12351" grpId="0" animBg="1"/>
      <p:bldP spid="12351" grpId="1" animBg="1"/>
      <p:bldP spid="12352" grpId="0" animBg="1"/>
      <p:bldP spid="12353" grpId="0" animBg="1"/>
      <p:bldP spid="12356" grpId="0" animBg="1"/>
      <p:bldP spid="12357" grpId="0" animBg="1"/>
      <p:bldP spid="12357" grpId="1" animBg="1"/>
      <p:bldP spid="12358" grpId="0" animBg="1"/>
      <p:bldP spid="3" grpId="0" animBg="1"/>
      <p:bldP spid="5" grpId="0"/>
      <p:bldP spid="2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51405"/>
            <a:ext cx="5050161" cy="4896544"/>
          </a:xfrm>
          <a:gradFill flip="none" rotWithShape="1">
            <a:gsLst>
              <a:gs pos="0">
                <a:srgbClr val="EFFFFB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void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ShellInsert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SqList</a:t>
            </a:r>
            <a:r>
              <a:rPr lang="en-US" altLang="zh-CN" sz="2000" dirty="0" smtClean="0"/>
              <a:t> *s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gap)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{  </a:t>
            </a:r>
            <a:r>
              <a:rPr lang="en-US" altLang="zh-CN" sz="2000" dirty="0" smtClean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sz="2000" dirty="0" smtClean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一趟增量为</a:t>
            </a:r>
            <a:r>
              <a:rPr lang="en-US" altLang="zh-CN" sz="2000" dirty="0" smtClean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gap</a:t>
            </a:r>
            <a:r>
              <a:rPr lang="zh-CN" altLang="en-US" sz="2000" dirty="0" smtClean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的插入排序*</a:t>
            </a:r>
            <a:r>
              <a:rPr lang="en-US" altLang="zh-CN" sz="2000" dirty="0" smtClean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i,j</a:t>
            </a:r>
            <a:r>
              <a:rPr lang="zh-CN" altLang="en-US" sz="2000" dirty="0" smtClean="0"/>
              <a:t>；	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=gap+1</a:t>
            </a:r>
            <a:r>
              <a:rPr lang="zh-CN" altLang="en-US" sz="2000" dirty="0" smtClean="0"/>
              <a:t>；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&lt;=s-&gt;length</a:t>
            </a:r>
            <a:r>
              <a:rPr lang="zh-CN" altLang="en-US" sz="2000" dirty="0" smtClean="0"/>
              <a:t>；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++){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s-&gt;r[0]=S-&gt;r[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j=</a:t>
            </a:r>
            <a:r>
              <a:rPr lang="en-US" altLang="zh-CN" sz="2000" dirty="0" err="1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-gap;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while(s-&gt;r[0].key&lt;s-&gt;r[j].key&amp;&amp;j&gt;=0)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{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s-&gt;r[</a:t>
            </a:r>
            <a:r>
              <a:rPr lang="en-US" altLang="zh-CN" sz="2000" dirty="0" err="1" smtClean="0"/>
              <a:t>j+gap</a:t>
            </a:r>
            <a:r>
              <a:rPr lang="en-US" altLang="zh-CN" sz="2000" dirty="0" smtClean="0"/>
              <a:t>]=S-&gt;r[j]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      </a:t>
            </a:r>
            <a:r>
              <a:rPr lang="en-US" altLang="zh-CN" sz="2000" dirty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 smtClean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记录后移</a:t>
            </a:r>
            <a:endParaRPr lang="en-US" altLang="zh-CN" sz="2000" dirty="0" smtClean="0">
              <a:solidFill>
                <a:srgbClr val="187E1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2000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j=j-gap;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dirty="0"/>
              <a:t>}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dirty="0" smtClean="0"/>
              <a:t>s-&gt;r[</a:t>
            </a:r>
            <a:r>
              <a:rPr lang="en-US" altLang="zh-CN" sz="2000" dirty="0" err="1" smtClean="0"/>
              <a:t>j+gap</a:t>
            </a:r>
            <a:r>
              <a:rPr lang="en-US" altLang="zh-CN" sz="2000" dirty="0" smtClean="0"/>
              <a:t>]=s-&gt;r[0]</a:t>
            </a:r>
            <a:r>
              <a:rPr lang="zh-CN" altLang="en-US" sz="2000" dirty="0" smtClean="0"/>
              <a:t>； </a:t>
            </a:r>
            <a:r>
              <a:rPr lang="en-US" altLang="zh-CN" sz="2000" dirty="0" smtClean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zh-CN" sz="2000" dirty="0" smtClean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</a:t>
            </a:r>
            <a:r>
              <a:rPr lang="zh-CN" altLang="zh-CN" sz="2000" dirty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到正确</a:t>
            </a:r>
            <a:r>
              <a:rPr lang="zh-CN" altLang="zh-CN" sz="2000" dirty="0" smtClean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位置</a:t>
            </a:r>
            <a:endParaRPr lang="en-US" altLang="zh-CN" sz="2000" dirty="0" smtClean="0">
              <a:solidFill>
                <a:schemeClr val="hlink"/>
              </a:solidFill>
            </a:endParaRP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    }  </a:t>
            </a:r>
            <a:endParaRPr lang="en-US" altLang="zh-CN" sz="2000" dirty="0">
              <a:solidFill>
                <a:srgbClr val="187E1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FF0000"/>
                </a:solidFill>
              </a:rPr>
              <a:t>一趟希尔排序算法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5229674" y="2986206"/>
            <a:ext cx="3714193" cy="3477875"/>
          </a:xfrm>
          <a:prstGeom prst="rect">
            <a:avLst/>
          </a:prstGeom>
          <a:gradFill>
            <a:gsLst>
              <a:gs pos="48609">
                <a:schemeClr val="bg1">
                  <a:lumMod val="85000"/>
                </a:schemeClr>
              </a:gs>
              <a:gs pos="99000">
                <a:schemeClr val="bg1">
                  <a:lumMod val="95000"/>
                </a:schemeClr>
              </a:gs>
              <a:gs pos="0">
                <a:schemeClr val="tx2">
                  <a:lumMod val="40000"/>
                  <a:lumOff val="60000"/>
                </a:schemeClr>
              </a:gs>
            </a:gsLst>
            <a:lin ang="16200000" scaled="1"/>
          </a:gradFill>
        </p:spPr>
        <p:txBody>
          <a:bodyPr wrap="square">
            <a:spAutoFit/>
          </a:bodyPr>
          <a:lstStyle/>
          <a:p>
            <a:pPr marL="0" lvl="1" eaLnBrk="1" hangingPunct="1">
              <a:lnSpc>
                <a:spcPct val="110000"/>
              </a:lnSpc>
              <a:spcBef>
                <a:spcPts val="0"/>
              </a:spcBef>
              <a:buClr>
                <a:schemeClr val="hlink"/>
              </a:buClr>
              <a:buSzPct val="55000"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for(</a:t>
            </a: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=2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&lt;=s-&gt;length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++)  {</a:t>
            </a:r>
          </a:p>
          <a:p>
            <a:pPr marL="0" lvl="1" eaLnBrk="1" hangingPunct="1">
              <a:lnSpc>
                <a:spcPct val="110000"/>
              </a:lnSpc>
              <a:spcBef>
                <a:spcPts val="0"/>
              </a:spcBef>
              <a:buClr>
                <a:schemeClr val="hlink"/>
              </a:buClr>
              <a:buSzPct val="55000"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    s-&gt;r[0]=S-&gt;r[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； </a:t>
            </a:r>
            <a:endParaRPr lang="en-US" altLang="zh-CN" sz="2000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marL="0" lvl="1" eaLnBrk="1" hangingPunct="1">
              <a:lnSpc>
                <a:spcPct val="110000"/>
              </a:lnSpc>
              <a:spcBef>
                <a:spcPts val="0"/>
              </a:spcBef>
              <a:buClr>
                <a:schemeClr val="hlink"/>
              </a:buClr>
              <a:buSzPct val="55000"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     j= i-1;</a:t>
            </a:r>
          </a:p>
          <a:p>
            <a:pPr marL="0" lvl="1" eaLnBrk="1" hangingPunct="1">
              <a:lnSpc>
                <a:spcPct val="110000"/>
              </a:lnSpc>
              <a:spcBef>
                <a:spcPts val="0"/>
              </a:spcBef>
              <a:buClr>
                <a:schemeClr val="hlink"/>
              </a:buClr>
              <a:buSzPct val="55000"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     while (s-&gt;r[0].key &lt; s-&gt;r[j].key)</a:t>
            </a:r>
          </a:p>
          <a:p>
            <a:pPr marL="0" lvl="1" eaLnBrk="1" hangingPunct="1">
              <a:lnSpc>
                <a:spcPct val="110000"/>
              </a:lnSpc>
              <a:spcBef>
                <a:spcPts val="0"/>
              </a:spcBef>
              <a:buClr>
                <a:schemeClr val="hlink"/>
              </a:buClr>
              <a:buSzPct val="55000"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     {</a:t>
            </a:r>
          </a:p>
          <a:p>
            <a:pPr marL="0" lvl="1" eaLnBrk="1" hangingPunct="1">
              <a:lnSpc>
                <a:spcPct val="110000"/>
              </a:lnSpc>
              <a:spcBef>
                <a:spcPts val="0"/>
              </a:spcBef>
              <a:buClr>
                <a:schemeClr val="hlink"/>
              </a:buClr>
              <a:buSzPct val="55000"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       s-&gt;r[j+1]=s-&gt;r[j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];</a:t>
            </a:r>
            <a:endParaRPr lang="en-US" altLang="zh-CN" sz="1800" dirty="0">
              <a:solidFill>
                <a:srgbClr val="187E1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 eaLnBrk="1" hangingPunct="1">
              <a:lnSpc>
                <a:spcPct val="110000"/>
              </a:lnSpc>
              <a:spcBef>
                <a:spcPts val="0"/>
              </a:spcBef>
              <a:buClr>
                <a:schemeClr val="hlink"/>
              </a:buClr>
              <a:buSzPct val="55000"/>
            </a:pPr>
            <a:r>
              <a:rPr lang="zh-CN" altLang="en-US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j-- ;</a:t>
            </a:r>
          </a:p>
          <a:p>
            <a:pPr marL="0" lvl="1" eaLnBrk="1" hangingPunct="1">
              <a:lnSpc>
                <a:spcPct val="110000"/>
              </a:lnSpc>
              <a:spcBef>
                <a:spcPts val="0"/>
              </a:spcBef>
              <a:buClr>
                <a:schemeClr val="hlink"/>
              </a:buClr>
              <a:buSzPct val="55000"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      } </a:t>
            </a:r>
          </a:p>
          <a:p>
            <a:pPr marL="0" lvl="1" eaLnBrk="1" hangingPunct="1">
              <a:lnSpc>
                <a:spcPct val="110000"/>
              </a:lnSpc>
              <a:spcBef>
                <a:spcPts val="0"/>
              </a:spcBef>
              <a:buClr>
                <a:schemeClr val="hlink"/>
              </a:buClr>
              <a:buSzPct val="55000"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      s-&gt;r[j+1]=s-&gt;r[0]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； </a:t>
            </a:r>
            <a:endParaRPr lang="en-US" altLang="zh-CN" sz="2000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marL="0" lvl="1" eaLnBrk="1" hangingPunct="1">
              <a:lnSpc>
                <a:spcPct val="110000"/>
              </a:lnSpc>
              <a:spcBef>
                <a:spcPts val="0"/>
              </a:spcBef>
              <a:buClr>
                <a:schemeClr val="hlink"/>
              </a:buClr>
              <a:buSzPct val="55000"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78997" y="2071495"/>
            <a:ext cx="32155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直接插入排序：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3528" y="1163176"/>
            <a:ext cx="29403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希尔排序</a:t>
            </a:r>
            <a:r>
              <a:rPr lang="zh-CN" altLang="en-US" sz="3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4139952" y="3212976"/>
            <a:ext cx="108972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D60EAB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>
            <a:off x="4139952" y="3501008"/>
            <a:ext cx="108972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D60EAB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4211960" y="3789040"/>
            <a:ext cx="108972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D60EAB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>
            <a:off x="4505300" y="4221088"/>
            <a:ext cx="108972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D60EAB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4505300" y="4869160"/>
            <a:ext cx="108972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D60EAB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>
            <a:off x="4506943" y="5157192"/>
            <a:ext cx="108972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D60EAB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>
            <a:off x="4534343" y="5877272"/>
            <a:ext cx="108972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D60EAB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786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7824" y="1340768"/>
            <a:ext cx="3528392" cy="440120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插入排序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交换排序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选择排序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归并排序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4400" dirty="0">
                <a:solidFill>
                  <a:srgbClr val="0000FF"/>
                </a:solidFill>
                <a:cs typeface="+mn-cs"/>
              </a:rPr>
              <a:t>本章主要内容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6840760" cy="331236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pPr marL="0" lvl="1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void   </a:t>
            </a:r>
            <a:r>
              <a:rPr lang="en-US" altLang="zh-CN" sz="2800" dirty="0" err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ShellSort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*s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gaps[]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t)</a:t>
            </a:r>
          </a:p>
          <a:p>
            <a:pPr marL="0" lvl="1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endParaRPr lang="en-US" altLang="zh-CN" sz="2800" dirty="0" smtClean="0">
              <a:solidFill>
                <a:schemeClr val="hlink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k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0" lvl="1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for(k=0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k&lt;t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t++)</a:t>
            </a:r>
          </a:p>
          <a:p>
            <a:pPr marL="0" lvl="1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dirty="0" err="1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ShellInsert</a:t>
            </a:r>
            <a:r>
              <a:rPr lang="en-US" altLang="zh-CN" sz="28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(S</a:t>
            </a:r>
            <a:r>
              <a:rPr lang="zh-CN" altLang="en-US" sz="28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gaps[k])</a:t>
            </a:r>
            <a:r>
              <a:rPr lang="zh-CN" altLang="en-US" sz="28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 dirty="0" smtClean="0">
              <a:solidFill>
                <a:srgbClr val="D60EAB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rgbClr val="FF0000"/>
                </a:solidFill>
              </a:rPr>
              <a:t>k</a:t>
            </a:r>
            <a:r>
              <a:rPr lang="zh-CN" altLang="en-US" sz="3600" dirty="0" smtClean="0">
                <a:solidFill>
                  <a:srgbClr val="FF0000"/>
                </a:solidFill>
              </a:rPr>
              <a:t>趟希尔排序算法</a:t>
            </a:r>
          </a:p>
        </p:txBody>
      </p:sp>
    </p:spTree>
    <p:extLst>
      <p:ext uri="{BB962C8B-B14F-4D97-AF65-F5344CB8AC3E}">
        <p14:creationId xmlns:p14="http://schemas.microsoft.com/office/powerpoint/2010/main" val="33739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539750" y="1708150"/>
            <a:ext cx="8153400" cy="955675"/>
            <a:chOff x="0" y="0"/>
            <a:chExt cx="5136" cy="602"/>
          </a:xfrm>
        </p:grpSpPr>
        <p:sp>
          <p:nvSpPr>
            <p:cNvPr id="18547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 smtClean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〖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例</a:t>
              </a:r>
              <a:r>
                <a:rPr lang="en-US" altLang="zh-CN" sz="2400" b="1" dirty="0" smtClean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〗</a:t>
              </a:r>
              <a:r>
                <a:rPr lang="zh-CN" altLang="en-US" sz="2400" b="1" dirty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最坏情况</a:t>
              </a:r>
              <a:r>
                <a:rPr lang="en-US" altLang="zh-CN" sz="2400" b="1" dirty="0">
                  <a:solidFill>
                    <a:srgbClr val="0F378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:</a:t>
              </a:r>
            </a:p>
          </p:txBody>
        </p:sp>
        <p:grpSp>
          <p:nvGrpSpPr>
            <p:cNvPr id="18548" name="Group 6"/>
            <p:cNvGrpSpPr>
              <a:grpSpLocks/>
            </p:cNvGrpSpPr>
            <p:nvPr/>
          </p:nvGrpSpPr>
          <p:grpSpPr bwMode="auto">
            <a:xfrm>
              <a:off x="528" y="336"/>
              <a:ext cx="4608" cy="266"/>
              <a:chOff x="0" y="0"/>
              <a:chExt cx="4608" cy="266"/>
            </a:xfrm>
          </p:grpSpPr>
          <p:sp>
            <p:nvSpPr>
              <p:cNvPr id="18549" name="Text Box 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8550" name="Text Box 8"/>
              <p:cNvSpPr txBox="1">
                <a:spLocks noChangeArrowheads="1"/>
              </p:cNvSpPr>
              <p:nvPr/>
            </p:nvSpPr>
            <p:spPr bwMode="auto">
              <a:xfrm>
                <a:off x="288" y="0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  <p:sp>
            <p:nvSpPr>
              <p:cNvPr id="18551" name="Text Box 9"/>
              <p:cNvSpPr txBox="1">
                <a:spLocks noChangeArrowheads="1"/>
              </p:cNvSpPr>
              <p:nvPr/>
            </p:nvSpPr>
            <p:spPr bwMode="auto">
              <a:xfrm>
                <a:off x="576" y="0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8552" name="Text Box 10"/>
              <p:cNvSpPr txBox="1">
                <a:spLocks noChangeArrowheads="1"/>
              </p:cNvSpPr>
              <p:nvPr/>
            </p:nvSpPr>
            <p:spPr bwMode="auto">
              <a:xfrm>
                <a:off x="864" y="0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18553" name="Text Box 11"/>
              <p:cNvSpPr txBox="1">
                <a:spLocks noChangeArrowheads="1"/>
              </p:cNvSpPr>
              <p:nvPr/>
            </p:nvSpPr>
            <p:spPr bwMode="auto">
              <a:xfrm>
                <a:off x="1152" y="0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8554" name="Text Box 12"/>
              <p:cNvSpPr txBox="1">
                <a:spLocks noChangeArrowheads="1"/>
              </p:cNvSpPr>
              <p:nvPr/>
            </p:nvSpPr>
            <p:spPr bwMode="auto">
              <a:xfrm>
                <a:off x="1440" y="0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</a:p>
            </p:txBody>
          </p:sp>
          <p:sp>
            <p:nvSpPr>
              <p:cNvPr id="18555" name="Text Box 13"/>
              <p:cNvSpPr txBox="1">
                <a:spLocks noChangeArrowheads="1"/>
              </p:cNvSpPr>
              <p:nvPr/>
            </p:nvSpPr>
            <p:spPr bwMode="auto">
              <a:xfrm>
                <a:off x="1728" y="0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8556" name="Text Box 14"/>
              <p:cNvSpPr txBox="1">
                <a:spLocks noChangeArrowheads="1"/>
              </p:cNvSpPr>
              <p:nvPr/>
            </p:nvSpPr>
            <p:spPr bwMode="auto">
              <a:xfrm>
                <a:off x="2016" y="0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12</a:t>
                </a:r>
              </a:p>
            </p:txBody>
          </p:sp>
          <p:sp>
            <p:nvSpPr>
              <p:cNvPr id="18557" name="Text Box 15"/>
              <p:cNvSpPr txBox="1">
                <a:spLocks noChangeArrowheads="1"/>
              </p:cNvSpPr>
              <p:nvPr/>
            </p:nvSpPr>
            <p:spPr bwMode="auto">
              <a:xfrm>
                <a:off x="2304" y="0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8558" name="Text Box 16"/>
              <p:cNvSpPr txBox="1">
                <a:spLocks noChangeArrowheads="1"/>
              </p:cNvSpPr>
              <p:nvPr/>
            </p:nvSpPr>
            <p:spPr bwMode="auto">
              <a:xfrm>
                <a:off x="2592" y="0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13</a:t>
                </a:r>
              </a:p>
            </p:txBody>
          </p:sp>
          <p:sp>
            <p:nvSpPr>
              <p:cNvPr id="18559" name="Text Box 17"/>
              <p:cNvSpPr txBox="1">
                <a:spLocks noChangeArrowheads="1"/>
              </p:cNvSpPr>
              <p:nvPr/>
            </p:nvSpPr>
            <p:spPr bwMode="auto">
              <a:xfrm>
                <a:off x="2880" y="0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8560" name="Text Box 18"/>
              <p:cNvSpPr txBox="1">
                <a:spLocks noChangeArrowheads="1"/>
              </p:cNvSpPr>
              <p:nvPr/>
            </p:nvSpPr>
            <p:spPr bwMode="auto">
              <a:xfrm>
                <a:off x="3168" y="0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14</a:t>
                </a:r>
              </a:p>
            </p:txBody>
          </p:sp>
          <p:sp>
            <p:nvSpPr>
              <p:cNvPr id="18561" name="Text Box 19"/>
              <p:cNvSpPr txBox="1">
                <a:spLocks noChangeArrowheads="1"/>
              </p:cNvSpPr>
              <p:nvPr/>
            </p:nvSpPr>
            <p:spPr bwMode="auto">
              <a:xfrm>
                <a:off x="3456" y="0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18562" name="Text Box 20"/>
              <p:cNvSpPr txBox="1">
                <a:spLocks noChangeArrowheads="1"/>
              </p:cNvSpPr>
              <p:nvPr/>
            </p:nvSpPr>
            <p:spPr bwMode="auto">
              <a:xfrm>
                <a:off x="3744" y="0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15</a:t>
                </a:r>
              </a:p>
            </p:txBody>
          </p:sp>
          <p:sp>
            <p:nvSpPr>
              <p:cNvPr id="18563" name="Text Box 21"/>
              <p:cNvSpPr txBox="1">
                <a:spLocks noChangeArrowheads="1"/>
              </p:cNvSpPr>
              <p:nvPr/>
            </p:nvSpPr>
            <p:spPr bwMode="auto">
              <a:xfrm>
                <a:off x="4032" y="0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18564" name="Text Box 22"/>
              <p:cNvSpPr txBox="1">
                <a:spLocks noChangeArrowheads="1"/>
              </p:cNvSpPr>
              <p:nvPr/>
            </p:nvSpPr>
            <p:spPr bwMode="auto">
              <a:xfrm>
                <a:off x="4320" y="0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16</a:t>
                </a:r>
              </a:p>
            </p:txBody>
          </p:sp>
        </p:grpSp>
      </p:grpSp>
      <p:grpSp>
        <p:nvGrpSpPr>
          <p:cNvPr id="16407" name="Group 23"/>
          <p:cNvGrpSpPr>
            <a:grpSpLocks/>
          </p:cNvGrpSpPr>
          <p:nvPr/>
        </p:nvGrpSpPr>
        <p:grpSpPr bwMode="auto">
          <a:xfrm>
            <a:off x="1373703" y="2840038"/>
            <a:ext cx="7315200" cy="422275"/>
            <a:chOff x="0" y="0"/>
            <a:chExt cx="4608" cy="266"/>
          </a:xfrm>
        </p:grpSpPr>
        <p:sp>
          <p:nvSpPr>
            <p:cNvPr id="18531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532" name="Text Box 25"/>
            <p:cNvSpPr txBox="1">
              <a:spLocks noChangeArrowheads="1"/>
            </p:cNvSpPr>
            <p:nvPr/>
          </p:nvSpPr>
          <p:spPr bwMode="auto">
            <a:xfrm>
              <a:off x="288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8533" name="Text Box 26"/>
            <p:cNvSpPr txBox="1">
              <a:spLocks noChangeArrowheads="1"/>
            </p:cNvSpPr>
            <p:nvPr/>
          </p:nvSpPr>
          <p:spPr bwMode="auto">
            <a:xfrm>
              <a:off x="576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8534" name="Text Box 27"/>
            <p:cNvSpPr txBox="1">
              <a:spLocks noChangeArrowheads="1"/>
            </p:cNvSpPr>
            <p:nvPr/>
          </p:nvSpPr>
          <p:spPr bwMode="auto">
            <a:xfrm>
              <a:off x="864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8535" name="Text Box 28"/>
            <p:cNvSpPr txBox="1">
              <a:spLocks noChangeArrowheads="1"/>
            </p:cNvSpPr>
            <p:nvPr/>
          </p:nvSpPr>
          <p:spPr bwMode="auto">
            <a:xfrm>
              <a:off x="1152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8536" name="Text Box 29"/>
            <p:cNvSpPr txBox="1">
              <a:spLocks noChangeArrowheads="1"/>
            </p:cNvSpPr>
            <p:nvPr/>
          </p:nvSpPr>
          <p:spPr bwMode="auto">
            <a:xfrm>
              <a:off x="1440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8537" name="Text Box 30"/>
            <p:cNvSpPr txBox="1">
              <a:spLocks noChangeArrowheads="1"/>
            </p:cNvSpPr>
            <p:nvPr/>
          </p:nvSpPr>
          <p:spPr bwMode="auto">
            <a:xfrm>
              <a:off x="1728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8538" name="Text Box 31"/>
            <p:cNvSpPr txBox="1">
              <a:spLocks noChangeArrowheads="1"/>
            </p:cNvSpPr>
            <p:nvPr/>
          </p:nvSpPr>
          <p:spPr bwMode="auto">
            <a:xfrm>
              <a:off x="2016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18539" name="Text Box 32"/>
            <p:cNvSpPr txBox="1">
              <a:spLocks noChangeArrowheads="1"/>
            </p:cNvSpPr>
            <p:nvPr/>
          </p:nvSpPr>
          <p:spPr bwMode="auto">
            <a:xfrm>
              <a:off x="2304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8540" name="Text Box 33"/>
            <p:cNvSpPr txBox="1">
              <a:spLocks noChangeArrowheads="1"/>
            </p:cNvSpPr>
            <p:nvPr/>
          </p:nvSpPr>
          <p:spPr bwMode="auto">
            <a:xfrm>
              <a:off x="2592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18541" name="Text Box 34"/>
            <p:cNvSpPr txBox="1">
              <a:spLocks noChangeArrowheads="1"/>
            </p:cNvSpPr>
            <p:nvPr/>
          </p:nvSpPr>
          <p:spPr bwMode="auto">
            <a:xfrm>
              <a:off x="2880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8542" name="Text Box 35"/>
            <p:cNvSpPr txBox="1">
              <a:spLocks noChangeArrowheads="1"/>
            </p:cNvSpPr>
            <p:nvPr/>
          </p:nvSpPr>
          <p:spPr bwMode="auto">
            <a:xfrm>
              <a:off x="3168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18543" name="Text Box 36"/>
            <p:cNvSpPr txBox="1">
              <a:spLocks noChangeArrowheads="1"/>
            </p:cNvSpPr>
            <p:nvPr/>
          </p:nvSpPr>
          <p:spPr bwMode="auto">
            <a:xfrm>
              <a:off x="3456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8544" name="Text Box 37"/>
            <p:cNvSpPr txBox="1">
              <a:spLocks noChangeArrowheads="1"/>
            </p:cNvSpPr>
            <p:nvPr/>
          </p:nvSpPr>
          <p:spPr bwMode="auto">
            <a:xfrm>
              <a:off x="3744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18545" name="Text Box 38"/>
            <p:cNvSpPr txBox="1">
              <a:spLocks noChangeArrowheads="1"/>
            </p:cNvSpPr>
            <p:nvPr/>
          </p:nvSpPr>
          <p:spPr bwMode="auto">
            <a:xfrm>
              <a:off x="4032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8546" name="Text Box 39"/>
            <p:cNvSpPr txBox="1">
              <a:spLocks noChangeArrowheads="1"/>
            </p:cNvSpPr>
            <p:nvPr/>
          </p:nvSpPr>
          <p:spPr bwMode="auto">
            <a:xfrm>
              <a:off x="4320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</p:grp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266211" y="2852737"/>
            <a:ext cx="118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步长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=8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1360488" y="3441835"/>
            <a:ext cx="7315200" cy="422275"/>
            <a:chOff x="0" y="0"/>
            <a:chExt cx="4608" cy="266"/>
          </a:xfrm>
        </p:grpSpPr>
        <p:sp>
          <p:nvSpPr>
            <p:cNvPr id="18515" name="Text Box 42"/>
            <p:cNvSpPr txBox="1">
              <a:spLocks noChangeArrowheads="1"/>
            </p:cNvSpPr>
            <p:nvPr/>
          </p:nvSpPr>
          <p:spPr bwMode="auto">
            <a:xfrm>
              <a:off x="0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516" name="Text Box 43"/>
            <p:cNvSpPr txBox="1">
              <a:spLocks noChangeArrowheads="1"/>
            </p:cNvSpPr>
            <p:nvPr/>
          </p:nvSpPr>
          <p:spPr bwMode="auto">
            <a:xfrm>
              <a:off x="288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8517" name="Text Box 44"/>
            <p:cNvSpPr txBox="1">
              <a:spLocks noChangeArrowheads="1"/>
            </p:cNvSpPr>
            <p:nvPr/>
          </p:nvSpPr>
          <p:spPr bwMode="auto">
            <a:xfrm>
              <a:off x="576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8518" name="Text Box 45"/>
            <p:cNvSpPr txBox="1">
              <a:spLocks noChangeArrowheads="1"/>
            </p:cNvSpPr>
            <p:nvPr/>
          </p:nvSpPr>
          <p:spPr bwMode="auto">
            <a:xfrm>
              <a:off x="864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8519" name="Text Box 46"/>
            <p:cNvSpPr txBox="1">
              <a:spLocks noChangeArrowheads="1"/>
            </p:cNvSpPr>
            <p:nvPr/>
          </p:nvSpPr>
          <p:spPr bwMode="auto">
            <a:xfrm>
              <a:off x="1152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8520" name="Text Box 47"/>
            <p:cNvSpPr txBox="1">
              <a:spLocks noChangeArrowheads="1"/>
            </p:cNvSpPr>
            <p:nvPr/>
          </p:nvSpPr>
          <p:spPr bwMode="auto">
            <a:xfrm>
              <a:off x="1440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8521" name="Text Box 48"/>
            <p:cNvSpPr txBox="1">
              <a:spLocks noChangeArrowheads="1"/>
            </p:cNvSpPr>
            <p:nvPr/>
          </p:nvSpPr>
          <p:spPr bwMode="auto">
            <a:xfrm>
              <a:off x="1728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8522" name="Text Box 49"/>
            <p:cNvSpPr txBox="1">
              <a:spLocks noChangeArrowheads="1"/>
            </p:cNvSpPr>
            <p:nvPr/>
          </p:nvSpPr>
          <p:spPr bwMode="auto">
            <a:xfrm>
              <a:off x="2016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18523" name="Text Box 50"/>
            <p:cNvSpPr txBox="1">
              <a:spLocks noChangeArrowheads="1"/>
            </p:cNvSpPr>
            <p:nvPr/>
          </p:nvSpPr>
          <p:spPr bwMode="auto">
            <a:xfrm>
              <a:off x="2304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8524" name="Text Box 51"/>
            <p:cNvSpPr txBox="1">
              <a:spLocks noChangeArrowheads="1"/>
            </p:cNvSpPr>
            <p:nvPr/>
          </p:nvSpPr>
          <p:spPr bwMode="auto">
            <a:xfrm>
              <a:off x="2592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18525" name="Text Box 52"/>
            <p:cNvSpPr txBox="1">
              <a:spLocks noChangeArrowheads="1"/>
            </p:cNvSpPr>
            <p:nvPr/>
          </p:nvSpPr>
          <p:spPr bwMode="auto">
            <a:xfrm>
              <a:off x="2880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8526" name="Text Box 53"/>
            <p:cNvSpPr txBox="1">
              <a:spLocks noChangeArrowheads="1"/>
            </p:cNvSpPr>
            <p:nvPr/>
          </p:nvSpPr>
          <p:spPr bwMode="auto">
            <a:xfrm>
              <a:off x="3168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18527" name="Text Box 54"/>
            <p:cNvSpPr txBox="1">
              <a:spLocks noChangeArrowheads="1"/>
            </p:cNvSpPr>
            <p:nvPr/>
          </p:nvSpPr>
          <p:spPr bwMode="auto">
            <a:xfrm>
              <a:off x="3456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8528" name="Text Box 55"/>
            <p:cNvSpPr txBox="1">
              <a:spLocks noChangeArrowheads="1"/>
            </p:cNvSpPr>
            <p:nvPr/>
          </p:nvSpPr>
          <p:spPr bwMode="auto">
            <a:xfrm>
              <a:off x="3744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18529" name="Text Box 56"/>
            <p:cNvSpPr txBox="1">
              <a:spLocks noChangeArrowheads="1"/>
            </p:cNvSpPr>
            <p:nvPr/>
          </p:nvSpPr>
          <p:spPr bwMode="auto">
            <a:xfrm>
              <a:off x="4032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8530" name="Text Box 57"/>
            <p:cNvSpPr txBox="1">
              <a:spLocks noChangeArrowheads="1"/>
            </p:cNvSpPr>
            <p:nvPr/>
          </p:nvSpPr>
          <p:spPr bwMode="auto">
            <a:xfrm>
              <a:off x="4320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</p:grpSp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263438" y="3455139"/>
            <a:ext cx="118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步长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=4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443" name="Group 59"/>
          <p:cNvGrpSpPr>
            <a:grpSpLocks/>
          </p:cNvGrpSpPr>
          <p:nvPr/>
        </p:nvGrpSpPr>
        <p:grpSpPr bwMode="auto">
          <a:xfrm>
            <a:off x="1360488" y="4066684"/>
            <a:ext cx="7315200" cy="422275"/>
            <a:chOff x="0" y="0"/>
            <a:chExt cx="4608" cy="266"/>
          </a:xfrm>
        </p:grpSpPr>
        <p:sp>
          <p:nvSpPr>
            <p:cNvPr id="18499" name="Text Box 60"/>
            <p:cNvSpPr txBox="1">
              <a:spLocks noChangeArrowheads="1"/>
            </p:cNvSpPr>
            <p:nvPr/>
          </p:nvSpPr>
          <p:spPr bwMode="auto">
            <a:xfrm>
              <a:off x="0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500" name="Text Box 61"/>
            <p:cNvSpPr txBox="1">
              <a:spLocks noChangeArrowheads="1"/>
            </p:cNvSpPr>
            <p:nvPr/>
          </p:nvSpPr>
          <p:spPr bwMode="auto">
            <a:xfrm>
              <a:off x="288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8501" name="Text Box 62"/>
            <p:cNvSpPr txBox="1">
              <a:spLocks noChangeArrowheads="1"/>
            </p:cNvSpPr>
            <p:nvPr/>
          </p:nvSpPr>
          <p:spPr bwMode="auto">
            <a:xfrm>
              <a:off x="576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8502" name="Text Box 63"/>
            <p:cNvSpPr txBox="1">
              <a:spLocks noChangeArrowheads="1"/>
            </p:cNvSpPr>
            <p:nvPr/>
          </p:nvSpPr>
          <p:spPr bwMode="auto">
            <a:xfrm>
              <a:off x="864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8503" name="Text Box 64"/>
            <p:cNvSpPr txBox="1">
              <a:spLocks noChangeArrowheads="1"/>
            </p:cNvSpPr>
            <p:nvPr/>
          </p:nvSpPr>
          <p:spPr bwMode="auto">
            <a:xfrm>
              <a:off x="1152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8504" name="Text Box 65"/>
            <p:cNvSpPr txBox="1">
              <a:spLocks noChangeArrowheads="1"/>
            </p:cNvSpPr>
            <p:nvPr/>
          </p:nvSpPr>
          <p:spPr bwMode="auto">
            <a:xfrm>
              <a:off x="1440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8505" name="Text Box 66"/>
            <p:cNvSpPr txBox="1">
              <a:spLocks noChangeArrowheads="1"/>
            </p:cNvSpPr>
            <p:nvPr/>
          </p:nvSpPr>
          <p:spPr bwMode="auto">
            <a:xfrm>
              <a:off x="1728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8506" name="Text Box 67"/>
            <p:cNvSpPr txBox="1">
              <a:spLocks noChangeArrowheads="1"/>
            </p:cNvSpPr>
            <p:nvPr/>
          </p:nvSpPr>
          <p:spPr bwMode="auto">
            <a:xfrm>
              <a:off x="2016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18507" name="Text Box 68"/>
            <p:cNvSpPr txBox="1">
              <a:spLocks noChangeArrowheads="1"/>
            </p:cNvSpPr>
            <p:nvPr/>
          </p:nvSpPr>
          <p:spPr bwMode="auto">
            <a:xfrm>
              <a:off x="2304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8508" name="Text Box 69"/>
            <p:cNvSpPr txBox="1">
              <a:spLocks noChangeArrowheads="1"/>
            </p:cNvSpPr>
            <p:nvPr/>
          </p:nvSpPr>
          <p:spPr bwMode="auto">
            <a:xfrm>
              <a:off x="2592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18509" name="Text Box 70"/>
            <p:cNvSpPr txBox="1">
              <a:spLocks noChangeArrowheads="1"/>
            </p:cNvSpPr>
            <p:nvPr/>
          </p:nvSpPr>
          <p:spPr bwMode="auto">
            <a:xfrm>
              <a:off x="2880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8510" name="Text Box 71"/>
            <p:cNvSpPr txBox="1">
              <a:spLocks noChangeArrowheads="1"/>
            </p:cNvSpPr>
            <p:nvPr/>
          </p:nvSpPr>
          <p:spPr bwMode="auto">
            <a:xfrm>
              <a:off x="3168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18511" name="Text Box 72"/>
            <p:cNvSpPr txBox="1">
              <a:spLocks noChangeArrowheads="1"/>
            </p:cNvSpPr>
            <p:nvPr/>
          </p:nvSpPr>
          <p:spPr bwMode="auto">
            <a:xfrm>
              <a:off x="3456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8512" name="Text Box 73"/>
            <p:cNvSpPr txBox="1">
              <a:spLocks noChangeArrowheads="1"/>
            </p:cNvSpPr>
            <p:nvPr/>
          </p:nvSpPr>
          <p:spPr bwMode="auto">
            <a:xfrm>
              <a:off x="3744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18513" name="Text Box 74"/>
            <p:cNvSpPr txBox="1">
              <a:spLocks noChangeArrowheads="1"/>
            </p:cNvSpPr>
            <p:nvPr/>
          </p:nvSpPr>
          <p:spPr bwMode="auto">
            <a:xfrm>
              <a:off x="4032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8514" name="Text Box 75"/>
            <p:cNvSpPr txBox="1">
              <a:spLocks noChangeArrowheads="1"/>
            </p:cNvSpPr>
            <p:nvPr/>
          </p:nvSpPr>
          <p:spPr bwMode="auto">
            <a:xfrm>
              <a:off x="4320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</p:grpSp>
      <p:sp>
        <p:nvSpPr>
          <p:cNvPr id="16460" name="Text Box 76"/>
          <p:cNvSpPr txBox="1">
            <a:spLocks noChangeArrowheads="1"/>
          </p:cNvSpPr>
          <p:nvPr/>
        </p:nvSpPr>
        <p:spPr bwMode="auto">
          <a:xfrm>
            <a:off x="305594" y="4079383"/>
            <a:ext cx="118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步长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461" name="Group 77"/>
          <p:cNvGrpSpPr>
            <a:grpSpLocks/>
          </p:cNvGrpSpPr>
          <p:nvPr/>
        </p:nvGrpSpPr>
        <p:grpSpPr bwMode="auto">
          <a:xfrm>
            <a:off x="1373703" y="4743943"/>
            <a:ext cx="7315200" cy="422275"/>
            <a:chOff x="0" y="0"/>
            <a:chExt cx="4608" cy="266"/>
          </a:xfrm>
        </p:grpSpPr>
        <p:sp>
          <p:nvSpPr>
            <p:cNvPr id="18483" name="Text Box 78"/>
            <p:cNvSpPr txBox="1">
              <a:spLocks noChangeArrowheads="1"/>
            </p:cNvSpPr>
            <p:nvPr/>
          </p:nvSpPr>
          <p:spPr bwMode="auto">
            <a:xfrm>
              <a:off x="0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484" name="Text Box 79"/>
            <p:cNvSpPr txBox="1">
              <a:spLocks noChangeArrowheads="1"/>
            </p:cNvSpPr>
            <p:nvPr/>
          </p:nvSpPr>
          <p:spPr bwMode="auto">
            <a:xfrm>
              <a:off x="288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8485" name="Text Box 80"/>
            <p:cNvSpPr txBox="1">
              <a:spLocks noChangeArrowheads="1"/>
            </p:cNvSpPr>
            <p:nvPr/>
          </p:nvSpPr>
          <p:spPr bwMode="auto">
            <a:xfrm>
              <a:off x="576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8486" name="Text Box 81"/>
            <p:cNvSpPr txBox="1">
              <a:spLocks noChangeArrowheads="1"/>
            </p:cNvSpPr>
            <p:nvPr/>
          </p:nvSpPr>
          <p:spPr bwMode="auto">
            <a:xfrm>
              <a:off x="864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8487" name="Text Box 82"/>
            <p:cNvSpPr txBox="1">
              <a:spLocks noChangeArrowheads="1"/>
            </p:cNvSpPr>
            <p:nvPr/>
          </p:nvSpPr>
          <p:spPr bwMode="auto">
            <a:xfrm>
              <a:off x="1152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8488" name="Text Box 83"/>
            <p:cNvSpPr txBox="1">
              <a:spLocks noChangeArrowheads="1"/>
            </p:cNvSpPr>
            <p:nvPr/>
          </p:nvSpPr>
          <p:spPr bwMode="auto">
            <a:xfrm>
              <a:off x="1440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8489" name="Text Box 84"/>
            <p:cNvSpPr txBox="1">
              <a:spLocks noChangeArrowheads="1"/>
            </p:cNvSpPr>
            <p:nvPr/>
          </p:nvSpPr>
          <p:spPr bwMode="auto">
            <a:xfrm>
              <a:off x="1728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8490" name="Text Box 85"/>
            <p:cNvSpPr txBox="1">
              <a:spLocks noChangeArrowheads="1"/>
            </p:cNvSpPr>
            <p:nvPr/>
          </p:nvSpPr>
          <p:spPr bwMode="auto">
            <a:xfrm>
              <a:off x="2016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8491" name="Text Box 86"/>
            <p:cNvSpPr txBox="1">
              <a:spLocks noChangeArrowheads="1"/>
            </p:cNvSpPr>
            <p:nvPr/>
          </p:nvSpPr>
          <p:spPr bwMode="auto">
            <a:xfrm>
              <a:off x="2304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8492" name="Text Box 87"/>
            <p:cNvSpPr txBox="1">
              <a:spLocks noChangeArrowheads="1"/>
            </p:cNvSpPr>
            <p:nvPr/>
          </p:nvSpPr>
          <p:spPr bwMode="auto">
            <a:xfrm>
              <a:off x="2592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8493" name="Text Box 88"/>
            <p:cNvSpPr txBox="1">
              <a:spLocks noChangeArrowheads="1"/>
            </p:cNvSpPr>
            <p:nvPr/>
          </p:nvSpPr>
          <p:spPr bwMode="auto">
            <a:xfrm>
              <a:off x="2880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8494" name="Text Box 89"/>
            <p:cNvSpPr txBox="1">
              <a:spLocks noChangeArrowheads="1"/>
            </p:cNvSpPr>
            <p:nvPr/>
          </p:nvSpPr>
          <p:spPr bwMode="auto">
            <a:xfrm>
              <a:off x="3168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18495" name="Text Box 90"/>
            <p:cNvSpPr txBox="1">
              <a:spLocks noChangeArrowheads="1"/>
            </p:cNvSpPr>
            <p:nvPr/>
          </p:nvSpPr>
          <p:spPr bwMode="auto">
            <a:xfrm>
              <a:off x="3456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18496" name="Text Box 91"/>
            <p:cNvSpPr txBox="1">
              <a:spLocks noChangeArrowheads="1"/>
            </p:cNvSpPr>
            <p:nvPr/>
          </p:nvSpPr>
          <p:spPr bwMode="auto">
            <a:xfrm>
              <a:off x="3744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18497" name="Text Box 92"/>
            <p:cNvSpPr txBox="1">
              <a:spLocks noChangeArrowheads="1"/>
            </p:cNvSpPr>
            <p:nvPr/>
          </p:nvSpPr>
          <p:spPr bwMode="auto">
            <a:xfrm>
              <a:off x="4032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18498" name="Text Box 93"/>
            <p:cNvSpPr txBox="1">
              <a:spLocks noChangeArrowheads="1"/>
            </p:cNvSpPr>
            <p:nvPr/>
          </p:nvSpPr>
          <p:spPr bwMode="auto">
            <a:xfrm>
              <a:off x="4320" y="0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</p:grpSp>
      <p:sp>
        <p:nvSpPr>
          <p:cNvPr id="16478" name="Text Box 94"/>
          <p:cNvSpPr txBox="1">
            <a:spLocks noChangeArrowheads="1"/>
          </p:cNvSpPr>
          <p:nvPr/>
        </p:nvSpPr>
        <p:spPr bwMode="auto">
          <a:xfrm>
            <a:off x="249819" y="4783631"/>
            <a:ext cx="118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步长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479" name="Group 95"/>
          <p:cNvGrpSpPr>
            <a:grpSpLocks/>
          </p:cNvGrpSpPr>
          <p:nvPr/>
        </p:nvGrpSpPr>
        <p:grpSpPr bwMode="auto">
          <a:xfrm>
            <a:off x="522288" y="4982068"/>
            <a:ext cx="8077200" cy="1393825"/>
            <a:chOff x="0" y="0"/>
            <a:chExt cx="5088" cy="878"/>
          </a:xfrm>
        </p:grpSpPr>
        <p:grpSp>
          <p:nvGrpSpPr>
            <p:cNvPr id="18446" name="Group 96"/>
            <p:cNvGrpSpPr>
              <a:grpSpLocks/>
            </p:cNvGrpSpPr>
            <p:nvPr/>
          </p:nvGrpSpPr>
          <p:grpSpPr bwMode="auto">
            <a:xfrm>
              <a:off x="0" y="0"/>
              <a:ext cx="878" cy="878"/>
              <a:chOff x="0" y="0"/>
              <a:chExt cx="878" cy="878"/>
            </a:xfrm>
          </p:grpSpPr>
          <p:grpSp>
            <p:nvGrpSpPr>
              <p:cNvPr id="18448" name="Group 97"/>
              <p:cNvGrpSpPr>
                <a:grpSpLocks/>
              </p:cNvGrpSpPr>
              <p:nvPr/>
            </p:nvGrpSpPr>
            <p:grpSpPr bwMode="auto">
              <a:xfrm>
                <a:off x="231" y="541"/>
                <a:ext cx="417" cy="107"/>
                <a:chOff x="0" y="0"/>
                <a:chExt cx="417" cy="107"/>
              </a:xfrm>
            </p:grpSpPr>
            <p:sp>
              <p:nvSpPr>
                <p:cNvPr id="18481" name="未知"/>
                <p:cNvSpPr>
                  <a:spLocks/>
                </p:cNvSpPr>
                <p:nvPr/>
              </p:nvSpPr>
              <p:spPr bwMode="auto">
                <a:xfrm>
                  <a:off x="380" y="0"/>
                  <a:ext cx="37" cy="107"/>
                </a:xfrm>
                <a:custGeom>
                  <a:avLst/>
                  <a:gdLst>
                    <a:gd name="T0" fmla="*/ 1 w 37"/>
                    <a:gd name="T1" fmla="*/ 7 h 107"/>
                    <a:gd name="T2" fmla="*/ 15 w 37"/>
                    <a:gd name="T3" fmla="*/ 1 h 107"/>
                    <a:gd name="T4" fmla="*/ 22 w 37"/>
                    <a:gd name="T5" fmla="*/ 0 h 107"/>
                    <a:gd name="T6" fmla="*/ 27 w 37"/>
                    <a:gd name="T7" fmla="*/ 0 h 107"/>
                    <a:gd name="T8" fmla="*/ 30 w 37"/>
                    <a:gd name="T9" fmla="*/ 1 h 107"/>
                    <a:gd name="T10" fmla="*/ 33 w 37"/>
                    <a:gd name="T11" fmla="*/ 3 h 107"/>
                    <a:gd name="T12" fmla="*/ 36 w 37"/>
                    <a:gd name="T13" fmla="*/ 9 h 107"/>
                    <a:gd name="T14" fmla="*/ 37 w 37"/>
                    <a:gd name="T15" fmla="*/ 15 h 107"/>
                    <a:gd name="T16" fmla="*/ 36 w 37"/>
                    <a:gd name="T17" fmla="*/ 23 h 107"/>
                    <a:gd name="T18" fmla="*/ 35 w 37"/>
                    <a:gd name="T19" fmla="*/ 29 h 107"/>
                    <a:gd name="T20" fmla="*/ 31 w 37"/>
                    <a:gd name="T21" fmla="*/ 36 h 107"/>
                    <a:gd name="T22" fmla="*/ 28 w 37"/>
                    <a:gd name="T23" fmla="*/ 41 h 107"/>
                    <a:gd name="T24" fmla="*/ 24 w 37"/>
                    <a:gd name="T25" fmla="*/ 46 h 107"/>
                    <a:gd name="T26" fmla="*/ 22 w 37"/>
                    <a:gd name="T27" fmla="*/ 53 h 107"/>
                    <a:gd name="T28" fmla="*/ 22 w 37"/>
                    <a:gd name="T29" fmla="*/ 58 h 107"/>
                    <a:gd name="T30" fmla="*/ 22 w 37"/>
                    <a:gd name="T31" fmla="*/ 68 h 107"/>
                    <a:gd name="T32" fmla="*/ 22 w 37"/>
                    <a:gd name="T33" fmla="*/ 76 h 107"/>
                    <a:gd name="T34" fmla="*/ 23 w 37"/>
                    <a:gd name="T35" fmla="*/ 83 h 107"/>
                    <a:gd name="T36" fmla="*/ 22 w 37"/>
                    <a:gd name="T37" fmla="*/ 89 h 107"/>
                    <a:gd name="T38" fmla="*/ 19 w 37"/>
                    <a:gd name="T39" fmla="*/ 96 h 107"/>
                    <a:gd name="T40" fmla="*/ 15 w 37"/>
                    <a:gd name="T41" fmla="*/ 100 h 107"/>
                    <a:gd name="T42" fmla="*/ 9 w 37"/>
                    <a:gd name="T43" fmla="*/ 104 h 107"/>
                    <a:gd name="T44" fmla="*/ 0 w 37"/>
                    <a:gd name="T45" fmla="*/ 107 h 107"/>
                    <a:gd name="T46" fmla="*/ 1 w 37"/>
                    <a:gd name="T47" fmla="*/ 7 h 107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7" h="107">
                      <a:moveTo>
                        <a:pt x="1" y="7"/>
                      </a:moveTo>
                      <a:lnTo>
                        <a:pt x="15" y="1"/>
                      </a:lnTo>
                      <a:lnTo>
                        <a:pt x="22" y="0"/>
                      </a:lnTo>
                      <a:lnTo>
                        <a:pt x="27" y="0"/>
                      </a:lnTo>
                      <a:lnTo>
                        <a:pt x="30" y="1"/>
                      </a:lnTo>
                      <a:lnTo>
                        <a:pt x="33" y="3"/>
                      </a:lnTo>
                      <a:lnTo>
                        <a:pt x="36" y="9"/>
                      </a:lnTo>
                      <a:lnTo>
                        <a:pt x="37" y="15"/>
                      </a:lnTo>
                      <a:lnTo>
                        <a:pt x="36" y="23"/>
                      </a:lnTo>
                      <a:lnTo>
                        <a:pt x="35" y="29"/>
                      </a:lnTo>
                      <a:lnTo>
                        <a:pt x="31" y="36"/>
                      </a:lnTo>
                      <a:lnTo>
                        <a:pt x="28" y="41"/>
                      </a:lnTo>
                      <a:lnTo>
                        <a:pt x="24" y="46"/>
                      </a:lnTo>
                      <a:lnTo>
                        <a:pt x="22" y="53"/>
                      </a:lnTo>
                      <a:lnTo>
                        <a:pt x="22" y="58"/>
                      </a:lnTo>
                      <a:lnTo>
                        <a:pt x="22" y="68"/>
                      </a:lnTo>
                      <a:lnTo>
                        <a:pt x="22" y="76"/>
                      </a:lnTo>
                      <a:lnTo>
                        <a:pt x="23" y="83"/>
                      </a:lnTo>
                      <a:lnTo>
                        <a:pt x="22" y="89"/>
                      </a:lnTo>
                      <a:lnTo>
                        <a:pt x="19" y="96"/>
                      </a:lnTo>
                      <a:lnTo>
                        <a:pt x="15" y="100"/>
                      </a:lnTo>
                      <a:lnTo>
                        <a:pt x="9" y="104"/>
                      </a:lnTo>
                      <a:lnTo>
                        <a:pt x="0" y="107"/>
                      </a:ln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82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36" cy="107"/>
                </a:xfrm>
                <a:custGeom>
                  <a:avLst/>
                  <a:gdLst>
                    <a:gd name="T0" fmla="*/ 36 w 36"/>
                    <a:gd name="T1" fmla="*/ 7 h 107"/>
                    <a:gd name="T2" fmla="*/ 21 w 36"/>
                    <a:gd name="T3" fmla="*/ 1 h 107"/>
                    <a:gd name="T4" fmla="*/ 15 w 36"/>
                    <a:gd name="T5" fmla="*/ 0 h 107"/>
                    <a:gd name="T6" fmla="*/ 9 w 36"/>
                    <a:gd name="T7" fmla="*/ 0 h 107"/>
                    <a:gd name="T8" fmla="*/ 6 w 36"/>
                    <a:gd name="T9" fmla="*/ 1 h 107"/>
                    <a:gd name="T10" fmla="*/ 3 w 36"/>
                    <a:gd name="T11" fmla="*/ 3 h 107"/>
                    <a:gd name="T12" fmla="*/ 1 w 36"/>
                    <a:gd name="T13" fmla="*/ 9 h 107"/>
                    <a:gd name="T14" fmla="*/ 0 w 36"/>
                    <a:gd name="T15" fmla="*/ 15 h 107"/>
                    <a:gd name="T16" fmla="*/ 0 w 36"/>
                    <a:gd name="T17" fmla="*/ 23 h 107"/>
                    <a:gd name="T18" fmla="*/ 1 w 36"/>
                    <a:gd name="T19" fmla="*/ 29 h 107"/>
                    <a:gd name="T20" fmla="*/ 5 w 36"/>
                    <a:gd name="T21" fmla="*/ 36 h 107"/>
                    <a:gd name="T22" fmla="*/ 9 w 36"/>
                    <a:gd name="T23" fmla="*/ 41 h 107"/>
                    <a:gd name="T24" fmla="*/ 12 w 36"/>
                    <a:gd name="T25" fmla="*/ 46 h 107"/>
                    <a:gd name="T26" fmla="*/ 14 w 36"/>
                    <a:gd name="T27" fmla="*/ 53 h 107"/>
                    <a:gd name="T28" fmla="*/ 15 w 36"/>
                    <a:gd name="T29" fmla="*/ 58 h 107"/>
                    <a:gd name="T30" fmla="*/ 14 w 36"/>
                    <a:gd name="T31" fmla="*/ 68 h 107"/>
                    <a:gd name="T32" fmla="*/ 14 w 36"/>
                    <a:gd name="T33" fmla="*/ 76 h 107"/>
                    <a:gd name="T34" fmla="*/ 13 w 36"/>
                    <a:gd name="T35" fmla="*/ 83 h 107"/>
                    <a:gd name="T36" fmla="*/ 14 w 36"/>
                    <a:gd name="T37" fmla="*/ 89 h 107"/>
                    <a:gd name="T38" fmla="*/ 17 w 36"/>
                    <a:gd name="T39" fmla="*/ 96 h 107"/>
                    <a:gd name="T40" fmla="*/ 21 w 36"/>
                    <a:gd name="T41" fmla="*/ 100 h 107"/>
                    <a:gd name="T42" fmla="*/ 27 w 36"/>
                    <a:gd name="T43" fmla="*/ 104 h 107"/>
                    <a:gd name="T44" fmla="*/ 36 w 36"/>
                    <a:gd name="T45" fmla="*/ 107 h 107"/>
                    <a:gd name="T46" fmla="*/ 36 w 36"/>
                    <a:gd name="T47" fmla="*/ 7 h 107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6" h="107">
                      <a:moveTo>
                        <a:pt x="36" y="7"/>
                      </a:moveTo>
                      <a:lnTo>
                        <a:pt x="21" y="1"/>
                      </a:lnTo>
                      <a:lnTo>
                        <a:pt x="15" y="0"/>
                      </a:lnTo>
                      <a:lnTo>
                        <a:pt x="9" y="0"/>
                      </a:lnTo>
                      <a:lnTo>
                        <a:pt x="6" y="1"/>
                      </a:lnTo>
                      <a:lnTo>
                        <a:pt x="3" y="3"/>
                      </a:lnTo>
                      <a:lnTo>
                        <a:pt x="1" y="9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" y="29"/>
                      </a:lnTo>
                      <a:lnTo>
                        <a:pt x="5" y="36"/>
                      </a:lnTo>
                      <a:lnTo>
                        <a:pt x="9" y="41"/>
                      </a:lnTo>
                      <a:lnTo>
                        <a:pt x="12" y="46"/>
                      </a:lnTo>
                      <a:lnTo>
                        <a:pt x="14" y="53"/>
                      </a:lnTo>
                      <a:lnTo>
                        <a:pt x="15" y="58"/>
                      </a:lnTo>
                      <a:lnTo>
                        <a:pt x="14" y="68"/>
                      </a:lnTo>
                      <a:lnTo>
                        <a:pt x="14" y="76"/>
                      </a:lnTo>
                      <a:lnTo>
                        <a:pt x="13" y="83"/>
                      </a:lnTo>
                      <a:lnTo>
                        <a:pt x="14" y="89"/>
                      </a:lnTo>
                      <a:lnTo>
                        <a:pt x="17" y="96"/>
                      </a:lnTo>
                      <a:lnTo>
                        <a:pt x="21" y="100"/>
                      </a:lnTo>
                      <a:lnTo>
                        <a:pt x="27" y="104"/>
                      </a:lnTo>
                      <a:lnTo>
                        <a:pt x="36" y="107"/>
                      </a:lnTo>
                      <a:lnTo>
                        <a:pt x="36" y="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49" name="未知"/>
              <p:cNvSpPr>
                <a:spLocks/>
              </p:cNvSpPr>
              <p:nvPr/>
            </p:nvSpPr>
            <p:spPr bwMode="auto">
              <a:xfrm>
                <a:off x="260" y="343"/>
                <a:ext cx="364" cy="535"/>
              </a:xfrm>
              <a:custGeom>
                <a:avLst/>
                <a:gdLst>
                  <a:gd name="T0" fmla="*/ 24 w 364"/>
                  <a:gd name="T1" fmla="*/ 109 h 535"/>
                  <a:gd name="T2" fmla="*/ 9 w 364"/>
                  <a:gd name="T3" fmla="*/ 156 h 535"/>
                  <a:gd name="T4" fmla="*/ 2 w 364"/>
                  <a:gd name="T5" fmla="*/ 217 h 535"/>
                  <a:gd name="T6" fmla="*/ 0 w 364"/>
                  <a:gd name="T7" fmla="*/ 275 h 535"/>
                  <a:gd name="T8" fmla="*/ 2 w 364"/>
                  <a:gd name="T9" fmla="*/ 340 h 535"/>
                  <a:gd name="T10" fmla="*/ 11 w 364"/>
                  <a:gd name="T11" fmla="*/ 390 h 535"/>
                  <a:gd name="T12" fmla="*/ 32 w 364"/>
                  <a:gd name="T13" fmla="*/ 435 h 535"/>
                  <a:gd name="T14" fmla="*/ 60 w 364"/>
                  <a:gd name="T15" fmla="*/ 472 h 535"/>
                  <a:gd name="T16" fmla="*/ 99 w 364"/>
                  <a:gd name="T17" fmla="*/ 506 h 535"/>
                  <a:gd name="T18" fmla="*/ 141 w 364"/>
                  <a:gd name="T19" fmla="*/ 526 h 535"/>
                  <a:gd name="T20" fmla="*/ 164 w 364"/>
                  <a:gd name="T21" fmla="*/ 534 h 535"/>
                  <a:gd name="T22" fmla="*/ 191 w 364"/>
                  <a:gd name="T23" fmla="*/ 534 h 535"/>
                  <a:gd name="T24" fmla="*/ 223 w 364"/>
                  <a:gd name="T25" fmla="*/ 527 h 535"/>
                  <a:gd name="T26" fmla="*/ 252 w 364"/>
                  <a:gd name="T27" fmla="*/ 514 h 535"/>
                  <a:gd name="T28" fmla="*/ 280 w 364"/>
                  <a:gd name="T29" fmla="*/ 494 h 535"/>
                  <a:gd name="T30" fmla="*/ 304 w 364"/>
                  <a:gd name="T31" fmla="*/ 470 h 535"/>
                  <a:gd name="T32" fmla="*/ 326 w 364"/>
                  <a:gd name="T33" fmla="*/ 443 h 535"/>
                  <a:gd name="T34" fmla="*/ 342 w 364"/>
                  <a:gd name="T35" fmla="*/ 418 h 535"/>
                  <a:gd name="T36" fmla="*/ 350 w 364"/>
                  <a:gd name="T37" fmla="*/ 398 h 535"/>
                  <a:gd name="T38" fmla="*/ 358 w 364"/>
                  <a:gd name="T39" fmla="*/ 367 h 535"/>
                  <a:gd name="T40" fmla="*/ 363 w 364"/>
                  <a:gd name="T41" fmla="*/ 327 h 535"/>
                  <a:gd name="T42" fmla="*/ 364 w 364"/>
                  <a:gd name="T43" fmla="*/ 287 h 535"/>
                  <a:gd name="T44" fmla="*/ 362 w 364"/>
                  <a:gd name="T45" fmla="*/ 238 h 535"/>
                  <a:gd name="T46" fmla="*/ 359 w 364"/>
                  <a:gd name="T47" fmla="*/ 195 h 535"/>
                  <a:gd name="T48" fmla="*/ 355 w 364"/>
                  <a:gd name="T49" fmla="*/ 159 h 535"/>
                  <a:gd name="T50" fmla="*/ 347 w 364"/>
                  <a:gd name="T51" fmla="*/ 128 h 535"/>
                  <a:gd name="T52" fmla="*/ 337 w 364"/>
                  <a:gd name="T53" fmla="*/ 105 h 535"/>
                  <a:gd name="T54" fmla="*/ 323 w 364"/>
                  <a:gd name="T55" fmla="*/ 80 h 535"/>
                  <a:gd name="T56" fmla="*/ 308 w 364"/>
                  <a:gd name="T57" fmla="*/ 61 h 535"/>
                  <a:gd name="T58" fmla="*/ 289 w 364"/>
                  <a:gd name="T59" fmla="*/ 43 h 535"/>
                  <a:gd name="T60" fmla="*/ 266 w 364"/>
                  <a:gd name="T61" fmla="*/ 27 h 535"/>
                  <a:gd name="T62" fmla="*/ 237 w 364"/>
                  <a:gd name="T63" fmla="*/ 12 h 535"/>
                  <a:gd name="T64" fmla="*/ 201 w 364"/>
                  <a:gd name="T65" fmla="*/ 3 h 535"/>
                  <a:gd name="T66" fmla="*/ 155 w 364"/>
                  <a:gd name="T67" fmla="*/ 3 h 535"/>
                  <a:gd name="T68" fmla="*/ 108 w 364"/>
                  <a:gd name="T69" fmla="*/ 20 h 535"/>
                  <a:gd name="T70" fmla="*/ 69 w 364"/>
                  <a:gd name="T71" fmla="*/ 46 h 535"/>
                  <a:gd name="T72" fmla="*/ 36 w 364"/>
                  <a:gd name="T73" fmla="*/ 86 h 53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64" h="535">
                    <a:moveTo>
                      <a:pt x="36" y="86"/>
                    </a:moveTo>
                    <a:lnTo>
                      <a:pt x="24" y="109"/>
                    </a:lnTo>
                    <a:lnTo>
                      <a:pt x="15" y="133"/>
                    </a:lnTo>
                    <a:lnTo>
                      <a:pt x="9" y="156"/>
                    </a:lnTo>
                    <a:lnTo>
                      <a:pt x="5" y="185"/>
                    </a:lnTo>
                    <a:lnTo>
                      <a:pt x="2" y="217"/>
                    </a:lnTo>
                    <a:lnTo>
                      <a:pt x="1" y="246"/>
                    </a:lnTo>
                    <a:lnTo>
                      <a:pt x="0" y="275"/>
                    </a:lnTo>
                    <a:lnTo>
                      <a:pt x="0" y="311"/>
                    </a:lnTo>
                    <a:lnTo>
                      <a:pt x="2" y="340"/>
                    </a:lnTo>
                    <a:lnTo>
                      <a:pt x="6" y="369"/>
                    </a:lnTo>
                    <a:lnTo>
                      <a:pt x="11" y="390"/>
                    </a:lnTo>
                    <a:lnTo>
                      <a:pt x="20" y="415"/>
                    </a:lnTo>
                    <a:lnTo>
                      <a:pt x="32" y="435"/>
                    </a:lnTo>
                    <a:lnTo>
                      <a:pt x="43" y="452"/>
                    </a:lnTo>
                    <a:lnTo>
                      <a:pt x="60" y="472"/>
                    </a:lnTo>
                    <a:lnTo>
                      <a:pt x="78" y="489"/>
                    </a:lnTo>
                    <a:lnTo>
                      <a:pt x="99" y="506"/>
                    </a:lnTo>
                    <a:lnTo>
                      <a:pt x="120" y="517"/>
                    </a:lnTo>
                    <a:lnTo>
                      <a:pt x="141" y="526"/>
                    </a:lnTo>
                    <a:lnTo>
                      <a:pt x="151" y="530"/>
                    </a:lnTo>
                    <a:lnTo>
                      <a:pt x="164" y="534"/>
                    </a:lnTo>
                    <a:lnTo>
                      <a:pt x="181" y="535"/>
                    </a:lnTo>
                    <a:lnTo>
                      <a:pt x="191" y="534"/>
                    </a:lnTo>
                    <a:lnTo>
                      <a:pt x="206" y="532"/>
                    </a:lnTo>
                    <a:lnTo>
                      <a:pt x="223" y="527"/>
                    </a:lnTo>
                    <a:lnTo>
                      <a:pt x="237" y="522"/>
                    </a:lnTo>
                    <a:lnTo>
                      <a:pt x="252" y="514"/>
                    </a:lnTo>
                    <a:lnTo>
                      <a:pt x="267" y="504"/>
                    </a:lnTo>
                    <a:lnTo>
                      <a:pt x="280" y="494"/>
                    </a:lnTo>
                    <a:lnTo>
                      <a:pt x="293" y="482"/>
                    </a:lnTo>
                    <a:lnTo>
                      <a:pt x="304" y="470"/>
                    </a:lnTo>
                    <a:lnTo>
                      <a:pt x="313" y="458"/>
                    </a:lnTo>
                    <a:lnTo>
                      <a:pt x="326" y="443"/>
                    </a:lnTo>
                    <a:lnTo>
                      <a:pt x="334" y="431"/>
                    </a:lnTo>
                    <a:lnTo>
                      <a:pt x="342" y="418"/>
                    </a:lnTo>
                    <a:lnTo>
                      <a:pt x="346" y="408"/>
                    </a:lnTo>
                    <a:lnTo>
                      <a:pt x="350" y="398"/>
                    </a:lnTo>
                    <a:lnTo>
                      <a:pt x="354" y="384"/>
                    </a:lnTo>
                    <a:lnTo>
                      <a:pt x="358" y="367"/>
                    </a:lnTo>
                    <a:lnTo>
                      <a:pt x="361" y="345"/>
                    </a:lnTo>
                    <a:lnTo>
                      <a:pt x="363" y="327"/>
                    </a:lnTo>
                    <a:lnTo>
                      <a:pt x="364" y="307"/>
                    </a:lnTo>
                    <a:lnTo>
                      <a:pt x="364" y="287"/>
                    </a:lnTo>
                    <a:lnTo>
                      <a:pt x="363" y="259"/>
                    </a:lnTo>
                    <a:lnTo>
                      <a:pt x="362" y="238"/>
                    </a:lnTo>
                    <a:lnTo>
                      <a:pt x="360" y="218"/>
                    </a:lnTo>
                    <a:lnTo>
                      <a:pt x="359" y="195"/>
                    </a:lnTo>
                    <a:lnTo>
                      <a:pt x="358" y="178"/>
                    </a:lnTo>
                    <a:lnTo>
                      <a:pt x="355" y="159"/>
                    </a:lnTo>
                    <a:lnTo>
                      <a:pt x="352" y="144"/>
                    </a:lnTo>
                    <a:lnTo>
                      <a:pt x="347" y="128"/>
                    </a:lnTo>
                    <a:lnTo>
                      <a:pt x="342" y="115"/>
                    </a:lnTo>
                    <a:lnTo>
                      <a:pt x="337" y="105"/>
                    </a:lnTo>
                    <a:lnTo>
                      <a:pt x="332" y="96"/>
                    </a:lnTo>
                    <a:lnTo>
                      <a:pt x="323" y="80"/>
                    </a:lnTo>
                    <a:lnTo>
                      <a:pt x="316" y="70"/>
                    </a:lnTo>
                    <a:lnTo>
                      <a:pt x="308" y="61"/>
                    </a:lnTo>
                    <a:lnTo>
                      <a:pt x="298" y="51"/>
                    </a:lnTo>
                    <a:lnTo>
                      <a:pt x="289" y="43"/>
                    </a:lnTo>
                    <a:lnTo>
                      <a:pt x="279" y="35"/>
                    </a:lnTo>
                    <a:lnTo>
                      <a:pt x="266" y="27"/>
                    </a:lnTo>
                    <a:lnTo>
                      <a:pt x="253" y="19"/>
                    </a:lnTo>
                    <a:lnTo>
                      <a:pt x="237" y="12"/>
                    </a:lnTo>
                    <a:lnTo>
                      <a:pt x="220" y="7"/>
                    </a:lnTo>
                    <a:lnTo>
                      <a:pt x="201" y="3"/>
                    </a:lnTo>
                    <a:lnTo>
                      <a:pt x="182" y="0"/>
                    </a:lnTo>
                    <a:lnTo>
                      <a:pt x="155" y="3"/>
                    </a:lnTo>
                    <a:lnTo>
                      <a:pt x="132" y="10"/>
                    </a:lnTo>
                    <a:lnTo>
                      <a:pt x="108" y="20"/>
                    </a:lnTo>
                    <a:lnTo>
                      <a:pt x="88" y="32"/>
                    </a:lnTo>
                    <a:lnTo>
                      <a:pt x="69" y="46"/>
                    </a:lnTo>
                    <a:lnTo>
                      <a:pt x="51" y="65"/>
                    </a:lnTo>
                    <a:lnTo>
                      <a:pt x="36" y="86"/>
                    </a:lnTo>
                    <a:close/>
                  </a:path>
                </a:pathLst>
              </a:custGeom>
              <a:solidFill>
                <a:srgbClr val="FFC08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" name="未知"/>
              <p:cNvSpPr>
                <a:spLocks/>
              </p:cNvSpPr>
              <p:nvPr/>
            </p:nvSpPr>
            <p:spPr bwMode="auto">
              <a:xfrm>
                <a:off x="368" y="747"/>
                <a:ext cx="148" cy="32"/>
              </a:xfrm>
              <a:custGeom>
                <a:avLst/>
                <a:gdLst>
                  <a:gd name="T0" fmla="*/ 0 w 148"/>
                  <a:gd name="T1" fmla="*/ 22 h 32"/>
                  <a:gd name="T2" fmla="*/ 5 w 148"/>
                  <a:gd name="T3" fmla="*/ 18 h 32"/>
                  <a:gd name="T4" fmla="*/ 12 w 148"/>
                  <a:gd name="T5" fmla="*/ 12 h 32"/>
                  <a:gd name="T6" fmla="*/ 25 w 148"/>
                  <a:gd name="T7" fmla="*/ 6 h 32"/>
                  <a:gd name="T8" fmla="*/ 40 w 148"/>
                  <a:gd name="T9" fmla="*/ 2 h 32"/>
                  <a:gd name="T10" fmla="*/ 55 w 148"/>
                  <a:gd name="T11" fmla="*/ 0 h 32"/>
                  <a:gd name="T12" fmla="*/ 68 w 148"/>
                  <a:gd name="T13" fmla="*/ 0 h 32"/>
                  <a:gd name="T14" fmla="*/ 77 w 148"/>
                  <a:gd name="T15" fmla="*/ 1 h 32"/>
                  <a:gd name="T16" fmla="*/ 84 w 148"/>
                  <a:gd name="T17" fmla="*/ 0 h 32"/>
                  <a:gd name="T18" fmla="*/ 91 w 148"/>
                  <a:gd name="T19" fmla="*/ 0 h 32"/>
                  <a:gd name="T20" fmla="*/ 100 w 148"/>
                  <a:gd name="T21" fmla="*/ 1 h 32"/>
                  <a:gd name="T22" fmla="*/ 111 w 148"/>
                  <a:gd name="T23" fmla="*/ 3 h 32"/>
                  <a:gd name="T24" fmla="*/ 121 w 148"/>
                  <a:gd name="T25" fmla="*/ 6 h 32"/>
                  <a:gd name="T26" fmla="*/ 133 w 148"/>
                  <a:gd name="T27" fmla="*/ 10 h 32"/>
                  <a:gd name="T28" fmla="*/ 139 w 148"/>
                  <a:gd name="T29" fmla="*/ 14 h 32"/>
                  <a:gd name="T30" fmla="*/ 144 w 148"/>
                  <a:gd name="T31" fmla="*/ 18 h 32"/>
                  <a:gd name="T32" fmla="*/ 148 w 148"/>
                  <a:gd name="T33" fmla="*/ 24 h 32"/>
                  <a:gd name="T34" fmla="*/ 147 w 148"/>
                  <a:gd name="T35" fmla="*/ 26 h 32"/>
                  <a:gd name="T36" fmla="*/ 133 w 148"/>
                  <a:gd name="T37" fmla="*/ 30 h 32"/>
                  <a:gd name="T38" fmla="*/ 109 w 148"/>
                  <a:gd name="T39" fmla="*/ 32 h 32"/>
                  <a:gd name="T40" fmla="*/ 86 w 148"/>
                  <a:gd name="T41" fmla="*/ 32 h 32"/>
                  <a:gd name="T42" fmla="*/ 62 w 148"/>
                  <a:gd name="T43" fmla="*/ 32 h 32"/>
                  <a:gd name="T44" fmla="*/ 30 w 148"/>
                  <a:gd name="T45" fmla="*/ 30 h 32"/>
                  <a:gd name="T46" fmla="*/ 9 w 148"/>
                  <a:gd name="T47" fmla="*/ 28 h 32"/>
                  <a:gd name="T48" fmla="*/ 3 w 148"/>
                  <a:gd name="T49" fmla="*/ 26 h 32"/>
                  <a:gd name="T50" fmla="*/ 0 w 148"/>
                  <a:gd name="T51" fmla="*/ 22 h 3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48" h="32">
                    <a:moveTo>
                      <a:pt x="0" y="22"/>
                    </a:moveTo>
                    <a:lnTo>
                      <a:pt x="5" y="18"/>
                    </a:lnTo>
                    <a:lnTo>
                      <a:pt x="12" y="12"/>
                    </a:lnTo>
                    <a:lnTo>
                      <a:pt x="25" y="6"/>
                    </a:lnTo>
                    <a:lnTo>
                      <a:pt x="40" y="2"/>
                    </a:lnTo>
                    <a:lnTo>
                      <a:pt x="55" y="0"/>
                    </a:lnTo>
                    <a:lnTo>
                      <a:pt x="68" y="0"/>
                    </a:lnTo>
                    <a:lnTo>
                      <a:pt x="77" y="1"/>
                    </a:lnTo>
                    <a:lnTo>
                      <a:pt x="84" y="0"/>
                    </a:lnTo>
                    <a:lnTo>
                      <a:pt x="91" y="0"/>
                    </a:lnTo>
                    <a:lnTo>
                      <a:pt x="100" y="1"/>
                    </a:lnTo>
                    <a:lnTo>
                      <a:pt x="111" y="3"/>
                    </a:lnTo>
                    <a:lnTo>
                      <a:pt x="121" y="6"/>
                    </a:lnTo>
                    <a:lnTo>
                      <a:pt x="133" y="10"/>
                    </a:lnTo>
                    <a:lnTo>
                      <a:pt x="139" y="14"/>
                    </a:lnTo>
                    <a:lnTo>
                      <a:pt x="144" y="18"/>
                    </a:lnTo>
                    <a:lnTo>
                      <a:pt x="148" y="24"/>
                    </a:lnTo>
                    <a:lnTo>
                      <a:pt x="147" y="26"/>
                    </a:lnTo>
                    <a:lnTo>
                      <a:pt x="133" y="30"/>
                    </a:lnTo>
                    <a:lnTo>
                      <a:pt x="109" y="32"/>
                    </a:lnTo>
                    <a:lnTo>
                      <a:pt x="86" y="32"/>
                    </a:lnTo>
                    <a:lnTo>
                      <a:pt x="62" y="32"/>
                    </a:lnTo>
                    <a:lnTo>
                      <a:pt x="30" y="30"/>
                    </a:lnTo>
                    <a:lnTo>
                      <a:pt x="9" y="28"/>
                    </a:lnTo>
                    <a:lnTo>
                      <a:pt x="3" y="26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E0C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1" name="未知"/>
              <p:cNvSpPr>
                <a:spLocks/>
              </p:cNvSpPr>
              <p:nvPr/>
            </p:nvSpPr>
            <p:spPr bwMode="auto">
              <a:xfrm>
                <a:off x="237" y="293"/>
                <a:ext cx="421" cy="288"/>
              </a:xfrm>
              <a:custGeom>
                <a:avLst/>
                <a:gdLst>
                  <a:gd name="T0" fmla="*/ 13 w 421"/>
                  <a:gd name="T1" fmla="*/ 274 h 288"/>
                  <a:gd name="T2" fmla="*/ 11 w 421"/>
                  <a:gd name="T3" fmla="*/ 253 h 288"/>
                  <a:gd name="T4" fmla="*/ 15 w 421"/>
                  <a:gd name="T5" fmla="*/ 238 h 288"/>
                  <a:gd name="T6" fmla="*/ 12 w 421"/>
                  <a:gd name="T7" fmla="*/ 218 h 288"/>
                  <a:gd name="T8" fmla="*/ 11 w 421"/>
                  <a:gd name="T9" fmla="*/ 202 h 288"/>
                  <a:gd name="T10" fmla="*/ 10 w 421"/>
                  <a:gd name="T11" fmla="*/ 191 h 288"/>
                  <a:gd name="T12" fmla="*/ 19 w 421"/>
                  <a:gd name="T13" fmla="*/ 181 h 288"/>
                  <a:gd name="T14" fmla="*/ 12 w 421"/>
                  <a:gd name="T15" fmla="*/ 154 h 288"/>
                  <a:gd name="T16" fmla="*/ 21 w 421"/>
                  <a:gd name="T17" fmla="*/ 150 h 288"/>
                  <a:gd name="T18" fmla="*/ 32 w 421"/>
                  <a:gd name="T19" fmla="*/ 142 h 288"/>
                  <a:gd name="T20" fmla="*/ 30 w 421"/>
                  <a:gd name="T21" fmla="*/ 127 h 288"/>
                  <a:gd name="T22" fmla="*/ 39 w 421"/>
                  <a:gd name="T23" fmla="*/ 120 h 288"/>
                  <a:gd name="T24" fmla="*/ 36 w 421"/>
                  <a:gd name="T25" fmla="*/ 101 h 288"/>
                  <a:gd name="T26" fmla="*/ 38 w 421"/>
                  <a:gd name="T27" fmla="*/ 89 h 288"/>
                  <a:gd name="T28" fmla="*/ 47 w 421"/>
                  <a:gd name="T29" fmla="*/ 70 h 288"/>
                  <a:gd name="T30" fmla="*/ 52 w 421"/>
                  <a:gd name="T31" fmla="*/ 55 h 288"/>
                  <a:gd name="T32" fmla="*/ 73 w 421"/>
                  <a:gd name="T33" fmla="*/ 63 h 288"/>
                  <a:gd name="T34" fmla="*/ 80 w 421"/>
                  <a:gd name="T35" fmla="*/ 37 h 288"/>
                  <a:gd name="T36" fmla="*/ 93 w 421"/>
                  <a:gd name="T37" fmla="*/ 52 h 288"/>
                  <a:gd name="T38" fmla="*/ 111 w 421"/>
                  <a:gd name="T39" fmla="*/ 31 h 288"/>
                  <a:gd name="T40" fmla="*/ 141 w 421"/>
                  <a:gd name="T41" fmla="*/ 14 h 288"/>
                  <a:gd name="T42" fmla="*/ 195 w 421"/>
                  <a:gd name="T43" fmla="*/ 2 h 288"/>
                  <a:gd name="T44" fmla="*/ 233 w 421"/>
                  <a:gd name="T45" fmla="*/ 0 h 288"/>
                  <a:gd name="T46" fmla="*/ 245 w 421"/>
                  <a:gd name="T47" fmla="*/ 11 h 288"/>
                  <a:gd name="T48" fmla="*/ 265 w 421"/>
                  <a:gd name="T49" fmla="*/ 18 h 288"/>
                  <a:gd name="T50" fmla="*/ 297 w 421"/>
                  <a:gd name="T51" fmla="*/ 14 h 288"/>
                  <a:gd name="T52" fmla="*/ 294 w 421"/>
                  <a:gd name="T53" fmla="*/ 26 h 288"/>
                  <a:gd name="T54" fmla="*/ 323 w 421"/>
                  <a:gd name="T55" fmla="*/ 27 h 288"/>
                  <a:gd name="T56" fmla="*/ 321 w 421"/>
                  <a:gd name="T57" fmla="*/ 37 h 288"/>
                  <a:gd name="T58" fmla="*/ 338 w 421"/>
                  <a:gd name="T59" fmla="*/ 44 h 288"/>
                  <a:gd name="T60" fmla="*/ 367 w 421"/>
                  <a:gd name="T61" fmla="*/ 55 h 288"/>
                  <a:gd name="T62" fmla="*/ 366 w 421"/>
                  <a:gd name="T63" fmla="*/ 68 h 288"/>
                  <a:gd name="T64" fmla="*/ 367 w 421"/>
                  <a:gd name="T65" fmla="*/ 78 h 288"/>
                  <a:gd name="T66" fmla="*/ 395 w 421"/>
                  <a:gd name="T67" fmla="*/ 88 h 288"/>
                  <a:gd name="T68" fmla="*/ 395 w 421"/>
                  <a:gd name="T69" fmla="*/ 107 h 288"/>
                  <a:gd name="T70" fmla="*/ 404 w 421"/>
                  <a:gd name="T71" fmla="*/ 134 h 288"/>
                  <a:gd name="T72" fmla="*/ 400 w 421"/>
                  <a:gd name="T73" fmla="*/ 162 h 288"/>
                  <a:gd name="T74" fmla="*/ 400 w 421"/>
                  <a:gd name="T75" fmla="*/ 194 h 288"/>
                  <a:gd name="T76" fmla="*/ 400 w 421"/>
                  <a:gd name="T77" fmla="*/ 228 h 288"/>
                  <a:gd name="T78" fmla="*/ 381 w 421"/>
                  <a:gd name="T79" fmla="*/ 286 h 288"/>
                  <a:gd name="T80" fmla="*/ 345 w 421"/>
                  <a:gd name="T81" fmla="*/ 141 h 288"/>
                  <a:gd name="T82" fmla="*/ 277 w 421"/>
                  <a:gd name="T83" fmla="*/ 118 h 288"/>
                  <a:gd name="T84" fmla="*/ 194 w 421"/>
                  <a:gd name="T85" fmla="*/ 98 h 288"/>
                  <a:gd name="T86" fmla="*/ 111 w 421"/>
                  <a:gd name="T87" fmla="*/ 100 h 288"/>
                  <a:gd name="T88" fmla="*/ 89 w 421"/>
                  <a:gd name="T89" fmla="*/ 111 h 288"/>
                  <a:gd name="T90" fmla="*/ 67 w 421"/>
                  <a:gd name="T91" fmla="*/ 140 h 288"/>
                  <a:gd name="T92" fmla="*/ 53 w 421"/>
                  <a:gd name="T93" fmla="*/ 184 h 288"/>
                  <a:gd name="T94" fmla="*/ 36 w 421"/>
                  <a:gd name="T95" fmla="*/ 218 h 28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421" h="288">
                    <a:moveTo>
                      <a:pt x="25" y="288"/>
                    </a:moveTo>
                    <a:lnTo>
                      <a:pt x="21" y="283"/>
                    </a:lnTo>
                    <a:lnTo>
                      <a:pt x="13" y="274"/>
                    </a:lnTo>
                    <a:lnTo>
                      <a:pt x="21" y="270"/>
                    </a:lnTo>
                    <a:lnTo>
                      <a:pt x="16" y="262"/>
                    </a:lnTo>
                    <a:lnTo>
                      <a:pt x="11" y="253"/>
                    </a:lnTo>
                    <a:lnTo>
                      <a:pt x="7" y="247"/>
                    </a:lnTo>
                    <a:lnTo>
                      <a:pt x="18" y="247"/>
                    </a:lnTo>
                    <a:lnTo>
                      <a:pt x="15" y="238"/>
                    </a:lnTo>
                    <a:lnTo>
                      <a:pt x="9" y="228"/>
                    </a:lnTo>
                    <a:lnTo>
                      <a:pt x="0" y="219"/>
                    </a:lnTo>
                    <a:lnTo>
                      <a:pt x="12" y="218"/>
                    </a:lnTo>
                    <a:lnTo>
                      <a:pt x="9" y="210"/>
                    </a:lnTo>
                    <a:lnTo>
                      <a:pt x="4" y="200"/>
                    </a:lnTo>
                    <a:lnTo>
                      <a:pt x="11" y="202"/>
                    </a:lnTo>
                    <a:lnTo>
                      <a:pt x="17" y="204"/>
                    </a:lnTo>
                    <a:lnTo>
                      <a:pt x="15" y="198"/>
                    </a:lnTo>
                    <a:lnTo>
                      <a:pt x="10" y="191"/>
                    </a:lnTo>
                    <a:lnTo>
                      <a:pt x="16" y="191"/>
                    </a:lnTo>
                    <a:lnTo>
                      <a:pt x="13" y="180"/>
                    </a:lnTo>
                    <a:lnTo>
                      <a:pt x="19" y="181"/>
                    </a:lnTo>
                    <a:lnTo>
                      <a:pt x="19" y="173"/>
                    </a:lnTo>
                    <a:lnTo>
                      <a:pt x="17" y="166"/>
                    </a:lnTo>
                    <a:lnTo>
                      <a:pt x="12" y="154"/>
                    </a:lnTo>
                    <a:lnTo>
                      <a:pt x="19" y="156"/>
                    </a:lnTo>
                    <a:lnTo>
                      <a:pt x="26" y="158"/>
                    </a:lnTo>
                    <a:lnTo>
                      <a:pt x="21" y="150"/>
                    </a:lnTo>
                    <a:lnTo>
                      <a:pt x="31" y="151"/>
                    </a:lnTo>
                    <a:lnTo>
                      <a:pt x="39" y="152"/>
                    </a:lnTo>
                    <a:lnTo>
                      <a:pt x="32" y="142"/>
                    </a:lnTo>
                    <a:lnTo>
                      <a:pt x="28" y="136"/>
                    </a:lnTo>
                    <a:lnTo>
                      <a:pt x="22" y="128"/>
                    </a:lnTo>
                    <a:lnTo>
                      <a:pt x="30" y="127"/>
                    </a:lnTo>
                    <a:lnTo>
                      <a:pt x="38" y="127"/>
                    </a:lnTo>
                    <a:lnTo>
                      <a:pt x="45" y="126"/>
                    </a:lnTo>
                    <a:lnTo>
                      <a:pt x="39" y="120"/>
                    </a:lnTo>
                    <a:lnTo>
                      <a:pt x="32" y="114"/>
                    </a:lnTo>
                    <a:lnTo>
                      <a:pt x="40" y="111"/>
                    </a:lnTo>
                    <a:lnTo>
                      <a:pt x="36" y="101"/>
                    </a:lnTo>
                    <a:lnTo>
                      <a:pt x="32" y="94"/>
                    </a:lnTo>
                    <a:lnTo>
                      <a:pt x="29" y="88"/>
                    </a:lnTo>
                    <a:lnTo>
                      <a:pt x="38" y="89"/>
                    </a:lnTo>
                    <a:lnTo>
                      <a:pt x="46" y="91"/>
                    </a:lnTo>
                    <a:lnTo>
                      <a:pt x="48" y="81"/>
                    </a:lnTo>
                    <a:lnTo>
                      <a:pt x="47" y="70"/>
                    </a:lnTo>
                    <a:lnTo>
                      <a:pt x="45" y="60"/>
                    </a:lnTo>
                    <a:lnTo>
                      <a:pt x="38" y="48"/>
                    </a:lnTo>
                    <a:lnTo>
                      <a:pt x="52" y="55"/>
                    </a:lnTo>
                    <a:lnTo>
                      <a:pt x="58" y="58"/>
                    </a:lnTo>
                    <a:lnTo>
                      <a:pt x="65" y="63"/>
                    </a:lnTo>
                    <a:lnTo>
                      <a:pt x="73" y="63"/>
                    </a:lnTo>
                    <a:lnTo>
                      <a:pt x="73" y="55"/>
                    </a:lnTo>
                    <a:lnTo>
                      <a:pt x="75" y="47"/>
                    </a:lnTo>
                    <a:lnTo>
                      <a:pt x="80" y="37"/>
                    </a:lnTo>
                    <a:lnTo>
                      <a:pt x="84" y="44"/>
                    </a:lnTo>
                    <a:lnTo>
                      <a:pt x="87" y="48"/>
                    </a:lnTo>
                    <a:lnTo>
                      <a:pt x="93" y="52"/>
                    </a:lnTo>
                    <a:lnTo>
                      <a:pt x="97" y="45"/>
                    </a:lnTo>
                    <a:lnTo>
                      <a:pt x="102" y="38"/>
                    </a:lnTo>
                    <a:lnTo>
                      <a:pt x="111" y="31"/>
                    </a:lnTo>
                    <a:lnTo>
                      <a:pt x="119" y="23"/>
                    </a:lnTo>
                    <a:lnTo>
                      <a:pt x="129" y="17"/>
                    </a:lnTo>
                    <a:lnTo>
                      <a:pt x="141" y="14"/>
                    </a:lnTo>
                    <a:lnTo>
                      <a:pt x="157" y="11"/>
                    </a:lnTo>
                    <a:lnTo>
                      <a:pt x="180" y="5"/>
                    </a:lnTo>
                    <a:lnTo>
                      <a:pt x="195" y="2"/>
                    </a:lnTo>
                    <a:lnTo>
                      <a:pt x="208" y="1"/>
                    </a:lnTo>
                    <a:lnTo>
                      <a:pt x="218" y="0"/>
                    </a:lnTo>
                    <a:lnTo>
                      <a:pt x="233" y="0"/>
                    </a:lnTo>
                    <a:lnTo>
                      <a:pt x="261" y="1"/>
                    </a:lnTo>
                    <a:lnTo>
                      <a:pt x="251" y="5"/>
                    </a:lnTo>
                    <a:lnTo>
                      <a:pt x="245" y="11"/>
                    </a:lnTo>
                    <a:lnTo>
                      <a:pt x="243" y="14"/>
                    </a:lnTo>
                    <a:lnTo>
                      <a:pt x="253" y="17"/>
                    </a:lnTo>
                    <a:lnTo>
                      <a:pt x="265" y="18"/>
                    </a:lnTo>
                    <a:lnTo>
                      <a:pt x="277" y="17"/>
                    </a:lnTo>
                    <a:lnTo>
                      <a:pt x="288" y="16"/>
                    </a:lnTo>
                    <a:lnTo>
                      <a:pt x="297" y="14"/>
                    </a:lnTo>
                    <a:lnTo>
                      <a:pt x="314" y="15"/>
                    </a:lnTo>
                    <a:lnTo>
                      <a:pt x="303" y="19"/>
                    </a:lnTo>
                    <a:lnTo>
                      <a:pt x="294" y="26"/>
                    </a:lnTo>
                    <a:lnTo>
                      <a:pt x="303" y="27"/>
                    </a:lnTo>
                    <a:lnTo>
                      <a:pt x="311" y="26"/>
                    </a:lnTo>
                    <a:lnTo>
                      <a:pt x="323" y="27"/>
                    </a:lnTo>
                    <a:lnTo>
                      <a:pt x="342" y="33"/>
                    </a:lnTo>
                    <a:lnTo>
                      <a:pt x="331" y="35"/>
                    </a:lnTo>
                    <a:lnTo>
                      <a:pt x="321" y="37"/>
                    </a:lnTo>
                    <a:lnTo>
                      <a:pt x="315" y="40"/>
                    </a:lnTo>
                    <a:lnTo>
                      <a:pt x="328" y="42"/>
                    </a:lnTo>
                    <a:lnTo>
                      <a:pt x="338" y="44"/>
                    </a:lnTo>
                    <a:lnTo>
                      <a:pt x="345" y="45"/>
                    </a:lnTo>
                    <a:lnTo>
                      <a:pt x="355" y="49"/>
                    </a:lnTo>
                    <a:lnTo>
                      <a:pt x="367" y="55"/>
                    </a:lnTo>
                    <a:lnTo>
                      <a:pt x="385" y="61"/>
                    </a:lnTo>
                    <a:lnTo>
                      <a:pt x="374" y="64"/>
                    </a:lnTo>
                    <a:lnTo>
                      <a:pt x="366" y="68"/>
                    </a:lnTo>
                    <a:lnTo>
                      <a:pt x="360" y="72"/>
                    </a:lnTo>
                    <a:lnTo>
                      <a:pt x="359" y="77"/>
                    </a:lnTo>
                    <a:lnTo>
                      <a:pt x="367" y="78"/>
                    </a:lnTo>
                    <a:lnTo>
                      <a:pt x="375" y="81"/>
                    </a:lnTo>
                    <a:lnTo>
                      <a:pt x="383" y="85"/>
                    </a:lnTo>
                    <a:lnTo>
                      <a:pt x="395" y="88"/>
                    </a:lnTo>
                    <a:lnTo>
                      <a:pt x="404" y="87"/>
                    </a:lnTo>
                    <a:lnTo>
                      <a:pt x="397" y="95"/>
                    </a:lnTo>
                    <a:lnTo>
                      <a:pt x="395" y="107"/>
                    </a:lnTo>
                    <a:lnTo>
                      <a:pt x="399" y="117"/>
                    </a:lnTo>
                    <a:lnTo>
                      <a:pt x="402" y="126"/>
                    </a:lnTo>
                    <a:lnTo>
                      <a:pt x="404" y="134"/>
                    </a:lnTo>
                    <a:lnTo>
                      <a:pt x="397" y="149"/>
                    </a:lnTo>
                    <a:lnTo>
                      <a:pt x="421" y="148"/>
                    </a:lnTo>
                    <a:lnTo>
                      <a:pt x="400" y="162"/>
                    </a:lnTo>
                    <a:lnTo>
                      <a:pt x="393" y="171"/>
                    </a:lnTo>
                    <a:lnTo>
                      <a:pt x="390" y="187"/>
                    </a:lnTo>
                    <a:lnTo>
                      <a:pt x="400" y="194"/>
                    </a:lnTo>
                    <a:lnTo>
                      <a:pt x="396" y="204"/>
                    </a:lnTo>
                    <a:lnTo>
                      <a:pt x="393" y="217"/>
                    </a:lnTo>
                    <a:lnTo>
                      <a:pt x="400" y="228"/>
                    </a:lnTo>
                    <a:lnTo>
                      <a:pt x="390" y="244"/>
                    </a:lnTo>
                    <a:lnTo>
                      <a:pt x="386" y="254"/>
                    </a:lnTo>
                    <a:lnTo>
                      <a:pt x="381" y="286"/>
                    </a:lnTo>
                    <a:lnTo>
                      <a:pt x="373" y="211"/>
                    </a:lnTo>
                    <a:lnTo>
                      <a:pt x="364" y="183"/>
                    </a:lnTo>
                    <a:lnTo>
                      <a:pt x="345" y="141"/>
                    </a:lnTo>
                    <a:lnTo>
                      <a:pt x="329" y="127"/>
                    </a:lnTo>
                    <a:lnTo>
                      <a:pt x="304" y="120"/>
                    </a:lnTo>
                    <a:lnTo>
                      <a:pt x="277" y="118"/>
                    </a:lnTo>
                    <a:lnTo>
                      <a:pt x="248" y="111"/>
                    </a:lnTo>
                    <a:lnTo>
                      <a:pt x="223" y="105"/>
                    </a:lnTo>
                    <a:lnTo>
                      <a:pt x="194" y="98"/>
                    </a:lnTo>
                    <a:lnTo>
                      <a:pt x="167" y="96"/>
                    </a:lnTo>
                    <a:lnTo>
                      <a:pt x="117" y="94"/>
                    </a:lnTo>
                    <a:lnTo>
                      <a:pt x="111" y="100"/>
                    </a:lnTo>
                    <a:lnTo>
                      <a:pt x="103" y="106"/>
                    </a:lnTo>
                    <a:lnTo>
                      <a:pt x="95" y="111"/>
                    </a:lnTo>
                    <a:lnTo>
                      <a:pt x="89" y="111"/>
                    </a:lnTo>
                    <a:lnTo>
                      <a:pt x="82" y="114"/>
                    </a:lnTo>
                    <a:lnTo>
                      <a:pt x="75" y="127"/>
                    </a:lnTo>
                    <a:lnTo>
                      <a:pt x="67" y="140"/>
                    </a:lnTo>
                    <a:lnTo>
                      <a:pt x="65" y="158"/>
                    </a:lnTo>
                    <a:lnTo>
                      <a:pt x="59" y="170"/>
                    </a:lnTo>
                    <a:lnTo>
                      <a:pt x="53" y="184"/>
                    </a:lnTo>
                    <a:lnTo>
                      <a:pt x="46" y="194"/>
                    </a:lnTo>
                    <a:lnTo>
                      <a:pt x="40" y="205"/>
                    </a:lnTo>
                    <a:lnTo>
                      <a:pt x="36" y="218"/>
                    </a:lnTo>
                    <a:lnTo>
                      <a:pt x="33" y="233"/>
                    </a:lnTo>
                    <a:lnTo>
                      <a:pt x="25" y="288"/>
                    </a:lnTo>
                    <a:close/>
                  </a:path>
                </a:pathLst>
              </a:custGeom>
              <a:solidFill>
                <a:srgbClr val="201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52" name="Group 103"/>
              <p:cNvGrpSpPr>
                <a:grpSpLocks/>
              </p:cNvGrpSpPr>
              <p:nvPr/>
            </p:nvGrpSpPr>
            <p:grpSpPr bwMode="auto">
              <a:xfrm>
                <a:off x="348" y="575"/>
                <a:ext cx="177" cy="29"/>
                <a:chOff x="0" y="0"/>
                <a:chExt cx="177" cy="29"/>
              </a:xfrm>
            </p:grpSpPr>
            <p:grpSp>
              <p:nvGrpSpPr>
                <p:cNvPr id="18475" name="Group 10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9" cy="29"/>
                  <a:chOff x="0" y="0"/>
                  <a:chExt cx="29" cy="29"/>
                </a:xfrm>
              </p:grpSpPr>
              <p:sp>
                <p:nvSpPr>
                  <p:cNvPr id="18479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9" cy="29"/>
                  </a:xfrm>
                  <a:prstGeom prst="ellipse">
                    <a:avLst/>
                  </a:prstGeom>
                  <a:solidFill>
                    <a:srgbClr val="4040FF"/>
                  </a:solidFill>
                  <a:ln w="12700">
                    <a:solidFill>
                      <a:srgbClr val="00008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600">
                        <a:solidFill>
                          <a:srgbClr val="993300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2A7E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800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rgbClr val="993300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480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8" y="4"/>
                    <a:ext cx="13" cy="15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600">
                        <a:solidFill>
                          <a:srgbClr val="993300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2A7E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800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rgbClr val="993300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8476" name="Group 107"/>
                <p:cNvGrpSpPr>
                  <a:grpSpLocks/>
                </p:cNvGrpSpPr>
                <p:nvPr/>
              </p:nvGrpSpPr>
              <p:grpSpPr bwMode="auto">
                <a:xfrm>
                  <a:off x="148" y="0"/>
                  <a:ext cx="29" cy="29"/>
                  <a:chOff x="0" y="0"/>
                  <a:chExt cx="29" cy="29"/>
                </a:xfrm>
              </p:grpSpPr>
              <p:sp>
                <p:nvSpPr>
                  <p:cNvPr id="18477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9" cy="29"/>
                  </a:xfrm>
                  <a:prstGeom prst="ellipse">
                    <a:avLst/>
                  </a:prstGeom>
                  <a:solidFill>
                    <a:srgbClr val="4040FF"/>
                  </a:solidFill>
                  <a:ln w="12700">
                    <a:solidFill>
                      <a:srgbClr val="00008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600">
                        <a:solidFill>
                          <a:srgbClr val="993300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2A7E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800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rgbClr val="993300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478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7" y="4"/>
                    <a:ext cx="13" cy="1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600">
                        <a:solidFill>
                          <a:srgbClr val="993300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2A7E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800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rgbClr val="993300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8453" name="Arc 110"/>
              <p:cNvSpPr>
                <a:spLocks/>
              </p:cNvSpPr>
              <p:nvPr/>
            </p:nvSpPr>
            <p:spPr bwMode="auto">
              <a:xfrm>
                <a:off x="399" y="672"/>
                <a:ext cx="81" cy="41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43200" y="0"/>
                    </a:moveTo>
                    <a:cubicBezTo>
                      <a:pt x="43200" y="11929"/>
                      <a:pt x="33529" y="21600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200" h="21600" stroke="0" extrusionOk="0">
                    <a:moveTo>
                      <a:pt x="43200" y="0"/>
                    </a:moveTo>
                    <a:cubicBezTo>
                      <a:pt x="43200" y="11929"/>
                      <a:pt x="33529" y="21600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4320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54" name="Group 111"/>
              <p:cNvGrpSpPr>
                <a:grpSpLocks/>
              </p:cNvGrpSpPr>
              <p:nvPr/>
            </p:nvGrpSpPr>
            <p:grpSpPr bwMode="auto">
              <a:xfrm>
                <a:off x="316" y="479"/>
                <a:ext cx="255" cy="71"/>
                <a:chOff x="0" y="0"/>
                <a:chExt cx="255" cy="71"/>
              </a:xfrm>
            </p:grpSpPr>
            <p:sp>
              <p:nvSpPr>
                <p:cNvPr id="18473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78" cy="66"/>
                </a:xfrm>
                <a:custGeom>
                  <a:avLst/>
                  <a:gdLst>
                    <a:gd name="T0" fmla="*/ 67 w 78"/>
                    <a:gd name="T1" fmla="*/ 5 h 66"/>
                    <a:gd name="T2" fmla="*/ 59 w 78"/>
                    <a:gd name="T3" fmla="*/ 8 h 66"/>
                    <a:gd name="T4" fmla="*/ 51 w 78"/>
                    <a:gd name="T5" fmla="*/ 12 h 66"/>
                    <a:gd name="T6" fmla="*/ 45 w 78"/>
                    <a:gd name="T7" fmla="*/ 16 h 66"/>
                    <a:gd name="T8" fmla="*/ 40 w 78"/>
                    <a:gd name="T9" fmla="*/ 20 h 66"/>
                    <a:gd name="T10" fmla="*/ 35 w 78"/>
                    <a:gd name="T11" fmla="*/ 28 h 66"/>
                    <a:gd name="T12" fmla="*/ 30 w 78"/>
                    <a:gd name="T13" fmla="*/ 37 h 66"/>
                    <a:gd name="T14" fmla="*/ 26 w 78"/>
                    <a:gd name="T15" fmla="*/ 44 h 66"/>
                    <a:gd name="T16" fmla="*/ 22 w 78"/>
                    <a:gd name="T17" fmla="*/ 49 h 66"/>
                    <a:gd name="T18" fmla="*/ 17 w 78"/>
                    <a:gd name="T19" fmla="*/ 55 h 66"/>
                    <a:gd name="T20" fmla="*/ 0 w 78"/>
                    <a:gd name="T21" fmla="*/ 66 h 66"/>
                    <a:gd name="T22" fmla="*/ 11 w 78"/>
                    <a:gd name="T23" fmla="*/ 63 h 66"/>
                    <a:gd name="T24" fmla="*/ 18 w 78"/>
                    <a:gd name="T25" fmla="*/ 61 h 66"/>
                    <a:gd name="T26" fmla="*/ 25 w 78"/>
                    <a:gd name="T27" fmla="*/ 57 h 66"/>
                    <a:gd name="T28" fmla="*/ 33 w 78"/>
                    <a:gd name="T29" fmla="*/ 50 h 66"/>
                    <a:gd name="T30" fmla="*/ 37 w 78"/>
                    <a:gd name="T31" fmla="*/ 45 h 66"/>
                    <a:gd name="T32" fmla="*/ 43 w 78"/>
                    <a:gd name="T33" fmla="*/ 37 h 66"/>
                    <a:gd name="T34" fmla="*/ 46 w 78"/>
                    <a:gd name="T35" fmla="*/ 30 h 66"/>
                    <a:gd name="T36" fmla="*/ 50 w 78"/>
                    <a:gd name="T37" fmla="*/ 24 h 66"/>
                    <a:gd name="T38" fmla="*/ 55 w 78"/>
                    <a:gd name="T39" fmla="*/ 17 h 66"/>
                    <a:gd name="T40" fmla="*/ 60 w 78"/>
                    <a:gd name="T41" fmla="*/ 14 h 66"/>
                    <a:gd name="T42" fmla="*/ 68 w 78"/>
                    <a:gd name="T43" fmla="*/ 10 h 66"/>
                    <a:gd name="T44" fmla="*/ 74 w 78"/>
                    <a:gd name="T45" fmla="*/ 7 h 66"/>
                    <a:gd name="T46" fmla="*/ 78 w 78"/>
                    <a:gd name="T47" fmla="*/ 0 h 66"/>
                    <a:gd name="T48" fmla="*/ 67 w 78"/>
                    <a:gd name="T49" fmla="*/ 5 h 6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78" h="66">
                      <a:moveTo>
                        <a:pt x="67" y="5"/>
                      </a:moveTo>
                      <a:lnTo>
                        <a:pt x="59" y="8"/>
                      </a:lnTo>
                      <a:lnTo>
                        <a:pt x="51" y="12"/>
                      </a:lnTo>
                      <a:lnTo>
                        <a:pt x="45" y="16"/>
                      </a:lnTo>
                      <a:lnTo>
                        <a:pt x="40" y="20"/>
                      </a:lnTo>
                      <a:lnTo>
                        <a:pt x="35" y="28"/>
                      </a:lnTo>
                      <a:lnTo>
                        <a:pt x="30" y="37"/>
                      </a:lnTo>
                      <a:lnTo>
                        <a:pt x="26" y="44"/>
                      </a:lnTo>
                      <a:lnTo>
                        <a:pt x="22" y="49"/>
                      </a:lnTo>
                      <a:lnTo>
                        <a:pt x="17" y="55"/>
                      </a:lnTo>
                      <a:lnTo>
                        <a:pt x="0" y="66"/>
                      </a:lnTo>
                      <a:lnTo>
                        <a:pt x="11" y="63"/>
                      </a:lnTo>
                      <a:lnTo>
                        <a:pt x="18" y="61"/>
                      </a:lnTo>
                      <a:lnTo>
                        <a:pt x="25" y="57"/>
                      </a:lnTo>
                      <a:lnTo>
                        <a:pt x="33" y="50"/>
                      </a:lnTo>
                      <a:lnTo>
                        <a:pt x="37" y="45"/>
                      </a:lnTo>
                      <a:lnTo>
                        <a:pt x="43" y="37"/>
                      </a:lnTo>
                      <a:lnTo>
                        <a:pt x="46" y="30"/>
                      </a:lnTo>
                      <a:lnTo>
                        <a:pt x="50" y="24"/>
                      </a:lnTo>
                      <a:lnTo>
                        <a:pt x="55" y="17"/>
                      </a:lnTo>
                      <a:lnTo>
                        <a:pt x="60" y="14"/>
                      </a:lnTo>
                      <a:lnTo>
                        <a:pt x="68" y="10"/>
                      </a:lnTo>
                      <a:lnTo>
                        <a:pt x="74" y="7"/>
                      </a:lnTo>
                      <a:lnTo>
                        <a:pt x="78" y="0"/>
                      </a:lnTo>
                      <a:lnTo>
                        <a:pt x="67" y="5"/>
                      </a:lnTo>
                      <a:close/>
                    </a:path>
                  </a:pathLst>
                </a:custGeom>
                <a:solidFill>
                  <a:srgbClr val="201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4" name="未知"/>
                <p:cNvSpPr>
                  <a:spLocks/>
                </p:cNvSpPr>
                <p:nvPr/>
              </p:nvSpPr>
              <p:spPr bwMode="auto">
                <a:xfrm>
                  <a:off x="177" y="5"/>
                  <a:ext cx="78" cy="66"/>
                </a:xfrm>
                <a:custGeom>
                  <a:avLst/>
                  <a:gdLst>
                    <a:gd name="T0" fmla="*/ 11 w 78"/>
                    <a:gd name="T1" fmla="*/ 5 h 66"/>
                    <a:gd name="T2" fmla="*/ 20 w 78"/>
                    <a:gd name="T3" fmla="*/ 8 h 66"/>
                    <a:gd name="T4" fmla="*/ 27 w 78"/>
                    <a:gd name="T5" fmla="*/ 11 h 66"/>
                    <a:gd name="T6" fmla="*/ 33 w 78"/>
                    <a:gd name="T7" fmla="*/ 15 h 66"/>
                    <a:gd name="T8" fmla="*/ 38 w 78"/>
                    <a:gd name="T9" fmla="*/ 20 h 66"/>
                    <a:gd name="T10" fmla="*/ 43 w 78"/>
                    <a:gd name="T11" fmla="*/ 28 h 66"/>
                    <a:gd name="T12" fmla="*/ 48 w 78"/>
                    <a:gd name="T13" fmla="*/ 37 h 66"/>
                    <a:gd name="T14" fmla="*/ 52 w 78"/>
                    <a:gd name="T15" fmla="*/ 44 h 66"/>
                    <a:gd name="T16" fmla="*/ 56 w 78"/>
                    <a:gd name="T17" fmla="*/ 49 h 66"/>
                    <a:gd name="T18" fmla="*/ 61 w 78"/>
                    <a:gd name="T19" fmla="*/ 55 h 66"/>
                    <a:gd name="T20" fmla="*/ 78 w 78"/>
                    <a:gd name="T21" fmla="*/ 66 h 66"/>
                    <a:gd name="T22" fmla="*/ 67 w 78"/>
                    <a:gd name="T23" fmla="*/ 63 h 66"/>
                    <a:gd name="T24" fmla="*/ 60 w 78"/>
                    <a:gd name="T25" fmla="*/ 60 h 66"/>
                    <a:gd name="T26" fmla="*/ 53 w 78"/>
                    <a:gd name="T27" fmla="*/ 56 h 66"/>
                    <a:gd name="T28" fmla="*/ 45 w 78"/>
                    <a:gd name="T29" fmla="*/ 50 h 66"/>
                    <a:gd name="T30" fmla="*/ 41 w 78"/>
                    <a:gd name="T31" fmla="*/ 45 h 66"/>
                    <a:gd name="T32" fmla="*/ 35 w 78"/>
                    <a:gd name="T33" fmla="*/ 36 h 66"/>
                    <a:gd name="T34" fmla="*/ 32 w 78"/>
                    <a:gd name="T35" fmla="*/ 30 h 66"/>
                    <a:gd name="T36" fmla="*/ 28 w 78"/>
                    <a:gd name="T37" fmla="*/ 24 h 66"/>
                    <a:gd name="T38" fmla="*/ 23 w 78"/>
                    <a:gd name="T39" fmla="*/ 17 h 66"/>
                    <a:gd name="T40" fmla="*/ 18 w 78"/>
                    <a:gd name="T41" fmla="*/ 14 h 66"/>
                    <a:gd name="T42" fmla="*/ 10 w 78"/>
                    <a:gd name="T43" fmla="*/ 10 h 66"/>
                    <a:gd name="T44" fmla="*/ 4 w 78"/>
                    <a:gd name="T45" fmla="*/ 7 h 66"/>
                    <a:gd name="T46" fmla="*/ 0 w 78"/>
                    <a:gd name="T47" fmla="*/ 0 h 66"/>
                    <a:gd name="T48" fmla="*/ 11 w 78"/>
                    <a:gd name="T49" fmla="*/ 5 h 6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78" h="66">
                      <a:moveTo>
                        <a:pt x="11" y="5"/>
                      </a:moveTo>
                      <a:lnTo>
                        <a:pt x="20" y="8"/>
                      </a:lnTo>
                      <a:lnTo>
                        <a:pt x="27" y="11"/>
                      </a:lnTo>
                      <a:lnTo>
                        <a:pt x="33" y="15"/>
                      </a:lnTo>
                      <a:lnTo>
                        <a:pt x="38" y="20"/>
                      </a:lnTo>
                      <a:lnTo>
                        <a:pt x="43" y="28"/>
                      </a:lnTo>
                      <a:lnTo>
                        <a:pt x="48" y="37"/>
                      </a:lnTo>
                      <a:lnTo>
                        <a:pt x="52" y="44"/>
                      </a:lnTo>
                      <a:lnTo>
                        <a:pt x="56" y="49"/>
                      </a:lnTo>
                      <a:lnTo>
                        <a:pt x="61" y="55"/>
                      </a:lnTo>
                      <a:lnTo>
                        <a:pt x="78" y="66"/>
                      </a:lnTo>
                      <a:lnTo>
                        <a:pt x="67" y="63"/>
                      </a:lnTo>
                      <a:lnTo>
                        <a:pt x="60" y="60"/>
                      </a:lnTo>
                      <a:lnTo>
                        <a:pt x="53" y="56"/>
                      </a:lnTo>
                      <a:lnTo>
                        <a:pt x="45" y="50"/>
                      </a:lnTo>
                      <a:lnTo>
                        <a:pt x="41" y="45"/>
                      </a:lnTo>
                      <a:lnTo>
                        <a:pt x="35" y="36"/>
                      </a:lnTo>
                      <a:lnTo>
                        <a:pt x="32" y="30"/>
                      </a:lnTo>
                      <a:lnTo>
                        <a:pt x="28" y="24"/>
                      </a:lnTo>
                      <a:lnTo>
                        <a:pt x="23" y="17"/>
                      </a:lnTo>
                      <a:lnTo>
                        <a:pt x="18" y="14"/>
                      </a:lnTo>
                      <a:lnTo>
                        <a:pt x="10" y="10"/>
                      </a:lnTo>
                      <a:lnTo>
                        <a:pt x="4" y="7"/>
                      </a:lnTo>
                      <a:lnTo>
                        <a:pt x="0" y="0"/>
                      </a:lnTo>
                      <a:lnTo>
                        <a:pt x="11" y="5"/>
                      </a:lnTo>
                      <a:close/>
                    </a:path>
                  </a:pathLst>
                </a:custGeom>
                <a:solidFill>
                  <a:srgbClr val="201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55" name="Group 114"/>
              <p:cNvGrpSpPr>
                <a:grpSpLocks/>
              </p:cNvGrpSpPr>
              <p:nvPr/>
            </p:nvGrpSpPr>
            <p:grpSpPr bwMode="auto">
              <a:xfrm>
                <a:off x="261" y="539"/>
                <a:ext cx="371" cy="104"/>
                <a:chOff x="0" y="0"/>
                <a:chExt cx="371" cy="104"/>
              </a:xfrm>
            </p:grpSpPr>
            <p:grpSp>
              <p:nvGrpSpPr>
                <p:cNvPr id="18467" name="Group 115"/>
                <p:cNvGrpSpPr>
                  <a:grpSpLocks/>
                </p:cNvGrpSpPr>
                <p:nvPr/>
              </p:nvGrpSpPr>
              <p:grpSpPr bwMode="auto">
                <a:xfrm>
                  <a:off x="50" y="0"/>
                  <a:ext cx="258" cy="104"/>
                  <a:chOff x="0" y="0"/>
                  <a:chExt cx="258" cy="104"/>
                </a:xfrm>
              </p:grpSpPr>
              <p:sp>
                <p:nvSpPr>
                  <p:cNvPr id="18471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154" y="0"/>
                    <a:ext cx="104" cy="104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600">
                        <a:solidFill>
                          <a:srgbClr val="993300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2A7E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800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rgbClr val="993300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472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04" cy="104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600">
                        <a:solidFill>
                          <a:srgbClr val="993300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2A7E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800">
                        <a:solidFill>
                          <a:srgbClr val="003300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rgbClr val="993300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仿宋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8468" name="Arc 118"/>
                <p:cNvSpPr>
                  <a:spLocks/>
                </p:cNvSpPr>
                <p:nvPr/>
              </p:nvSpPr>
              <p:spPr bwMode="auto">
                <a:xfrm>
                  <a:off x="155" y="29"/>
                  <a:ext cx="46" cy="29"/>
                </a:xfrm>
                <a:custGeom>
                  <a:avLst/>
                  <a:gdLst>
                    <a:gd name="T0" fmla="*/ 0 w 34033"/>
                    <a:gd name="T1" fmla="*/ 0 h 21600"/>
                    <a:gd name="T2" fmla="*/ 0 w 34033"/>
                    <a:gd name="T3" fmla="*/ 0 h 21600"/>
                    <a:gd name="T4" fmla="*/ 0 w 34033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4033" h="21600" fill="none" extrusionOk="0">
                      <a:moveTo>
                        <a:pt x="0" y="10537"/>
                      </a:moveTo>
                      <a:cubicBezTo>
                        <a:pt x="3896" y="4002"/>
                        <a:pt x="10943" y="-1"/>
                        <a:pt x="18552" y="0"/>
                      </a:cubicBezTo>
                      <a:cubicBezTo>
                        <a:pt x="24382" y="0"/>
                        <a:pt x="29965" y="2357"/>
                        <a:pt x="34032" y="6535"/>
                      </a:cubicBezTo>
                    </a:path>
                    <a:path w="34033" h="21600" stroke="0" extrusionOk="0">
                      <a:moveTo>
                        <a:pt x="0" y="10537"/>
                      </a:moveTo>
                      <a:cubicBezTo>
                        <a:pt x="3896" y="4002"/>
                        <a:pt x="10943" y="-1"/>
                        <a:pt x="18552" y="0"/>
                      </a:cubicBezTo>
                      <a:cubicBezTo>
                        <a:pt x="24382" y="0"/>
                        <a:pt x="29965" y="2357"/>
                        <a:pt x="34032" y="6535"/>
                      </a:cubicBezTo>
                      <a:lnTo>
                        <a:pt x="18552" y="21600"/>
                      </a:lnTo>
                      <a:lnTo>
                        <a:pt x="0" y="1053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9" name="Line 119"/>
                <p:cNvSpPr>
                  <a:spLocks noChangeShapeType="1"/>
                </p:cNvSpPr>
                <p:nvPr/>
              </p:nvSpPr>
              <p:spPr bwMode="auto">
                <a:xfrm>
                  <a:off x="0" y="27"/>
                  <a:ext cx="59" cy="1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0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308" y="11"/>
                  <a:ext cx="63" cy="2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56" name="未知"/>
              <p:cNvSpPr>
                <a:spLocks/>
              </p:cNvSpPr>
              <p:nvPr/>
            </p:nvSpPr>
            <p:spPr bwMode="auto">
              <a:xfrm>
                <a:off x="432" y="805"/>
                <a:ext cx="21" cy="3"/>
              </a:xfrm>
              <a:custGeom>
                <a:avLst/>
                <a:gdLst>
                  <a:gd name="T0" fmla="*/ 0 w 21"/>
                  <a:gd name="T1" fmla="*/ 2 h 3"/>
                  <a:gd name="T2" fmla="*/ 8 w 21"/>
                  <a:gd name="T3" fmla="*/ 0 h 3"/>
                  <a:gd name="T4" fmla="*/ 15 w 21"/>
                  <a:gd name="T5" fmla="*/ 2 h 3"/>
                  <a:gd name="T6" fmla="*/ 21 w 21"/>
                  <a:gd name="T7" fmla="*/ 3 h 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" h="3">
                    <a:moveTo>
                      <a:pt x="0" y="2"/>
                    </a:moveTo>
                    <a:lnTo>
                      <a:pt x="8" y="0"/>
                    </a:lnTo>
                    <a:lnTo>
                      <a:pt x="15" y="2"/>
                    </a:lnTo>
                    <a:lnTo>
                      <a:pt x="21" y="3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57" name="Group 122"/>
              <p:cNvGrpSpPr>
                <a:grpSpLocks/>
              </p:cNvGrpSpPr>
              <p:nvPr/>
            </p:nvGrpSpPr>
            <p:grpSpPr bwMode="auto">
              <a:xfrm>
                <a:off x="0" y="0"/>
                <a:ext cx="878" cy="670"/>
                <a:chOff x="0" y="0"/>
                <a:chExt cx="878" cy="670"/>
              </a:xfrm>
            </p:grpSpPr>
            <p:sp>
              <p:nvSpPr>
                <p:cNvPr id="18458" name="Line 123"/>
                <p:cNvSpPr>
                  <a:spLocks noChangeShapeType="1"/>
                </p:cNvSpPr>
                <p:nvPr/>
              </p:nvSpPr>
              <p:spPr bwMode="auto">
                <a:xfrm>
                  <a:off x="0" y="430"/>
                  <a:ext cx="95" cy="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9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789" y="474"/>
                  <a:ext cx="89" cy="1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0" name="Line 125"/>
                <p:cNvSpPr>
                  <a:spLocks noChangeShapeType="1"/>
                </p:cNvSpPr>
                <p:nvPr/>
              </p:nvSpPr>
              <p:spPr bwMode="auto">
                <a:xfrm>
                  <a:off x="170" y="66"/>
                  <a:ext cx="51" cy="6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1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670" y="87"/>
                  <a:ext cx="42" cy="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2" name="Line 127"/>
                <p:cNvSpPr>
                  <a:spLocks noChangeShapeType="1"/>
                </p:cNvSpPr>
                <p:nvPr/>
              </p:nvSpPr>
              <p:spPr bwMode="auto">
                <a:xfrm>
                  <a:off x="446" y="0"/>
                  <a:ext cx="2" cy="8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3" name="Line 128"/>
                <p:cNvSpPr>
                  <a:spLocks noChangeShapeType="1"/>
                </p:cNvSpPr>
                <p:nvPr/>
              </p:nvSpPr>
              <p:spPr bwMode="auto">
                <a:xfrm>
                  <a:off x="48" y="249"/>
                  <a:ext cx="70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4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801" y="271"/>
                  <a:ext cx="68" cy="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5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57" y="650"/>
                  <a:ext cx="64" cy="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6" name="Line 131"/>
                <p:cNvSpPr>
                  <a:spLocks noChangeShapeType="1"/>
                </p:cNvSpPr>
                <p:nvPr/>
              </p:nvSpPr>
              <p:spPr bwMode="auto">
                <a:xfrm>
                  <a:off x="781" y="647"/>
                  <a:ext cx="79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447" name="Text Box 132"/>
            <p:cNvSpPr txBox="1">
              <a:spLocks noChangeArrowheads="1"/>
            </p:cNvSpPr>
            <p:nvPr/>
          </p:nvSpPr>
          <p:spPr bwMode="auto">
            <a:xfrm>
              <a:off x="1008" y="336"/>
              <a:ext cx="408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F378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b="1" dirty="0">
                  <a:solidFill>
                    <a:srgbClr val="0F378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：时间复杂度分析问题：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O(n</a:t>
              </a:r>
              <a:r>
                <a:rPr lang="en-US" altLang="zh-CN" sz="20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1.3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F378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 b="1" dirty="0">
                  <a:solidFill>
                    <a:srgbClr val="0F378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：如何选取步长，步长最好为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质数</a:t>
              </a:r>
              <a:r>
                <a:rPr lang="en-US" altLang="zh-CN" sz="2000" b="1" dirty="0">
                  <a:solidFill>
                    <a:srgbClr val="0F378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33" name="矩形 132"/>
          <p:cNvSpPr/>
          <p:nvPr/>
        </p:nvSpPr>
        <p:spPr>
          <a:xfrm>
            <a:off x="293156" y="1172964"/>
            <a:ext cx="491278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希尔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排序算法性能分析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9.2 </a:t>
            </a:r>
            <a:r>
              <a:rPr lang="zh-CN" altLang="en-US" sz="3600" dirty="0" smtClean="0"/>
              <a:t>插入排序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4" grpId="0" autoUpdateAnimBg="0"/>
      <p:bldP spid="16442" grpId="0" autoUpdateAnimBg="0"/>
      <p:bldP spid="16460" grpId="0" autoUpdateAnimBg="0"/>
      <p:bldP spid="1647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7824" y="1340768"/>
            <a:ext cx="3528392" cy="440120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插入排序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交换排序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选择排序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归并排序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4400" dirty="0">
                <a:solidFill>
                  <a:srgbClr val="0000FF"/>
                </a:solidFill>
                <a:cs typeface="+mn-cs"/>
              </a:rPr>
              <a:t>本章主要内容</a:t>
            </a:r>
          </a:p>
        </p:txBody>
      </p:sp>
    </p:spTree>
    <p:extLst>
      <p:ext uri="{BB962C8B-B14F-4D97-AF65-F5344CB8AC3E}">
        <p14:creationId xmlns:p14="http://schemas.microsoft.com/office/powerpoint/2010/main" val="29542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9.3 </a:t>
            </a:r>
            <a:r>
              <a:rPr lang="zh-CN" altLang="en-US" sz="3600" dirty="0" smtClean="0"/>
              <a:t>交换排序</a:t>
            </a:r>
          </a:p>
        </p:txBody>
      </p:sp>
      <p:sp>
        <p:nvSpPr>
          <p:cNvPr id="2" name="矩形 1"/>
          <p:cNvSpPr/>
          <p:nvPr/>
        </p:nvSpPr>
        <p:spPr>
          <a:xfrm>
            <a:off x="677637" y="1187931"/>
            <a:ext cx="217239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基本思想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1153370" y="3157083"/>
            <a:ext cx="2880320" cy="130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D01433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冒泡排序</a:t>
            </a:r>
          </a:p>
          <a:p>
            <a:pPr marL="0"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D01433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快速排序</a:t>
            </a:r>
          </a:p>
        </p:txBody>
      </p:sp>
      <p:sp>
        <p:nvSpPr>
          <p:cNvPr id="18" name="矩形 17"/>
          <p:cNvSpPr/>
          <p:nvPr/>
        </p:nvSpPr>
        <p:spPr>
          <a:xfrm>
            <a:off x="1077824" y="1820270"/>
            <a:ext cx="69764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通过两两比较待排序记录的关键字，若不满足排序要求，则交换</a:t>
            </a:r>
            <a:r>
              <a:rPr lang="en-US" altLang="zh-CN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不断重复比较和交换过程，直到待排序记录满足排序要求为止。</a:t>
            </a:r>
          </a:p>
        </p:txBody>
      </p:sp>
      <p:sp>
        <p:nvSpPr>
          <p:cNvPr id="23" name="矩形 22"/>
          <p:cNvSpPr/>
          <p:nvPr/>
        </p:nvSpPr>
        <p:spPr>
          <a:xfrm>
            <a:off x="3815706" y="4642782"/>
            <a:ext cx="39626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solidFill>
                  <a:srgbClr val="0F3786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 smtClean="0">
                <a:solidFill>
                  <a:srgbClr val="0F3786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endParaRPr lang="zh-CN" altLang="en-US" i="1" dirty="0">
              <a:solidFill>
                <a:srgbClr val="0F37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69656" y="4642782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solidFill>
                  <a:srgbClr val="0F3786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 smtClean="0">
                <a:solidFill>
                  <a:srgbClr val="0F3786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</a:t>
            </a:r>
            <a:endParaRPr lang="zh-CN" altLang="en-US" i="1" dirty="0">
              <a:solidFill>
                <a:srgbClr val="0F37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80540" y="4687249"/>
            <a:ext cx="4521699" cy="432000"/>
            <a:chOff x="1907036" y="4836263"/>
            <a:chExt cx="4521699" cy="432000"/>
          </a:xfrm>
        </p:grpSpPr>
        <p:sp>
          <p:nvSpPr>
            <p:cNvPr id="24" name="Rectangle 2" descr="大棋盘"/>
            <p:cNvSpPr>
              <a:spLocks noChangeArrowheads="1"/>
            </p:cNvSpPr>
            <p:nvPr/>
          </p:nvSpPr>
          <p:spPr bwMode="auto">
            <a:xfrm>
              <a:off x="1907036" y="4836263"/>
              <a:ext cx="504056" cy="43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4917953" y="4836263"/>
              <a:ext cx="504055" cy="43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2" descr="大棋盘"/>
            <p:cNvSpPr>
              <a:spLocks noChangeArrowheads="1"/>
            </p:cNvSpPr>
            <p:nvPr/>
          </p:nvSpPr>
          <p:spPr bwMode="auto">
            <a:xfrm>
              <a:off x="2411092" y="4836263"/>
              <a:ext cx="504056" cy="43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2" descr="大棋盘"/>
            <p:cNvSpPr>
              <a:spLocks noChangeArrowheads="1"/>
            </p:cNvSpPr>
            <p:nvPr/>
          </p:nvSpPr>
          <p:spPr bwMode="auto">
            <a:xfrm>
              <a:off x="2915147" y="4836263"/>
              <a:ext cx="504056" cy="43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408551" y="4836263"/>
              <a:ext cx="1510785" cy="432000"/>
              <a:chOff x="2630520" y="3645024"/>
              <a:chExt cx="1510785" cy="432000"/>
            </a:xfrm>
            <a:noFill/>
          </p:grpSpPr>
          <p:sp>
            <p:nvSpPr>
              <p:cNvPr id="33" name="Rectangle 2" descr="大棋盘"/>
              <p:cNvSpPr>
                <a:spLocks noChangeArrowheads="1"/>
              </p:cNvSpPr>
              <p:nvPr/>
            </p:nvSpPr>
            <p:spPr bwMode="auto">
              <a:xfrm>
                <a:off x="2630520" y="3645024"/>
                <a:ext cx="504056" cy="4320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" descr="大棋盘"/>
              <p:cNvSpPr>
                <a:spLocks noChangeArrowheads="1"/>
              </p:cNvSpPr>
              <p:nvPr/>
            </p:nvSpPr>
            <p:spPr bwMode="auto">
              <a:xfrm>
                <a:off x="3133193" y="3645024"/>
                <a:ext cx="504056" cy="4320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" descr="大棋盘"/>
              <p:cNvSpPr>
                <a:spLocks noChangeArrowheads="1"/>
              </p:cNvSpPr>
              <p:nvPr/>
            </p:nvSpPr>
            <p:spPr bwMode="auto">
              <a:xfrm>
                <a:off x="3637249" y="3645024"/>
                <a:ext cx="504056" cy="4320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5422008" y="4836263"/>
              <a:ext cx="504055" cy="43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5924680" y="4836263"/>
              <a:ext cx="504055" cy="43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47468" y="4642782"/>
            <a:ext cx="4392755" cy="506132"/>
            <a:chOff x="1973964" y="4791796"/>
            <a:chExt cx="4392755" cy="506132"/>
          </a:xfrm>
        </p:grpSpPr>
        <p:sp>
          <p:nvSpPr>
            <p:cNvPr id="3" name="矩形 2"/>
            <p:cNvSpPr/>
            <p:nvPr/>
          </p:nvSpPr>
          <p:spPr>
            <a:xfrm>
              <a:off x="5917557" y="4791796"/>
              <a:ext cx="4491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solidFill>
                    <a:srgbClr val="0F3786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i="1" baseline="-25000" dirty="0" smtClean="0">
                  <a:solidFill>
                    <a:srgbClr val="0F3786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zh-CN" altLang="en-US" i="1" dirty="0">
                <a:solidFill>
                  <a:srgbClr val="0F378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973964" y="4791796"/>
              <a:ext cx="44916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solidFill>
                    <a:srgbClr val="0F3786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 dirty="0" smtClean="0">
                  <a:solidFill>
                    <a:srgbClr val="0F3786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464602" y="4791796"/>
              <a:ext cx="44916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solidFill>
                    <a:srgbClr val="0F3786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 dirty="0" smtClean="0">
                  <a:solidFill>
                    <a:srgbClr val="0F3786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946125" y="4791796"/>
              <a:ext cx="44916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solidFill>
                    <a:srgbClr val="0F3786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 dirty="0" smtClean="0">
                  <a:solidFill>
                    <a:srgbClr val="0F3786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464055" y="4791796"/>
              <a:ext cx="45878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solidFill>
                    <a:srgbClr val="0F3786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i="1" dirty="0">
                <a:solidFill>
                  <a:srgbClr val="0F378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482502" y="4791796"/>
              <a:ext cx="45878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solidFill>
                    <a:srgbClr val="0F3786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i="1" dirty="0">
                <a:solidFill>
                  <a:srgbClr val="0F378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434965" y="4836263"/>
              <a:ext cx="45878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solidFill>
                    <a:srgbClr val="0F3786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i="1" dirty="0">
                <a:solidFill>
                  <a:srgbClr val="0F378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296630" y="5119249"/>
            <a:ext cx="5851801" cy="1220586"/>
            <a:chOff x="2325529" y="2470568"/>
            <a:chExt cx="5307447" cy="1220586"/>
          </a:xfrm>
        </p:grpSpPr>
        <p:sp>
          <p:nvSpPr>
            <p:cNvPr id="39" name="TextBox 5"/>
            <p:cNvSpPr txBox="1"/>
            <p:nvPr/>
          </p:nvSpPr>
          <p:spPr>
            <a:xfrm>
              <a:off x="2325529" y="3229489"/>
              <a:ext cx="5307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solidFill>
                    <a:srgbClr val="0F3786"/>
                  </a:solidFill>
                  <a:latin typeface="楷体" pitchFamily="49" charset="-122"/>
                  <a:ea typeface="楷体" pitchFamily="49" charset="-122"/>
                </a:rPr>
                <a:t>两个记录不满足排序要求，进行交换</a:t>
              </a:r>
              <a:endParaRPr lang="zh-CN" altLang="en-US" dirty="0">
                <a:solidFill>
                  <a:srgbClr val="0F3786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H="1" flipV="1">
              <a:off x="3901002" y="2515035"/>
              <a:ext cx="167251" cy="69965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endCxn id="27" idx="2"/>
            </p:cNvCxnSpPr>
            <p:nvPr/>
          </p:nvCxnSpPr>
          <p:spPr>
            <a:xfrm flipV="1">
              <a:off x="4684972" y="2470568"/>
              <a:ext cx="131891" cy="74411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411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60EA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11302 -0.000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60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0.11528 -3.7037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3" grpId="0"/>
      <p:bldP spid="23" grpId="1"/>
      <p:bldP spid="23" grpId="2"/>
      <p:bldP spid="25" grpId="0"/>
      <p:bldP spid="25" grpId="1"/>
      <p:bldP spid="25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9.3 </a:t>
            </a:r>
            <a:r>
              <a:rPr lang="zh-CN" altLang="en-US" sz="3600" dirty="0" smtClean="0"/>
              <a:t>交换排序</a:t>
            </a:r>
          </a:p>
        </p:txBody>
      </p:sp>
      <p:sp>
        <p:nvSpPr>
          <p:cNvPr id="2" name="矩形 1"/>
          <p:cNvSpPr/>
          <p:nvPr/>
        </p:nvSpPr>
        <p:spPr>
          <a:xfrm>
            <a:off x="677637" y="1187931"/>
            <a:ext cx="217239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冒泡排序</a:t>
            </a:r>
          </a:p>
        </p:txBody>
      </p:sp>
      <p:sp>
        <p:nvSpPr>
          <p:cNvPr id="18" name="矩形 17"/>
          <p:cNvSpPr/>
          <p:nvPr/>
        </p:nvSpPr>
        <p:spPr>
          <a:xfrm>
            <a:off x="1403648" y="2401575"/>
            <a:ext cx="6240039" cy="15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</a:pPr>
            <a:r>
              <a:rPr lang="zh-CN" altLang="en-US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比较相邻记录的关键字，如果不满足排序要求，就交换相邻记录，直到所有的记录都已经排好序为止</a:t>
            </a:r>
            <a:r>
              <a:rPr lang="zh-CN" altLang="en-US" sz="2800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dirty="0">
              <a:solidFill>
                <a:srgbClr val="0F378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99592" y="1723462"/>
            <a:ext cx="2187852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算法思想</a:t>
            </a:r>
            <a:endParaRPr kumimoji="1" lang="zh-CN" altLang="en-US" sz="2800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88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9.3 </a:t>
            </a:r>
            <a:r>
              <a:rPr lang="zh-CN" altLang="en-US" sz="3600" dirty="0" smtClean="0"/>
              <a:t>交换排序</a:t>
            </a:r>
          </a:p>
        </p:txBody>
      </p:sp>
      <p:sp>
        <p:nvSpPr>
          <p:cNvPr id="2" name="矩形 1"/>
          <p:cNvSpPr/>
          <p:nvPr/>
        </p:nvSpPr>
        <p:spPr>
          <a:xfrm>
            <a:off x="677637" y="1187931"/>
            <a:ext cx="217239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冒泡排序</a:t>
            </a:r>
          </a:p>
        </p:txBody>
      </p:sp>
      <p:sp>
        <p:nvSpPr>
          <p:cNvPr id="18" name="矩形 17"/>
          <p:cNvSpPr/>
          <p:nvPr/>
        </p:nvSpPr>
        <p:spPr>
          <a:xfrm>
            <a:off x="1348012" y="2369519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设待</a:t>
            </a:r>
            <a:r>
              <a:rPr lang="zh-CN" altLang="en-US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排序记录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S={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…,</a:t>
            </a:r>
            <a:r>
              <a:rPr lang="en-US" altLang="zh-CN" i="1" dirty="0" err="1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},</a:t>
            </a:r>
            <a:r>
              <a:rPr lang="zh-CN" altLang="en-US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假设待排序记录长为</a:t>
            </a:r>
            <a:r>
              <a:rPr lang="en-US" altLang="zh-CN" i="1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i="1" dirty="0">
              <a:solidFill>
                <a:srgbClr val="D60EAB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27584" y="1735279"/>
            <a:ext cx="2187852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8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算法步骤</a:t>
            </a:r>
          </a:p>
        </p:txBody>
      </p:sp>
      <p:sp>
        <p:nvSpPr>
          <p:cNvPr id="3" name="矩形 2"/>
          <p:cNvSpPr/>
          <p:nvPr/>
        </p:nvSpPr>
        <p:spPr>
          <a:xfrm>
            <a:off x="1348012" y="2840596"/>
            <a:ext cx="68179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SzPct val="8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第一趟：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比较记录</a:t>
            </a:r>
            <a:r>
              <a:rPr lang="en-US" altLang="zh-CN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的关键字，若</a:t>
            </a:r>
            <a:r>
              <a:rPr lang="en-US" altLang="zh-CN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，则将两个记录交换，紧接着依次比较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，直至</a:t>
            </a:r>
            <a:r>
              <a:rPr lang="en-US" altLang="zh-CN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i="1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为止。这样一趟将关键字值最大的记录移至</a:t>
            </a:r>
            <a:r>
              <a:rPr lang="en-US" altLang="zh-CN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位置，</a:t>
            </a:r>
          </a:p>
          <a:p>
            <a:pPr marL="342900" lvl="1" indent="-342900" algn="just">
              <a:buSzPct val="8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第二趟：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比较</a:t>
            </a:r>
            <a:r>
              <a:rPr lang="en-US" altLang="zh-CN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至让</a:t>
            </a:r>
            <a:r>
              <a:rPr lang="en-US" altLang="zh-CN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，关键字值次大的记录移动到第</a:t>
            </a:r>
            <a:r>
              <a:rPr lang="en-US" altLang="zh-CN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位置，方法同第一趟</a:t>
            </a:r>
          </a:p>
          <a:p>
            <a:pPr marL="342900" lvl="1" indent="-342900" algn="just">
              <a:buSzPct val="8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依次完成第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趟，第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趟，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趟，直到所有记录都完成排序</a:t>
            </a:r>
          </a:p>
        </p:txBody>
      </p:sp>
    </p:spTree>
    <p:extLst>
      <p:ext uri="{BB962C8B-B14F-4D97-AF65-F5344CB8AC3E}">
        <p14:creationId xmlns:p14="http://schemas.microsoft.com/office/powerpoint/2010/main" val="1632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705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899592" y="2474431"/>
            <a:ext cx="5334000" cy="422275"/>
            <a:chOff x="0" y="0"/>
            <a:chExt cx="3360" cy="266"/>
          </a:xfrm>
        </p:grpSpPr>
        <p:sp>
          <p:nvSpPr>
            <p:cNvPr id="22697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22698" name="Text Box 6"/>
            <p:cNvSpPr txBox="1">
              <a:spLocks noChangeArrowheads="1"/>
            </p:cNvSpPr>
            <p:nvPr/>
          </p:nvSpPr>
          <p:spPr bwMode="auto">
            <a:xfrm>
              <a:off x="336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87</a:t>
              </a:r>
            </a:p>
          </p:txBody>
        </p:sp>
        <p:sp>
          <p:nvSpPr>
            <p:cNvPr id="22699" name="Text Box 7"/>
            <p:cNvSpPr txBox="1">
              <a:spLocks noChangeArrowheads="1"/>
            </p:cNvSpPr>
            <p:nvPr/>
          </p:nvSpPr>
          <p:spPr bwMode="auto">
            <a:xfrm>
              <a:off x="672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68</a:t>
              </a:r>
            </a:p>
          </p:txBody>
        </p:sp>
        <p:sp>
          <p:nvSpPr>
            <p:cNvPr id="22700" name="Text Box 8"/>
            <p:cNvSpPr txBox="1">
              <a:spLocks noChangeArrowheads="1"/>
            </p:cNvSpPr>
            <p:nvPr/>
          </p:nvSpPr>
          <p:spPr bwMode="auto">
            <a:xfrm>
              <a:off x="1008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22701" name="Text Box 9"/>
            <p:cNvSpPr txBox="1">
              <a:spLocks noChangeArrowheads="1"/>
            </p:cNvSpPr>
            <p:nvPr/>
          </p:nvSpPr>
          <p:spPr bwMode="auto">
            <a:xfrm>
              <a:off x="1344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88</a:t>
              </a:r>
            </a:p>
          </p:txBody>
        </p:sp>
        <p:sp>
          <p:nvSpPr>
            <p:cNvPr id="22702" name="Text Box 10"/>
            <p:cNvSpPr txBox="1">
              <a:spLocks noChangeArrowheads="1"/>
            </p:cNvSpPr>
            <p:nvPr/>
          </p:nvSpPr>
          <p:spPr bwMode="auto">
            <a:xfrm>
              <a:off x="168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</p:txBody>
        </p:sp>
        <p:sp>
          <p:nvSpPr>
            <p:cNvPr id="22703" name="Text Box 11"/>
            <p:cNvSpPr txBox="1">
              <a:spLocks noChangeArrowheads="1"/>
            </p:cNvSpPr>
            <p:nvPr/>
          </p:nvSpPr>
          <p:spPr bwMode="auto">
            <a:xfrm>
              <a:off x="2016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77</a:t>
              </a:r>
            </a:p>
          </p:txBody>
        </p:sp>
        <p:sp>
          <p:nvSpPr>
            <p:cNvPr id="22704" name="Text Box 12"/>
            <p:cNvSpPr txBox="1">
              <a:spLocks noChangeArrowheads="1"/>
            </p:cNvSpPr>
            <p:nvPr/>
          </p:nvSpPr>
          <p:spPr bwMode="auto">
            <a:xfrm>
              <a:off x="2352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22705" name="Text Box 13"/>
            <p:cNvSpPr txBox="1">
              <a:spLocks noChangeArrowheads="1"/>
            </p:cNvSpPr>
            <p:nvPr/>
          </p:nvSpPr>
          <p:spPr bwMode="auto">
            <a:xfrm>
              <a:off x="2688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22706" name="Text Box 14"/>
            <p:cNvSpPr txBox="1">
              <a:spLocks noChangeArrowheads="1"/>
            </p:cNvSpPr>
            <p:nvPr/>
          </p:nvSpPr>
          <p:spPr bwMode="auto">
            <a:xfrm>
              <a:off x="3024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72</a:t>
              </a:r>
            </a:p>
          </p:txBody>
        </p:sp>
      </p:grpSp>
      <p:grpSp>
        <p:nvGrpSpPr>
          <p:cNvPr id="19471" name="Group 15"/>
          <p:cNvGrpSpPr>
            <a:grpSpLocks/>
          </p:cNvGrpSpPr>
          <p:nvPr/>
        </p:nvGrpSpPr>
        <p:grpSpPr bwMode="auto">
          <a:xfrm>
            <a:off x="899592" y="3420581"/>
            <a:ext cx="5334000" cy="422275"/>
            <a:chOff x="0" y="0"/>
            <a:chExt cx="3360" cy="266"/>
          </a:xfrm>
        </p:grpSpPr>
        <p:sp>
          <p:nvSpPr>
            <p:cNvPr id="22687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22688" name="Text Box 17"/>
            <p:cNvSpPr txBox="1">
              <a:spLocks noChangeArrowheads="1"/>
            </p:cNvSpPr>
            <p:nvPr/>
          </p:nvSpPr>
          <p:spPr bwMode="auto">
            <a:xfrm>
              <a:off x="336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87</a:t>
              </a:r>
            </a:p>
          </p:txBody>
        </p:sp>
        <p:sp>
          <p:nvSpPr>
            <p:cNvPr id="22689" name="Text Box 18"/>
            <p:cNvSpPr txBox="1">
              <a:spLocks noChangeArrowheads="1"/>
            </p:cNvSpPr>
            <p:nvPr/>
          </p:nvSpPr>
          <p:spPr bwMode="auto">
            <a:xfrm>
              <a:off x="68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68</a:t>
              </a:r>
            </a:p>
          </p:txBody>
        </p:sp>
        <p:sp>
          <p:nvSpPr>
            <p:cNvPr id="22690" name="Text Box 19"/>
            <p:cNvSpPr txBox="1">
              <a:spLocks noChangeArrowheads="1"/>
            </p:cNvSpPr>
            <p:nvPr/>
          </p:nvSpPr>
          <p:spPr bwMode="auto">
            <a:xfrm>
              <a:off x="1008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22691" name="Text Box 20"/>
            <p:cNvSpPr txBox="1">
              <a:spLocks noChangeArrowheads="1"/>
            </p:cNvSpPr>
            <p:nvPr/>
          </p:nvSpPr>
          <p:spPr bwMode="auto">
            <a:xfrm>
              <a:off x="1344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88</a:t>
              </a:r>
            </a:p>
          </p:txBody>
        </p:sp>
        <p:sp>
          <p:nvSpPr>
            <p:cNvPr id="22692" name="Text Box 21"/>
            <p:cNvSpPr txBox="1">
              <a:spLocks noChangeArrowheads="1"/>
            </p:cNvSpPr>
            <p:nvPr/>
          </p:nvSpPr>
          <p:spPr bwMode="auto">
            <a:xfrm>
              <a:off x="1680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</p:txBody>
        </p:sp>
        <p:sp>
          <p:nvSpPr>
            <p:cNvPr id="22693" name="Text Box 22"/>
            <p:cNvSpPr txBox="1">
              <a:spLocks noChangeArrowheads="1"/>
            </p:cNvSpPr>
            <p:nvPr/>
          </p:nvSpPr>
          <p:spPr bwMode="auto">
            <a:xfrm>
              <a:off x="2016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77</a:t>
              </a:r>
            </a:p>
          </p:txBody>
        </p:sp>
        <p:sp>
          <p:nvSpPr>
            <p:cNvPr id="22694" name="Text Box 23"/>
            <p:cNvSpPr txBox="1">
              <a:spLocks noChangeArrowheads="1"/>
            </p:cNvSpPr>
            <p:nvPr/>
          </p:nvSpPr>
          <p:spPr bwMode="auto">
            <a:xfrm>
              <a:off x="2352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22695" name="Text Box 24"/>
            <p:cNvSpPr txBox="1">
              <a:spLocks noChangeArrowheads="1"/>
            </p:cNvSpPr>
            <p:nvPr/>
          </p:nvSpPr>
          <p:spPr bwMode="auto">
            <a:xfrm>
              <a:off x="2688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22696" name="Text Box 25"/>
            <p:cNvSpPr txBox="1">
              <a:spLocks noChangeArrowheads="1"/>
            </p:cNvSpPr>
            <p:nvPr/>
          </p:nvSpPr>
          <p:spPr bwMode="auto">
            <a:xfrm>
              <a:off x="3024" y="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72</a:t>
              </a:r>
            </a:p>
          </p:txBody>
        </p:sp>
      </p:grp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1448867" y="3420581"/>
            <a:ext cx="576263" cy="422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68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1994967" y="3420581"/>
            <a:ext cx="533400" cy="422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87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3033192" y="3420581"/>
            <a:ext cx="533400" cy="422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92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2528367" y="3420581"/>
            <a:ext cx="533400" cy="422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88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3033192" y="3420581"/>
            <a:ext cx="533400" cy="422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61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3609455" y="3420581"/>
            <a:ext cx="533400" cy="422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92</a:t>
            </a:r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3565005" y="3420581"/>
            <a:ext cx="533400" cy="422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77</a:t>
            </a: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4112692" y="3420581"/>
            <a:ext cx="533400" cy="422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92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4112692" y="3420581"/>
            <a:ext cx="533400" cy="422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92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4625455" y="3420581"/>
            <a:ext cx="533400" cy="422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1994967" y="3420581"/>
            <a:ext cx="533400" cy="422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87</a:t>
            </a:r>
          </a:p>
        </p:txBody>
      </p:sp>
      <p:sp>
        <p:nvSpPr>
          <p:cNvPr id="140" name="Text Box 39"/>
          <p:cNvSpPr txBox="1">
            <a:spLocks noChangeArrowheads="1"/>
          </p:cNvSpPr>
          <p:nvPr/>
        </p:nvSpPr>
        <p:spPr bwMode="auto">
          <a:xfrm>
            <a:off x="5150917" y="3420581"/>
            <a:ext cx="533400" cy="422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5158855" y="3420581"/>
            <a:ext cx="533400" cy="422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72</a:t>
            </a: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5693842" y="3420581"/>
            <a:ext cx="533400" cy="422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</a:p>
        </p:txBody>
      </p:sp>
      <p:grpSp>
        <p:nvGrpSpPr>
          <p:cNvPr id="165" name="Group 41"/>
          <p:cNvGrpSpPr>
            <a:grpSpLocks/>
          </p:cNvGrpSpPr>
          <p:nvPr/>
        </p:nvGrpSpPr>
        <p:grpSpPr bwMode="auto">
          <a:xfrm>
            <a:off x="899592" y="4392385"/>
            <a:ext cx="5334000" cy="422275"/>
            <a:chOff x="0" y="0"/>
            <a:chExt cx="3360" cy="266"/>
          </a:xfrm>
        </p:grpSpPr>
        <p:sp>
          <p:nvSpPr>
            <p:cNvPr id="22667" name="Text Box 42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68</a:t>
              </a:r>
            </a:p>
          </p:txBody>
        </p:sp>
        <p:sp>
          <p:nvSpPr>
            <p:cNvPr id="22668" name="Text Box 43"/>
            <p:cNvSpPr txBox="1">
              <a:spLocks noChangeArrowheads="1"/>
            </p:cNvSpPr>
            <p:nvPr/>
          </p:nvSpPr>
          <p:spPr bwMode="auto">
            <a:xfrm>
              <a:off x="336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22669" name="Text Box 44"/>
            <p:cNvSpPr txBox="1">
              <a:spLocks noChangeArrowheads="1"/>
            </p:cNvSpPr>
            <p:nvPr/>
          </p:nvSpPr>
          <p:spPr bwMode="auto">
            <a:xfrm>
              <a:off x="672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87</a:t>
              </a:r>
            </a:p>
          </p:txBody>
        </p:sp>
        <p:sp>
          <p:nvSpPr>
            <p:cNvPr id="22670" name="Text Box 45"/>
            <p:cNvSpPr txBox="1">
              <a:spLocks noChangeArrowheads="1"/>
            </p:cNvSpPr>
            <p:nvPr/>
          </p:nvSpPr>
          <p:spPr bwMode="auto">
            <a:xfrm>
              <a:off x="1008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</p:txBody>
        </p:sp>
        <p:sp>
          <p:nvSpPr>
            <p:cNvPr id="22671" name="Text Box 46"/>
            <p:cNvSpPr txBox="1">
              <a:spLocks noChangeArrowheads="1"/>
            </p:cNvSpPr>
            <p:nvPr/>
          </p:nvSpPr>
          <p:spPr bwMode="auto">
            <a:xfrm>
              <a:off x="1344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77</a:t>
              </a:r>
            </a:p>
          </p:txBody>
        </p:sp>
        <p:sp>
          <p:nvSpPr>
            <p:cNvPr id="22672" name="Text Box 47"/>
            <p:cNvSpPr txBox="1">
              <a:spLocks noChangeArrowheads="1"/>
            </p:cNvSpPr>
            <p:nvPr/>
          </p:nvSpPr>
          <p:spPr bwMode="auto">
            <a:xfrm>
              <a:off x="1680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88</a:t>
              </a:r>
            </a:p>
          </p:txBody>
        </p:sp>
        <p:sp>
          <p:nvSpPr>
            <p:cNvPr id="22673" name="Text Box 48"/>
            <p:cNvSpPr txBox="1">
              <a:spLocks noChangeArrowheads="1"/>
            </p:cNvSpPr>
            <p:nvPr/>
          </p:nvSpPr>
          <p:spPr bwMode="auto">
            <a:xfrm>
              <a:off x="2016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22674" name="Text Box 49"/>
            <p:cNvSpPr txBox="1">
              <a:spLocks noChangeArrowheads="1"/>
            </p:cNvSpPr>
            <p:nvPr/>
          </p:nvSpPr>
          <p:spPr bwMode="auto">
            <a:xfrm>
              <a:off x="2352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72</a:t>
              </a:r>
            </a:p>
          </p:txBody>
        </p:sp>
        <p:sp>
          <p:nvSpPr>
            <p:cNvPr id="22675" name="Text Box 50"/>
            <p:cNvSpPr txBox="1">
              <a:spLocks noChangeArrowheads="1"/>
            </p:cNvSpPr>
            <p:nvPr/>
          </p:nvSpPr>
          <p:spPr bwMode="auto">
            <a:xfrm>
              <a:off x="2688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22676" name="Text Box 51"/>
            <p:cNvSpPr txBox="1">
              <a:spLocks noChangeArrowheads="1"/>
            </p:cNvSpPr>
            <p:nvPr/>
          </p:nvSpPr>
          <p:spPr bwMode="auto">
            <a:xfrm>
              <a:off x="3024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</p:grpSp>
      <p:grpSp>
        <p:nvGrpSpPr>
          <p:cNvPr id="176" name="Group 52"/>
          <p:cNvGrpSpPr>
            <a:grpSpLocks/>
          </p:cNvGrpSpPr>
          <p:nvPr/>
        </p:nvGrpSpPr>
        <p:grpSpPr bwMode="auto">
          <a:xfrm>
            <a:off x="899592" y="4392385"/>
            <a:ext cx="5334000" cy="422275"/>
            <a:chOff x="0" y="0"/>
            <a:chExt cx="3360" cy="266"/>
          </a:xfrm>
        </p:grpSpPr>
        <p:sp>
          <p:nvSpPr>
            <p:cNvPr id="22657" name="Text Box 53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68</a:t>
              </a:r>
            </a:p>
          </p:txBody>
        </p:sp>
        <p:sp>
          <p:nvSpPr>
            <p:cNvPr id="22658" name="Text Box 54"/>
            <p:cNvSpPr txBox="1">
              <a:spLocks noChangeArrowheads="1"/>
            </p:cNvSpPr>
            <p:nvPr/>
          </p:nvSpPr>
          <p:spPr bwMode="auto">
            <a:xfrm>
              <a:off x="336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22659" name="Text Box 55"/>
            <p:cNvSpPr txBox="1">
              <a:spLocks noChangeArrowheads="1"/>
            </p:cNvSpPr>
            <p:nvPr/>
          </p:nvSpPr>
          <p:spPr bwMode="auto">
            <a:xfrm>
              <a:off x="672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</p:txBody>
        </p:sp>
        <p:sp>
          <p:nvSpPr>
            <p:cNvPr id="22660" name="Text Box 56"/>
            <p:cNvSpPr txBox="1">
              <a:spLocks noChangeArrowheads="1"/>
            </p:cNvSpPr>
            <p:nvPr/>
          </p:nvSpPr>
          <p:spPr bwMode="auto">
            <a:xfrm>
              <a:off x="1008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77</a:t>
              </a:r>
            </a:p>
          </p:txBody>
        </p:sp>
        <p:sp>
          <p:nvSpPr>
            <p:cNvPr id="22661" name="Text Box 57"/>
            <p:cNvSpPr txBox="1">
              <a:spLocks noChangeArrowheads="1"/>
            </p:cNvSpPr>
            <p:nvPr/>
          </p:nvSpPr>
          <p:spPr bwMode="auto">
            <a:xfrm>
              <a:off x="1344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87</a:t>
              </a:r>
            </a:p>
          </p:txBody>
        </p:sp>
        <p:sp>
          <p:nvSpPr>
            <p:cNvPr id="22662" name="Text Box 58"/>
            <p:cNvSpPr txBox="1">
              <a:spLocks noChangeArrowheads="1"/>
            </p:cNvSpPr>
            <p:nvPr/>
          </p:nvSpPr>
          <p:spPr bwMode="auto">
            <a:xfrm>
              <a:off x="1680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22663" name="Text Box 59"/>
            <p:cNvSpPr txBox="1">
              <a:spLocks noChangeArrowheads="1"/>
            </p:cNvSpPr>
            <p:nvPr/>
          </p:nvSpPr>
          <p:spPr bwMode="auto">
            <a:xfrm>
              <a:off x="2016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72</a:t>
              </a:r>
            </a:p>
          </p:txBody>
        </p:sp>
        <p:sp>
          <p:nvSpPr>
            <p:cNvPr id="22664" name="Text Box 60"/>
            <p:cNvSpPr txBox="1">
              <a:spLocks noChangeArrowheads="1"/>
            </p:cNvSpPr>
            <p:nvPr/>
          </p:nvSpPr>
          <p:spPr bwMode="auto">
            <a:xfrm>
              <a:off x="2352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88</a:t>
              </a:r>
            </a:p>
          </p:txBody>
        </p:sp>
        <p:sp>
          <p:nvSpPr>
            <p:cNvPr id="22665" name="Text Box 61"/>
            <p:cNvSpPr txBox="1">
              <a:spLocks noChangeArrowheads="1"/>
            </p:cNvSpPr>
            <p:nvPr/>
          </p:nvSpPr>
          <p:spPr bwMode="auto">
            <a:xfrm>
              <a:off x="2688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22666" name="Text Box 62"/>
            <p:cNvSpPr txBox="1">
              <a:spLocks noChangeArrowheads="1"/>
            </p:cNvSpPr>
            <p:nvPr/>
          </p:nvSpPr>
          <p:spPr bwMode="auto">
            <a:xfrm>
              <a:off x="3024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</p:grpSp>
      <p:grpSp>
        <p:nvGrpSpPr>
          <p:cNvPr id="187" name="Group 63"/>
          <p:cNvGrpSpPr>
            <a:grpSpLocks/>
          </p:cNvGrpSpPr>
          <p:nvPr/>
        </p:nvGrpSpPr>
        <p:grpSpPr bwMode="auto">
          <a:xfrm>
            <a:off x="899592" y="4392385"/>
            <a:ext cx="5334000" cy="422275"/>
            <a:chOff x="0" y="0"/>
            <a:chExt cx="3360" cy="266"/>
          </a:xfrm>
        </p:grpSpPr>
        <p:sp>
          <p:nvSpPr>
            <p:cNvPr id="22647" name="Text Box 64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68</a:t>
              </a:r>
            </a:p>
          </p:txBody>
        </p:sp>
        <p:sp>
          <p:nvSpPr>
            <p:cNvPr id="22648" name="Text Box 65"/>
            <p:cNvSpPr txBox="1">
              <a:spLocks noChangeArrowheads="1"/>
            </p:cNvSpPr>
            <p:nvPr/>
          </p:nvSpPr>
          <p:spPr bwMode="auto">
            <a:xfrm>
              <a:off x="336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</p:txBody>
        </p:sp>
        <p:sp>
          <p:nvSpPr>
            <p:cNvPr id="22649" name="Text Box 66"/>
            <p:cNvSpPr txBox="1">
              <a:spLocks noChangeArrowheads="1"/>
            </p:cNvSpPr>
            <p:nvPr/>
          </p:nvSpPr>
          <p:spPr bwMode="auto">
            <a:xfrm>
              <a:off x="672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22650" name="Text Box 67"/>
            <p:cNvSpPr txBox="1">
              <a:spLocks noChangeArrowheads="1"/>
            </p:cNvSpPr>
            <p:nvPr/>
          </p:nvSpPr>
          <p:spPr bwMode="auto">
            <a:xfrm>
              <a:off x="1008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77</a:t>
              </a:r>
            </a:p>
          </p:txBody>
        </p:sp>
        <p:sp>
          <p:nvSpPr>
            <p:cNvPr id="22651" name="Text Box 68"/>
            <p:cNvSpPr txBox="1">
              <a:spLocks noChangeArrowheads="1"/>
            </p:cNvSpPr>
            <p:nvPr/>
          </p:nvSpPr>
          <p:spPr bwMode="auto">
            <a:xfrm>
              <a:off x="1344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22652" name="Text Box 69"/>
            <p:cNvSpPr txBox="1">
              <a:spLocks noChangeArrowheads="1"/>
            </p:cNvSpPr>
            <p:nvPr/>
          </p:nvSpPr>
          <p:spPr bwMode="auto">
            <a:xfrm>
              <a:off x="1680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72</a:t>
              </a:r>
            </a:p>
          </p:txBody>
        </p:sp>
        <p:sp>
          <p:nvSpPr>
            <p:cNvPr id="22653" name="Text Box 70"/>
            <p:cNvSpPr txBox="1">
              <a:spLocks noChangeArrowheads="1"/>
            </p:cNvSpPr>
            <p:nvPr/>
          </p:nvSpPr>
          <p:spPr bwMode="auto">
            <a:xfrm>
              <a:off x="2016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87</a:t>
              </a:r>
            </a:p>
          </p:txBody>
        </p:sp>
        <p:sp>
          <p:nvSpPr>
            <p:cNvPr id="22654" name="Text Box 71"/>
            <p:cNvSpPr txBox="1">
              <a:spLocks noChangeArrowheads="1"/>
            </p:cNvSpPr>
            <p:nvPr/>
          </p:nvSpPr>
          <p:spPr bwMode="auto">
            <a:xfrm>
              <a:off x="2352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88</a:t>
              </a:r>
            </a:p>
          </p:txBody>
        </p:sp>
        <p:sp>
          <p:nvSpPr>
            <p:cNvPr id="22655" name="Text Box 72"/>
            <p:cNvSpPr txBox="1">
              <a:spLocks noChangeArrowheads="1"/>
            </p:cNvSpPr>
            <p:nvPr/>
          </p:nvSpPr>
          <p:spPr bwMode="auto">
            <a:xfrm>
              <a:off x="2688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22656" name="Text Box 73"/>
            <p:cNvSpPr txBox="1">
              <a:spLocks noChangeArrowheads="1"/>
            </p:cNvSpPr>
            <p:nvPr/>
          </p:nvSpPr>
          <p:spPr bwMode="auto">
            <a:xfrm>
              <a:off x="3024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</p:grpSp>
      <p:grpSp>
        <p:nvGrpSpPr>
          <p:cNvPr id="198" name="Group 74"/>
          <p:cNvGrpSpPr>
            <a:grpSpLocks/>
          </p:cNvGrpSpPr>
          <p:nvPr/>
        </p:nvGrpSpPr>
        <p:grpSpPr bwMode="auto">
          <a:xfrm>
            <a:off x="899592" y="4392385"/>
            <a:ext cx="5334000" cy="422275"/>
            <a:chOff x="0" y="0"/>
            <a:chExt cx="3360" cy="266"/>
          </a:xfrm>
        </p:grpSpPr>
        <p:sp>
          <p:nvSpPr>
            <p:cNvPr id="22637" name="Text Box 75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</p:txBody>
        </p:sp>
        <p:sp>
          <p:nvSpPr>
            <p:cNvPr id="22638" name="Text Box 76"/>
            <p:cNvSpPr txBox="1">
              <a:spLocks noChangeArrowheads="1"/>
            </p:cNvSpPr>
            <p:nvPr/>
          </p:nvSpPr>
          <p:spPr bwMode="auto">
            <a:xfrm>
              <a:off x="336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68</a:t>
              </a:r>
            </a:p>
          </p:txBody>
        </p:sp>
        <p:sp>
          <p:nvSpPr>
            <p:cNvPr id="22639" name="Text Box 77"/>
            <p:cNvSpPr txBox="1">
              <a:spLocks noChangeArrowheads="1"/>
            </p:cNvSpPr>
            <p:nvPr/>
          </p:nvSpPr>
          <p:spPr bwMode="auto">
            <a:xfrm>
              <a:off x="672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22640" name="Text Box 78"/>
            <p:cNvSpPr txBox="1">
              <a:spLocks noChangeArrowheads="1"/>
            </p:cNvSpPr>
            <p:nvPr/>
          </p:nvSpPr>
          <p:spPr bwMode="auto">
            <a:xfrm>
              <a:off x="1008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77</a:t>
              </a:r>
            </a:p>
          </p:txBody>
        </p:sp>
        <p:sp>
          <p:nvSpPr>
            <p:cNvPr id="22641" name="Text Box 79"/>
            <p:cNvSpPr txBox="1">
              <a:spLocks noChangeArrowheads="1"/>
            </p:cNvSpPr>
            <p:nvPr/>
          </p:nvSpPr>
          <p:spPr bwMode="auto">
            <a:xfrm>
              <a:off x="1344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72</a:t>
              </a:r>
            </a:p>
          </p:txBody>
        </p:sp>
        <p:sp>
          <p:nvSpPr>
            <p:cNvPr id="22642" name="Text Box 80"/>
            <p:cNvSpPr txBox="1">
              <a:spLocks noChangeArrowheads="1"/>
            </p:cNvSpPr>
            <p:nvPr/>
          </p:nvSpPr>
          <p:spPr bwMode="auto">
            <a:xfrm>
              <a:off x="1680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22643" name="Text Box 81"/>
            <p:cNvSpPr txBox="1">
              <a:spLocks noChangeArrowheads="1"/>
            </p:cNvSpPr>
            <p:nvPr/>
          </p:nvSpPr>
          <p:spPr bwMode="auto">
            <a:xfrm>
              <a:off x="2016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87</a:t>
              </a:r>
            </a:p>
          </p:txBody>
        </p:sp>
        <p:sp>
          <p:nvSpPr>
            <p:cNvPr id="22644" name="Text Box 82"/>
            <p:cNvSpPr txBox="1">
              <a:spLocks noChangeArrowheads="1"/>
            </p:cNvSpPr>
            <p:nvPr/>
          </p:nvSpPr>
          <p:spPr bwMode="auto">
            <a:xfrm>
              <a:off x="2352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88</a:t>
              </a:r>
            </a:p>
          </p:txBody>
        </p:sp>
        <p:sp>
          <p:nvSpPr>
            <p:cNvPr id="22645" name="Text Box 83"/>
            <p:cNvSpPr txBox="1">
              <a:spLocks noChangeArrowheads="1"/>
            </p:cNvSpPr>
            <p:nvPr/>
          </p:nvSpPr>
          <p:spPr bwMode="auto">
            <a:xfrm>
              <a:off x="2688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22646" name="Text Box 84"/>
            <p:cNvSpPr txBox="1">
              <a:spLocks noChangeArrowheads="1"/>
            </p:cNvSpPr>
            <p:nvPr/>
          </p:nvSpPr>
          <p:spPr bwMode="auto">
            <a:xfrm>
              <a:off x="3024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</p:grpSp>
      <p:grpSp>
        <p:nvGrpSpPr>
          <p:cNvPr id="209" name="Group 85"/>
          <p:cNvGrpSpPr>
            <a:grpSpLocks/>
          </p:cNvGrpSpPr>
          <p:nvPr/>
        </p:nvGrpSpPr>
        <p:grpSpPr bwMode="auto">
          <a:xfrm>
            <a:off x="899592" y="4392385"/>
            <a:ext cx="5334000" cy="422275"/>
            <a:chOff x="0" y="0"/>
            <a:chExt cx="3360" cy="266"/>
          </a:xfrm>
        </p:grpSpPr>
        <p:sp>
          <p:nvSpPr>
            <p:cNvPr id="22627" name="Text Box 86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</p:txBody>
        </p:sp>
        <p:sp>
          <p:nvSpPr>
            <p:cNvPr id="22628" name="Text Box 87"/>
            <p:cNvSpPr txBox="1">
              <a:spLocks noChangeArrowheads="1"/>
            </p:cNvSpPr>
            <p:nvPr/>
          </p:nvSpPr>
          <p:spPr bwMode="auto">
            <a:xfrm>
              <a:off x="336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68</a:t>
              </a:r>
            </a:p>
          </p:txBody>
        </p:sp>
        <p:sp>
          <p:nvSpPr>
            <p:cNvPr id="22629" name="Text Box 88"/>
            <p:cNvSpPr txBox="1">
              <a:spLocks noChangeArrowheads="1"/>
            </p:cNvSpPr>
            <p:nvPr/>
          </p:nvSpPr>
          <p:spPr bwMode="auto">
            <a:xfrm>
              <a:off x="672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22630" name="Text Box 89"/>
            <p:cNvSpPr txBox="1">
              <a:spLocks noChangeArrowheads="1"/>
            </p:cNvSpPr>
            <p:nvPr/>
          </p:nvSpPr>
          <p:spPr bwMode="auto">
            <a:xfrm>
              <a:off x="1008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72</a:t>
              </a:r>
            </a:p>
          </p:txBody>
        </p:sp>
        <p:sp>
          <p:nvSpPr>
            <p:cNvPr id="22631" name="Text Box 90"/>
            <p:cNvSpPr txBox="1">
              <a:spLocks noChangeArrowheads="1"/>
            </p:cNvSpPr>
            <p:nvPr/>
          </p:nvSpPr>
          <p:spPr bwMode="auto">
            <a:xfrm>
              <a:off x="1344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77</a:t>
              </a:r>
            </a:p>
          </p:txBody>
        </p:sp>
        <p:sp>
          <p:nvSpPr>
            <p:cNvPr id="22632" name="Text Box 91"/>
            <p:cNvSpPr txBox="1">
              <a:spLocks noChangeArrowheads="1"/>
            </p:cNvSpPr>
            <p:nvPr/>
          </p:nvSpPr>
          <p:spPr bwMode="auto">
            <a:xfrm>
              <a:off x="1680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22633" name="Text Box 92"/>
            <p:cNvSpPr txBox="1">
              <a:spLocks noChangeArrowheads="1"/>
            </p:cNvSpPr>
            <p:nvPr/>
          </p:nvSpPr>
          <p:spPr bwMode="auto">
            <a:xfrm>
              <a:off x="2016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87</a:t>
              </a:r>
            </a:p>
          </p:txBody>
        </p:sp>
        <p:sp>
          <p:nvSpPr>
            <p:cNvPr id="22634" name="Text Box 93"/>
            <p:cNvSpPr txBox="1">
              <a:spLocks noChangeArrowheads="1"/>
            </p:cNvSpPr>
            <p:nvPr/>
          </p:nvSpPr>
          <p:spPr bwMode="auto">
            <a:xfrm>
              <a:off x="2352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88</a:t>
              </a:r>
            </a:p>
          </p:txBody>
        </p:sp>
        <p:sp>
          <p:nvSpPr>
            <p:cNvPr id="22635" name="Text Box 94"/>
            <p:cNvSpPr txBox="1">
              <a:spLocks noChangeArrowheads="1"/>
            </p:cNvSpPr>
            <p:nvPr/>
          </p:nvSpPr>
          <p:spPr bwMode="auto">
            <a:xfrm>
              <a:off x="2688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22636" name="Text Box 95"/>
            <p:cNvSpPr txBox="1">
              <a:spLocks noChangeArrowheads="1"/>
            </p:cNvSpPr>
            <p:nvPr/>
          </p:nvSpPr>
          <p:spPr bwMode="auto">
            <a:xfrm>
              <a:off x="3024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</p:grpSp>
      <p:grpSp>
        <p:nvGrpSpPr>
          <p:cNvPr id="220" name="Group 96"/>
          <p:cNvGrpSpPr>
            <a:grpSpLocks/>
          </p:cNvGrpSpPr>
          <p:nvPr/>
        </p:nvGrpSpPr>
        <p:grpSpPr bwMode="auto">
          <a:xfrm>
            <a:off x="899592" y="4392385"/>
            <a:ext cx="5334000" cy="422275"/>
            <a:chOff x="0" y="0"/>
            <a:chExt cx="3360" cy="266"/>
          </a:xfrm>
        </p:grpSpPr>
        <p:sp>
          <p:nvSpPr>
            <p:cNvPr id="22617" name="Text Box 97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</p:txBody>
        </p:sp>
        <p:sp>
          <p:nvSpPr>
            <p:cNvPr id="22618" name="Text Box 98"/>
            <p:cNvSpPr txBox="1">
              <a:spLocks noChangeArrowheads="1"/>
            </p:cNvSpPr>
            <p:nvPr/>
          </p:nvSpPr>
          <p:spPr bwMode="auto">
            <a:xfrm>
              <a:off x="336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68</a:t>
              </a:r>
            </a:p>
          </p:txBody>
        </p:sp>
        <p:sp>
          <p:nvSpPr>
            <p:cNvPr id="22619" name="Text Box 99"/>
            <p:cNvSpPr txBox="1">
              <a:spLocks noChangeArrowheads="1"/>
            </p:cNvSpPr>
            <p:nvPr/>
          </p:nvSpPr>
          <p:spPr bwMode="auto">
            <a:xfrm>
              <a:off x="672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72</a:t>
              </a:r>
            </a:p>
          </p:txBody>
        </p:sp>
        <p:sp>
          <p:nvSpPr>
            <p:cNvPr id="22620" name="Text Box 100"/>
            <p:cNvSpPr txBox="1">
              <a:spLocks noChangeArrowheads="1"/>
            </p:cNvSpPr>
            <p:nvPr/>
          </p:nvSpPr>
          <p:spPr bwMode="auto">
            <a:xfrm>
              <a:off x="1008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22621" name="Text Box 101"/>
            <p:cNvSpPr txBox="1">
              <a:spLocks noChangeArrowheads="1"/>
            </p:cNvSpPr>
            <p:nvPr/>
          </p:nvSpPr>
          <p:spPr bwMode="auto">
            <a:xfrm>
              <a:off x="1344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77</a:t>
              </a:r>
            </a:p>
          </p:txBody>
        </p:sp>
        <p:sp>
          <p:nvSpPr>
            <p:cNvPr id="22622" name="Text Box 102"/>
            <p:cNvSpPr txBox="1">
              <a:spLocks noChangeArrowheads="1"/>
            </p:cNvSpPr>
            <p:nvPr/>
          </p:nvSpPr>
          <p:spPr bwMode="auto">
            <a:xfrm>
              <a:off x="1680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22623" name="Text Box 103"/>
            <p:cNvSpPr txBox="1">
              <a:spLocks noChangeArrowheads="1"/>
            </p:cNvSpPr>
            <p:nvPr/>
          </p:nvSpPr>
          <p:spPr bwMode="auto">
            <a:xfrm>
              <a:off x="2016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87</a:t>
              </a:r>
            </a:p>
          </p:txBody>
        </p:sp>
        <p:sp>
          <p:nvSpPr>
            <p:cNvPr id="22624" name="Text Box 104"/>
            <p:cNvSpPr txBox="1">
              <a:spLocks noChangeArrowheads="1"/>
            </p:cNvSpPr>
            <p:nvPr/>
          </p:nvSpPr>
          <p:spPr bwMode="auto">
            <a:xfrm>
              <a:off x="2352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88</a:t>
              </a:r>
            </a:p>
          </p:txBody>
        </p:sp>
        <p:sp>
          <p:nvSpPr>
            <p:cNvPr id="22625" name="Text Box 105"/>
            <p:cNvSpPr txBox="1">
              <a:spLocks noChangeArrowheads="1"/>
            </p:cNvSpPr>
            <p:nvPr/>
          </p:nvSpPr>
          <p:spPr bwMode="auto">
            <a:xfrm>
              <a:off x="2688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22626" name="Text Box 106"/>
            <p:cNvSpPr txBox="1">
              <a:spLocks noChangeArrowheads="1"/>
            </p:cNvSpPr>
            <p:nvPr/>
          </p:nvSpPr>
          <p:spPr bwMode="auto">
            <a:xfrm>
              <a:off x="3024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</p:grpSp>
      <p:grpSp>
        <p:nvGrpSpPr>
          <p:cNvPr id="231" name="Group 107"/>
          <p:cNvGrpSpPr>
            <a:grpSpLocks/>
          </p:cNvGrpSpPr>
          <p:nvPr/>
        </p:nvGrpSpPr>
        <p:grpSpPr bwMode="auto">
          <a:xfrm>
            <a:off x="899592" y="4392385"/>
            <a:ext cx="5334000" cy="422275"/>
            <a:chOff x="0" y="0"/>
            <a:chExt cx="3360" cy="266"/>
          </a:xfrm>
        </p:grpSpPr>
        <p:sp>
          <p:nvSpPr>
            <p:cNvPr id="22607" name="Text Box 108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</p:txBody>
        </p:sp>
        <p:sp>
          <p:nvSpPr>
            <p:cNvPr id="22608" name="Text Box 109"/>
            <p:cNvSpPr txBox="1">
              <a:spLocks noChangeArrowheads="1"/>
            </p:cNvSpPr>
            <p:nvPr/>
          </p:nvSpPr>
          <p:spPr bwMode="auto">
            <a:xfrm>
              <a:off x="336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68</a:t>
              </a:r>
            </a:p>
          </p:txBody>
        </p:sp>
        <p:sp>
          <p:nvSpPr>
            <p:cNvPr id="22609" name="Text Box 110"/>
            <p:cNvSpPr txBox="1">
              <a:spLocks noChangeArrowheads="1"/>
            </p:cNvSpPr>
            <p:nvPr/>
          </p:nvSpPr>
          <p:spPr bwMode="auto">
            <a:xfrm>
              <a:off x="672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72</a:t>
              </a:r>
            </a:p>
          </p:txBody>
        </p:sp>
        <p:sp>
          <p:nvSpPr>
            <p:cNvPr id="22610" name="Text Box 111"/>
            <p:cNvSpPr txBox="1">
              <a:spLocks noChangeArrowheads="1"/>
            </p:cNvSpPr>
            <p:nvPr/>
          </p:nvSpPr>
          <p:spPr bwMode="auto">
            <a:xfrm>
              <a:off x="1008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22611" name="Text Box 112"/>
            <p:cNvSpPr txBox="1">
              <a:spLocks noChangeArrowheads="1"/>
            </p:cNvSpPr>
            <p:nvPr/>
          </p:nvSpPr>
          <p:spPr bwMode="auto">
            <a:xfrm>
              <a:off x="1344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77</a:t>
              </a:r>
            </a:p>
          </p:txBody>
        </p:sp>
        <p:sp>
          <p:nvSpPr>
            <p:cNvPr id="22612" name="Text Box 113"/>
            <p:cNvSpPr txBox="1">
              <a:spLocks noChangeArrowheads="1"/>
            </p:cNvSpPr>
            <p:nvPr/>
          </p:nvSpPr>
          <p:spPr bwMode="auto">
            <a:xfrm>
              <a:off x="1680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22613" name="Text Box 114"/>
            <p:cNvSpPr txBox="1">
              <a:spLocks noChangeArrowheads="1"/>
            </p:cNvSpPr>
            <p:nvPr/>
          </p:nvSpPr>
          <p:spPr bwMode="auto">
            <a:xfrm>
              <a:off x="2016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87</a:t>
              </a:r>
            </a:p>
          </p:txBody>
        </p:sp>
        <p:sp>
          <p:nvSpPr>
            <p:cNvPr id="22614" name="Text Box 115"/>
            <p:cNvSpPr txBox="1">
              <a:spLocks noChangeArrowheads="1"/>
            </p:cNvSpPr>
            <p:nvPr/>
          </p:nvSpPr>
          <p:spPr bwMode="auto">
            <a:xfrm>
              <a:off x="2352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88</a:t>
              </a:r>
            </a:p>
          </p:txBody>
        </p:sp>
        <p:sp>
          <p:nvSpPr>
            <p:cNvPr id="22615" name="Text Box 116"/>
            <p:cNvSpPr txBox="1">
              <a:spLocks noChangeArrowheads="1"/>
            </p:cNvSpPr>
            <p:nvPr/>
          </p:nvSpPr>
          <p:spPr bwMode="auto">
            <a:xfrm>
              <a:off x="2688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22616" name="Text Box 117"/>
            <p:cNvSpPr txBox="1">
              <a:spLocks noChangeArrowheads="1"/>
            </p:cNvSpPr>
            <p:nvPr/>
          </p:nvSpPr>
          <p:spPr bwMode="auto">
            <a:xfrm>
              <a:off x="3024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</p:grpSp>
      <p:grpSp>
        <p:nvGrpSpPr>
          <p:cNvPr id="242" name="Group 118"/>
          <p:cNvGrpSpPr>
            <a:grpSpLocks/>
          </p:cNvGrpSpPr>
          <p:nvPr/>
        </p:nvGrpSpPr>
        <p:grpSpPr bwMode="auto">
          <a:xfrm>
            <a:off x="899592" y="4392385"/>
            <a:ext cx="5334000" cy="422275"/>
            <a:chOff x="0" y="0"/>
            <a:chExt cx="3360" cy="266"/>
          </a:xfrm>
        </p:grpSpPr>
        <p:sp>
          <p:nvSpPr>
            <p:cNvPr id="22597" name="Text Box 119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</p:txBody>
        </p:sp>
        <p:sp>
          <p:nvSpPr>
            <p:cNvPr id="22598" name="Text Box 120"/>
            <p:cNvSpPr txBox="1">
              <a:spLocks noChangeArrowheads="1"/>
            </p:cNvSpPr>
            <p:nvPr/>
          </p:nvSpPr>
          <p:spPr bwMode="auto">
            <a:xfrm>
              <a:off x="336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68</a:t>
              </a:r>
            </a:p>
          </p:txBody>
        </p:sp>
        <p:sp>
          <p:nvSpPr>
            <p:cNvPr id="22599" name="Text Box 121"/>
            <p:cNvSpPr txBox="1">
              <a:spLocks noChangeArrowheads="1"/>
            </p:cNvSpPr>
            <p:nvPr/>
          </p:nvSpPr>
          <p:spPr bwMode="auto">
            <a:xfrm>
              <a:off x="672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72</a:t>
              </a:r>
            </a:p>
          </p:txBody>
        </p:sp>
        <p:sp>
          <p:nvSpPr>
            <p:cNvPr id="22600" name="Text Box 122"/>
            <p:cNvSpPr txBox="1">
              <a:spLocks noChangeArrowheads="1"/>
            </p:cNvSpPr>
            <p:nvPr/>
          </p:nvSpPr>
          <p:spPr bwMode="auto">
            <a:xfrm>
              <a:off x="1008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22601" name="Text Box 123"/>
            <p:cNvSpPr txBox="1">
              <a:spLocks noChangeArrowheads="1"/>
            </p:cNvSpPr>
            <p:nvPr/>
          </p:nvSpPr>
          <p:spPr bwMode="auto">
            <a:xfrm>
              <a:off x="1344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77</a:t>
              </a:r>
            </a:p>
          </p:txBody>
        </p:sp>
        <p:sp>
          <p:nvSpPr>
            <p:cNvPr id="22602" name="Text Box 124"/>
            <p:cNvSpPr txBox="1">
              <a:spLocks noChangeArrowheads="1"/>
            </p:cNvSpPr>
            <p:nvPr/>
          </p:nvSpPr>
          <p:spPr bwMode="auto">
            <a:xfrm>
              <a:off x="1680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22603" name="Text Box 125"/>
            <p:cNvSpPr txBox="1">
              <a:spLocks noChangeArrowheads="1"/>
            </p:cNvSpPr>
            <p:nvPr/>
          </p:nvSpPr>
          <p:spPr bwMode="auto">
            <a:xfrm>
              <a:off x="2016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87</a:t>
              </a:r>
            </a:p>
          </p:txBody>
        </p:sp>
        <p:sp>
          <p:nvSpPr>
            <p:cNvPr id="22604" name="Text Box 126"/>
            <p:cNvSpPr txBox="1">
              <a:spLocks noChangeArrowheads="1"/>
            </p:cNvSpPr>
            <p:nvPr/>
          </p:nvSpPr>
          <p:spPr bwMode="auto">
            <a:xfrm>
              <a:off x="2352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88</a:t>
              </a:r>
            </a:p>
          </p:txBody>
        </p:sp>
        <p:sp>
          <p:nvSpPr>
            <p:cNvPr id="22605" name="Text Box 127"/>
            <p:cNvSpPr txBox="1">
              <a:spLocks noChangeArrowheads="1"/>
            </p:cNvSpPr>
            <p:nvPr/>
          </p:nvSpPr>
          <p:spPr bwMode="auto">
            <a:xfrm>
              <a:off x="2688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22606" name="Text Box 128"/>
            <p:cNvSpPr txBox="1">
              <a:spLocks noChangeArrowheads="1"/>
            </p:cNvSpPr>
            <p:nvPr/>
          </p:nvSpPr>
          <p:spPr bwMode="auto">
            <a:xfrm>
              <a:off x="3024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</p:grpSp>
      <p:grpSp>
        <p:nvGrpSpPr>
          <p:cNvPr id="253" name="Group 129"/>
          <p:cNvGrpSpPr>
            <a:grpSpLocks/>
          </p:cNvGrpSpPr>
          <p:nvPr/>
        </p:nvGrpSpPr>
        <p:grpSpPr bwMode="auto">
          <a:xfrm>
            <a:off x="899592" y="4392385"/>
            <a:ext cx="5334000" cy="422275"/>
            <a:chOff x="0" y="0"/>
            <a:chExt cx="3360" cy="266"/>
          </a:xfrm>
        </p:grpSpPr>
        <p:sp>
          <p:nvSpPr>
            <p:cNvPr id="22587" name="Text Box 130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</p:txBody>
        </p:sp>
        <p:sp>
          <p:nvSpPr>
            <p:cNvPr id="22588" name="Text Box 131"/>
            <p:cNvSpPr txBox="1">
              <a:spLocks noChangeArrowheads="1"/>
            </p:cNvSpPr>
            <p:nvPr/>
          </p:nvSpPr>
          <p:spPr bwMode="auto">
            <a:xfrm>
              <a:off x="336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68</a:t>
              </a:r>
            </a:p>
          </p:txBody>
        </p:sp>
        <p:sp>
          <p:nvSpPr>
            <p:cNvPr id="22589" name="Text Box 132"/>
            <p:cNvSpPr txBox="1">
              <a:spLocks noChangeArrowheads="1"/>
            </p:cNvSpPr>
            <p:nvPr/>
          </p:nvSpPr>
          <p:spPr bwMode="auto">
            <a:xfrm>
              <a:off x="672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72</a:t>
              </a:r>
            </a:p>
          </p:txBody>
        </p:sp>
        <p:sp>
          <p:nvSpPr>
            <p:cNvPr id="22590" name="Text Box 133"/>
            <p:cNvSpPr txBox="1">
              <a:spLocks noChangeArrowheads="1"/>
            </p:cNvSpPr>
            <p:nvPr/>
          </p:nvSpPr>
          <p:spPr bwMode="auto">
            <a:xfrm>
              <a:off x="1008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22591" name="Text Box 134"/>
            <p:cNvSpPr txBox="1">
              <a:spLocks noChangeArrowheads="1"/>
            </p:cNvSpPr>
            <p:nvPr/>
          </p:nvSpPr>
          <p:spPr bwMode="auto">
            <a:xfrm>
              <a:off x="1344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77</a:t>
              </a:r>
            </a:p>
          </p:txBody>
        </p:sp>
        <p:sp>
          <p:nvSpPr>
            <p:cNvPr id="22592" name="Text Box 135"/>
            <p:cNvSpPr txBox="1">
              <a:spLocks noChangeArrowheads="1"/>
            </p:cNvSpPr>
            <p:nvPr/>
          </p:nvSpPr>
          <p:spPr bwMode="auto">
            <a:xfrm>
              <a:off x="1680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22593" name="Text Box 136"/>
            <p:cNvSpPr txBox="1">
              <a:spLocks noChangeArrowheads="1"/>
            </p:cNvSpPr>
            <p:nvPr/>
          </p:nvSpPr>
          <p:spPr bwMode="auto">
            <a:xfrm>
              <a:off x="2016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87</a:t>
              </a:r>
            </a:p>
          </p:txBody>
        </p:sp>
        <p:sp>
          <p:nvSpPr>
            <p:cNvPr id="22594" name="Text Box 137"/>
            <p:cNvSpPr txBox="1">
              <a:spLocks noChangeArrowheads="1"/>
            </p:cNvSpPr>
            <p:nvPr/>
          </p:nvSpPr>
          <p:spPr bwMode="auto">
            <a:xfrm>
              <a:off x="2352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88</a:t>
              </a:r>
            </a:p>
          </p:txBody>
        </p:sp>
        <p:sp>
          <p:nvSpPr>
            <p:cNvPr id="22595" name="Text Box 138"/>
            <p:cNvSpPr txBox="1">
              <a:spLocks noChangeArrowheads="1"/>
            </p:cNvSpPr>
            <p:nvPr/>
          </p:nvSpPr>
          <p:spPr bwMode="auto">
            <a:xfrm>
              <a:off x="2688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22596" name="Text Box 139"/>
            <p:cNvSpPr txBox="1">
              <a:spLocks noChangeArrowheads="1"/>
            </p:cNvSpPr>
            <p:nvPr/>
          </p:nvSpPr>
          <p:spPr bwMode="auto">
            <a:xfrm>
              <a:off x="3024" y="0"/>
              <a:ext cx="336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</p:grpSp>
      <p:sp>
        <p:nvSpPr>
          <p:cNvPr id="2" name="椭圆 1"/>
          <p:cNvSpPr/>
          <p:nvPr/>
        </p:nvSpPr>
        <p:spPr bwMode="auto">
          <a:xfrm>
            <a:off x="7459373" y="996585"/>
            <a:ext cx="473054" cy="365542"/>
          </a:xfrm>
          <a:prstGeom prst="ellipse">
            <a:avLst/>
          </a:prstGeom>
          <a:gradFill flip="none" rotWithShape="1">
            <a:gsLst>
              <a:gs pos="98000">
                <a:srgbClr val="33CCFF"/>
              </a:gs>
              <a:gs pos="26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gradFill flip="none" rotWithShape="1">
              <a:gsLst>
                <a:gs pos="0">
                  <a:srgbClr val="63D8FB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64" name="椭圆 263"/>
          <p:cNvSpPr/>
          <p:nvPr/>
        </p:nvSpPr>
        <p:spPr bwMode="auto">
          <a:xfrm>
            <a:off x="7109105" y="2574769"/>
            <a:ext cx="1173590" cy="1049856"/>
          </a:xfrm>
          <a:prstGeom prst="ellipse">
            <a:avLst/>
          </a:prstGeom>
          <a:gradFill flip="none" rotWithShape="1">
            <a:gsLst>
              <a:gs pos="98000">
                <a:srgbClr val="33CCFF"/>
              </a:gs>
              <a:gs pos="26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gradFill flip="none" rotWithShape="1">
              <a:gsLst>
                <a:gs pos="0">
                  <a:srgbClr val="63D8FB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65" name="椭圆 264"/>
          <p:cNvSpPr/>
          <p:nvPr/>
        </p:nvSpPr>
        <p:spPr bwMode="auto">
          <a:xfrm>
            <a:off x="7539612" y="1896574"/>
            <a:ext cx="312576" cy="241536"/>
          </a:xfrm>
          <a:prstGeom prst="ellipse">
            <a:avLst/>
          </a:prstGeom>
          <a:gradFill flip="none" rotWithShape="1">
            <a:gsLst>
              <a:gs pos="98000">
                <a:srgbClr val="33CCFF"/>
              </a:gs>
              <a:gs pos="26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gradFill flip="none" rotWithShape="1">
              <a:gsLst>
                <a:gs pos="0">
                  <a:srgbClr val="63D8FB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66" name="椭圆 265"/>
          <p:cNvSpPr/>
          <p:nvPr/>
        </p:nvSpPr>
        <p:spPr bwMode="auto">
          <a:xfrm>
            <a:off x="7296324" y="4061284"/>
            <a:ext cx="799152" cy="629796"/>
          </a:xfrm>
          <a:prstGeom prst="ellipse">
            <a:avLst/>
          </a:prstGeom>
          <a:gradFill flip="none" rotWithShape="1">
            <a:gsLst>
              <a:gs pos="98000">
                <a:srgbClr val="33CCFF"/>
              </a:gs>
              <a:gs pos="26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gradFill flip="none" rotWithShape="1">
              <a:gsLst>
                <a:gs pos="0">
                  <a:srgbClr val="63D8FB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67" name="椭圆 266"/>
          <p:cNvSpPr/>
          <p:nvPr/>
        </p:nvSpPr>
        <p:spPr bwMode="auto">
          <a:xfrm>
            <a:off x="7416281" y="5127741"/>
            <a:ext cx="559239" cy="499483"/>
          </a:xfrm>
          <a:prstGeom prst="ellipse">
            <a:avLst/>
          </a:prstGeom>
          <a:gradFill flip="none" rotWithShape="1">
            <a:gsLst>
              <a:gs pos="98000">
                <a:srgbClr val="33CCFF"/>
              </a:gs>
              <a:gs pos="26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gradFill flip="none" rotWithShape="1">
              <a:gsLst>
                <a:gs pos="0">
                  <a:srgbClr val="63D8FB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657" y="188913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9.3 </a:t>
            </a:r>
            <a:r>
              <a:rPr lang="zh-CN" altLang="en-US" sz="3600" dirty="0" smtClean="0"/>
              <a:t>交换排序</a:t>
            </a:r>
          </a:p>
        </p:txBody>
      </p:sp>
      <p:sp>
        <p:nvSpPr>
          <p:cNvPr id="172" name="矩形 171"/>
          <p:cNvSpPr/>
          <p:nvPr/>
        </p:nvSpPr>
        <p:spPr>
          <a:xfrm>
            <a:off x="627544" y="1187931"/>
            <a:ext cx="217239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冒泡排序</a:t>
            </a:r>
          </a:p>
        </p:txBody>
      </p:sp>
      <p:sp>
        <p:nvSpPr>
          <p:cNvPr id="174" name="Text Box 4"/>
          <p:cNvSpPr txBox="1">
            <a:spLocks noChangeArrowheads="1"/>
          </p:cNvSpPr>
          <p:nvPr/>
        </p:nvSpPr>
        <p:spPr bwMode="auto">
          <a:xfrm>
            <a:off x="677637" y="1786360"/>
            <a:ext cx="107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zh-CN" sz="24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12986 " pathEditMode="relative" rAng="0" ptsTypes="AA">
                                      <p:cBhvr>
                                        <p:cTn id="7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0.00017 -0.12222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0046 L -0.00295 0.18449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00313 -0.18565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18449 L 0.0007 0.33171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1.66667E-6 -0.14607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2" grpId="0" animBg="1" autoUpdateAnimBg="0"/>
      <p:bldP spid="19483" grpId="0" animBg="1" autoUpdateAnimBg="0"/>
      <p:bldP spid="19484" grpId="0" animBg="1" autoUpdateAnimBg="0"/>
      <p:bldP spid="19485" grpId="0" animBg="1" autoUpdateAnimBg="0"/>
      <p:bldP spid="19486" grpId="0" animBg="1" autoUpdateAnimBg="0"/>
      <p:bldP spid="19487" grpId="0" animBg="1" autoUpdateAnimBg="0"/>
      <p:bldP spid="19488" grpId="0" animBg="1" autoUpdateAnimBg="0"/>
      <p:bldP spid="19489" grpId="0" animBg="1" autoUpdateAnimBg="0"/>
      <p:bldP spid="19490" grpId="0" animBg="1" autoUpdateAnimBg="0"/>
      <p:bldP spid="19492" grpId="0" animBg="1" autoUpdateAnimBg="0"/>
      <p:bldP spid="19496" grpId="0" animBg="1" autoUpdateAnimBg="0"/>
      <p:bldP spid="140" grpId="0" animBg="1" autoUpdateAnimBg="0"/>
      <p:bldP spid="19494" grpId="0" animBg="1" autoUpdateAnimBg="0"/>
      <p:bldP spid="1949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>
                <a:solidFill>
                  <a:srgbClr val="FF0000"/>
                </a:solidFill>
              </a:rPr>
              <a:t>冒泡排序算法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196752"/>
            <a:ext cx="8008938" cy="496855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void   </a:t>
            </a:r>
            <a:r>
              <a:rPr lang="en-US" altLang="zh-CN" sz="2400" dirty="0" err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BubbleSort</a:t>
            </a:r>
            <a:r>
              <a:rPr lang="en-US" altLang="zh-CN" sz="2400" dirty="0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lang="en-US" altLang="zh-CN" sz="2400" dirty="0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*S)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   </a:t>
            </a:r>
            <a:r>
              <a:rPr lang="en-US" altLang="zh-CN" sz="2400" dirty="0" smtClean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/* </a:t>
            </a:r>
            <a:r>
              <a:rPr lang="zh-CN" altLang="en-US" sz="2400" dirty="0" smtClean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对顺序表</a:t>
            </a:r>
            <a:r>
              <a:rPr lang="en-US" altLang="zh-CN" sz="2400" dirty="0" smtClean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作冒泡排序 *</a:t>
            </a:r>
            <a:r>
              <a:rPr lang="en-US" altLang="zh-CN" sz="2400" dirty="0" smtClean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2400" dirty="0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for (</a:t>
            </a:r>
            <a:r>
              <a:rPr lang="en-US" altLang="zh-CN" sz="2400" dirty="0" err="1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400" dirty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 err="1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&lt;=S-&gt;length-1</a:t>
            </a:r>
            <a:r>
              <a:rPr lang="zh-CN" altLang="en-US" sz="2400" dirty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 err="1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++)  </a:t>
            </a:r>
            <a:r>
              <a:rPr lang="en-US" altLang="zh-CN" sz="24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4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lang="en-US" altLang="zh-CN" sz="24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24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趟排序*</a:t>
            </a:r>
            <a:r>
              <a:rPr lang="en-US" altLang="zh-CN" sz="24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   for (j= 2;   j&lt;=1+s-&gt;length-</a:t>
            </a:r>
            <a:r>
              <a:rPr lang="en-US" altLang="zh-CN" sz="2400" dirty="0" err="1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; j++)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if (S-&gt;r[j].key &lt; S-&gt;r[j-1].key)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    S-&gt;r[0]=S-&gt;r[j]</a:t>
            </a:r>
            <a:r>
              <a:rPr lang="zh-CN" altLang="en-US" sz="2400" dirty="0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  </a:t>
            </a:r>
            <a:r>
              <a:rPr lang="en-US" altLang="zh-CN" sz="2400" dirty="0" smtClean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/*S-&gt;r[j]</a:t>
            </a:r>
            <a:r>
              <a:rPr lang="zh-CN" altLang="en-US" sz="2400" dirty="0" smtClean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 smtClean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S-&gt;r[j-1]</a:t>
            </a:r>
            <a:r>
              <a:rPr lang="zh-CN" altLang="en-US" sz="2400" dirty="0" smtClean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交换*</a:t>
            </a:r>
            <a:r>
              <a:rPr lang="en-US" altLang="zh-CN" sz="2400" dirty="0" smtClean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    S-&gt;r[j]=S-&gt;r[j-1];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    S-&gt;r[j-1]=S-&gt;r[0];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      }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 smtClean="0">
              <a:solidFill>
                <a:srgbClr val="0F3786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2428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158841"/>
              </p:ext>
            </p:extLst>
          </p:nvPr>
        </p:nvGraphicFramePr>
        <p:xfrm>
          <a:off x="4043919" y="2383480"/>
          <a:ext cx="4979781" cy="906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8" name="公式" r:id="rId3" imgW="2362200" imgH="431800" progId="Equation.3">
                  <p:embed/>
                </p:oleObj>
              </mc:Choice>
              <mc:Fallback>
                <p:oleObj name="公式" r:id="rId3" imgW="2362200" imgH="4318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919" y="2383480"/>
                        <a:ext cx="4979781" cy="906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5608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942475"/>
              </p:ext>
            </p:extLst>
          </p:nvPr>
        </p:nvGraphicFramePr>
        <p:xfrm>
          <a:off x="4105788" y="4222421"/>
          <a:ext cx="4465638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9" r:id="rId5" imgW="2514600" imgH="431800" progId="Equation.3">
                  <p:embed/>
                </p:oleObj>
              </mc:Choice>
              <mc:Fallback>
                <p:oleObj r:id="rId5" imgW="2514600" imgH="4318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788" y="4222421"/>
                        <a:ext cx="4465638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AutoShape 9"/>
          <p:cNvSpPr>
            <a:spLocks noChangeArrowheads="1"/>
          </p:cNvSpPr>
          <p:nvPr/>
        </p:nvSpPr>
        <p:spPr bwMode="auto">
          <a:xfrm>
            <a:off x="5868144" y="5593191"/>
            <a:ext cx="2881312" cy="1123950"/>
          </a:xfrm>
          <a:prstGeom prst="rightArrow">
            <a:avLst>
              <a:gd name="adj1" fmla="val 50000"/>
              <a:gd name="adj2" fmla="val 640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改进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的冒泡排序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0825" y="1182747"/>
            <a:ext cx="454940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冒泡排序性能分析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750" y="1871552"/>
            <a:ext cx="3403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算法空间复杂度：</a:t>
            </a:r>
            <a:endParaRPr lang="en-US" altLang="zh-CN" sz="2800" dirty="0">
              <a:solidFill>
                <a:srgbClr val="0F378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43919" y="188803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O(1)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750" y="2502227"/>
            <a:ext cx="3403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总的比较次数为：</a:t>
            </a:r>
          </a:p>
        </p:txBody>
      </p:sp>
      <p:sp>
        <p:nvSpPr>
          <p:cNvPr id="9" name="矩形 8"/>
          <p:cNvSpPr/>
          <p:nvPr/>
        </p:nvSpPr>
        <p:spPr>
          <a:xfrm>
            <a:off x="539750" y="3132902"/>
            <a:ext cx="3762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最好情况交换次数：</a:t>
            </a:r>
            <a:endParaRPr lang="zh-CN" altLang="en-US" sz="2800" dirty="0">
              <a:solidFill>
                <a:srgbClr val="0F378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43919" y="3757180"/>
            <a:ext cx="869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O(n</a:t>
            </a:r>
            <a:r>
              <a:rPr lang="en-US" altLang="zh-CN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9750" y="4394253"/>
            <a:ext cx="3044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平均交换</a:t>
            </a:r>
            <a:r>
              <a:rPr lang="zh-CN" altLang="en-US" sz="2800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次数 </a:t>
            </a:r>
            <a:r>
              <a:rPr lang="en-US" altLang="zh-CN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15" name="矩形 14"/>
          <p:cNvSpPr/>
          <p:nvPr/>
        </p:nvSpPr>
        <p:spPr>
          <a:xfrm>
            <a:off x="539750" y="5655605"/>
            <a:ext cx="3403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冒泡排序是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稳定的</a:t>
            </a:r>
          </a:p>
        </p:txBody>
      </p:sp>
      <p:sp>
        <p:nvSpPr>
          <p:cNvPr id="18" name="矩形 17"/>
          <p:cNvSpPr/>
          <p:nvPr/>
        </p:nvSpPr>
        <p:spPr>
          <a:xfrm>
            <a:off x="539750" y="5024929"/>
            <a:ext cx="7486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  <a:buSzPct val="60000"/>
            </a:pPr>
            <a:r>
              <a:rPr lang="zh-CN" altLang="zh-CN" sz="2800" dirty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冒泡排序的</a:t>
            </a:r>
            <a:r>
              <a:rPr lang="zh-CN" altLang="zh-CN" sz="2800" dirty="0" smtClean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r>
              <a:rPr lang="zh-CN" altLang="en-US" sz="2800" dirty="0" smtClean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好</a:t>
            </a:r>
            <a:r>
              <a:rPr lang="zh-CN" altLang="zh-CN" sz="2800" dirty="0" smtClean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、最</a:t>
            </a:r>
            <a:r>
              <a:rPr lang="zh-CN" altLang="en-US" sz="2800" dirty="0" smtClean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坏</a:t>
            </a:r>
            <a:r>
              <a:rPr lang="zh-CN" altLang="zh-CN" sz="2800" dirty="0" smtClean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zh-CN" sz="2800" dirty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平均时间代价为</a:t>
            </a:r>
            <a:r>
              <a:rPr lang="en-US" altLang="zh-CN" sz="2800" dirty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O(n</a:t>
            </a:r>
            <a:r>
              <a:rPr lang="en-US" altLang="zh-CN" sz="2800" baseline="30000" dirty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dirty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800" dirty="0">
              <a:solidFill>
                <a:srgbClr val="D60EAB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22440" y="3216756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9750" y="3763577"/>
            <a:ext cx="3762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最坏情况交换次数：</a:t>
            </a:r>
            <a:endParaRPr lang="zh-CN" altLang="en-US" sz="2800" dirty="0">
              <a:solidFill>
                <a:srgbClr val="0F378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657" y="188913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9.3 </a:t>
            </a:r>
            <a:r>
              <a:rPr lang="zh-CN" altLang="en-US" sz="3600" dirty="0" smtClean="0"/>
              <a:t>交换排序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 animBg="1"/>
      <p:bldP spid="5" grpId="0"/>
      <p:bldP spid="6" grpId="0"/>
      <p:bldP spid="7" grpId="0"/>
      <p:bldP spid="9" grpId="0"/>
      <p:bldP spid="10" grpId="0"/>
      <p:bldP spid="14" grpId="0"/>
      <p:bldP spid="15" grpId="0"/>
      <p:bldP spid="18" grpId="0"/>
      <p:bldP spid="19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>
                <a:solidFill>
                  <a:srgbClr val="FF0000"/>
                </a:solidFill>
              </a:rPr>
              <a:t>改进后的冒泡排序算法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0768"/>
            <a:ext cx="8008938" cy="482431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 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BubbleSort</a:t>
            </a:r>
            <a:r>
              <a:rPr lang="en-US" altLang="zh-CN" sz="2400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chemeClr val="fol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lang="en-US" altLang="zh-CN" sz="2400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*s){  </a:t>
            </a:r>
            <a:r>
              <a:rPr lang="zh-CN" altLang="en-US" sz="2400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dirty="0" smtClean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400" dirty="0" smtClean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对顺序表</a:t>
            </a:r>
            <a:r>
              <a:rPr lang="en-US" altLang="zh-CN" sz="2400" dirty="0" smtClean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作冒泡排序*</a:t>
            </a:r>
            <a:r>
              <a:rPr lang="en-US" altLang="zh-CN" sz="2400" dirty="0" smtClean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i,j;int</a:t>
            </a:r>
            <a:r>
              <a:rPr lang="en-US" altLang="zh-CN" sz="2400" dirty="0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flag=0</a:t>
            </a:r>
            <a:r>
              <a:rPr lang="zh-CN" altLang="en-US" sz="24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400" dirty="0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for (</a:t>
            </a:r>
            <a:r>
              <a:rPr lang="en-US" altLang="zh-CN" sz="2400" dirty="0" err="1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=1; </a:t>
            </a:r>
            <a:r>
              <a:rPr lang="en-US" altLang="zh-CN" sz="2400" dirty="0" err="1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&lt;=S-&gt;length-1;i++){  </a:t>
            </a:r>
            <a:r>
              <a:rPr lang="zh-CN" altLang="en-US" sz="2400" dirty="0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　       </a:t>
            </a:r>
            <a:r>
              <a:rPr lang="en-US" altLang="zh-CN" sz="2400" dirty="0" smtClean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4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lang="en-US" altLang="zh-CN" sz="24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24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趟排序*</a:t>
            </a:r>
            <a:r>
              <a:rPr lang="en-US" altLang="zh-CN" sz="24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   for (</a:t>
            </a:r>
            <a:r>
              <a:rPr lang="en-US" altLang="zh-CN" sz="2400" dirty="0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j= 2; j&lt;=1+S-&gt;length-</a:t>
            </a:r>
            <a:r>
              <a:rPr lang="en-US" altLang="zh-CN" sz="2400" dirty="0" err="1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; j++)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   if (S-&gt;r[j].key &lt; S-&gt;r[j-1].key)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	       </a:t>
            </a:r>
            <a:r>
              <a:rPr lang="zh-CN" altLang="en-US" sz="2400" dirty="0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4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flag=1;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400" dirty="0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400" dirty="0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  </a:t>
            </a:r>
            <a:r>
              <a:rPr lang="en-US" altLang="zh-CN" sz="2400" dirty="0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S-&gt;r[0]=S-&gt;r[j]</a:t>
            </a:r>
            <a:r>
              <a:rPr lang="zh-CN" altLang="en-US" sz="2400" dirty="0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　  </a:t>
            </a:r>
            <a:r>
              <a:rPr lang="en-US" altLang="zh-CN" sz="2400" dirty="0" smtClean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/*S-</a:t>
            </a:r>
            <a:r>
              <a:rPr lang="en-US" altLang="zh-CN" sz="24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&gt;r[j]</a:t>
            </a:r>
            <a:r>
              <a:rPr lang="zh-CN" altLang="en-US" sz="24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S-&gt;r[j-1]</a:t>
            </a:r>
            <a:r>
              <a:rPr lang="zh-CN" altLang="en-US" sz="24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交换*</a:t>
            </a:r>
            <a:r>
              <a:rPr lang="en-US" altLang="zh-CN" sz="2400" dirty="0">
                <a:solidFill>
                  <a:srgbClr val="187E18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       S-&gt;r[j]=S-&gt;r[j-1];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       S-&gt;r[j-1]=S-&gt;r[0];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(flag==1</a:t>
            </a:r>
            <a:r>
              <a:rPr lang="en-US" altLang="zh-CN" sz="2400" dirty="0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break;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dirty="0" smtClean="0">
              <a:solidFill>
                <a:schemeClr val="folHlin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9.1 </a:t>
            </a:r>
            <a:r>
              <a:rPr lang="zh-CN" altLang="en-US" sz="3600" smtClean="0"/>
              <a:t>基本概念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486775" cy="367161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调整原文件中的记录顺序，使之按关键字递增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或递减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次序排列起来。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其形式化定义描述如下：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输入：</a:t>
            </a:r>
            <a:r>
              <a:rPr lang="en-US" altLang="zh-CN" sz="2400" i="1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个记录</a:t>
            </a:r>
            <a:r>
              <a:rPr lang="en-US" altLang="zh-CN" sz="2400" i="1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，其相应的关键字分别为</a:t>
            </a:r>
            <a:r>
              <a:rPr lang="en-US" altLang="zh-CN" sz="2400" i="1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sz="2400" dirty="0" smtClean="0">
              <a:solidFill>
                <a:srgbClr val="D60EAB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输出：</a:t>
            </a:r>
            <a:r>
              <a:rPr lang="en-US" altLang="zh-CN" sz="2400" i="1" dirty="0" err="1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2′</a:t>
            </a:r>
            <a:r>
              <a:rPr lang="zh-CN" altLang="en-US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，使得</a:t>
            </a:r>
            <a:r>
              <a:rPr lang="en-US" altLang="zh-CN" sz="2400" i="1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1′</a:t>
            </a:r>
            <a:r>
              <a:rPr lang="en-US" altLang="zh-CN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2′</a:t>
            </a:r>
            <a:r>
              <a:rPr lang="en-US" altLang="zh-CN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≤…≤</a:t>
            </a:r>
            <a:r>
              <a:rPr lang="en-US" altLang="zh-CN" sz="2400" i="1" dirty="0" err="1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err="1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400" i="1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1′</a:t>
            </a:r>
            <a:r>
              <a:rPr lang="en-US" altLang="zh-CN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≥</a:t>
            </a:r>
            <a:r>
              <a:rPr lang="en-US" altLang="zh-CN" sz="2400" i="1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2′</a:t>
            </a:r>
            <a:r>
              <a:rPr lang="en-US" altLang="zh-CN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≥…≥</a:t>
            </a:r>
            <a:r>
              <a:rPr lang="en-US" altLang="zh-CN" sz="2400" i="1" dirty="0" err="1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err="1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               //</a:t>
            </a:r>
            <a:r>
              <a:rPr lang="zh-CN" altLang="en-US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有序升序或者降序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5036406"/>
            <a:ext cx="521908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排序的目的：实现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快速查找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9.3 </a:t>
            </a:r>
            <a:r>
              <a:rPr lang="zh-CN" altLang="en-US" sz="3600" dirty="0" smtClean="0"/>
              <a:t>交换排序</a:t>
            </a:r>
          </a:p>
        </p:txBody>
      </p:sp>
      <p:sp>
        <p:nvSpPr>
          <p:cNvPr id="2" name="矩形 1"/>
          <p:cNvSpPr/>
          <p:nvPr/>
        </p:nvSpPr>
        <p:spPr>
          <a:xfrm>
            <a:off x="677637" y="1187931"/>
            <a:ext cx="217239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快速排序</a:t>
            </a:r>
          </a:p>
        </p:txBody>
      </p:sp>
      <p:sp>
        <p:nvSpPr>
          <p:cNvPr id="18" name="矩形 17"/>
          <p:cNvSpPr/>
          <p:nvPr/>
        </p:nvSpPr>
        <p:spPr>
          <a:xfrm>
            <a:off x="1299780" y="2193557"/>
            <a:ext cx="7056784" cy="1930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zh-CN" altLang="en-US" sz="2800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趟排序将待排序记录分割成独立的两部分，其中一部分记录的关键字比另一部分记录的关键字小，然后分别对这两部分记录继续使用该方法排序，以达到整个序列有序。</a:t>
            </a:r>
          </a:p>
        </p:txBody>
      </p:sp>
      <p:sp>
        <p:nvSpPr>
          <p:cNvPr id="37" name="矩形 36"/>
          <p:cNvSpPr/>
          <p:nvPr/>
        </p:nvSpPr>
        <p:spPr>
          <a:xfrm>
            <a:off x="1087892" y="1601476"/>
            <a:ext cx="2187852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算法思想</a:t>
            </a:r>
            <a:endParaRPr kumimoji="1" lang="zh-CN" altLang="en-US" sz="2800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61628" y="4817255"/>
            <a:ext cx="2133600" cy="1185096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13   81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92     43      65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31   57   26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75     0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200496" y="5113192"/>
            <a:ext cx="363369" cy="31064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161928" y="4693484"/>
            <a:ext cx="609600" cy="18961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923928" y="4219526"/>
            <a:ext cx="4038600" cy="714065"/>
            <a:chOff x="0" y="0"/>
            <a:chExt cx="1872" cy="480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0" y="0"/>
              <a:ext cx="912" cy="48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13  43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31  57 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26  0</a:t>
              </a:r>
              <a:endPara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952" y="181"/>
              <a:ext cx="192" cy="1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152" y="0"/>
              <a:ext cx="720" cy="48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92  75</a:t>
              </a: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938018" y="5124855"/>
            <a:ext cx="4038600" cy="595086"/>
            <a:chOff x="0" y="0"/>
            <a:chExt cx="2544" cy="336"/>
          </a:xfrm>
        </p:grpSpPr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0" y="0"/>
              <a:ext cx="129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0 13 26 31 43 57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392" y="48"/>
              <a:ext cx="192" cy="1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680" y="0"/>
              <a:ext cx="86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75  81 92</a:t>
              </a:r>
            </a:p>
          </p:txBody>
        </p:sp>
      </p:grp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3173465" y="5314995"/>
            <a:ext cx="609600" cy="18961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3923928" y="5834775"/>
            <a:ext cx="4267200" cy="597626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0 13 26 31 43 57 65 75  81 92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3161928" y="6039470"/>
            <a:ext cx="609600" cy="18961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5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animBg="1"/>
      <p:bldP spid="17" grpId="0" animBg="1"/>
      <p:bldP spid="19" grpId="0" animBg="1" autoUpdateAnimBg="0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9.3 </a:t>
            </a:r>
            <a:r>
              <a:rPr lang="zh-CN" altLang="en-US" sz="3600" dirty="0" smtClean="0"/>
              <a:t>交换排序</a:t>
            </a:r>
          </a:p>
        </p:txBody>
      </p:sp>
      <p:sp>
        <p:nvSpPr>
          <p:cNvPr id="2" name="矩形 1"/>
          <p:cNvSpPr/>
          <p:nvPr/>
        </p:nvSpPr>
        <p:spPr>
          <a:xfrm>
            <a:off x="677637" y="1187931"/>
            <a:ext cx="217239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快速排序</a:t>
            </a:r>
          </a:p>
        </p:txBody>
      </p:sp>
      <p:sp>
        <p:nvSpPr>
          <p:cNvPr id="18" name="矩形 17"/>
          <p:cNvSpPr/>
          <p:nvPr/>
        </p:nvSpPr>
        <p:spPr>
          <a:xfrm>
            <a:off x="1187624" y="2258322"/>
            <a:ext cx="7416824" cy="408111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pPr marL="5143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待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排序序列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中任意选择一个记录</a:t>
            </a:r>
            <a:r>
              <a:rPr lang="en-US" altLang="zh-CN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轴值 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（设记录</a:t>
            </a:r>
            <a:r>
              <a:rPr lang="en-US" altLang="zh-CN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的关键字为</a:t>
            </a:r>
            <a:r>
              <a:rPr lang="en-US" altLang="zh-CN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5143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剩余的记录分割成两个子序列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R,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子序列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中的关键字均小于或等于</a:t>
            </a:r>
            <a:r>
              <a:rPr lang="en-US" altLang="zh-CN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，子序列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中所含记录的关键字均大于或等于</a:t>
            </a:r>
            <a:r>
              <a:rPr lang="en-US" altLang="zh-CN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5143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子序列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中所有记录放在记录</a:t>
            </a:r>
            <a:r>
              <a:rPr lang="en-US" altLang="zh-CN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左边，子序列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中所有记录放在记录</a:t>
            </a:r>
            <a:r>
              <a:rPr lang="en-US" altLang="zh-CN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右边；</a:t>
            </a:r>
          </a:p>
          <a:p>
            <a:pPr marL="5143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子序列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递归进行快速排序，直到子序列中只含有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个元素，退出递归。</a:t>
            </a:r>
          </a:p>
        </p:txBody>
      </p:sp>
      <p:sp>
        <p:nvSpPr>
          <p:cNvPr id="37" name="矩形 36"/>
          <p:cNvSpPr/>
          <p:nvPr/>
        </p:nvSpPr>
        <p:spPr>
          <a:xfrm>
            <a:off x="1087892" y="1601476"/>
            <a:ext cx="2187852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8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算法步骤</a:t>
            </a:r>
          </a:p>
        </p:txBody>
      </p:sp>
    </p:spTree>
    <p:extLst>
      <p:ext uri="{BB962C8B-B14F-4D97-AF65-F5344CB8AC3E}">
        <p14:creationId xmlns:p14="http://schemas.microsoft.com/office/powerpoint/2010/main" val="12507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078515" y="2461363"/>
            <a:ext cx="685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49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764315" y="2461363"/>
            <a:ext cx="685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450115" y="2461363"/>
            <a:ext cx="685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135915" y="2461363"/>
            <a:ext cx="685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74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821715" y="2461363"/>
            <a:ext cx="685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4507515" y="2461363"/>
            <a:ext cx="685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5193315" y="2461363"/>
            <a:ext cx="685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5879115" y="2461363"/>
            <a:ext cx="685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49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564915" y="2461363"/>
            <a:ext cx="685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078515" y="2461363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392715" y="2461363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49</a:t>
            </a:r>
          </a:p>
        </p:txBody>
      </p:sp>
      <p:sp>
        <p:nvSpPr>
          <p:cNvPr id="25615" name="AutoShape 15"/>
          <p:cNvSpPr>
            <a:spLocks noChangeArrowheads="1"/>
          </p:cNvSpPr>
          <p:nvPr/>
        </p:nvSpPr>
        <p:spPr bwMode="auto">
          <a:xfrm>
            <a:off x="1005490" y="3887899"/>
            <a:ext cx="576262" cy="319087"/>
          </a:xfrm>
          <a:prstGeom prst="wedgeRectCallout">
            <a:avLst>
              <a:gd name="adj1" fmla="val 23556"/>
              <a:gd name="adj2" fmla="val -171889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</a:p>
        </p:txBody>
      </p:sp>
      <p:sp>
        <p:nvSpPr>
          <p:cNvPr id="25616" name="AutoShape 16"/>
          <p:cNvSpPr>
            <a:spLocks noChangeArrowheads="1"/>
          </p:cNvSpPr>
          <p:nvPr/>
        </p:nvSpPr>
        <p:spPr bwMode="auto">
          <a:xfrm>
            <a:off x="7487252" y="3918061"/>
            <a:ext cx="696913" cy="319088"/>
          </a:xfrm>
          <a:prstGeom prst="wedgeRectCallout">
            <a:avLst>
              <a:gd name="adj1" fmla="val -29727"/>
              <a:gd name="adj2" fmla="val -182838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high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7342790" y="18851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934052" y="3341799"/>
            <a:ext cx="720725" cy="115252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7271352" y="2461363"/>
            <a:ext cx="685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25620" name="AutoShape 20"/>
          <p:cNvSpPr>
            <a:spLocks noChangeArrowheads="1"/>
          </p:cNvSpPr>
          <p:nvPr/>
        </p:nvSpPr>
        <p:spPr bwMode="auto">
          <a:xfrm>
            <a:off x="1797652" y="3846624"/>
            <a:ext cx="576263" cy="319087"/>
          </a:xfrm>
          <a:prstGeom prst="wedgeRectCallout">
            <a:avLst>
              <a:gd name="adj1" fmla="val 23556"/>
              <a:gd name="adj2" fmla="val -171889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1870677" y="1956538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2518377" y="1956538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3166077" y="1956538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</p:txBody>
      </p:sp>
      <p:sp>
        <p:nvSpPr>
          <p:cNvPr id="25624" name="AutoShape 24"/>
          <p:cNvSpPr>
            <a:spLocks noChangeArrowheads="1"/>
          </p:cNvSpPr>
          <p:nvPr/>
        </p:nvSpPr>
        <p:spPr bwMode="auto">
          <a:xfrm>
            <a:off x="2518377" y="3846624"/>
            <a:ext cx="576263" cy="319087"/>
          </a:xfrm>
          <a:prstGeom prst="wedgeRectCallout">
            <a:avLst>
              <a:gd name="adj1" fmla="val 23556"/>
              <a:gd name="adj2" fmla="val -171889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1726215" y="3341799"/>
            <a:ext cx="720725" cy="115252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2446940" y="3341799"/>
            <a:ext cx="720725" cy="115252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27" name="AutoShape 27"/>
          <p:cNvSpPr>
            <a:spLocks noChangeArrowheads="1"/>
          </p:cNvSpPr>
          <p:nvPr/>
        </p:nvSpPr>
        <p:spPr bwMode="auto">
          <a:xfrm>
            <a:off x="3239102" y="3775186"/>
            <a:ext cx="576263" cy="319088"/>
          </a:xfrm>
          <a:prstGeom prst="wedgeRectCallout">
            <a:avLst>
              <a:gd name="adj1" fmla="val 23556"/>
              <a:gd name="adj2" fmla="val -171889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7271352" y="2461363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74</a:t>
            </a: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7342790" y="3414824"/>
            <a:ext cx="1081087" cy="115252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30" name="AutoShape 30"/>
          <p:cNvSpPr>
            <a:spLocks noChangeArrowheads="1"/>
          </p:cNvSpPr>
          <p:nvPr/>
        </p:nvSpPr>
        <p:spPr bwMode="auto">
          <a:xfrm>
            <a:off x="6695090" y="3846624"/>
            <a:ext cx="696912" cy="319087"/>
          </a:xfrm>
          <a:prstGeom prst="wedgeRectCallout">
            <a:avLst>
              <a:gd name="adj1" fmla="val -29727"/>
              <a:gd name="adj2" fmla="val -182838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high</a:t>
            </a: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6695090" y="18851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6550627" y="3341799"/>
            <a:ext cx="1081088" cy="115252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33" name="AutoShape 33"/>
          <p:cNvSpPr>
            <a:spLocks noChangeArrowheads="1"/>
          </p:cNvSpPr>
          <p:nvPr/>
        </p:nvSpPr>
        <p:spPr bwMode="auto">
          <a:xfrm>
            <a:off x="5974365" y="3846624"/>
            <a:ext cx="696912" cy="319087"/>
          </a:xfrm>
          <a:prstGeom prst="wedgeRectCallout">
            <a:avLst>
              <a:gd name="adj1" fmla="val -29727"/>
              <a:gd name="adj2" fmla="val -182838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high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5902927" y="1956538"/>
            <a:ext cx="792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&gt;=</a:t>
            </a:r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5902927" y="3341799"/>
            <a:ext cx="1081088" cy="115252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36" name="AutoShape 36"/>
          <p:cNvSpPr>
            <a:spLocks noChangeArrowheads="1"/>
          </p:cNvSpPr>
          <p:nvPr/>
        </p:nvSpPr>
        <p:spPr bwMode="auto">
          <a:xfrm>
            <a:off x="5471127" y="3846624"/>
            <a:ext cx="696913" cy="319087"/>
          </a:xfrm>
          <a:prstGeom prst="wedgeRectCallout">
            <a:avLst>
              <a:gd name="adj1" fmla="val -29727"/>
              <a:gd name="adj2" fmla="val -182838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high</a:t>
            </a: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5255227" y="1956538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3127977" y="2461363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5639" name="AutoShape 39"/>
          <p:cNvSpPr>
            <a:spLocks noChangeArrowheads="1"/>
          </p:cNvSpPr>
          <p:nvPr/>
        </p:nvSpPr>
        <p:spPr bwMode="auto">
          <a:xfrm>
            <a:off x="3958240" y="3846624"/>
            <a:ext cx="576262" cy="319087"/>
          </a:xfrm>
          <a:prstGeom prst="wedgeRectCallout">
            <a:avLst>
              <a:gd name="adj1" fmla="val 23556"/>
              <a:gd name="adj2" fmla="val -171889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</a:p>
        </p:txBody>
      </p:sp>
      <p:sp>
        <p:nvSpPr>
          <p:cNvPr id="25640" name="Rectangle 40"/>
          <p:cNvSpPr>
            <a:spLocks noChangeArrowheads="1"/>
          </p:cNvSpPr>
          <p:nvPr/>
        </p:nvSpPr>
        <p:spPr bwMode="auto">
          <a:xfrm>
            <a:off x="2805715" y="3341799"/>
            <a:ext cx="1081087" cy="115252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3886802" y="1956538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5182202" y="2461363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</a:p>
        </p:txBody>
      </p: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5398102" y="3341799"/>
            <a:ext cx="1081088" cy="115252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44" name="AutoShape 44"/>
          <p:cNvSpPr>
            <a:spLocks noChangeArrowheads="1"/>
          </p:cNvSpPr>
          <p:nvPr/>
        </p:nvSpPr>
        <p:spPr bwMode="auto">
          <a:xfrm>
            <a:off x="4678965" y="3846624"/>
            <a:ext cx="696912" cy="319087"/>
          </a:xfrm>
          <a:prstGeom prst="wedgeRectCallout">
            <a:avLst>
              <a:gd name="adj1" fmla="val -29727"/>
              <a:gd name="adj2" fmla="val -182838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high</a:t>
            </a: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4534502" y="1956538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</p:txBody>
      </p:sp>
      <p:sp>
        <p:nvSpPr>
          <p:cNvPr id="25646" name="Rectangle 46"/>
          <p:cNvSpPr>
            <a:spLocks noChangeArrowheads="1"/>
          </p:cNvSpPr>
          <p:nvPr/>
        </p:nvSpPr>
        <p:spPr bwMode="auto">
          <a:xfrm>
            <a:off x="4605940" y="3341799"/>
            <a:ext cx="1081087" cy="115252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47" name="AutoShape 47"/>
          <p:cNvSpPr>
            <a:spLocks noChangeArrowheads="1"/>
          </p:cNvSpPr>
          <p:nvPr/>
        </p:nvSpPr>
        <p:spPr bwMode="auto">
          <a:xfrm>
            <a:off x="3886802" y="4310174"/>
            <a:ext cx="696913" cy="319087"/>
          </a:xfrm>
          <a:prstGeom prst="wedgeRectCallout">
            <a:avLst>
              <a:gd name="adj1" fmla="val -24486"/>
              <a:gd name="adj2" fmla="val -326120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high</a:t>
            </a:r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3813777" y="2461363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49</a:t>
            </a:r>
          </a:p>
        </p:txBody>
      </p:sp>
      <p:grpSp>
        <p:nvGrpSpPr>
          <p:cNvPr id="29745" name="Group 49"/>
          <p:cNvGrpSpPr>
            <a:grpSpLocks/>
          </p:cNvGrpSpPr>
          <p:nvPr/>
        </p:nvGrpSpPr>
        <p:grpSpPr bwMode="auto">
          <a:xfrm>
            <a:off x="357790" y="2964600"/>
            <a:ext cx="7526337" cy="457200"/>
            <a:chOff x="0" y="0"/>
            <a:chExt cx="4741" cy="288"/>
          </a:xfrm>
        </p:grpSpPr>
        <p:sp>
          <p:nvSpPr>
            <p:cNvPr id="29757" name="Rectangle 50"/>
            <p:cNvSpPr>
              <a:spLocks noChangeArrowheads="1"/>
            </p:cNvSpPr>
            <p:nvPr/>
          </p:nvSpPr>
          <p:spPr bwMode="auto">
            <a:xfrm>
              <a:off x="432" y="0"/>
              <a:ext cx="43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9758" name="Rectangle 51"/>
            <p:cNvSpPr>
              <a:spLocks noChangeArrowheads="1"/>
            </p:cNvSpPr>
            <p:nvPr/>
          </p:nvSpPr>
          <p:spPr bwMode="auto">
            <a:xfrm>
              <a:off x="862" y="0"/>
              <a:ext cx="43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9759" name="Rectangle 52"/>
            <p:cNvSpPr>
              <a:spLocks noChangeArrowheads="1"/>
            </p:cNvSpPr>
            <p:nvPr/>
          </p:nvSpPr>
          <p:spPr bwMode="auto">
            <a:xfrm>
              <a:off x="1294" y="0"/>
              <a:ext cx="43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9760" name="Rectangle 53"/>
            <p:cNvSpPr>
              <a:spLocks noChangeArrowheads="1"/>
            </p:cNvSpPr>
            <p:nvPr/>
          </p:nvSpPr>
          <p:spPr bwMode="auto">
            <a:xfrm>
              <a:off x="1723" y="0"/>
              <a:ext cx="43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9761" name="Rectangle 54"/>
            <p:cNvSpPr>
              <a:spLocks noChangeArrowheads="1"/>
            </p:cNvSpPr>
            <p:nvPr/>
          </p:nvSpPr>
          <p:spPr bwMode="auto">
            <a:xfrm>
              <a:off x="2155" y="0"/>
              <a:ext cx="43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9762" name="Rectangle 55"/>
            <p:cNvSpPr>
              <a:spLocks noChangeArrowheads="1"/>
            </p:cNvSpPr>
            <p:nvPr/>
          </p:nvSpPr>
          <p:spPr bwMode="auto">
            <a:xfrm>
              <a:off x="2585" y="0"/>
              <a:ext cx="43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9763" name="Rectangle 56"/>
            <p:cNvSpPr>
              <a:spLocks noChangeArrowheads="1"/>
            </p:cNvSpPr>
            <p:nvPr/>
          </p:nvSpPr>
          <p:spPr bwMode="auto">
            <a:xfrm>
              <a:off x="3017" y="0"/>
              <a:ext cx="43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9764" name="Rectangle 57"/>
            <p:cNvSpPr>
              <a:spLocks noChangeArrowheads="1"/>
            </p:cNvSpPr>
            <p:nvPr/>
          </p:nvSpPr>
          <p:spPr bwMode="auto">
            <a:xfrm>
              <a:off x="3447" y="0"/>
              <a:ext cx="43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9765" name="Rectangle 58"/>
            <p:cNvSpPr>
              <a:spLocks noChangeArrowheads="1"/>
            </p:cNvSpPr>
            <p:nvPr/>
          </p:nvSpPr>
          <p:spPr bwMode="auto">
            <a:xfrm>
              <a:off x="3879" y="0"/>
              <a:ext cx="43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9766" name="Rectangle 59"/>
            <p:cNvSpPr>
              <a:spLocks noChangeArrowheads="1"/>
            </p:cNvSpPr>
            <p:nvPr/>
          </p:nvSpPr>
          <p:spPr bwMode="auto">
            <a:xfrm>
              <a:off x="4309" y="0"/>
              <a:ext cx="43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9767" name="Rectangle 60"/>
            <p:cNvSpPr>
              <a:spLocks noChangeArrowheads="1"/>
            </p:cNvSpPr>
            <p:nvPr/>
          </p:nvSpPr>
          <p:spPr bwMode="auto">
            <a:xfrm>
              <a:off x="0" y="0"/>
              <a:ext cx="43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25661" name="Group 61"/>
          <p:cNvGrpSpPr>
            <a:grpSpLocks/>
          </p:cNvGrpSpPr>
          <p:nvPr/>
        </p:nvGrpSpPr>
        <p:grpSpPr bwMode="auto">
          <a:xfrm>
            <a:off x="1296988" y="4846011"/>
            <a:ext cx="6878637" cy="457200"/>
            <a:chOff x="0" y="0"/>
            <a:chExt cx="4333" cy="288"/>
          </a:xfrm>
        </p:grpSpPr>
        <p:sp>
          <p:nvSpPr>
            <p:cNvPr id="29747" name="Rectangle 62"/>
            <p:cNvSpPr>
              <a:spLocks noChangeArrowheads="1"/>
            </p:cNvSpPr>
            <p:nvPr/>
          </p:nvSpPr>
          <p:spPr bwMode="auto">
            <a:xfrm>
              <a:off x="0" y="0"/>
              <a:ext cx="432" cy="288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27</a:t>
              </a:r>
            </a:p>
          </p:txBody>
        </p:sp>
        <p:sp>
          <p:nvSpPr>
            <p:cNvPr id="29748" name="Rectangle 63"/>
            <p:cNvSpPr>
              <a:spLocks noChangeArrowheads="1"/>
            </p:cNvSpPr>
            <p:nvPr/>
          </p:nvSpPr>
          <p:spPr bwMode="auto">
            <a:xfrm>
              <a:off x="432" y="0"/>
              <a:ext cx="432" cy="288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29749" name="Rectangle 64"/>
            <p:cNvSpPr>
              <a:spLocks noChangeArrowheads="1"/>
            </p:cNvSpPr>
            <p:nvPr/>
          </p:nvSpPr>
          <p:spPr bwMode="auto">
            <a:xfrm>
              <a:off x="864" y="0"/>
              <a:ext cx="432" cy="288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</a:p>
          </p:txBody>
        </p:sp>
        <p:sp>
          <p:nvSpPr>
            <p:cNvPr id="29750" name="Rectangle 65"/>
            <p:cNvSpPr>
              <a:spLocks noChangeArrowheads="1"/>
            </p:cNvSpPr>
            <p:nvPr/>
          </p:nvSpPr>
          <p:spPr bwMode="auto">
            <a:xfrm>
              <a:off x="1296" y="0"/>
              <a:ext cx="432" cy="288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9751" name="Rectangle 66"/>
            <p:cNvSpPr>
              <a:spLocks noChangeArrowheads="1"/>
            </p:cNvSpPr>
            <p:nvPr/>
          </p:nvSpPr>
          <p:spPr bwMode="auto">
            <a:xfrm>
              <a:off x="1728" y="0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49</a:t>
              </a:r>
            </a:p>
          </p:txBody>
        </p:sp>
        <p:sp>
          <p:nvSpPr>
            <p:cNvPr id="29752" name="Rectangle 67"/>
            <p:cNvSpPr>
              <a:spLocks noChangeArrowheads="1"/>
            </p:cNvSpPr>
            <p:nvPr/>
          </p:nvSpPr>
          <p:spPr bwMode="auto">
            <a:xfrm>
              <a:off x="2160" y="0"/>
              <a:ext cx="432" cy="288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</a:p>
          </p:txBody>
        </p:sp>
        <p:sp>
          <p:nvSpPr>
            <p:cNvPr id="29753" name="Rectangle 68"/>
            <p:cNvSpPr>
              <a:spLocks noChangeArrowheads="1"/>
            </p:cNvSpPr>
            <p:nvPr/>
          </p:nvSpPr>
          <p:spPr bwMode="auto">
            <a:xfrm>
              <a:off x="2592" y="0"/>
              <a:ext cx="432" cy="288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29754" name="Rectangle 69"/>
            <p:cNvSpPr>
              <a:spLocks noChangeArrowheads="1"/>
            </p:cNvSpPr>
            <p:nvPr/>
          </p:nvSpPr>
          <p:spPr bwMode="auto">
            <a:xfrm>
              <a:off x="3024" y="0"/>
              <a:ext cx="432" cy="288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u="sng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49</a:t>
              </a:r>
            </a:p>
          </p:txBody>
        </p:sp>
        <p:sp>
          <p:nvSpPr>
            <p:cNvPr id="29755" name="Rectangle 70"/>
            <p:cNvSpPr>
              <a:spLocks noChangeArrowheads="1"/>
            </p:cNvSpPr>
            <p:nvPr/>
          </p:nvSpPr>
          <p:spPr bwMode="auto">
            <a:xfrm>
              <a:off x="3456" y="0"/>
              <a:ext cx="432" cy="288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29756" name="Rectangle 71"/>
            <p:cNvSpPr>
              <a:spLocks noChangeArrowheads="1"/>
            </p:cNvSpPr>
            <p:nvPr/>
          </p:nvSpPr>
          <p:spPr bwMode="auto">
            <a:xfrm>
              <a:off x="3901" y="0"/>
              <a:ext cx="432" cy="288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74</a:t>
              </a:r>
            </a:p>
          </p:txBody>
        </p:sp>
      </p:grpSp>
      <p:sp>
        <p:nvSpPr>
          <p:cNvPr id="73" name="矩形 72"/>
          <p:cNvSpPr/>
          <p:nvPr/>
        </p:nvSpPr>
        <p:spPr>
          <a:xfrm>
            <a:off x="250178" y="1100578"/>
            <a:ext cx="217239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快速排序</a:t>
            </a:r>
          </a:p>
        </p:txBody>
      </p:sp>
      <p:sp>
        <p:nvSpPr>
          <p:cNvPr id="74" name="Text Box 4"/>
          <p:cNvSpPr txBox="1">
            <a:spLocks noChangeArrowheads="1"/>
          </p:cNvSpPr>
          <p:nvPr/>
        </p:nvSpPr>
        <p:spPr bwMode="auto">
          <a:xfrm>
            <a:off x="409383" y="1641884"/>
            <a:ext cx="1079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9.3 </a:t>
            </a:r>
            <a:r>
              <a:rPr lang="zh-CN" altLang="en-US" sz="3600" dirty="0" smtClean="0"/>
              <a:t>交换排序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0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0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0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5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5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5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5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5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5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0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5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5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5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5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0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5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5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5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5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5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5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2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3" grpId="0" animBg="1" autoUpdateAnimBg="0"/>
      <p:bldP spid="25615" grpId="0" animBg="1" autoUpdateAnimBg="0"/>
      <p:bldP spid="25616" grpId="0" animBg="1" autoUpdateAnimBg="0"/>
      <p:bldP spid="25617" grpId="0" autoUpdateAnimBg="0"/>
      <p:bldP spid="25618" grpId="0" animBg="1"/>
      <p:bldP spid="25620" grpId="0" animBg="1" autoUpdateAnimBg="0"/>
      <p:bldP spid="25621" grpId="0" autoUpdateAnimBg="0"/>
      <p:bldP spid="25622" grpId="0" autoUpdateAnimBg="0"/>
      <p:bldP spid="25623" grpId="0" autoUpdateAnimBg="0"/>
      <p:bldP spid="25624" grpId="0" animBg="1" autoUpdateAnimBg="0"/>
      <p:bldP spid="25625" grpId="0" animBg="1"/>
      <p:bldP spid="25626" grpId="0" animBg="1"/>
      <p:bldP spid="25627" grpId="0" animBg="1" autoUpdateAnimBg="0"/>
      <p:bldP spid="25628" grpId="0" animBg="1" autoUpdateAnimBg="0"/>
      <p:bldP spid="25629" grpId="0" animBg="1"/>
      <p:bldP spid="25630" grpId="0" animBg="1" autoUpdateAnimBg="0"/>
      <p:bldP spid="25631" grpId="0" autoUpdateAnimBg="0"/>
      <p:bldP spid="25632" grpId="0" animBg="1"/>
      <p:bldP spid="25633" grpId="0" animBg="1" autoUpdateAnimBg="0"/>
      <p:bldP spid="25634" grpId="0" autoUpdateAnimBg="0"/>
      <p:bldP spid="25635" grpId="0" animBg="1"/>
      <p:bldP spid="25636" grpId="0" animBg="1" autoUpdateAnimBg="0"/>
      <p:bldP spid="25637" grpId="0" autoUpdateAnimBg="0"/>
      <p:bldP spid="25638" grpId="0" animBg="1" autoUpdateAnimBg="0"/>
      <p:bldP spid="25639" grpId="0" animBg="1" autoUpdateAnimBg="0"/>
      <p:bldP spid="25640" grpId="0" animBg="1"/>
      <p:bldP spid="25641" grpId="0" autoUpdateAnimBg="0"/>
      <p:bldP spid="25642" grpId="0" animBg="1" autoUpdateAnimBg="0"/>
      <p:bldP spid="25643" grpId="0" animBg="1"/>
      <p:bldP spid="25644" grpId="0" animBg="1" autoUpdateAnimBg="0"/>
      <p:bldP spid="25645" grpId="0" autoUpdateAnimBg="0"/>
      <p:bldP spid="25646" grpId="0" animBg="1"/>
      <p:bldP spid="25647" grpId="0" animBg="1" autoUpdateAnimBg="0"/>
      <p:bldP spid="2564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>
                <a:solidFill>
                  <a:srgbClr val="FF0000"/>
                </a:solidFill>
              </a:rPr>
              <a:t>一趟快速排序算法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5892" y="1268760"/>
            <a:ext cx="7460754" cy="50397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QuickSort1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*S, </a:t>
            </a: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low, </a:t>
            </a: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high)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</a:t>
            </a: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KeyType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pivotkey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S-&gt;r[0]=S-&gt;r[low];   </a:t>
            </a:r>
            <a:r>
              <a:rPr lang="en-US" altLang="zh-CN" sz="2000" dirty="0" smtClean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 smtClean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以子表的第一个记录作为轴值记录*</a:t>
            </a:r>
            <a:r>
              <a:rPr lang="en-US" altLang="zh-CN" sz="2000" dirty="0" smtClean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pivotkey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=S-&gt;r[low].key;  </a:t>
            </a:r>
            <a:r>
              <a:rPr lang="en-US" altLang="zh-CN" sz="2000" dirty="0" smtClean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 smtClean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取轴值记录关键字*</a:t>
            </a:r>
            <a:r>
              <a:rPr lang="en-US" altLang="zh-CN" sz="2000" dirty="0" smtClean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while(low&lt;high) 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从表的两端交替地向中间扫描*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while(low&lt;high &amp;&amp; S-&gt;r[high].key&gt;=</a:t>
            </a: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pivotkey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  high--;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S-&gt;r[low]=S-&gt;r[high];  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将比轴值记录小的交换到低端*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While (low&lt;high &amp;&amp; S-&gt;r[low].key&lt;=</a:t>
            </a: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pivotkey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 low++;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S-&gt;r[high]=S-&gt;r[low];  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将比轴值记录大的交换到高端*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S-&gt;r[low]=S-&gt;r[0]; 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轴值（支点）记录到位*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low; 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返回轴值（支点）记录所在位置*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>
                <a:solidFill>
                  <a:srgbClr val="FF0000"/>
                </a:solidFill>
              </a:rPr>
              <a:t>快速排序的递归算法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486775" cy="4176117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QuickSort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SqList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*</a:t>
            </a:r>
            <a:r>
              <a:rPr lang="en-US" altLang="zh-CN" sz="24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S,int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low,int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high)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对顺序表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中的子序列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r[low…high]</a:t>
            </a:r>
            <a:r>
              <a:rPr lang="zh-CN" altLang="en-US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作快速排序*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pivotloc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if(low&lt;high)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en-US" altLang="zh-CN" sz="24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pivotloc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QuickSort1 (</a:t>
            </a:r>
            <a:r>
              <a:rPr lang="en-US" altLang="zh-CN" sz="24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S,low,high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  <a:r>
              <a:rPr lang="en-US" altLang="zh-CN" sz="2000" dirty="0" smtClean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待排序序列</a:t>
            </a:r>
            <a:r>
              <a:rPr lang="zh-CN" altLang="en-US" sz="2000" dirty="0" smtClean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一分为二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16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en-US" altLang="zh-CN" sz="24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QuickSort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(S,low,pivotloc-1); </a:t>
            </a:r>
            <a:r>
              <a:rPr lang="en-US" altLang="zh-CN" sz="2000" dirty="0" smtClean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zh-CN" altLang="en-US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小于轴值序列实现递归</a:t>
            </a:r>
            <a:r>
              <a:rPr lang="zh-CN" altLang="en-US" sz="2000" dirty="0" smtClean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en-US" altLang="zh-CN" sz="24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QuickSort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(S,pivotloc+1,high);  </a:t>
            </a:r>
            <a:r>
              <a:rPr lang="en-US" altLang="zh-CN" sz="2000" dirty="0" smtClean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zh-CN" altLang="en-US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大于轴值序列实现递归排序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3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0825" y="1182747"/>
            <a:ext cx="454940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快速排序性能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657" y="188913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9.3 </a:t>
            </a:r>
            <a:r>
              <a:rPr lang="zh-CN" altLang="en-US" sz="3600" dirty="0" smtClean="0"/>
              <a:t>交换排序</a:t>
            </a:r>
          </a:p>
        </p:txBody>
      </p:sp>
      <p:sp>
        <p:nvSpPr>
          <p:cNvPr id="2" name="矩形 1"/>
          <p:cNvSpPr/>
          <p:nvPr/>
        </p:nvSpPr>
        <p:spPr>
          <a:xfrm>
            <a:off x="1037804" y="1916832"/>
            <a:ext cx="6696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 spc="-2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快速排序的递归过程可用一棵</a:t>
            </a:r>
            <a:r>
              <a:rPr lang="zh-CN" altLang="zh-CN" sz="2800" kern="100" spc="-20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lang="zh-CN" altLang="en-US" sz="2800" kern="100" spc="-20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描述</a:t>
            </a:r>
            <a:endParaRPr lang="zh-CN" altLang="en-US" sz="2800" dirty="0">
              <a:solidFill>
                <a:srgbClr val="0F378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5602" name="组合 25601"/>
          <p:cNvGrpSpPr/>
          <p:nvPr/>
        </p:nvGrpSpPr>
        <p:grpSpPr>
          <a:xfrm>
            <a:off x="2339752" y="2912426"/>
            <a:ext cx="3271653" cy="2729150"/>
            <a:chOff x="2072172" y="2985001"/>
            <a:chExt cx="3271653" cy="2729150"/>
          </a:xfrm>
        </p:grpSpPr>
        <p:sp>
          <p:nvSpPr>
            <p:cNvPr id="38" name="椭圆 37"/>
            <p:cNvSpPr>
              <a:spLocks noChangeArrowheads="1"/>
            </p:cNvSpPr>
            <p:nvPr/>
          </p:nvSpPr>
          <p:spPr bwMode="auto">
            <a:xfrm>
              <a:off x="3511623" y="2985001"/>
              <a:ext cx="501314" cy="4907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49</a:t>
              </a:r>
              <a:endParaRPr lang="zh-CN" altLang="en-US" sz="20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39" name="直接连接符 38"/>
            <p:cNvCxnSpPr>
              <a:cxnSpLocks noChangeShapeType="1"/>
              <a:stCxn id="38" idx="5"/>
              <a:endCxn id="40" idx="0"/>
            </p:cNvCxnSpPr>
            <p:nvPr/>
          </p:nvCxnSpPr>
          <p:spPr bwMode="auto">
            <a:xfrm>
              <a:off x="3939521" y="3403840"/>
              <a:ext cx="600717" cy="36552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椭圆 39"/>
            <p:cNvSpPr>
              <a:spLocks noChangeArrowheads="1"/>
            </p:cNvSpPr>
            <p:nvPr/>
          </p:nvSpPr>
          <p:spPr bwMode="auto">
            <a:xfrm>
              <a:off x="4289581" y="3769366"/>
              <a:ext cx="501314" cy="4907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83</a:t>
              </a: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50" name="直接连接符 49"/>
            <p:cNvCxnSpPr>
              <a:cxnSpLocks noChangeShapeType="1"/>
              <a:stCxn id="53" idx="5"/>
              <a:endCxn id="61" idx="0"/>
            </p:cNvCxnSpPr>
            <p:nvPr/>
          </p:nvCxnSpPr>
          <p:spPr bwMode="auto">
            <a:xfrm>
              <a:off x="3127545" y="4151617"/>
              <a:ext cx="348060" cy="27419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连接符 50"/>
            <p:cNvCxnSpPr>
              <a:cxnSpLocks noChangeShapeType="1"/>
              <a:stCxn id="38" idx="3"/>
              <a:endCxn id="53" idx="0"/>
            </p:cNvCxnSpPr>
            <p:nvPr/>
          </p:nvCxnSpPr>
          <p:spPr bwMode="auto">
            <a:xfrm flipH="1">
              <a:off x="2950304" y="3403840"/>
              <a:ext cx="634735" cy="3289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2" name="组合 51"/>
            <p:cNvGrpSpPr/>
            <p:nvPr/>
          </p:nvGrpSpPr>
          <p:grpSpPr>
            <a:xfrm>
              <a:off x="2072172" y="3732778"/>
              <a:ext cx="1128789" cy="1161699"/>
              <a:chOff x="1862923" y="3242052"/>
              <a:chExt cx="1486997" cy="1563454"/>
            </a:xfrm>
          </p:grpSpPr>
          <p:sp>
            <p:nvSpPr>
              <p:cNvPr id="53" name="椭圆 52"/>
              <p:cNvSpPr>
                <a:spLocks noChangeArrowheads="1"/>
              </p:cNvSpPr>
              <p:nvPr/>
            </p:nvSpPr>
            <p:spPr bwMode="auto">
              <a:xfrm>
                <a:off x="2689520" y="3242052"/>
                <a:ext cx="660400" cy="660401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 smtClean="0">
                    <a:solidFill>
                      <a:schemeClr val="tx1"/>
                    </a:solidFill>
                    <a:ea typeface="宋体" panose="02010600030101010101" pitchFamily="2" charset="-122"/>
                  </a:rPr>
                  <a:t>27</a:t>
                </a:r>
                <a:endParaRPr lang="zh-CN" altLang="en-US" sz="20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4" name="椭圆 53"/>
              <p:cNvSpPr>
                <a:spLocks noChangeArrowheads="1"/>
              </p:cNvSpPr>
              <p:nvPr/>
            </p:nvSpPr>
            <p:spPr bwMode="auto">
              <a:xfrm>
                <a:off x="1862923" y="4145106"/>
                <a:ext cx="660400" cy="6604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 smtClean="0">
                    <a:solidFill>
                      <a:schemeClr val="tx1"/>
                    </a:solidFill>
                    <a:ea typeface="宋体" panose="02010600030101010101" pitchFamily="2" charset="-122"/>
                  </a:rPr>
                  <a:t>8</a:t>
                </a:r>
                <a:endParaRPr lang="zh-CN" altLang="en-US" sz="20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cxnSp>
            <p:nvCxnSpPr>
              <p:cNvPr id="55" name="直接连接符 54"/>
              <p:cNvCxnSpPr>
                <a:cxnSpLocks noChangeShapeType="1"/>
                <a:stCxn id="53" idx="3"/>
                <a:endCxn id="54" idx="0"/>
              </p:cNvCxnSpPr>
              <p:nvPr/>
            </p:nvCxnSpPr>
            <p:spPr bwMode="auto">
              <a:xfrm flipH="1">
                <a:off x="2193123" y="3805740"/>
                <a:ext cx="593110" cy="33936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6" name="椭圆 55"/>
            <p:cNvSpPr>
              <a:spLocks noChangeArrowheads="1"/>
            </p:cNvSpPr>
            <p:nvPr/>
          </p:nvSpPr>
          <p:spPr bwMode="auto">
            <a:xfrm>
              <a:off x="4842511" y="4460478"/>
              <a:ext cx="501314" cy="4907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96</a:t>
              </a:r>
              <a:endParaRPr lang="zh-CN" altLang="en-US" sz="20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57" name="直接连接符 56"/>
            <p:cNvCxnSpPr>
              <a:cxnSpLocks noChangeShapeType="1"/>
              <a:stCxn id="40" idx="5"/>
              <a:endCxn id="56" idx="0"/>
            </p:cNvCxnSpPr>
            <p:nvPr/>
          </p:nvCxnSpPr>
          <p:spPr bwMode="auto">
            <a:xfrm>
              <a:off x="4717479" y="4188205"/>
              <a:ext cx="375689" cy="272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椭圆 57"/>
            <p:cNvSpPr>
              <a:spLocks noChangeArrowheads="1"/>
            </p:cNvSpPr>
            <p:nvPr/>
          </p:nvSpPr>
          <p:spPr bwMode="auto">
            <a:xfrm>
              <a:off x="2606033" y="5142760"/>
              <a:ext cx="501314" cy="4907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14</a:t>
              </a:r>
              <a:endParaRPr lang="zh-CN" altLang="en-US" sz="20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59" name="直接连接符 58"/>
            <p:cNvCxnSpPr>
              <a:cxnSpLocks noChangeShapeType="1"/>
              <a:stCxn id="54" idx="5"/>
              <a:endCxn id="58" idx="0"/>
            </p:cNvCxnSpPr>
            <p:nvPr/>
          </p:nvCxnSpPr>
          <p:spPr bwMode="auto">
            <a:xfrm>
              <a:off x="2500070" y="4822616"/>
              <a:ext cx="356620" cy="32014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0" name="组合 59"/>
            <p:cNvGrpSpPr/>
            <p:nvPr/>
          </p:nvGrpSpPr>
          <p:grpSpPr>
            <a:xfrm>
              <a:off x="3224948" y="4188205"/>
              <a:ext cx="1138049" cy="1491913"/>
              <a:chOff x="3018316" y="3851929"/>
              <a:chExt cx="1499197" cy="2007868"/>
            </a:xfrm>
          </p:grpSpPr>
          <p:sp>
            <p:nvSpPr>
              <p:cNvPr id="61" name="椭圆 60"/>
              <p:cNvSpPr>
                <a:spLocks noChangeArrowheads="1"/>
              </p:cNvSpPr>
              <p:nvPr/>
            </p:nvSpPr>
            <p:spPr bwMode="auto">
              <a:xfrm>
                <a:off x="3018316" y="4171710"/>
                <a:ext cx="660400" cy="6604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/>
                <a:r>
                  <a:rPr kumimoji="1" lang="en-US" altLang="zh-CN" sz="2000" dirty="0"/>
                  <a:t>38</a:t>
                </a:r>
                <a:endParaRPr kumimoji="1" lang="zh-CN" altLang="en-US" sz="2000" dirty="0"/>
              </a:p>
            </p:txBody>
          </p:sp>
          <p:sp>
            <p:nvSpPr>
              <p:cNvPr id="62" name="椭圆 61"/>
              <p:cNvSpPr>
                <a:spLocks noChangeArrowheads="1"/>
              </p:cNvSpPr>
              <p:nvPr/>
            </p:nvSpPr>
            <p:spPr bwMode="auto">
              <a:xfrm>
                <a:off x="3823520" y="4194584"/>
                <a:ext cx="660400" cy="660401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/>
                <a:r>
                  <a:rPr kumimoji="1" lang="en-US" altLang="zh-CN" sz="2000" dirty="0"/>
                  <a:t>55</a:t>
                </a:r>
                <a:endParaRPr kumimoji="1" lang="zh-CN" altLang="en-US" sz="2000" dirty="0"/>
              </a:p>
            </p:txBody>
          </p:sp>
          <p:cxnSp>
            <p:nvCxnSpPr>
              <p:cNvPr id="63" name="直接连接符 62"/>
              <p:cNvCxnSpPr>
                <a:cxnSpLocks noChangeShapeType="1"/>
                <a:stCxn id="40" idx="3"/>
                <a:endCxn id="62" idx="0"/>
              </p:cNvCxnSpPr>
              <p:nvPr/>
            </p:nvCxnSpPr>
            <p:spPr bwMode="auto">
              <a:xfrm flipH="1">
                <a:off x="4153720" y="3851929"/>
                <a:ext cx="363793" cy="342655"/>
              </a:xfrm>
              <a:prstGeom prst="lin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4" name="椭圆 63"/>
              <p:cNvSpPr>
                <a:spLocks noChangeArrowheads="1"/>
              </p:cNvSpPr>
              <p:nvPr/>
            </p:nvSpPr>
            <p:spPr bwMode="auto">
              <a:xfrm>
                <a:off x="3421263" y="5199396"/>
                <a:ext cx="660400" cy="660401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/>
                <a:r>
                  <a:rPr kumimoji="1" lang="en-US" altLang="zh-CN" sz="2000" u="sng" dirty="0"/>
                  <a:t>49</a:t>
                </a:r>
                <a:endParaRPr kumimoji="1" lang="zh-CN" altLang="en-US" sz="2000" u="sng" dirty="0"/>
              </a:p>
            </p:txBody>
          </p:sp>
          <p:cxnSp>
            <p:nvCxnSpPr>
              <p:cNvPr id="65" name="直接连接符 64"/>
              <p:cNvCxnSpPr>
                <a:cxnSpLocks noChangeShapeType="1"/>
                <a:stCxn id="62" idx="4"/>
                <a:endCxn id="64" idx="0"/>
              </p:cNvCxnSpPr>
              <p:nvPr/>
            </p:nvCxnSpPr>
            <p:spPr bwMode="auto">
              <a:xfrm flipH="1">
                <a:off x="3751464" y="4854985"/>
                <a:ext cx="402256" cy="344411"/>
              </a:xfrm>
              <a:prstGeom prst="lin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6" name="椭圆 75"/>
            <p:cNvSpPr>
              <a:spLocks noChangeArrowheads="1"/>
            </p:cNvSpPr>
            <p:nvPr/>
          </p:nvSpPr>
          <p:spPr bwMode="auto">
            <a:xfrm>
              <a:off x="4325669" y="5223451"/>
              <a:ext cx="501313" cy="4907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r>
                <a:rPr kumimoji="1" lang="en-US" altLang="zh-CN" sz="2000" dirty="0"/>
                <a:t>74</a:t>
              </a:r>
              <a:endParaRPr kumimoji="1" lang="zh-CN" altLang="en-US" sz="2000" dirty="0"/>
            </a:p>
          </p:txBody>
        </p:sp>
        <p:cxnSp>
          <p:nvCxnSpPr>
            <p:cNvPr id="77" name="直接连接符 76"/>
            <p:cNvCxnSpPr>
              <a:cxnSpLocks noChangeShapeType="1"/>
              <a:stCxn id="56" idx="3"/>
              <a:endCxn id="76" idx="0"/>
            </p:cNvCxnSpPr>
            <p:nvPr/>
          </p:nvCxnSpPr>
          <p:spPr bwMode="auto">
            <a:xfrm flipH="1">
              <a:off x="4576326" y="4879317"/>
              <a:ext cx="339601" cy="3441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1652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0825" y="1182747"/>
            <a:ext cx="454940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快速排序性能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7614" y="1802802"/>
            <a:ext cx="2326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r>
              <a:rPr lang="zh-CN" altLang="en-US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好</a:t>
            </a:r>
            <a:r>
              <a:rPr lang="zh-CN" altLang="en-US" sz="2800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情况：</a:t>
            </a:r>
            <a:endParaRPr lang="en-US" altLang="zh-CN" sz="2800" dirty="0">
              <a:solidFill>
                <a:srgbClr val="0F378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657" y="188913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9.3 </a:t>
            </a:r>
            <a:r>
              <a:rPr lang="zh-CN" altLang="en-US" sz="3600" dirty="0" smtClean="0"/>
              <a:t>交换排序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876134" y="2372136"/>
            <a:ext cx="2592388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92D05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i="1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746290" y="2691050"/>
            <a:ext cx="2494350" cy="469050"/>
            <a:chOff x="2197431" y="3560777"/>
            <a:chExt cx="2494350" cy="469050"/>
          </a:xfrm>
        </p:grpSpPr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2197431" y="3621748"/>
              <a:ext cx="902710" cy="408079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0" y="229"/>
                </a:cxn>
              </a:cxnLst>
              <a:rect l="0" t="0" r="r" b="b"/>
              <a:pathLst>
                <a:path w="134" h="229">
                  <a:moveTo>
                    <a:pt x="134" y="0"/>
                  </a:moveTo>
                  <a:lnTo>
                    <a:pt x="0" y="22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3558546" y="3560777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3895478" y="3624924"/>
              <a:ext cx="796303" cy="360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475176" y="2540662"/>
            <a:ext cx="1985256" cy="2665412"/>
            <a:chOff x="6475176" y="2540662"/>
            <a:chExt cx="1306514" cy="2665412"/>
          </a:xfrm>
        </p:grpSpPr>
        <p:sp>
          <p:nvSpPr>
            <p:cNvPr id="36" name="AutoShape 18"/>
            <p:cNvSpPr>
              <a:spLocks/>
            </p:cNvSpPr>
            <p:nvPr/>
          </p:nvSpPr>
          <p:spPr bwMode="auto">
            <a:xfrm>
              <a:off x="6475176" y="2540662"/>
              <a:ext cx="215900" cy="2665412"/>
            </a:xfrm>
            <a:prstGeom prst="rightBrace">
              <a:avLst>
                <a:gd name="adj1" fmla="val 102880"/>
                <a:gd name="adj2" fmla="val 50000"/>
              </a:avLst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702190" y="3568456"/>
                  <a:ext cx="1079500" cy="822469"/>
                </a:xfrm>
                <a:prstGeom prst="rect">
                  <a:avLst/>
                </a:prstGeom>
                <a:noFill/>
                <a:ln w="28575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楷体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楷体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楷体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dirty="0" smtClean="0">
                                      <a:latin typeface="Cambria Math" panose="02040503050406030204" pitchFamily="18" charset="0"/>
                                      <a:ea typeface="楷体" pitchFamily="49" charset="-122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楷体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a14:m>
                  <a:r>
                    <a:rPr lang="zh-CN" altLang="en-US" dirty="0" smtClean="0">
                      <a:ea typeface="楷体" pitchFamily="49" charset="-122"/>
                      <a:cs typeface="Times New Roman" pitchFamily="18" charset="0"/>
                    </a:rPr>
                    <a:t>层</a:t>
                  </a:r>
                  <a:endParaRPr lang="zh-CN" altLang="en-US" dirty="0">
                    <a:ea typeface="楷体" pitchFamily="49" charset="-122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37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02190" y="3568456"/>
                  <a:ext cx="1079500" cy="82246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148"/>
                  </a:stretch>
                </a:blipFill>
                <a:ln w="28575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2182189" y="5274641"/>
            <a:ext cx="3433780" cy="457200"/>
          </a:xfrm>
          <a:prstGeom prst="rect">
            <a:avLst/>
          </a:prstGeom>
          <a:solidFill>
            <a:srgbClr val="FFFF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</a:t>
            </a:r>
            <a:r>
              <a:rPr lang="zh-CN" altLang="en-US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复杂度为</a:t>
            </a:r>
            <a:r>
              <a:rPr lang="en-US" altLang="zh-CN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O(log</a:t>
            </a:r>
            <a:r>
              <a:rPr lang="en-US" altLang="zh-CN" baseline="-25000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849392" y="3122850"/>
            <a:ext cx="4442428" cy="360362"/>
            <a:chOff x="1849392" y="3122850"/>
            <a:chExt cx="4442428" cy="360362"/>
          </a:xfrm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3947465" y="3149018"/>
              <a:ext cx="287337" cy="287337"/>
            </a:xfrm>
            <a:prstGeom prst="ellipse">
              <a:avLst/>
            </a:prstGeom>
            <a:solidFill>
              <a:srgbClr val="00B05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4418158" y="3122850"/>
              <a:ext cx="1873662" cy="3603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92D05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dirty="0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n-1)/2</a:t>
              </a:r>
              <a:r>
                <a:rPr lang="zh-CN" altLang="en-US" dirty="0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</a:t>
              </a:r>
              <a:r>
                <a:rPr lang="zh-CN" altLang="en-US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元素</a:t>
              </a:r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1849392" y="3122850"/>
              <a:ext cx="1873662" cy="3603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92D05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dirty="0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n-1)/2</a:t>
              </a:r>
              <a:r>
                <a:rPr lang="zh-CN" altLang="en-US" dirty="0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</a:t>
              </a:r>
              <a:r>
                <a:rPr lang="zh-CN" altLang="en-US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元素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067841" y="3480037"/>
            <a:ext cx="1538712" cy="431800"/>
            <a:chOff x="2762541" y="3560777"/>
            <a:chExt cx="1538712" cy="431800"/>
          </a:xfrm>
        </p:grpSpPr>
        <p:sp>
          <p:nvSpPr>
            <p:cNvPr id="56" name="Freeform 14"/>
            <p:cNvSpPr>
              <a:spLocks/>
            </p:cNvSpPr>
            <p:nvPr/>
          </p:nvSpPr>
          <p:spPr bwMode="auto">
            <a:xfrm>
              <a:off x="2762541" y="3560777"/>
              <a:ext cx="405477" cy="389941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0" y="229"/>
                </a:cxn>
              </a:cxnLst>
              <a:rect l="0" t="0" r="r" b="b"/>
              <a:pathLst>
                <a:path w="134" h="229">
                  <a:moveTo>
                    <a:pt x="134" y="0"/>
                  </a:moveTo>
                  <a:lnTo>
                    <a:pt x="0" y="22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>
              <a:off x="3558546" y="3560777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>
              <a:off x="3897489" y="3572986"/>
              <a:ext cx="403764" cy="3777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613207" y="3480037"/>
            <a:ext cx="1471441" cy="470112"/>
            <a:chOff x="2829812" y="3522465"/>
            <a:chExt cx="1471441" cy="470112"/>
          </a:xfrm>
        </p:grpSpPr>
        <p:sp>
          <p:nvSpPr>
            <p:cNvPr id="60" name="Freeform 14"/>
            <p:cNvSpPr>
              <a:spLocks/>
            </p:cNvSpPr>
            <p:nvPr/>
          </p:nvSpPr>
          <p:spPr bwMode="auto">
            <a:xfrm>
              <a:off x="2829812" y="3548867"/>
              <a:ext cx="298838" cy="401852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0" y="229"/>
                </a:cxn>
              </a:cxnLst>
              <a:rect l="0" t="0" r="r" b="b"/>
              <a:pathLst>
                <a:path w="134" h="229">
                  <a:moveTo>
                    <a:pt x="134" y="0"/>
                  </a:moveTo>
                  <a:lnTo>
                    <a:pt x="0" y="22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3558546" y="3560777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3832574" y="3522465"/>
              <a:ext cx="468679" cy="428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3" name="Text Box 19"/>
          <p:cNvSpPr txBox="1">
            <a:spLocks noChangeArrowheads="1"/>
          </p:cNvSpPr>
          <p:nvPr/>
        </p:nvSpPr>
        <p:spPr bwMode="auto">
          <a:xfrm>
            <a:off x="3423986" y="4012804"/>
            <a:ext cx="1366837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0F3786"/>
                </a:solidFill>
                <a:latin typeface="宋体" pitchFamily="2" charset="-122"/>
                <a:ea typeface="宋体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75936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  <p:bldP spid="48" grpId="0" animBg="1"/>
      <p:bldP spid="6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0825" y="1182747"/>
            <a:ext cx="454940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快速排序性能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7614" y="1802802"/>
            <a:ext cx="2326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最好情况：</a:t>
            </a:r>
            <a:endParaRPr lang="en-US" altLang="zh-CN" sz="2800" dirty="0">
              <a:solidFill>
                <a:srgbClr val="0F378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657" y="188913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9.3 </a:t>
            </a:r>
            <a:r>
              <a:rPr lang="zh-CN" altLang="en-US" sz="3600" dirty="0" smtClean="0"/>
              <a:t>交换排序</a:t>
            </a:r>
          </a:p>
        </p:txBody>
      </p:sp>
      <p:sp>
        <p:nvSpPr>
          <p:cNvPr id="4" name="矩形 3"/>
          <p:cNvSpPr/>
          <p:nvPr/>
        </p:nvSpPr>
        <p:spPr>
          <a:xfrm>
            <a:off x="937879" y="2392062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kern="1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T(n)</a:t>
            </a:r>
            <a:r>
              <a:rPr lang="zh-CN" altLang="zh-CN" kern="1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为对</a:t>
            </a:r>
            <a:r>
              <a:rPr lang="en-US" altLang="zh-CN" kern="1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kern="1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个记录的待排序列进行快速排序所需时间</a:t>
            </a:r>
            <a:endParaRPr lang="zh-CN" altLang="en-US" dirty="0">
              <a:solidFill>
                <a:srgbClr val="0F378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1043608" y="2919767"/>
                <a:ext cx="7791300" cy="2329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kern="10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kern="10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kern="10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CN" kern="10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i="1" kern="100" dirty="0" smtClean="0">
                          <a:solidFill>
                            <a:srgbClr val="0F378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b="0" i="1" kern="100" dirty="0" smtClean="0">
                          <a:solidFill>
                            <a:srgbClr val="0F378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b="0" i="1" kern="100" dirty="0" smtClean="0">
                          <a:solidFill>
                            <a:srgbClr val="0F378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b="0" i="1" kern="100" dirty="0" smtClean="0">
                          <a:solidFill>
                            <a:srgbClr val="0F378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kern="100" dirty="0" smtClean="0">
                              <a:solidFill>
                                <a:srgbClr val="0F378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zh-CN" b="0" i="1" kern="100" dirty="0" smtClean="0">
                                  <a:solidFill>
                                    <a:srgbClr val="0F378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kern="100" dirty="0" smtClean="0">
                                  <a:solidFill>
                                    <a:srgbClr val="0F378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kern="100" dirty="0" smtClean="0">
                                  <a:solidFill>
                                    <a:srgbClr val="0F378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0" i="1" kern="100" dirty="0" smtClean="0">
                  <a:solidFill>
                    <a:srgbClr val="0F3786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b="0" kern="100" dirty="0" smtClean="0">
                    <a:solidFill>
                      <a:srgbClr val="0F3786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b="0" i="1" kern="100" dirty="0" smtClean="0">
                        <a:solidFill>
                          <a:srgbClr val="0F37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b="0" i="1" kern="100" dirty="0" smtClean="0">
                        <a:solidFill>
                          <a:srgbClr val="0F37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kern="100" dirty="0" smtClean="0">
                        <a:solidFill>
                          <a:srgbClr val="0F37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d>
                      <m:dPr>
                        <m:ctrlPr>
                          <a:rPr lang="en-US" altLang="zh-CN" b="0" i="1" kern="100" dirty="0" smtClean="0">
                            <a:solidFill>
                              <a:srgbClr val="0F378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b="0" i="1" kern="100" dirty="0" smtClean="0">
                                <a:solidFill>
                                  <a:srgbClr val="0F378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kern="100" dirty="0" smtClean="0">
                                <a:solidFill>
                                  <a:srgbClr val="0F378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kern="100" dirty="0" smtClean="0">
                                <a:solidFill>
                                  <a:srgbClr val="0F378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2+2</m:t>
                            </m:r>
                            <m:r>
                              <a:rPr lang="en-US" altLang="zh-CN" b="0" i="1" kern="100" dirty="0" smtClean="0">
                                <a:solidFill>
                                  <a:srgbClr val="0F378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CN" b="0" i="1" kern="100" dirty="0" smtClean="0">
                                    <a:solidFill>
                                      <a:srgbClr val="0F378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CN" b="0" i="1" kern="100" dirty="0" smtClean="0">
                                        <a:solidFill>
                                          <a:srgbClr val="0F378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kern="100" dirty="0" smtClean="0">
                                        <a:solidFill>
                                          <a:srgbClr val="0F378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kern="100" dirty="0" smtClean="0">
                                        <a:solidFill>
                                          <a:srgbClr val="0F378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b="0" i="1" kern="100" dirty="0" smtClean="0">
                        <a:solidFill>
                          <a:srgbClr val="0F37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b="0" i="1" kern="100" dirty="0" smtClean="0">
                        <a:solidFill>
                          <a:srgbClr val="0F37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kern="100" dirty="0" smtClean="0">
                        <a:solidFill>
                          <a:srgbClr val="0F37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CN" b="0" i="1" kern="100" dirty="0" smtClean="0">
                        <a:solidFill>
                          <a:srgbClr val="0F37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kern="100" dirty="0" smtClean="0">
                            <a:solidFill>
                              <a:srgbClr val="0F378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b="0" i="1" kern="100" dirty="0" smtClean="0">
                                <a:solidFill>
                                  <a:srgbClr val="0F378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kern="100" dirty="0" smtClean="0">
                                <a:solidFill>
                                  <a:srgbClr val="0F378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kern="100" dirty="0" smtClean="0">
                                <a:solidFill>
                                  <a:srgbClr val="0F378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rgbClr val="0F37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≤2</m:t>
                    </m:r>
                    <m:r>
                      <a:rPr lang="en-US" altLang="zh-CN" i="1" kern="100">
                        <a:solidFill>
                          <a:srgbClr val="0F37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 kern="100">
                        <a:solidFill>
                          <a:srgbClr val="0F37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d>
                      <m:dPr>
                        <m:ctrlPr>
                          <a:rPr lang="en-US" altLang="zh-CN" i="1" kern="100">
                            <a:solidFill>
                              <a:srgbClr val="0F378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i="1" kern="100">
                                <a:solidFill>
                                  <a:srgbClr val="0F378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solidFill>
                                  <a:srgbClr val="0F378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 kern="100">
                                <a:solidFill>
                                  <a:srgbClr val="0F378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i="1" kern="100">
                            <a:solidFill>
                              <a:srgbClr val="0F378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 kern="100">
                            <a:solidFill>
                              <a:srgbClr val="0F378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i="1" kern="100">
                                <a:solidFill>
                                  <a:srgbClr val="0F378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i="1" kern="100">
                                    <a:solidFill>
                                      <a:srgbClr val="0F378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kern="100">
                                    <a:solidFill>
                                      <a:srgbClr val="0F378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 kern="100">
                                    <a:solidFill>
                                      <a:srgbClr val="0F378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i="1" kern="100">
                        <a:solidFill>
                          <a:srgbClr val="0F37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US" altLang="zh-CN" i="1" kern="100">
                        <a:solidFill>
                          <a:srgbClr val="0F37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 kern="100">
                        <a:solidFill>
                          <a:srgbClr val="0F37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+8</m:t>
                    </m:r>
                    <m:r>
                      <a:rPr lang="en-US" altLang="zh-CN" i="1" kern="100">
                        <a:solidFill>
                          <a:srgbClr val="0F37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 kern="100">
                            <a:solidFill>
                              <a:srgbClr val="0F378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i="1" kern="100">
                                <a:solidFill>
                                  <a:srgbClr val="0F378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solidFill>
                                  <a:srgbClr val="0F378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 kern="100">
                                <a:solidFill>
                                  <a:srgbClr val="0F378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 kern="100" dirty="0" smtClean="0">
                  <a:solidFill>
                    <a:srgbClr val="0F3786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i="1" kern="100" dirty="0" smtClean="0">
                    <a:solidFill>
                      <a:srgbClr val="0F3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</a:t>
                </a:r>
                <a:r>
                  <a:rPr lang="zh-CN" altLang="zh-CN" i="1" kern="100" dirty="0" smtClean="0">
                    <a:solidFill>
                      <a:srgbClr val="0F3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i="1" kern="100" dirty="0" smtClean="0">
                    <a:solidFill>
                      <a:srgbClr val="0F3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i="1" kern="100" dirty="0">
                    <a:solidFill>
                      <a:srgbClr val="0F3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kern="100" dirty="0" smtClean="0">
                    <a:solidFill>
                      <a:srgbClr val="0F3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rgbClr val="0F37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b="0" i="1" kern="100" smtClean="0">
                        <a:solidFill>
                          <a:srgbClr val="0F37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𝑘𝑛</m:t>
                    </m:r>
                    <m:r>
                      <a:rPr lang="en-US" altLang="zh-CN" b="0" i="1" kern="100" smtClean="0">
                        <a:solidFill>
                          <a:srgbClr val="0F37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kern="100" smtClean="0">
                            <a:solidFill>
                              <a:srgbClr val="0F378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kern="100" smtClean="0">
                            <a:solidFill>
                              <a:srgbClr val="0F378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kern="100" smtClean="0">
                            <a:solidFill>
                              <a:srgbClr val="0F378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kern="100" smtClean="0">
                        <a:solidFill>
                          <a:srgbClr val="0F37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kern="100" smtClean="0">
                            <a:solidFill>
                              <a:srgbClr val="0F378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b="0" i="1" kern="100" smtClean="0">
                                <a:solidFill>
                                  <a:srgbClr val="0F378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kern="100" smtClean="0">
                                <a:solidFill>
                                  <a:srgbClr val="0F378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kern="100" smtClean="0">
                                    <a:solidFill>
                                      <a:srgbClr val="0F378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kern="100" smtClean="0">
                                    <a:solidFill>
                                      <a:srgbClr val="0F378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kern="100" smtClean="0">
                                    <a:solidFill>
                                      <a:srgbClr val="0F378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kern="100" smtClean="0">
                        <a:solidFill>
                          <a:srgbClr val="0F37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kern="100" smtClean="0">
                        <a:solidFill>
                          <a:srgbClr val="0F37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kern="100" smtClean="0">
                            <a:solidFill>
                              <a:srgbClr val="0F378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kern="100" smtClean="0">
                                <a:solidFill>
                                  <a:srgbClr val="0F378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kern="100" smtClean="0">
                                <a:solidFill>
                                  <a:srgbClr val="0F378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kern="100" smtClean="0">
                                <a:solidFill>
                                  <a:srgbClr val="0F378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kern="100" smtClean="0">
                            <a:solidFill>
                              <a:srgbClr val="0F378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kern="100" smtClean="0">
                            <a:solidFill>
                              <a:srgbClr val="0F378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kern="100" smtClean="0">
                            <a:solidFill>
                              <a:srgbClr val="0F378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𝑛𝑇</m:t>
                        </m:r>
                        <m:d>
                          <m:dPr>
                            <m:ctrlPr>
                              <a:rPr lang="en-US" altLang="zh-CN" b="0" i="1" kern="100" smtClean="0">
                                <a:solidFill>
                                  <a:srgbClr val="0F378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kern="100" smtClean="0">
                                <a:solidFill>
                                  <a:srgbClr val="0F378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zh-CN" i="1" kern="100" dirty="0">
                        <a:solidFill>
                          <a:srgbClr val="0F378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kern="1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kern="1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kern="1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kern="1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nlog</m:t>
                                </m:r>
                              </m:e>
                              <m:sub>
                                <m:r>
                                  <a:rPr lang="en-US" altLang="zh-CN" b="0" i="1" kern="1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kern="1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zh-CN" altLang="en-US" i="1" kern="100" dirty="0">
                  <a:solidFill>
                    <a:srgbClr val="0F3786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919767"/>
                <a:ext cx="7791300" cy="2329997"/>
              </a:xfrm>
              <a:prstGeom prst="rect">
                <a:avLst/>
              </a:prstGeom>
              <a:blipFill rotWithShape="0">
                <a:blip r:embed="rId2"/>
                <a:stretch>
                  <a:fillRect t="-6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20"/>
              <p:cNvSpPr txBox="1">
                <a:spLocks noChangeArrowheads="1"/>
              </p:cNvSpPr>
              <p:nvPr/>
            </p:nvSpPr>
            <p:spPr bwMode="auto">
              <a:xfrm>
                <a:off x="1043608" y="5445224"/>
                <a:ext cx="6801143" cy="461665"/>
              </a:xfrm>
              <a:prstGeom prst="rect">
                <a:avLst/>
              </a:prstGeom>
              <a:solidFill>
                <a:srgbClr val="FFFF00"/>
              </a:solidFill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 smtClean="0">
                    <a:solidFill>
                      <a:srgbClr val="D60EAB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时间</a:t>
                </a:r>
                <a:r>
                  <a:rPr lang="zh-CN" altLang="en-US" dirty="0">
                    <a:solidFill>
                      <a:srgbClr val="D60EAB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复杂度为</a:t>
                </a:r>
                <a14:m>
                  <m:oMath xmlns:m="http://schemas.openxmlformats.org/officeDocument/2006/math">
                    <m:r>
                      <a:rPr lang="en-US" altLang="zh-CN" i="1" kern="100" dirty="0" smtClean="0">
                        <a:solidFill>
                          <a:srgbClr val="D60EA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 dirty="0">
                            <a:solidFill>
                              <a:srgbClr val="D60E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kern="100" dirty="0">
                                <a:solidFill>
                                  <a:srgbClr val="D60E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kern="100" dirty="0">
                                    <a:solidFill>
                                      <a:srgbClr val="D60E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kern="100" dirty="0">
                                    <a:solidFill>
                                      <a:srgbClr val="D60E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nlog</m:t>
                                </m:r>
                              </m:e>
                              <m:sub>
                                <m:r>
                                  <a:rPr lang="en-US" altLang="zh-CN" i="1" kern="100" dirty="0">
                                    <a:solidFill>
                                      <a:srgbClr val="D60E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 kern="100" dirty="0">
                                <a:solidFill>
                                  <a:srgbClr val="D60E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>
                    <a:solidFill>
                      <a:srgbClr val="D60EAB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，空间复杂度为</a:t>
                </a:r>
                <a:r>
                  <a:rPr lang="en-US" altLang="zh-CN" dirty="0">
                    <a:solidFill>
                      <a:srgbClr val="D60EAB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O(log</a:t>
                </a:r>
                <a:r>
                  <a:rPr lang="en-US" altLang="zh-CN" baseline="-25000" dirty="0">
                    <a:solidFill>
                      <a:srgbClr val="D60EAB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solidFill>
                      <a:srgbClr val="D60EAB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 smtClean="0">
                    <a:solidFill>
                      <a:srgbClr val="D60EAB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5445224"/>
                <a:ext cx="680114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344" t="-14474" b="-30263"/>
                </a:stretch>
              </a:blipFill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62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0825" y="1182747"/>
            <a:ext cx="454940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快速排序性能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7614" y="1802802"/>
            <a:ext cx="2326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最坏情况</a:t>
            </a:r>
            <a:r>
              <a:rPr lang="zh-CN" altLang="en-US" sz="2800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dirty="0">
              <a:solidFill>
                <a:srgbClr val="0F378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657" y="188913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9.3 </a:t>
            </a:r>
            <a:r>
              <a:rPr lang="zh-CN" altLang="en-US" sz="3600" dirty="0" smtClean="0"/>
              <a:t>交换排序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331640" y="2540662"/>
            <a:ext cx="2592388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92D05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i="1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2023815" y="2897849"/>
            <a:ext cx="1366838" cy="434975"/>
            <a:chOff x="2023815" y="2897849"/>
            <a:chExt cx="1366838" cy="434975"/>
          </a:xfrm>
        </p:grpSpPr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2023815" y="2897849"/>
              <a:ext cx="212725" cy="363538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0" y="229"/>
                </a:cxn>
              </a:cxnLst>
              <a:rect l="0" t="0" r="r" b="b"/>
              <a:pathLst>
                <a:path w="134" h="229">
                  <a:moveTo>
                    <a:pt x="134" y="0"/>
                  </a:moveTo>
                  <a:lnTo>
                    <a:pt x="0" y="22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2463553" y="2901024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031878" y="2901024"/>
              <a:ext cx="358775" cy="360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887415" y="3621749"/>
            <a:ext cx="1366838" cy="434975"/>
            <a:chOff x="2887415" y="3621749"/>
            <a:chExt cx="1366838" cy="434975"/>
          </a:xfrm>
        </p:grpSpPr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2887415" y="3621749"/>
              <a:ext cx="212725" cy="363538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0" y="229"/>
                </a:cxn>
              </a:cxnLst>
              <a:rect l="0" t="0" r="r" b="b"/>
              <a:pathLst>
                <a:path w="134" h="229">
                  <a:moveTo>
                    <a:pt x="134" y="0"/>
                  </a:moveTo>
                  <a:lnTo>
                    <a:pt x="0" y="22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3327153" y="3624924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3895478" y="3624924"/>
              <a:ext cx="358775" cy="360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2815978" y="4558374"/>
            <a:ext cx="13668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┇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6444208" y="2386046"/>
            <a:ext cx="1306514" cy="2665412"/>
            <a:chOff x="6475176" y="2540662"/>
            <a:chExt cx="1306514" cy="2665412"/>
          </a:xfrm>
        </p:grpSpPr>
        <p:sp>
          <p:nvSpPr>
            <p:cNvPr id="36" name="AutoShape 18"/>
            <p:cNvSpPr>
              <a:spLocks/>
            </p:cNvSpPr>
            <p:nvPr/>
          </p:nvSpPr>
          <p:spPr bwMode="auto">
            <a:xfrm>
              <a:off x="6475176" y="2540662"/>
              <a:ext cx="215900" cy="2665412"/>
            </a:xfrm>
            <a:prstGeom prst="rightBrace">
              <a:avLst>
                <a:gd name="adj1" fmla="val 102880"/>
                <a:gd name="adj2" fmla="val 50000"/>
              </a:avLst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6702190" y="3568456"/>
              <a:ext cx="1079500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层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735660" y="3258211"/>
            <a:ext cx="2609065" cy="413223"/>
            <a:chOff x="1735660" y="3258211"/>
            <a:chExt cx="2609065" cy="413223"/>
          </a:xfrm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2319884" y="3313351"/>
              <a:ext cx="287337" cy="287337"/>
            </a:xfrm>
            <a:prstGeom prst="ellipse">
              <a:avLst/>
            </a:prstGeom>
            <a:solidFill>
              <a:srgbClr val="00B05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760400" y="3261387"/>
              <a:ext cx="1584325" cy="3603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92D05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n-1</a:t>
              </a:r>
              <a:r>
                <a:rPr lang="zh-CN" altLang="en-US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个元素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735660" y="3258211"/>
              <a:ext cx="400074" cy="413223"/>
              <a:chOff x="742694" y="3250285"/>
              <a:chExt cx="507206" cy="523876"/>
            </a:xfrm>
            <a:noFill/>
          </p:grpSpPr>
          <p:sp>
            <p:nvSpPr>
              <p:cNvPr id="3" name="椭圆 2"/>
              <p:cNvSpPr/>
              <p:nvPr/>
            </p:nvSpPr>
            <p:spPr bwMode="auto">
              <a:xfrm>
                <a:off x="742694" y="3250285"/>
                <a:ext cx="507206" cy="523876"/>
              </a:xfrm>
              <a:prstGeom prst="ellipse">
                <a:avLst/>
              </a:prstGeom>
              <a:grpFill/>
              <a:ln w="9525" cap="flat" cmpd="sng" algn="ctr">
                <a:solidFill>
                  <a:srgbClr val="D60E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 bwMode="auto">
              <a:xfrm flipH="1">
                <a:off x="779231" y="3250285"/>
                <a:ext cx="465891" cy="523876"/>
              </a:xfrm>
              <a:prstGeom prst="line">
                <a:avLst/>
              </a:prstGeom>
              <a:grpFill/>
              <a:ln w="9525" cap="flat" cmpd="sng" algn="ctr">
                <a:solidFill>
                  <a:srgbClr val="D60E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44" name="组合 43"/>
          <p:cNvGrpSpPr/>
          <p:nvPr/>
        </p:nvGrpSpPr>
        <p:grpSpPr>
          <a:xfrm>
            <a:off x="2647680" y="3985287"/>
            <a:ext cx="2543198" cy="422719"/>
            <a:chOff x="2647680" y="3985287"/>
            <a:chExt cx="2543198" cy="422719"/>
          </a:xfrm>
        </p:grpSpPr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3174753" y="4058312"/>
              <a:ext cx="287337" cy="287337"/>
            </a:xfrm>
            <a:prstGeom prst="ellipse">
              <a:avLst/>
            </a:prstGeom>
            <a:solidFill>
              <a:srgbClr val="00B05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3606553" y="3985287"/>
              <a:ext cx="1584325" cy="3603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92D05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n-2</a:t>
              </a:r>
              <a:r>
                <a:rPr lang="zh-CN" altLang="en-US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个元素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647680" y="3994783"/>
              <a:ext cx="400074" cy="413223"/>
              <a:chOff x="742694" y="3250285"/>
              <a:chExt cx="507206" cy="523876"/>
            </a:xfrm>
            <a:noFill/>
          </p:grpSpPr>
          <p:sp>
            <p:nvSpPr>
              <p:cNvPr id="46" name="椭圆 45"/>
              <p:cNvSpPr/>
              <p:nvPr/>
            </p:nvSpPr>
            <p:spPr bwMode="auto">
              <a:xfrm>
                <a:off x="742694" y="3250285"/>
                <a:ext cx="507206" cy="523876"/>
              </a:xfrm>
              <a:prstGeom prst="ellipse">
                <a:avLst/>
              </a:prstGeom>
              <a:grpFill/>
              <a:ln w="9525" cap="flat" cmpd="sng" algn="ctr">
                <a:solidFill>
                  <a:srgbClr val="D60E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47" name="直接连接符 46"/>
              <p:cNvCxnSpPr/>
              <p:nvPr/>
            </p:nvCxnSpPr>
            <p:spPr bwMode="auto">
              <a:xfrm flipH="1">
                <a:off x="779231" y="3250285"/>
                <a:ext cx="465891" cy="523876"/>
              </a:xfrm>
              <a:prstGeom prst="line">
                <a:avLst/>
              </a:prstGeom>
              <a:grpFill/>
              <a:ln w="9525" cap="flat" cmpd="sng" algn="ctr">
                <a:solidFill>
                  <a:srgbClr val="D60E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1197106" y="5344631"/>
            <a:ext cx="5755517" cy="457200"/>
          </a:xfrm>
          <a:prstGeom prst="rect">
            <a:avLst/>
          </a:prstGeom>
          <a:solidFill>
            <a:srgbClr val="FFFF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</a:t>
            </a:r>
            <a:r>
              <a:rPr lang="zh-CN" altLang="en-US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复杂度为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，空间</a:t>
            </a:r>
            <a:r>
              <a:rPr lang="zh-CN" altLang="en-US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复杂度为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430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  <p:bldP spid="35" grpId="0"/>
      <p:bldP spid="4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7824" y="1340768"/>
            <a:ext cx="3528392" cy="440120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插入排序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交换排序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选择排序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归并排序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4400" dirty="0">
                <a:solidFill>
                  <a:srgbClr val="0000FF"/>
                </a:solidFill>
                <a:cs typeface="+mn-cs"/>
              </a:rPr>
              <a:t>本章主要内容</a:t>
            </a:r>
          </a:p>
        </p:txBody>
      </p:sp>
    </p:spTree>
    <p:extLst>
      <p:ext uri="{BB962C8B-B14F-4D97-AF65-F5344CB8AC3E}">
        <p14:creationId xmlns:p14="http://schemas.microsoft.com/office/powerpoint/2010/main" val="30470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9.1 </a:t>
            </a:r>
            <a:r>
              <a:rPr lang="zh-CN" altLang="en-US" sz="3600" smtClean="0"/>
              <a:t>基本概念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45421"/>
            <a:ext cx="3168030" cy="64727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排序的分类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7197" y="3496916"/>
            <a:ext cx="708165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</a:pPr>
            <a:r>
              <a:rPr kumimoji="1"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外排序</a:t>
            </a:r>
            <a:r>
              <a:rPr kumimoji="1" lang="zh-CN" altLang="en-US" sz="2800" dirty="0" smtClean="0">
                <a:solidFill>
                  <a:srgbClr val="0035EB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若排序过程中要进行数据的内、外存交换，则称之为</a:t>
            </a:r>
            <a:r>
              <a:rPr kumimoji="1" lang="zh-CN" altLang="en-US" sz="2800" dirty="0" smtClean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外排序</a:t>
            </a:r>
            <a:endParaRPr kumimoji="1" lang="zh-CN" altLang="en-US" sz="2800" dirty="0">
              <a:solidFill>
                <a:srgbClr val="D60EAB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1475656" y="3496916"/>
            <a:ext cx="3600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插入排序</a:t>
            </a:r>
            <a:endParaRPr lang="en-US" altLang="zh-CN" sz="2800" dirty="0">
              <a:solidFill>
                <a:srgbClr val="002A7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交换排序</a:t>
            </a:r>
            <a:endParaRPr lang="en-US" altLang="zh-CN" sz="2800" dirty="0">
              <a:solidFill>
                <a:srgbClr val="002A7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选择排序</a:t>
            </a:r>
            <a:endParaRPr lang="en-US" altLang="zh-CN" sz="2800" dirty="0">
              <a:solidFill>
                <a:srgbClr val="002A7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归并排序</a:t>
            </a:r>
            <a:endParaRPr lang="en-US" altLang="zh-CN" sz="2800" dirty="0">
              <a:solidFill>
                <a:srgbClr val="002A7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基数排序</a:t>
            </a:r>
            <a:endParaRPr kumimoji="1" lang="zh-CN" altLang="en-US" sz="2800" dirty="0">
              <a:solidFill>
                <a:schemeClr val="bg2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50842" y="1864849"/>
            <a:ext cx="7078009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内排序</a:t>
            </a:r>
            <a:r>
              <a:rPr kumimoji="1"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在排序过程中，若整个表都是放在内存中处理，排序时不涉及数据的内、外存交换，则称之为</a:t>
            </a:r>
            <a:r>
              <a:rPr kumimoji="1" lang="zh-CN" altLang="en-US" sz="2800" dirty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内排序</a:t>
            </a:r>
            <a:r>
              <a:rPr kumimoji="1" lang="zh-CN" altLang="en-US" sz="2800" dirty="0" smtClean="0">
                <a:solidFill>
                  <a:srgbClr val="0035EB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800" dirty="0">
              <a:solidFill>
                <a:srgbClr val="0035EB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9.4 </a:t>
            </a:r>
            <a:r>
              <a:rPr lang="zh-CN" altLang="en-US" sz="3600" smtClean="0"/>
              <a:t>选择排序</a:t>
            </a:r>
          </a:p>
        </p:txBody>
      </p:sp>
      <p:sp>
        <p:nvSpPr>
          <p:cNvPr id="4" name="矩形 3"/>
          <p:cNvSpPr/>
          <p:nvPr/>
        </p:nvSpPr>
        <p:spPr>
          <a:xfrm>
            <a:off x="677637" y="1187931"/>
            <a:ext cx="217239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基本思想</a:t>
            </a:r>
          </a:p>
        </p:txBody>
      </p:sp>
      <p:sp>
        <p:nvSpPr>
          <p:cNvPr id="5" name="矩形 4"/>
          <p:cNvSpPr/>
          <p:nvPr/>
        </p:nvSpPr>
        <p:spPr>
          <a:xfrm>
            <a:off x="1077824" y="1820270"/>
            <a:ext cx="71665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一趟从待排序列中选取一个关键字最小的记录，即第一趟从</a:t>
            </a:r>
            <a:r>
              <a:rPr lang="en-US" altLang="zh-CN" sz="2800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个记录中选取关键字最小的记录，第二趟从剩下的</a:t>
            </a:r>
            <a:r>
              <a:rPr lang="en-US" altLang="zh-CN" sz="2800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个记录中选取关键字次小的记录，直到整个序列的记录选完为止。这样根据选取记录的顺序，可得到按关键字有序的序列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59632" y="4497926"/>
            <a:ext cx="2880320" cy="130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D01433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简单选择排序</a:t>
            </a:r>
          </a:p>
          <a:p>
            <a:pPr marL="0"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D01433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9.4 </a:t>
            </a:r>
            <a:r>
              <a:rPr lang="zh-CN" altLang="en-US" sz="3600" dirty="0" smtClean="0"/>
              <a:t>选择</a:t>
            </a:r>
            <a:r>
              <a:rPr lang="zh-CN" altLang="en-US" sz="3600" dirty="0"/>
              <a:t>排序</a:t>
            </a:r>
            <a:endParaRPr lang="zh-CN" altLang="en-US" sz="3600" dirty="0" smtClean="0"/>
          </a:p>
        </p:txBody>
      </p:sp>
      <p:sp>
        <p:nvSpPr>
          <p:cNvPr id="18" name="矩形 17"/>
          <p:cNvSpPr/>
          <p:nvPr/>
        </p:nvSpPr>
        <p:spPr>
          <a:xfrm>
            <a:off x="1087892" y="2479965"/>
            <a:ext cx="7416824" cy="315233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pPr marL="5143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趟，从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个待排序记录中找出关键字最小的记录与第一个记录交换；</a:t>
            </a:r>
          </a:p>
          <a:p>
            <a:pPr marL="5143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第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趟，从第二个记录开始的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个待排序记录中再选出关键字最小的记录与第二个记录交换；</a:t>
            </a:r>
          </a:p>
          <a:p>
            <a:pPr marL="5143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第</a:t>
            </a:r>
            <a:r>
              <a:rPr lang="en-US" altLang="zh-CN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趟，则从第</a:t>
            </a:r>
            <a:r>
              <a:rPr lang="en-US" altLang="zh-CN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个记录开始的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n-i+1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个待排序记录中选出关键字最小的记录与第</a:t>
            </a:r>
            <a:r>
              <a:rPr lang="en-US" altLang="zh-CN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个记录交换，直到整个序列有序。</a:t>
            </a:r>
          </a:p>
        </p:txBody>
      </p:sp>
      <p:sp>
        <p:nvSpPr>
          <p:cNvPr id="37" name="矩形 36"/>
          <p:cNvSpPr/>
          <p:nvPr/>
        </p:nvSpPr>
        <p:spPr>
          <a:xfrm>
            <a:off x="1087892" y="1601476"/>
            <a:ext cx="2187852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8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算法步骤</a:t>
            </a:r>
          </a:p>
        </p:txBody>
      </p:sp>
      <p:sp>
        <p:nvSpPr>
          <p:cNvPr id="6" name="矩形 5"/>
          <p:cNvSpPr/>
          <p:nvPr/>
        </p:nvSpPr>
        <p:spPr>
          <a:xfrm>
            <a:off x="677636" y="1187931"/>
            <a:ext cx="339030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简单选择排序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5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9.4  </a:t>
            </a:r>
            <a:r>
              <a:rPr lang="zh-CN" altLang="en-US" sz="3600" dirty="0" smtClean="0"/>
              <a:t>选择排序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81150" y="2324100"/>
            <a:ext cx="685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266950" y="2324100"/>
            <a:ext cx="685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87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2952750" y="2324100"/>
            <a:ext cx="685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68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638550" y="2324100"/>
            <a:ext cx="685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92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4324350" y="2324100"/>
            <a:ext cx="685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88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5010150" y="2324100"/>
            <a:ext cx="685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61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5695950" y="2324100"/>
            <a:ext cx="685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77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6381750" y="2324100"/>
            <a:ext cx="685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7067550" y="2324100"/>
            <a:ext cx="685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7773988" y="2324100"/>
            <a:ext cx="685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72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95602" y="4576258"/>
            <a:ext cx="1206754" cy="427737"/>
            <a:chOff x="195602" y="4576258"/>
            <a:chExt cx="1206754" cy="427737"/>
          </a:xfrm>
        </p:grpSpPr>
        <p:sp>
          <p:nvSpPr>
            <p:cNvPr id="36882" name="Text Box 28"/>
            <p:cNvSpPr txBox="1">
              <a:spLocks noChangeArrowheads="1"/>
            </p:cNvSpPr>
            <p:nvPr/>
          </p:nvSpPr>
          <p:spPr bwMode="auto">
            <a:xfrm>
              <a:off x="195602" y="4607120"/>
              <a:ext cx="4397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chemeClr val="tx1"/>
                  </a:solidFill>
                  <a:ea typeface="楷体_GB2312" pitchFamily="49" charset="-122"/>
                </a:rPr>
                <a:t>第</a:t>
              </a:r>
            </a:p>
          </p:txBody>
        </p:sp>
        <p:sp>
          <p:nvSpPr>
            <p:cNvPr id="36883" name="Text Box 29"/>
            <p:cNvSpPr txBox="1">
              <a:spLocks noChangeArrowheads="1"/>
            </p:cNvSpPr>
            <p:nvPr/>
          </p:nvSpPr>
          <p:spPr bwMode="auto">
            <a:xfrm>
              <a:off x="962619" y="4576258"/>
              <a:ext cx="4397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chemeClr val="tx1"/>
                  </a:solidFill>
                  <a:ea typeface="楷体_GB2312" pitchFamily="49" charset="-122"/>
                </a:rPr>
                <a:t>趟</a:t>
              </a:r>
            </a:p>
          </p:txBody>
        </p:sp>
        <p:sp>
          <p:nvSpPr>
            <p:cNvPr id="36884" name="Text Box 30"/>
            <p:cNvSpPr txBox="1">
              <a:spLocks noChangeArrowheads="1"/>
            </p:cNvSpPr>
            <p:nvPr/>
          </p:nvSpPr>
          <p:spPr bwMode="auto">
            <a:xfrm>
              <a:off x="670444" y="460012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648114" y="4588601"/>
            <a:ext cx="311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32801" name="AutoShape 33"/>
          <p:cNvSpPr>
            <a:spLocks noChangeArrowheads="1"/>
          </p:cNvSpPr>
          <p:nvPr/>
        </p:nvSpPr>
        <p:spPr bwMode="auto">
          <a:xfrm>
            <a:off x="5200280" y="5575309"/>
            <a:ext cx="431800" cy="319088"/>
          </a:xfrm>
          <a:prstGeom prst="wedgeRectCallout">
            <a:avLst>
              <a:gd name="adj1" fmla="val 6986"/>
              <a:gd name="adj2" fmla="val -171889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08175" y="3393472"/>
            <a:ext cx="386111" cy="540353"/>
            <a:chOff x="1908175" y="3393472"/>
            <a:chExt cx="386111" cy="540353"/>
          </a:xfrm>
        </p:grpSpPr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1908175" y="3429000"/>
              <a:ext cx="0" cy="50482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1" name="Text Box 37"/>
            <p:cNvSpPr txBox="1">
              <a:spLocks noChangeArrowheads="1"/>
            </p:cNvSpPr>
            <p:nvPr/>
          </p:nvSpPr>
          <p:spPr bwMode="auto">
            <a:xfrm>
              <a:off x="1933924" y="3393472"/>
              <a:ext cx="3603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 err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616869" y="4076700"/>
            <a:ext cx="6853238" cy="957358"/>
            <a:chOff x="1616869" y="4076700"/>
            <a:chExt cx="6853238" cy="957358"/>
          </a:xfrm>
        </p:grpSpPr>
        <p:grpSp>
          <p:nvGrpSpPr>
            <p:cNvPr id="36879" name="Group 15"/>
            <p:cNvGrpSpPr>
              <a:grpSpLocks/>
            </p:cNvGrpSpPr>
            <p:nvPr/>
          </p:nvGrpSpPr>
          <p:grpSpPr bwMode="auto">
            <a:xfrm>
              <a:off x="1616869" y="4576858"/>
              <a:ext cx="6853238" cy="457200"/>
              <a:chOff x="16" y="0"/>
              <a:chExt cx="4317" cy="288"/>
            </a:xfrm>
          </p:grpSpPr>
          <p:sp>
            <p:nvSpPr>
              <p:cNvPr id="36955" name="Rectangle 16"/>
              <p:cNvSpPr>
                <a:spLocks noChangeArrowheads="1"/>
              </p:cNvSpPr>
              <p:nvPr/>
            </p:nvSpPr>
            <p:spPr bwMode="auto">
              <a:xfrm>
                <a:off x="16" y="0"/>
                <a:ext cx="43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75</a:t>
                </a:r>
              </a:p>
            </p:txBody>
          </p:sp>
          <p:sp>
            <p:nvSpPr>
              <p:cNvPr id="36956" name="Rectangle 17"/>
              <p:cNvSpPr>
                <a:spLocks noChangeArrowheads="1"/>
              </p:cNvSpPr>
              <p:nvPr/>
            </p:nvSpPr>
            <p:spPr bwMode="auto">
              <a:xfrm>
                <a:off x="448" y="0"/>
                <a:ext cx="43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87</a:t>
                </a:r>
              </a:p>
            </p:txBody>
          </p:sp>
          <p:sp>
            <p:nvSpPr>
              <p:cNvPr id="36957" name="Rectangle 18"/>
              <p:cNvSpPr>
                <a:spLocks noChangeArrowheads="1"/>
              </p:cNvSpPr>
              <p:nvPr/>
            </p:nvSpPr>
            <p:spPr bwMode="auto">
              <a:xfrm>
                <a:off x="879" y="0"/>
                <a:ext cx="43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68</a:t>
                </a:r>
              </a:p>
            </p:txBody>
          </p:sp>
          <p:sp>
            <p:nvSpPr>
              <p:cNvPr id="36958" name="Rectangle 19"/>
              <p:cNvSpPr>
                <a:spLocks noChangeArrowheads="1"/>
              </p:cNvSpPr>
              <p:nvPr/>
            </p:nvSpPr>
            <p:spPr bwMode="auto">
              <a:xfrm>
                <a:off x="1311" y="0"/>
                <a:ext cx="43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92</a:t>
                </a:r>
              </a:p>
            </p:txBody>
          </p:sp>
          <p:sp>
            <p:nvSpPr>
              <p:cNvPr id="36959" name="Rectangle 20"/>
              <p:cNvSpPr>
                <a:spLocks noChangeArrowheads="1"/>
              </p:cNvSpPr>
              <p:nvPr/>
            </p:nvSpPr>
            <p:spPr bwMode="auto">
              <a:xfrm>
                <a:off x="1743" y="0"/>
                <a:ext cx="43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88</a:t>
                </a:r>
              </a:p>
            </p:txBody>
          </p:sp>
          <p:sp>
            <p:nvSpPr>
              <p:cNvPr id="36960" name="Rectangle 21"/>
              <p:cNvSpPr>
                <a:spLocks noChangeArrowheads="1"/>
              </p:cNvSpPr>
              <p:nvPr/>
            </p:nvSpPr>
            <p:spPr bwMode="auto">
              <a:xfrm>
                <a:off x="2174" y="0"/>
                <a:ext cx="43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61</a:t>
                </a:r>
              </a:p>
            </p:txBody>
          </p:sp>
          <p:sp>
            <p:nvSpPr>
              <p:cNvPr id="36961" name="Rectangle 22"/>
              <p:cNvSpPr>
                <a:spLocks noChangeArrowheads="1"/>
              </p:cNvSpPr>
              <p:nvPr/>
            </p:nvSpPr>
            <p:spPr bwMode="auto">
              <a:xfrm>
                <a:off x="2606" y="0"/>
                <a:ext cx="43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77</a:t>
                </a:r>
              </a:p>
            </p:txBody>
          </p:sp>
          <p:sp>
            <p:nvSpPr>
              <p:cNvPr id="36962" name="Rectangle 23"/>
              <p:cNvSpPr>
                <a:spLocks noChangeArrowheads="1"/>
              </p:cNvSpPr>
              <p:nvPr/>
            </p:nvSpPr>
            <p:spPr bwMode="auto">
              <a:xfrm>
                <a:off x="3038" y="0"/>
                <a:ext cx="43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96</a:t>
                </a:r>
              </a:p>
            </p:txBody>
          </p:sp>
          <p:sp>
            <p:nvSpPr>
              <p:cNvPr id="36963" name="Rectangle 24"/>
              <p:cNvSpPr>
                <a:spLocks noChangeArrowheads="1"/>
              </p:cNvSpPr>
              <p:nvPr/>
            </p:nvSpPr>
            <p:spPr bwMode="auto">
              <a:xfrm>
                <a:off x="3469" y="0"/>
                <a:ext cx="43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80</a:t>
                </a:r>
              </a:p>
            </p:txBody>
          </p:sp>
          <p:sp>
            <p:nvSpPr>
              <p:cNvPr id="36964" name="Rectangle 25"/>
              <p:cNvSpPr>
                <a:spLocks noChangeArrowheads="1"/>
              </p:cNvSpPr>
              <p:nvPr/>
            </p:nvSpPr>
            <p:spPr bwMode="auto">
              <a:xfrm>
                <a:off x="3901" y="0"/>
                <a:ext cx="43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72</a:t>
                </a: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1620044" y="4076700"/>
              <a:ext cx="6845300" cy="457200"/>
              <a:chOff x="1581150" y="4076700"/>
              <a:chExt cx="6845300" cy="457200"/>
            </a:xfrm>
          </p:grpSpPr>
          <p:sp>
            <p:nvSpPr>
              <p:cNvPr id="36892" name="Rectangle 38"/>
              <p:cNvSpPr>
                <a:spLocks noChangeArrowheads="1"/>
              </p:cNvSpPr>
              <p:nvPr/>
            </p:nvSpPr>
            <p:spPr bwMode="auto">
              <a:xfrm>
                <a:off x="1581150" y="4076700"/>
                <a:ext cx="685800" cy="4572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6893" name="Rectangle 39"/>
              <p:cNvSpPr>
                <a:spLocks noChangeArrowheads="1"/>
              </p:cNvSpPr>
              <p:nvPr/>
            </p:nvSpPr>
            <p:spPr bwMode="auto">
              <a:xfrm>
                <a:off x="2266950" y="4076700"/>
                <a:ext cx="685800" cy="4572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6894" name="Rectangle 40"/>
              <p:cNvSpPr>
                <a:spLocks noChangeArrowheads="1"/>
              </p:cNvSpPr>
              <p:nvPr/>
            </p:nvSpPr>
            <p:spPr bwMode="auto">
              <a:xfrm>
                <a:off x="2952750" y="4076700"/>
                <a:ext cx="685800" cy="4572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36895" name="Rectangle 41"/>
              <p:cNvSpPr>
                <a:spLocks noChangeArrowheads="1"/>
              </p:cNvSpPr>
              <p:nvPr/>
            </p:nvSpPr>
            <p:spPr bwMode="auto">
              <a:xfrm>
                <a:off x="3638550" y="4076700"/>
                <a:ext cx="685800" cy="4572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6896" name="Rectangle 42"/>
              <p:cNvSpPr>
                <a:spLocks noChangeArrowheads="1"/>
              </p:cNvSpPr>
              <p:nvPr/>
            </p:nvSpPr>
            <p:spPr bwMode="auto">
              <a:xfrm>
                <a:off x="4324350" y="4076700"/>
                <a:ext cx="685800" cy="4572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36897" name="Rectangle 43"/>
              <p:cNvSpPr>
                <a:spLocks noChangeArrowheads="1"/>
              </p:cNvSpPr>
              <p:nvPr/>
            </p:nvSpPr>
            <p:spPr bwMode="auto">
              <a:xfrm>
                <a:off x="5010150" y="4076700"/>
                <a:ext cx="685800" cy="4572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36898" name="Rectangle 44"/>
              <p:cNvSpPr>
                <a:spLocks noChangeArrowheads="1"/>
              </p:cNvSpPr>
              <p:nvPr/>
            </p:nvSpPr>
            <p:spPr bwMode="auto">
              <a:xfrm>
                <a:off x="5695950" y="4076700"/>
                <a:ext cx="685800" cy="4572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36899" name="Rectangle 45"/>
              <p:cNvSpPr>
                <a:spLocks noChangeArrowheads="1"/>
              </p:cNvSpPr>
              <p:nvPr/>
            </p:nvSpPr>
            <p:spPr bwMode="auto">
              <a:xfrm>
                <a:off x="6381750" y="4076700"/>
                <a:ext cx="685800" cy="4572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36900" name="Rectangle 46"/>
              <p:cNvSpPr>
                <a:spLocks noChangeArrowheads="1"/>
              </p:cNvSpPr>
              <p:nvPr/>
            </p:nvSpPr>
            <p:spPr bwMode="auto">
              <a:xfrm>
                <a:off x="7067550" y="4076700"/>
                <a:ext cx="685800" cy="4572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  <p:sp>
            <p:nvSpPr>
              <p:cNvPr id="36901" name="Rectangle 47"/>
              <p:cNvSpPr>
                <a:spLocks noChangeArrowheads="1"/>
              </p:cNvSpPr>
              <p:nvPr/>
            </p:nvSpPr>
            <p:spPr bwMode="auto">
              <a:xfrm>
                <a:off x="7740650" y="4076700"/>
                <a:ext cx="685800" cy="4572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</p:grpSp>
      </p:grp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648114" y="4588601"/>
            <a:ext cx="311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32826" name="Text Box 58"/>
          <p:cNvSpPr txBox="1">
            <a:spLocks noChangeArrowheads="1"/>
          </p:cNvSpPr>
          <p:nvPr/>
        </p:nvSpPr>
        <p:spPr bwMode="auto">
          <a:xfrm>
            <a:off x="648114" y="4588601"/>
            <a:ext cx="311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32830" name="Rectangle 62"/>
          <p:cNvSpPr>
            <a:spLocks noChangeArrowheads="1"/>
          </p:cNvSpPr>
          <p:nvPr/>
        </p:nvSpPr>
        <p:spPr bwMode="auto">
          <a:xfrm>
            <a:off x="5026224" y="4588601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</a:p>
        </p:txBody>
      </p:sp>
      <p:sp>
        <p:nvSpPr>
          <p:cNvPr id="32831" name="Rectangle 63"/>
          <p:cNvSpPr>
            <a:spLocks noChangeArrowheads="1"/>
          </p:cNvSpPr>
          <p:nvPr/>
        </p:nvSpPr>
        <p:spPr bwMode="auto">
          <a:xfrm>
            <a:off x="5022256" y="4588601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92</a:t>
            </a:r>
          </a:p>
        </p:txBody>
      </p:sp>
      <p:sp>
        <p:nvSpPr>
          <p:cNvPr id="32833" name="Text Box 65"/>
          <p:cNvSpPr txBox="1">
            <a:spLocks noChangeArrowheads="1"/>
          </p:cNvSpPr>
          <p:nvPr/>
        </p:nvSpPr>
        <p:spPr bwMode="auto">
          <a:xfrm>
            <a:off x="648114" y="4588601"/>
            <a:ext cx="311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</a:p>
        </p:txBody>
      </p:sp>
      <p:sp>
        <p:nvSpPr>
          <p:cNvPr id="32837" name="Rectangle 69"/>
          <p:cNvSpPr>
            <a:spLocks noChangeArrowheads="1"/>
          </p:cNvSpPr>
          <p:nvPr/>
        </p:nvSpPr>
        <p:spPr bwMode="auto">
          <a:xfrm>
            <a:off x="4352211" y="4588601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77</a:t>
            </a:r>
          </a:p>
        </p:txBody>
      </p:sp>
      <p:sp>
        <p:nvSpPr>
          <p:cNvPr id="32838" name="Rectangle 70"/>
          <p:cNvSpPr>
            <a:spLocks noChangeArrowheads="1"/>
          </p:cNvSpPr>
          <p:nvPr/>
        </p:nvSpPr>
        <p:spPr bwMode="auto">
          <a:xfrm>
            <a:off x="5737926" y="4588601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88</a:t>
            </a:r>
          </a:p>
        </p:txBody>
      </p:sp>
      <p:sp>
        <p:nvSpPr>
          <p:cNvPr id="32840" name="Text Box 72"/>
          <p:cNvSpPr txBox="1">
            <a:spLocks noChangeArrowheads="1"/>
          </p:cNvSpPr>
          <p:nvPr/>
        </p:nvSpPr>
        <p:spPr bwMode="auto">
          <a:xfrm>
            <a:off x="648114" y="4588601"/>
            <a:ext cx="311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</a:p>
        </p:txBody>
      </p:sp>
      <p:sp>
        <p:nvSpPr>
          <p:cNvPr id="32844" name="Rectangle 76"/>
          <p:cNvSpPr>
            <a:spLocks noChangeArrowheads="1"/>
          </p:cNvSpPr>
          <p:nvPr/>
        </p:nvSpPr>
        <p:spPr bwMode="auto">
          <a:xfrm>
            <a:off x="5038823" y="4588601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32845" name="Rectangle 77"/>
          <p:cNvSpPr>
            <a:spLocks noChangeArrowheads="1"/>
          </p:cNvSpPr>
          <p:nvPr/>
        </p:nvSpPr>
        <p:spPr bwMode="auto">
          <a:xfrm>
            <a:off x="7102925" y="4588601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92</a:t>
            </a:r>
          </a:p>
        </p:txBody>
      </p:sp>
      <p:sp>
        <p:nvSpPr>
          <p:cNvPr id="32847" name="Text Box 79"/>
          <p:cNvSpPr txBox="1">
            <a:spLocks noChangeArrowheads="1"/>
          </p:cNvSpPr>
          <p:nvPr/>
        </p:nvSpPr>
        <p:spPr bwMode="auto">
          <a:xfrm>
            <a:off x="648114" y="4588601"/>
            <a:ext cx="311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</a:p>
        </p:txBody>
      </p:sp>
      <p:sp>
        <p:nvSpPr>
          <p:cNvPr id="32851" name="Rectangle 83"/>
          <p:cNvSpPr>
            <a:spLocks noChangeArrowheads="1"/>
          </p:cNvSpPr>
          <p:nvPr/>
        </p:nvSpPr>
        <p:spPr bwMode="auto">
          <a:xfrm>
            <a:off x="7788725" y="4588601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87</a:t>
            </a:r>
          </a:p>
        </p:txBody>
      </p:sp>
      <p:sp>
        <p:nvSpPr>
          <p:cNvPr id="32852" name="Rectangle 84"/>
          <p:cNvSpPr>
            <a:spLocks noChangeArrowheads="1"/>
          </p:cNvSpPr>
          <p:nvPr/>
        </p:nvSpPr>
        <p:spPr bwMode="auto">
          <a:xfrm>
            <a:off x="7799301" y="4588601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88</a:t>
            </a:r>
          </a:p>
        </p:txBody>
      </p:sp>
      <p:sp>
        <p:nvSpPr>
          <p:cNvPr id="32854" name="Text Box 86"/>
          <p:cNvSpPr txBox="1">
            <a:spLocks noChangeArrowheads="1"/>
          </p:cNvSpPr>
          <p:nvPr/>
        </p:nvSpPr>
        <p:spPr bwMode="auto">
          <a:xfrm>
            <a:off x="648114" y="4588601"/>
            <a:ext cx="311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</a:p>
        </p:txBody>
      </p:sp>
      <p:sp>
        <p:nvSpPr>
          <p:cNvPr id="32858" name="Rectangle 90"/>
          <p:cNvSpPr>
            <a:spLocks noChangeArrowheads="1"/>
          </p:cNvSpPr>
          <p:nvPr/>
        </p:nvSpPr>
        <p:spPr bwMode="auto">
          <a:xfrm>
            <a:off x="6482569" y="4588601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88</a:t>
            </a:r>
          </a:p>
        </p:txBody>
      </p:sp>
      <p:sp>
        <p:nvSpPr>
          <p:cNvPr id="32859" name="Rectangle 91"/>
          <p:cNvSpPr>
            <a:spLocks noChangeArrowheads="1"/>
          </p:cNvSpPr>
          <p:nvPr/>
        </p:nvSpPr>
        <p:spPr bwMode="auto">
          <a:xfrm>
            <a:off x="7129006" y="4588601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92</a:t>
            </a:r>
            <a:endParaRPr lang="en-US" altLang="zh-CN" sz="2400" b="1" dirty="0">
              <a:solidFill>
                <a:srgbClr val="99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61" name="Text Box 93"/>
          <p:cNvSpPr txBox="1">
            <a:spLocks noChangeArrowheads="1"/>
          </p:cNvSpPr>
          <p:nvPr/>
        </p:nvSpPr>
        <p:spPr bwMode="auto">
          <a:xfrm>
            <a:off x="648114" y="4588601"/>
            <a:ext cx="311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9</a:t>
            </a:r>
          </a:p>
        </p:txBody>
      </p:sp>
      <p:sp>
        <p:nvSpPr>
          <p:cNvPr id="32866" name="Text Box 98"/>
          <p:cNvSpPr txBox="1">
            <a:spLocks noChangeArrowheads="1"/>
          </p:cNvSpPr>
          <p:nvPr/>
        </p:nvSpPr>
        <p:spPr bwMode="auto">
          <a:xfrm>
            <a:off x="584614" y="4588601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</a:p>
        </p:txBody>
      </p:sp>
      <p:sp>
        <p:nvSpPr>
          <p:cNvPr id="102" name="矩形 101"/>
          <p:cNvSpPr/>
          <p:nvPr/>
        </p:nvSpPr>
        <p:spPr>
          <a:xfrm>
            <a:off x="428921" y="1149329"/>
            <a:ext cx="339030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简单选择排序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" name="Text Box 4"/>
          <p:cNvSpPr txBox="1">
            <a:spLocks noChangeArrowheads="1"/>
          </p:cNvSpPr>
          <p:nvPr/>
        </p:nvSpPr>
        <p:spPr bwMode="auto">
          <a:xfrm>
            <a:off x="336249" y="1876948"/>
            <a:ext cx="1079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1622806" y="4588601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solidFill>
                  <a:srgbClr val="D60EAB"/>
                </a:solidFill>
                <a:latin typeface="Times New Roman" panose="02020603050405020304" pitchFamily="18" charset="0"/>
              </a:rPr>
              <a:t>61</a:t>
            </a:r>
          </a:p>
        </p:txBody>
      </p:sp>
      <p:sp>
        <p:nvSpPr>
          <p:cNvPr id="105" name="AutoShape 33"/>
          <p:cNvSpPr>
            <a:spLocks noChangeArrowheads="1"/>
          </p:cNvSpPr>
          <p:nvPr/>
        </p:nvSpPr>
        <p:spPr bwMode="auto">
          <a:xfrm>
            <a:off x="3085915" y="5542756"/>
            <a:ext cx="431800" cy="319088"/>
          </a:xfrm>
          <a:prstGeom prst="wedgeRectCallout">
            <a:avLst>
              <a:gd name="adj1" fmla="val 6986"/>
              <a:gd name="adj2" fmla="val -171889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2318756" y="4588601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68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3003762" y="4588601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87</a:t>
            </a:r>
          </a:p>
        </p:txBody>
      </p:sp>
      <p:sp>
        <p:nvSpPr>
          <p:cNvPr id="106" name="AutoShape 33"/>
          <p:cNvSpPr>
            <a:spLocks noChangeArrowheads="1"/>
          </p:cNvSpPr>
          <p:nvPr/>
        </p:nvSpPr>
        <p:spPr bwMode="auto">
          <a:xfrm>
            <a:off x="7911307" y="5591542"/>
            <a:ext cx="431800" cy="319088"/>
          </a:xfrm>
          <a:prstGeom prst="wedgeRectCallout">
            <a:avLst>
              <a:gd name="adj1" fmla="val 6986"/>
              <a:gd name="adj2" fmla="val -171889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32823" name="Rectangle 55"/>
          <p:cNvSpPr>
            <a:spLocks noChangeArrowheads="1"/>
          </p:cNvSpPr>
          <p:nvPr/>
        </p:nvSpPr>
        <p:spPr bwMode="auto">
          <a:xfrm>
            <a:off x="2993562" y="4588601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72</a:t>
            </a:r>
          </a:p>
        </p:txBody>
      </p:sp>
      <p:sp>
        <p:nvSpPr>
          <p:cNvPr id="107" name="AutoShape 33"/>
          <p:cNvSpPr>
            <a:spLocks noChangeArrowheads="1"/>
          </p:cNvSpPr>
          <p:nvPr/>
        </p:nvSpPr>
        <p:spPr bwMode="auto">
          <a:xfrm>
            <a:off x="5211053" y="5575309"/>
            <a:ext cx="431800" cy="319088"/>
          </a:xfrm>
          <a:prstGeom prst="wedgeRectCallout">
            <a:avLst>
              <a:gd name="adj1" fmla="val 6986"/>
              <a:gd name="adj2" fmla="val -171889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108" name="AutoShape 33"/>
          <p:cNvSpPr>
            <a:spLocks noChangeArrowheads="1"/>
          </p:cNvSpPr>
          <p:nvPr/>
        </p:nvSpPr>
        <p:spPr bwMode="auto">
          <a:xfrm>
            <a:off x="5855494" y="5559759"/>
            <a:ext cx="431800" cy="319088"/>
          </a:xfrm>
          <a:prstGeom prst="wedgeRectCallout">
            <a:avLst>
              <a:gd name="adj1" fmla="val 6986"/>
              <a:gd name="adj2" fmla="val -171889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3695244" y="4588601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D60EA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</a:p>
        </p:txBody>
      </p:sp>
      <p:sp>
        <p:nvSpPr>
          <p:cNvPr id="109" name="AutoShape 33"/>
          <p:cNvSpPr>
            <a:spLocks noChangeArrowheads="1"/>
          </p:cNvSpPr>
          <p:nvPr/>
        </p:nvSpPr>
        <p:spPr bwMode="auto">
          <a:xfrm>
            <a:off x="7233444" y="5580485"/>
            <a:ext cx="431800" cy="319088"/>
          </a:xfrm>
          <a:prstGeom prst="wedgeRectCallout">
            <a:avLst>
              <a:gd name="adj1" fmla="val 6986"/>
              <a:gd name="adj2" fmla="val -171889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32824" name="Rectangle 56"/>
          <p:cNvSpPr>
            <a:spLocks noChangeArrowheads="1"/>
          </p:cNvSpPr>
          <p:nvPr/>
        </p:nvSpPr>
        <p:spPr bwMode="auto">
          <a:xfrm>
            <a:off x="5760872" y="4588601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87</a:t>
            </a:r>
          </a:p>
        </p:txBody>
      </p:sp>
      <p:sp>
        <p:nvSpPr>
          <p:cNvPr id="110" name="Rectangle 91"/>
          <p:cNvSpPr>
            <a:spLocks noChangeArrowheads="1"/>
          </p:cNvSpPr>
          <p:nvPr/>
        </p:nvSpPr>
        <p:spPr bwMode="auto">
          <a:xfrm>
            <a:off x="7810364" y="4588601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</a:p>
        </p:txBody>
      </p:sp>
      <p:sp>
        <p:nvSpPr>
          <p:cNvPr id="112" name="Rectangle 91"/>
          <p:cNvSpPr>
            <a:spLocks noChangeArrowheads="1"/>
          </p:cNvSpPr>
          <p:nvPr/>
        </p:nvSpPr>
        <p:spPr bwMode="auto">
          <a:xfrm>
            <a:off x="7820940" y="4588601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D60EA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262264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06875 0.00255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0.00255 L 0.14705 0.00579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05 0.00579 L 0.22465 0.00255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65 0.00255 L 0.30173 0.01389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74 0.01389 L 0.38628 0.01389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629 0.01389 L 0.45781 0.01435 " pathEditMode="relative" rAng="0" ptsTypes="AA">
                                      <p:cBhvr>
                                        <p:cTn id="1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781 0.01435 L 0.53021 0.01435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1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3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3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021 0.01435 L 0.6085 0.01435 " pathEditMode="relative" rAng="0" ptsTypes="AA">
                                      <p:cBhvr>
                                        <p:cTn id="19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3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xit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3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851 0.01435 L 0.68159 0.00972 " pathEditMode="relative" rAng="0" ptsTypes="AA">
                                      <p:cBhvr>
                                        <p:cTn id="2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3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9" grpId="0" animBg="1"/>
      <p:bldP spid="32801" grpId="0" animBg="1"/>
      <p:bldP spid="32801" grpId="1" animBg="1"/>
      <p:bldP spid="32818" grpId="0" animBg="1"/>
      <p:bldP spid="32826" grpId="0" animBg="1"/>
      <p:bldP spid="32830" grpId="0" animBg="1"/>
      <p:bldP spid="32831" grpId="0" animBg="1"/>
      <p:bldP spid="32833" grpId="0" animBg="1"/>
      <p:bldP spid="32837" grpId="0" animBg="1"/>
      <p:bldP spid="32838" grpId="0" animBg="1"/>
      <p:bldP spid="32840" grpId="0" animBg="1"/>
      <p:bldP spid="32844" grpId="0" animBg="1"/>
      <p:bldP spid="32845" grpId="0" animBg="1"/>
      <p:bldP spid="32847" grpId="0" animBg="1"/>
      <p:bldP spid="32851" grpId="0" animBg="1"/>
      <p:bldP spid="32852" grpId="0" animBg="1"/>
      <p:bldP spid="32854" grpId="0" animBg="1"/>
      <p:bldP spid="32858" grpId="0" animBg="1"/>
      <p:bldP spid="32859" grpId="0" animBg="1"/>
      <p:bldP spid="32861" grpId="0" animBg="1"/>
      <p:bldP spid="32866" grpId="0" animBg="1"/>
      <p:bldP spid="32794" grpId="0" animBg="1"/>
      <p:bldP spid="105" grpId="0" animBg="1"/>
      <p:bldP spid="105" grpId="1" animBg="1"/>
      <p:bldP spid="32802" grpId="0" animBg="1"/>
      <p:bldP spid="32803" grpId="0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32823" grpId="0" animBg="1"/>
      <p:bldP spid="107" grpId="0" animBg="1"/>
      <p:bldP spid="107" grpId="1" animBg="1"/>
      <p:bldP spid="108" grpId="0" animBg="1"/>
      <p:bldP spid="108" grpId="1" animBg="1"/>
      <p:bldP spid="32795" grpId="0" animBg="1"/>
      <p:bldP spid="109" grpId="0" animBg="1"/>
      <p:bldP spid="109" grpId="1" animBg="1"/>
      <p:bldP spid="109" grpId="2" animBg="1"/>
      <p:bldP spid="109" grpId="3" animBg="1"/>
      <p:bldP spid="32824" grpId="0" animBg="1"/>
      <p:bldP spid="110" grpId="0" animBg="1"/>
      <p:bldP spid="1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>
                <a:solidFill>
                  <a:srgbClr val="FF0000"/>
                </a:solidFill>
              </a:rPr>
              <a:t>简单选择排序算法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486775" cy="525658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SelectSort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SqList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*s)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	for(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&lt;S-&gt;length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++)  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 </a:t>
            </a:r>
            <a:r>
              <a:rPr lang="zh-CN" altLang="en-US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S-&gt;length-1</a:t>
            </a:r>
            <a:r>
              <a:rPr lang="zh-CN" altLang="en-US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趟选取 *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{	for(j=i+1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t=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j&lt;=S-&gt;length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j++)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{   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 err="1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开始的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length-i+1</a:t>
            </a:r>
            <a:r>
              <a:rPr lang="zh-CN" altLang="en-US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条待排序记录中选关键字最小的记录*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if 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(S-&gt;r[t].key&gt;S-&gt;r[j].key)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t=j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 t</a:t>
            </a:r>
            <a:r>
              <a:rPr lang="zh-CN" altLang="en-US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中存放关键字最小的记录下标 *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=S-&gt;r[t];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S-&gt;r[t]=S-&gt;r[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S-&gt;r[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 </a:t>
            </a:r>
            <a:r>
              <a:rPr lang="zh-CN" altLang="en-US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关键字最小的记录与第</a:t>
            </a:r>
            <a:r>
              <a:rPr lang="en-US" altLang="zh-CN" sz="2000" dirty="0" err="1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条记录交换 *</a:t>
            </a:r>
            <a:r>
              <a:rPr lang="en-US" altLang="zh-CN" sz="2000" dirty="0">
                <a:solidFill>
                  <a:srgbClr val="187E1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01943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9.4  </a:t>
            </a:r>
            <a:r>
              <a:rPr lang="zh-CN" altLang="en-US" sz="3600" dirty="0" smtClean="0"/>
              <a:t>选择排序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4" y="1916832"/>
            <a:ext cx="8280400" cy="3528392"/>
          </a:xfrm>
        </p:spPr>
        <p:txBody>
          <a:bodyPr/>
          <a:lstStyle/>
          <a:p>
            <a:pPr lvl="1" eaLnBrk="1" hangingPunct="1"/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简单选择排序第</a:t>
            </a:r>
            <a:r>
              <a:rPr lang="en-US" altLang="zh-CN" sz="28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趟排序中选出关键字最小的记录，需做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n-</a:t>
            </a:r>
            <a:r>
              <a:rPr lang="en-US" altLang="zh-CN" sz="28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次比较，因此总的比较次数为：</a:t>
            </a:r>
          </a:p>
          <a:p>
            <a:pPr lvl="1" eaLnBrk="1" hangingPunct="1"/>
            <a:endParaRPr lang="zh-CN" altLang="en-US" sz="28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sz="28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sz="28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800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辅助空间为</a:t>
            </a:r>
            <a:r>
              <a:rPr lang="en-US" altLang="zh-CN" sz="2800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O(1) </a:t>
            </a:r>
            <a:r>
              <a:rPr lang="zh-CN" altLang="en-US" sz="2800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简单选择排序是</a:t>
            </a:r>
            <a:r>
              <a:rPr lang="zh-CN" altLang="en-US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不稳定</a:t>
            </a:r>
            <a:r>
              <a:rPr lang="zh-CN" altLang="en-US" sz="2800" dirty="0" smtClean="0">
                <a:solidFill>
                  <a:schemeClr val="fol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的。</a:t>
            </a:r>
          </a:p>
        </p:txBody>
      </p:sp>
      <p:graphicFrame>
        <p:nvGraphicFramePr>
          <p:cNvPr id="38916" name="Object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45721151"/>
              </p:ext>
            </p:extLst>
          </p:nvPr>
        </p:nvGraphicFramePr>
        <p:xfrm>
          <a:off x="2168525" y="2924944"/>
          <a:ext cx="4535488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r:id="rId3" imgW="1638300" imgH="444500" progId="Equation.3">
                  <p:embed/>
                </p:oleObj>
              </mc:Choice>
              <mc:Fallback>
                <p:oleObj r:id="rId3" imgW="1638300" imgH="4445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2924944"/>
                        <a:ext cx="4535488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50824" y="1182747"/>
            <a:ext cx="554531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简单选择排序性能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9.4  </a:t>
            </a:r>
            <a:r>
              <a:rPr lang="zh-CN" altLang="en-US" sz="3600" dirty="0" smtClean="0"/>
              <a:t>选择排序</a:t>
            </a:r>
          </a:p>
        </p:txBody>
      </p:sp>
      <p:sp>
        <p:nvSpPr>
          <p:cNvPr id="5" name="矩形 4"/>
          <p:cNvSpPr/>
          <p:nvPr/>
        </p:nvSpPr>
        <p:spPr>
          <a:xfrm>
            <a:off x="250824" y="1182747"/>
            <a:ext cx="554531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408" y="2287074"/>
            <a:ext cx="8486775" cy="423190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威廉姆斯（</a:t>
            </a:r>
            <a:r>
              <a:rPr lang="en-US" altLang="zh-CN" sz="24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J·Williams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罗伯特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弗洛伊德（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1936.6.8-2001.9.25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自学成才的计算机科学家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美国纽约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1978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年图灵奖得主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1953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年获得文学士学位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1958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年获得理科学士学位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1965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年被卡内基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梅隆大学聘为副教授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1970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年被斯坦福大学聘为教授    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算法，程序设计语言的逻辑和语义，自动程序综合，自动程序验证，编译器的理论和实现等方面都作出创造性的贡献。 </a:t>
            </a:r>
          </a:p>
        </p:txBody>
      </p:sp>
      <p:sp>
        <p:nvSpPr>
          <p:cNvPr id="6" name="矩形 5"/>
          <p:cNvSpPr/>
          <p:nvPr/>
        </p:nvSpPr>
        <p:spPr>
          <a:xfrm>
            <a:off x="526362" y="1633344"/>
            <a:ext cx="24482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8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人物介绍</a:t>
            </a:r>
          </a:p>
        </p:txBody>
      </p:sp>
    </p:spTree>
    <p:extLst>
      <p:ext uri="{BB962C8B-B14F-4D97-AF65-F5344CB8AC3E}">
        <p14:creationId xmlns:p14="http://schemas.microsoft.com/office/powerpoint/2010/main" val="150979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9.4  </a:t>
            </a:r>
            <a:r>
              <a:rPr lang="zh-CN" altLang="en-US" sz="3600" dirty="0" smtClean="0"/>
              <a:t>选择排序</a:t>
            </a:r>
          </a:p>
        </p:txBody>
      </p:sp>
      <p:sp>
        <p:nvSpPr>
          <p:cNvPr id="5" name="矩形 4"/>
          <p:cNvSpPr/>
          <p:nvPr/>
        </p:nvSpPr>
        <p:spPr>
          <a:xfrm>
            <a:off x="250824" y="1182747"/>
            <a:ext cx="554531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408" y="2287074"/>
            <a:ext cx="8486775" cy="423190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威廉姆斯（</a:t>
            </a:r>
            <a:r>
              <a:rPr lang="en-US" altLang="zh-CN" sz="24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J·Williams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罗伯特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弗洛伊德（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1936.6.8-2001.9.25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自学成才的计算机科学家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美国纽约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1978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年图灵奖得主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1953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年获得文学士学位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1958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年获得理科学士学位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1965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年被卡内基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梅隆大学聘为副教授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1970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年被斯坦福大学聘为教授    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算法，程序设计语言的逻辑和语义，自动程序综合，自动程序验证，编译器的理论和实现等方面都作出创造性的贡献。 </a:t>
            </a:r>
          </a:p>
        </p:txBody>
      </p:sp>
      <p:sp>
        <p:nvSpPr>
          <p:cNvPr id="3" name="矩形 2"/>
          <p:cNvSpPr/>
          <p:nvPr/>
        </p:nvSpPr>
        <p:spPr>
          <a:xfrm>
            <a:off x="526362" y="1633344"/>
            <a:ext cx="24482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8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人物介绍</a:t>
            </a:r>
          </a:p>
        </p:txBody>
      </p:sp>
    </p:spTree>
    <p:extLst>
      <p:ext uri="{BB962C8B-B14F-4D97-AF65-F5344CB8AC3E}">
        <p14:creationId xmlns:p14="http://schemas.microsoft.com/office/powerpoint/2010/main" val="27458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221088"/>
            <a:ext cx="8486775" cy="1563923"/>
          </a:xfrm>
        </p:spPr>
        <p:txBody>
          <a:bodyPr/>
          <a:lstStyle/>
          <a:p>
            <a:pPr lvl="1" eaLnBrk="1" hangingPunct="1"/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前后断言法的创始人  </a:t>
            </a:r>
          </a:p>
          <a:p>
            <a:pPr lvl="1" eaLnBrk="1" hangingPunct="1"/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Floyd-Evans Production Language (R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Evans )</a:t>
            </a:r>
          </a:p>
          <a:p>
            <a:pPr lvl="1" eaLnBrk="1" hangingPunct="1"/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1962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年，完成了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Algol 60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编译器的开发 </a:t>
            </a:r>
          </a:p>
        </p:txBody>
      </p:sp>
      <p:sp>
        <p:nvSpPr>
          <p:cNvPr id="2" name="矩形 1"/>
          <p:cNvSpPr/>
          <p:nvPr/>
        </p:nvSpPr>
        <p:spPr>
          <a:xfrm>
            <a:off x="545163" y="1718257"/>
            <a:ext cx="20826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8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算法方面</a:t>
            </a:r>
          </a:p>
        </p:txBody>
      </p:sp>
      <p:sp>
        <p:nvSpPr>
          <p:cNvPr id="5" name="矩形 4"/>
          <p:cNvSpPr/>
          <p:nvPr/>
        </p:nvSpPr>
        <p:spPr>
          <a:xfrm>
            <a:off x="250824" y="1182747"/>
            <a:ext cx="554531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8062" y="2492896"/>
            <a:ext cx="7363252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hangingPunct="1"/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1964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年发明了著名的堆排序算法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J.Williams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以弗洛伊德命名的求最短路的算法</a:t>
            </a:r>
            <a:endParaRPr lang="zh-CN" altLang="en-US" dirty="0">
              <a:solidFill>
                <a:srgbClr val="0F37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552" y="3501008"/>
            <a:ext cx="3049165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程序设计方面</a:t>
            </a:r>
            <a:endParaRPr kumimoji="1" lang="zh-CN" altLang="en-US" sz="2800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9.4  </a:t>
            </a:r>
            <a:r>
              <a:rPr lang="zh-CN" altLang="en-US" sz="3600" dirty="0" smtClean="0"/>
              <a:t>选择排序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2382376"/>
            <a:ext cx="7848872" cy="2103473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</a:pP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个关键字序列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称为堆，当且仅当该序列满足如下性质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简称为堆性质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 </a:t>
            </a:r>
            <a:endParaRPr lang="en-US" altLang="zh-CN" sz="24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(1)  k</a:t>
            </a:r>
            <a:r>
              <a:rPr lang="en-US" altLang="zh-CN" sz="2400" baseline="-250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≤k</a:t>
            </a:r>
            <a:r>
              <a:rPr lang="en-US" altLang="zh-CN" sz="2400" baseline="-250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2i</a:t>
            </a:r>
            <a:r>
              <a:rPr lang="zh-CN" altLang="en-US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≤k</a:t>
            </a:r>
            <a:r>
              <a:rPr lang="en-US" altLang="zh-CN" sz="2400" baseline="-250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2i+1</a:t>
            </a:r>
            <a:r>
              <a:rPr lang="en-US" altLang="zh-CN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或 </a:t>
            </a:r>
            <a:r>
              <a:rPr lang="en-US" altLang="zh-CN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(2)  k</a:t>
            </a:r>
            <a:r>
              <a:rPr lang="en-US" altLang="zh-CN" sz="2400" baseline="-250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≥k</a:t>
            </a:r>
            <a:r>
              <a:rPr lang="en-US" altLang="zh-CN" sz="2400" baseline="-250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2i</a:t>
            </a:r>
            <a:r>
              <a:rPr lang="zh-CN" altLang="en-US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≥k</a:t>
            </a:r>
            <a:r>
              <a:rPr lang="en-US" altLang="zh-CN" sz="2400" baseline="-250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2i+1</a:t>
            </a:r>
            <a:r>
              <a:rPr lang="en-US" altLang="zh-CN" sz="2400" dirty="0" smtClean="0">
                <a:solidFill>
                  <a:srgbClr val="D60EA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250824" y="1182747"/>
            <a:ext cx="554531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5163" y="1718257"/>
            <a:ext cx="2082621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堆定义</a:t>
            </a:r>
            <a:endParaRPr kumimoji="1" lang="zh-CN" altLang="en-US" sz="2800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9.4  </a:t>
            </a:r>
            <a:r>
              <a:rPr lang="zh-CN" altLang="en-US" sz="3600" dirty="0" smtClean="0"/>
              <a:t>选择排序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824" y="1182747"/>
            <a:ext cx="554531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5163" y="1718257"/>
            <a:ext cx="2082621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堆定义</a:t>
            </a:r>
            <a:endParaRPr kumimoji="1" lang="zh-CN" altLang="en-US" sz="2800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9.4  </a:t>
            </a:r>
            <a:r>
              <a:rPr lang="zh-CN" altLang="en-US" sz="3600" dirty="0" smtClean="0"/>
              <a:t>选择排序</a:t>
            </a:r>
          </a:p>
        </p:txBody>
      </p:sp>
      <p:sp>
        <p:nvSpPr>
          <p:cNvPr id="6" name="TextBox 27"/>
          <p:cNvSpPr txBox="1"/>
          <p:nvPr/>
        </p:nvSpPr>
        <p:spPr>
          <a:xfrm>
            <a:off x="1079711" y="2521048"/>
            <a:ext cx="309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序列</a:t>
            </a:r>
            <a:r>
              <a:rPr kumimoji="1" lang="en-US" altLang="zh-CN" i="1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aseline="-250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i="1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aseline="-250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Symbol"/>
              </a:rPr>
              <a:t>、</a:t>
            </a:r>
            <a:r>
              <a:rPr kumimoji="1" lang="en-US" altLang="zh-CN" i="1" dirty="0" err="1" smtClean="0">
                <a:solidFill>
                  <a:srgbClr val="0F3786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Symbol"/>
              </a:rPr>
              <a:t>k</a:t>
            </a:r>
            <a:r>
              <a:rPr kumimoji="1" lang="en-US" altLang="zh-CN" i="1" baseline="-25000" dirty="0" err="1" smtClean="0">
                <a:solidFill>
                  <a:srgbClr val="0F3786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Symbol"/>
              </a:rPr>
              <a:t>n</a:t>
            </a:r>
            <a:endParaRPr lang="zh-CN" altLang="en-US" dirty="0" smtClean="0">
              <a:solidFill>
                <a:srgbClr val="0F378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44205"/>
              </p:ext>
            </p:extLst>
          </p:nvPr>
        </p:nvGraphicFramePr>
        <p:xfrm>
          <a:off x="1068015" y="4169099"/>
          <a:ext cx="6120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076"/>
                <a:gridCol w="680076"/>
                <a:gridCol w="680076"/>
                <a:gridCol w="680076"/>
                <a:gridCol w="680076"/>
                <a:gridCol w="680076"/>
                <a:gridCol w="680076"/>
                <a:gridCol w="680076"/>
                <a:gridCol w="6800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zh-CN" altLang="en-US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 smtClean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i="1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i="1" dirty="0" err="1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i="1" dirty="0" smtClean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i="1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i="1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i="1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altLang="en-US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 smtClean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i="1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ea typeface="楷体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1" lang="en-US" altLang="zh-CN" baseline="-2500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ea typeface="楷体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CN" i="1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ea typeface="楷体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1" lang="en-US" altLang="zh-CN" baseline="-2500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ea typeface="楷体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 smtClean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i="1" dirty="0" err="1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ea typeface="楷体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1" lang="en-US" altLang="zh-CN" baseline="-25000" dirty="0" err="1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ea typeface="楷体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 smtClean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i="1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ea typeface="楷体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1" lang="en-US" altLang="zh-CN" baseline="-2500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ea typeface="楷体" pitchFamily="49" charset="-122"/>
                          <a:cs typeface="Times New Roman" panose="02020603050405020304" pitchFamily="18" charset="0"/>
                        </a:rPr>
                        <a:t>2i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i="1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ea typeface="楷体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1" lang="en-US" altLang="zh-CN" baseline="-2500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ea typeface="楷体" pitchFamily="49" charset="-122"/>
                          <a:cs typeface="Times New Roman" panose="02020603050405020304" pitchFamily="18" charset="0"/>
                        </a:rPr>
                        <a:t>2i+1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 smtClean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5658946" y="1718257"/>
            <a:ext cx="1873250" cy="2369880"/>
            <a:chOff x="5076056" y="1182747"/>
            <a:chExt cx="1873250" cy="2369880"/>
          </a:xfrm>
        </p:grpSpPr>
        <p:grpSp>
          <p:nvGrpSpPr>
            <p:cNvPr id="9" name="组合 22"/>
            <p:cNvGrpSpPr/>
            <p:nvPr/>
          </p:nvGrpSpPr>
          <p:grpSpPr>
            <a:xfrm>
              <a:off x="5076056" y="1182747"/>
              <a:ext cx="1873250" cy="1904710"/>
              <a:chOff x="5197495" y="1928802"/>
              <a:chExt cx="1873250" cy="1904710"/>
            </a:xfrm>
          </p:grpSpPr>
          <p:sp>
            <p:nvSpPr>
              <p:cNvPr id="10" name="Oval 7"/>
              <p:cNvSpPr>
                <a:spLocks noChangeArrowheads="1"/>
              </p:cNvSpPr>
              <p:nvPr/>
            </p:nvSpPr>
            <p:spPr bwMode="auto">
              <a:xfrm>
                <a:off x="6134120" y="1928802"/>
                <a:ext cx="431800" cy="4318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anchor="ctr"/>
              <a:lstStyle/>
              <a:p>
                <a:r>
                  <a:rPr lang="en-US" altLang="zh-CN" sz="2000" i="1" dirty="0" smtClean="0">
                    <a:solidFill>
                      <a:srgbClr val="1000E4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2000" baseline="-25000" dirty="0" smtClean="0">
                    <a:solidFill>
                      <a:srgbClr val="1000E4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altLang="zh-CN" sz="2000" baseline="-25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Oval 8"/>
              <p:cNvSpPr>
                <a:spLocks noChangeArrowheads="1"/>
              </p:cNvSpPr>
              <p:nvPr/>
            </p:nvSpPr>
            <p:spPr bwMode="auto">
              <a:xfrm>
                <a:off x="5629295" y="2505065"/>
                <a:ext cx="431800" cy="4318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anchor="ctr"/>
              <a:lstStyle/>
              <a:p>
                <a:r>
                  <a:rPr lang="en-US" altLang="zh-CN" sz="2000" i="1" dirty="0" smtClean="0">
                    <a:solidFill>
                      <a:srgbClr val="1000E4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2000" baseline="-25000" dirty="0" smtClean="0">
                    <a:solidFill>
                      <a:srgbClr val="1000E4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zh-CN" sz="2000" baseline="-25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>
                <a:off x="6638945" y="2505065"/>
                <a:ext cx="431800" cy="4318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r>
                  <a:rPr lang="en-US" altLang="zh-CN" sz="2000" i="1" dirty="0" smtClean="0">
                    <a:solidFill>
                      <a:srgbClr val="1000E4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2000" baseline="-25000" dirty="0" smtClean="0">
                    <a:solidFill>
                      <a:srgbClr val="1000E4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altLang="zh-CN" sz="2000" baseline="-25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5197495" y="3081327"/>
                <a:ext cx="431800" cy="4318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6577022" y="3376312"/>
                <a:ext cx="438143" cy="4318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r>
                  <a:rPr lang="en-US" altLang="zh-CN" sz="2000" i="1" dirty="0" err="1" smtClean="0">
                    <a:solidFill>
                      <a:srgbClr val="1000E4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2000" i="1" baseline="-25000" dirty="0" err="1" smtClean="0">
                    <a:solidFill>
                      <a:srgbClr val="1000E4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zh-CN" altLang="en-US" sz="2000" i="1" baseline="-25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5945208" y="2284402"/>
                <a:ext cx="242887" cy="257175"/>
              </a:xfrm>
              <a:custGeom>
                <a:avLst/>
                <a:gdLst/>
                <a:ahLst/>
                <a:cxnLst>
                  <a:cxn ang="0">
                    <a:pos x="153" y="0"/>
                  </a:cxn>
                  <a:cxn ang="0">
                    <a:pos x="0" y="162"/>
                  </a:cxn>
                </a:cxnLst>
                <a:rect l="0" t="0" r="r" b="b"/>
                <a:pathLst>
                  <a:path w="153" h="162">
                    <a:moveTo>
                      <a:pt x="153" y="0"/>
                    </a:moveTo>
                    <a:lnTo>
                      <a:pt x="0" y="162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6540520" y="2262177"/>
                <a:ext cx="241300" cy="255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2" y="161"/>
                  </a:cxn>
                </a:cxnLst>
                <a:rect l="0" t="0" r="r" b="b"/>
                <a:pathLst>
                  <a:path w="152" h="161">
                    <a:moveTo>
                      <a:pt x="0" y="0"/>
                    </a:moveTo>
                    <a:lnTo>
                      <a:pt x="152" y="161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5488008" y="2878127"/>
                <a:ext cx="185737" cy="239713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0" y="151"/>
                  </a:cxn>
                </a:cxnLst>
                <a:rect l="0" t="0" r="r" b="b"/>
                <a:pathLst>
                  <a:path w="117" h="151">
                    <a:moveTo>
                      <a:pt x="117" y="0"/>
                    </a:moveTo>
                    <a:lnTo>
                      <a:pt x="0" y="151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6007120" y="2865427"/>
                <a:ext cx="198437" cy="2397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5" y="151"/>
                  </a:cxn>
                </a:cxnLst>
                <a:rect l="0" t="0" r="r" b="b"/>
                <a:pathLst>
                  <a:path w="125" h="151">
                    <a:moveTo>
                      <a:pt x="0" y="0"/>
                    </a:moveTo>
                    <a:lnTo>
                      <a:pt x="125" y="151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5834812" y="3376312"/>
                <a:ext cx="6477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dirty="0">
                    <a:latin typeface="宋体"/>
                    <a:ea typeface="宋体" pitchFamily="2" charset="-122"/>
                    <a:cs typeface="Times New Roman" pitchFamily="18" charset="0"/>
                  </a:rPr>
                  <a:t>…</a:t>
                </a:r>
                <a:endParaRPr lang="en-US" altLang="zh-CN" dirty="0"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5213245" y="3090962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完全二叉树</a:t>
              </a:r>
            </a:p>
          </p:txBody>
        </p:sp>
      </p:grpSp>
      <p:sp>
        <p:nvSpPr>
          <p:cNvPr id="32" name="右箭头 31"/>
          <p:cNvSpPr/>
          <p:nvPr/>
        </p:nvSpPr>
        <p:spPr bwMode="auto">
          <a:xfrm rot="3336818">
            <a:off x="2372996" y="3419078"/>
            <a:ext cx="844377" cy="35137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右箭头 35"/>
          <p:cNvSpPr/>
          <p:nvPr/>
        </p:nvSpPr>
        <p:spPr bwMode="auto">
          <a:xfrm rot="7545870">
            <a:off x="4900123" y="3511249"/>
            <a:ext cx="855485" cy="35137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254399" y="5238249"/>
            <a:ext cx="4749899" cy="539047"/>
            <a:chOff x="1254399" y="5238249"/>
            <a:chExt cx="4749899" cy="539047"/>
          </a:xfrm>
        </p:grpSpPr>
        <p:sp>
          <p:nvSpPr>
            <p:cNvPr id="33" name="矩形 32"/>
            <p:cNvSpPr/>
            <p:nvPr/>
          </p:nvSpPr>
          <p:spPr>
            <a:xfrm>
              <a:off x="1254399" y="5238249"/>
              <a:ext cx="2725426" cy="4931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120000"/>
                </a:lnSpc>
              </a:pPr>
              <a:r>
                <a:rPr lang="en-US" altLang="zh-CN" dirty="0">
                  <a:solidFill>
                    <a:srgbClr val="D60EAB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(1)  </a:t>
              </a:r>
              <a:r>
                <a:rPr lang="en-US" altLang="zh-CN" i="1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i="1" baseline="-25000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i="1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≤k</a:t>
              </a:r>
              <a:r>
                <a:rPr lang="en-US" altLang="zh-CN" baseline="-25000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i="1" baseline="-25000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且</a:t>
              </a:r>
              <a:r>
                <a:rPr lang="en-US" altLang="zh-CN" i="1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i="1" baseline="-25000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i="1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≤k</a:t>
              </a:r>
              <a:r>
                <a:rPr lang="en-US" altLang="zh-CN" baseline="-25000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i="1" baseline="-25000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i+</a:t>
              </a:r>
              <a:r>
                <a:rPr lang="en-US" altLang="zh-CN" baseline="-25000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i="1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8" name="右箭头 37"/>
            <p:cNvSpPr/>
            <p:nvPr/>
          </p:nvSpPr>
          <p:spPr bwMode="auto">
            <a:xfrm>
              <a:off x="4106697" y="5392941"/>
              <a:ext cx="609320" cy="35137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96302" y="5315631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小</a:t>
              </a:r>
              <a:r>
                <a:rPr kumimoji="1" lang="zh-CN" altLang="en-US" dirty="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根</a:t>
              </a:r>
              <a:r>
                <a:rPr kumimoji="1" lang="zh-CN" altLang="en-US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堆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254399" y="5893158"/>
            <a:ext cx="4730078" cy="494647"/>
            <a:chOff x="1254399" y="5893158"/>
            <a:chExt cx="4730078" cy="494647"/>
          </a:xfrm>
        </p:grpSpPr>
        <p:sp>
          <p:nvSpPr>
            <p:cNvPr id="39" name="矩形 38"/>
            <p:cNvSpPr/>
            <p:nvPr/>
          </p:nvSpPr>
          <p:spPr>
            <a:xfrm>
              <a:off x="1254399" y="5893158"/>
              <a:ext cx="27735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D60EAB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(2)  </a:t>
              </a:r>
              <a:r>
                <a:rPr lang="en-US" altLang="zh-CN" i="1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i="1" baseline="-25000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i="1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≥k</a:t>
              </a:r>
              <a:r>
                <a:rPr lang="en-US" altLang="zh-CN" baseline="-25000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i="1" baseline="-25000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i="1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且</a:t>
              </a:r>
              <a:r>
                <a:rPr lang="en-US" altLang="zh-CN" i="1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i="1" baseline="-25000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i="1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≥k</a:t>
              </a:r>
              <a:r>
                <a:rPr lang="en-US" altLang="zh-CN" baseline="-25000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i="1" baseline="-25000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i+</a:t>
              </a:r>
              <a:r>
                <a:rPr lang="en-US" altLang="zh-CN" baseline="-25000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i="1" dirty="0">
                  <a:solidFill>
                    <a:srgbClr val="D60EA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右箭头 40"/>
            <p:cNvSpPr/>
            <p:nvPr/>
          </p:nvSpPr>
          <p:spPr bwMode="auto">
            <a:xfrm>
              <a:off x="4086876" y="6003450"/>
              <a:ext cx="609320" cy="35137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876481" y="5926140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大根堆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右箭头 29"/>
          <p:cNvSpPr/>
          <p:nvPr/>
        </p:nvSpPr>
        <p:spPr bwMode="auto">
          <a:xfrm>
            <a:off x="4106698" y="2599051"/>
            <a:ext cx="1054824" cy="351373"/>
          </a:xfrm>
          <a:prstGeom prst="rightArrow">
            <a:avLst/>
          </a:prstGeom>
          <a:solidFill>
            <a:srgbClr val="D60EA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209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9.1 </a:t>
            </a:r>
            <a:r>
              <a:rPr lang="zh-CN" altLang="en-US" sz="3600" smtClean="0"/>
              <a:t>基本概念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45421"/>
            <a:ext cx="3168030" cy="64727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排序的稳定性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7264" y="1892698"/>
            <a:ext cx="7078009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</a:pPr>
            <a:r>
              <a:rPr lang="zh-CN" altLang="en-US" sz="28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如果待排序的表中，存在有多个关键字相同的记录，经过排序后这些具有相同关键字的记录之间的</a:t>
            </a:r>
            <a:r>
              <a:rPr kumimoji="1" lang="zh-CN" altLang="en-US" sz="2800" dirty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相对次序保持不变</a:t>
            </a:r>
            <a:r>
              <a:rPr kumimoji="1" lang="zh-CN" altLang="en-US" sz="2800" dirty="0">
                <a:solidFill>
                  <a:srgbClr val="0035EB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则称这种排序方法是</a:t>
            </a:r>
            <a:r>
              <a:rPr kumimoji="1"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稳定</a:t>
            </a:r>
            <a:r>
              <a:rPr lang="zh-CN" altLang="en-US" sz="28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800" dirty="0">
                <a:solidFill>
                  <a:srgbClr val="0035EB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800" dirty="0">
              <a:solidFill>
                <a:srgbClr val="0035EB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0922" y="4137335"/>
            <a:ext cx="6988067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</a:pPr>
            <a:r>
              <a:rPr lang="zh-CN" altLang="en-US" sz="28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若具有相同关键字的记录之间的</a:t>
            </a:r>
            <a:r>
              <a:rPr kumimoji="1" lang="zh-CN" altLang="en-US" sz="2800" dirty="0">
                <a:solidFill>
                  <a:srgbClr val="D60EAB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相对次序发生变化</a:t>
            </a:r>
            <a:r>
              <a:rPr lang="zh-CN" altLang="en-US" sz="28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，则称这种排序方法是</a:t>
            </a:r>
            <a:r>
              <a:rPr kumimoji="1"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不稳定</a:t>
            </a:r>
            <a:r>
              <a:rPr lang="zh-CN" altLang="en-US" sz="28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的。 </a:t>
            </a:r>
          </a:p>
        </p:txBody>
      </p:sp>
    </p:spTree>
    <p:extLst>
      <p:ext uri="{BB962C8B-B14F-4D97-AF65-F5344CB8AC3E}">
        <p14:creationId xmlns:p14="http://schemas.microsoft.com/office/powerpoint/2010/main" val="39167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9.4  </a:t>
            </a:r>
            <a:r>
              <a:rPr lang="zh-CN" altLang="en-US" sz="3600" dirty="0" smtClean="0"/>
              <a:t>选择排序</a:t>
            </a:r>
          </a:p>
        </p:txBody>
      </p:sp>
      <p:sp>
        <p:nvSpPr>
          <p:cNvPr id="91" name="矩形 90"/>
          <p:cNvSpPr/>
          <p:nvPr/>
        </p:nvSpPr>
        <p:spPr>
          <a:xfrm>
            <a:off x="250824" y="1182747"/>
            <a:ext cx="554531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堆示例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5484" y="3823817"/>
            <a:ext cx="3448050" cy="2588709"/>
            <a:chOff x="550030" y="3823817"/>
            <a:chExt cx="3448050" cy="2588709"/>
          </a:xfrm>
        </p:grpSpPr>
        <p:sp>
          <p:nvSpPr>
            <p:cNvPr id="44039" name="Text Box 86"/>
            <p:cNvSpPr txBox="1">
              <a:spLocks noChangeArrowheads="1"/>
            </p:cNvSpPr>
            <p:nvPr/>
          </p:nvSpPr>
          <p:spPr bwMode="auto">
            <a:xfrm>
              <a:off x="1651755" y="5838039"/>
              <a:ext cx="12509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大根堆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50030" y="3823817"/>
              <a:ext cx="3448050" cy="2588709"/>
              <a:chOff x="913076" y="3824859"/>
              <a:chExt cx="3448050" cy="2588709"/>
            </a:xfrm>
          </p:grpSpPr>
          <p:grpSp>
            <p:nvGrpSpPr>
              <p:cNvPr id="44038" name="Group 45"/>
              <p:cNvGrpSpPr>
                <a:grpSpLocks/>
              </p:cNvGrpSpPr>
              <p:nvPr/>
            </p:nvGrpSpPr>
            <p:grpSpPr bwMode="auto">
              <a:xfrm>
                <a:off x="913076" y="3964056"/>
                <a:ext cx="3448050" cy="2449512"/>
                <a:chOff x="38" y="0"/>
                <a:chExt cx="2172" cy="1543"/>
              </a:xfrm>
            </p:grpSpPr>
            <p:sp>
              <p:nvSpPr>
                <p:cNvPr id="44042" name="Rectangle 47"/>
                <p:cNvSpPr>
                  <a:spLocks noChangeArrowheads="1"/>
                </p:cNvSpPr>
                <p:nvPr/>
              </p:nvSpPr>
              <p:spPr bwMode="auto">
                <a:xfrm>
                  <a:off x="758" y="421"/>
                  <a:ext cx="241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43" name="Rectangle 48"/>
                <p:cNvSpPr>
                  <a:spLocks noChangeArrowheads="1"/>
                </p:cNvSpPr>
                <p:nvPr/>
              </p:nvSpPr>
              <p:spPr bwMode="auto">
                <a:xfrm>
                  <a:off x="832" y="446"/>
                  <a:ext cx="176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47</a:t>
                  </a:r>
                  <a:endParaRPr lang="en-US" altLang="zh-CN" sz="240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44" name="Rectangle 49"/>
                <p:cNvSpPr>
                  <a:spLocks noChangeArrowheads="1"/>
                </p:cNvSpPr>
                <p:nvPr/>
              </p:nvSpPr>
              <p:spPr bwMode="auto">
                <a:xfrm>
                  <a:off x="964" y="478"/>
                  <a:ext cx="44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45" name="Oval 50"/>
                <p:cNvSpPr>
                  <a:spLocks noChangeArrowheads="1"/>
                </p:cNvSpPr>
                <p:nvPr/>
              </p:nvSpPr>
              <p:spPr bwMode="auto">
                <a:xfrm>
                  <a:off x="785" y="429"/>
                  <a:ext cx="288" cy="268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47" name="Rectangle 52"/>
                <p:cNvSpPr>
                  <a:spLocks noChangeArrowheads="1"/>
                </p:cNvSpPr>
                <p:nvPr/>
              </p:nvSpPr>
              <p:spPr bwMode="auto">
                <a:xfrm>
                  <a:off x="1555" y="441"/>
                  <a:ext cx="176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85</a:t>
                  </a:r>
                  <a:endParaRPr lang="en-US" altLang="zh-CN" sz="240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48" name="Rectangle 53"/>
                <p:cNvSpPr>
                  <a:spLocks noChangeArrowheads="1"/>
                </p:cNvSpPr>
                <p:nvPr/>
              </p:nvSpPr>
              <p:spPr bwMode="auto">
                <a:xfrm>
                  <a:off x="1768" y="474"/>
                  <a:ext cx="44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49" name="Oval 54"/>
                <p:cNvSpPr>
                  <a:spLocks noChangeArrowheads="1"/>
                </p:cNvSpPr>
                <p:nvPr/>
              </p:nvSpPr>
              <p:spPr bwMode="auto">
                <a:xfrm>
                  <a:off x="1499" y="393"/>
                  <a:ext cx="287" cy="269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50" name="Rectangle 55"/>
                <p:cNvSpPr>
                  <a:spLocks noChangeArrowheads="1"/>
                </p:cNvSpPr>
                <p:nvPr/>
              </p:nvSpPr>
              <p:spPr bwMode="auto">
                <a:xfrm>
                  <a:off x="400" y="846"/>
                  <a:ext cx="241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51" name="Rectangle 56"/>
                <p:cNvSpPr>
                  <a:spLocks noChangeArrowheads="1"/>
                </p:cNvSpPr>
                <p:nvPr/>
              </p:nvSpPr>
              <p:spPr bwMode="auto">
                <a:xfrm>
                  <a:off x="549" y="802"/>
                  <a:ext cx="176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24</a:t>
                  </a:r>
                  <a:endParaRPr lang="en-US" altLang="zh-CN" sz="240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53" name="Oval 58"/>
                <p:cNvSpPr>
                  <a:spLocks noChangeArrowheads="1"/>
                </p:cNvSpPr>
                <p:nvPr/>
              </p:nvSpPr>
              <p:spPr bwMode="auto">
                <a:xfrm>
                  <a:off x="499" y="789"/>
                  <a:ext cx="287" cy="268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54" name="Rectangle 59"/>
                <p:cNvSpPr>
                  <a:spLocks noChangeArrowheads="1"/>
                </p:cNvSpPr>
                <p:nvPr/>
              </p:nvSpPr>
              <p:spPr bwMode="auto">
                <a:xfrm>
                  <a:off x="991" y="868"/>
                  <a:ext cx="241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55" name="Rectangle 60"/>
                <p:cNvSpPr>
                  <a:spLocks noChangeArrowheads="1"/>
                </p:cNvSpPr>
                <p:nvPr/>
              </p:nvSpPr>
              <p:spPr bwMode="auto">
                <a:xfrm>
                  <a:off x="1017" y="866"/>
                  <a:ext cx="176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36</a:t>
                  </a:r>
                  <a:endParaRPr lang="en-US" altLang="zh-CN" sz="240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56" name="Rectangle 61"/>
                <p:cNvSpPr>
                  <a:spLocks noChangeArrowheads="1"/>
                </p:cNvSpPr>
                <p:nvPr/>
              </p:nvSpPr>
              <p:spPr bwMode="auto">
                <a:xfrm>
                  <a:off x="1198" y="931"/>
                  <a:ext cx="88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57" name="Oval 62"/>
                <p:cNvSpPr>
                  <a:spLocks noChangeArrowheads="1"/>
                </p:cNvSpPr>
                <p:nvPr/>
              </p:nvSpPr>
              <p:spPr bwMode="auto">
                <a:xfrm>
                  <a:off x="953" y="811"/>
                  <a:ext cx="288" cy="269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58" name="Rectangle 63"/>
                <p:cNvSpPr>
                  <a:spLocks noChangeArrowheads="1"/>
                </p:cNvSpPr>
                <p:nvPr/>
              </p:nvSpPr>
              <p:spPr bwMode="auto">
                <a:xfrm>
                  <a:off x="1960" y="856"/>
                  <a:ext cx="241" cy="3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59" name="Rectangle 64"/>
                <p:cNvSpPr>
                  <a:spLocks noChangeArrowheads="1"/>
                </p:cNvSpPr>
                <p:nvPr/>
              </p:nvSpPr>
              <p:spPr bwMode="auto">
                <a:xfrm>
                  <a:off x="1840" y="866"/>
                  <a:ext cx="176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30</a:t>
                  </a:r>
                  <a:endParaRPr lang="en-US" altLang="zh-CN" sz="240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60" name="Rectangle 65"/>
                <p:cNvSpPr>
                  <a:spLocks noChangeArrowheads="1"/>
                </p:cNvSpPr>
                <p:nvPr/>
              </p:nvSpPr>
              <p:spPr bwMode="auto">
                <a:xfrm>
                  <a:off x="2166" y="914"/>
                  <a:ext cx="44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61" name="Oval 66"/>
                <p:cNvSpPr>
                  <a:spLocks noChangeArrowheads="1"/>
                </p:cNvSpPr>
                <p:nvPr/>
              </p:nvSpPr>
              <p:spPr bwMode="auto">
                <a:xfrm>
                  <a:off x="1753" y="823"/>
                  <a:ext cx="287" cy="269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62" name="Rectangle 67"/>
                <p:cNvSpPr>
                  <a:spLocks noChangeArrowheads="1"/>
                </p:cNvSpPr>
                <p:nvPr/>
              </p:nvSpPr>
              <p:spPr bwMode="auto">
                <a:xfrm>
                  <a:off x="1393" y="868"/>
                  <a:ext cx="241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63" name="Rectangle 68"/>
                <p:cNvSpPr>
                  <a:spLocks noChangeArrowheads="1"/>
                </p:cNvSpPr>
                <p:nvPr/>
              </p:nvSpPr>
              <p:spPr bwMode="auto">
                <a:xfrm>
                  <a:off x="1395" y="860"/>
                  <a:ext cx="176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53</a:t>
                  </a:r>
                  <a:endParaRPr lang="en-US" altLang="zh-CN" sz="240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64" name="Rectangle 69"/>
                <p:cNvSpPr>
                  <a:spLocks noChangeArrowheads="1"/>
                </p:cNvSpPr>
                <p:nvPr/>
              </p:nvSpPr>
              <p:spPr bwMode="auto">
                <a:xfrm>
                  <a:off x="1600" y="925"/>
                  <a:ext cx="44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65" name="Oval 70"/>
                <p:cNvSpPr>
                  <a:spLocks noChangeArrowheads="1"/>
                </p:cNvSpPr>
                <p:nvPr/>
              </p:nvSpPr>
              <p:spPr bwMode="auto">
                <a:xfrm>
                  <a:off x="1324" y="811"/>
                  <a:ext cx="288" cy="269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66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697" y="662"/>
                  <a:ext cx="130" cy="12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67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1497" y="655"/>
                  <a:ext cx="86" cy="146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68" name="Line 73"/>
                <p:cNvSpPr>
                  <a:spLocks noChangeShapeType="1"/>
                </p:cNvSpPr>
                <p:nvPr/>
              </p:nvSpPr>
              <p:spPr bwMode="auto">
                <a:xfrm>
                  <a:off x="1391" y="277"/>
                  <a:ext cx="169" cy="13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69" name="Line 74"/>
                <p:cNvSpPr>
                  <a:spLocks noChangeShapeType="1"/>
                </p:cNvSpPr>
                <p:nvPr/>
              </p:nvSpPr>
              <p:spPr bwMode="auto">
                <a:xfrm>
                  <a:off x="1024" y="685"/>
                  <a:ext cx="63" cy="13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70" name="Rectangle 75"/>
                <p:cNvSpPr>
                  <a:spLocks noChangeArrowheads="1"/>
                </p:cNvSpPr>
                <p:nvPr/>
              </p:nvSpPr>
              <p:spPr bwMode="auto">
                <a:xfrm>
                  <a:off x="1181" y="0"/>
                  <a:ext cx="241" cy="3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71" name="Rectangle 76"/>
                <p:cNvSpPr>
                  <a:spLocks noChangeArrowheads="1"/>
                </p:cNvSpPr>
                <p:nvPr/>
              </p:nvSpPr>
              <p:spPr bwMode="auto">
                <a:xfrm>
                  <a:off x="1215" y="58"/>
                  <a:ext cx="176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98</a:t>
                  </a:r>
                  <a:endParaRPr lang="en-US" altLang="zh-CN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72" name="Rectangle 77"/>
                <p:cNvSpPr>
                  <a:spLocks noChangeArrowheads="1"/>
                </p:cNvSpPr>
                <p:nvPr/>
              </p:nvSpPr>
              <p:spPr bwMode="auto">
                <a:xfrm>
                  <a:off x="1387" y="58"/>
                  <a:ext cx="44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73" name="Oval 78"/>
                <p:cNvSpPr>
                  <a:spLocks noChangeArrowheads="1"/>
                </p:cNvSpPr>
                <p:nvPr/>
              </p:nvSpPr>
              <p:spPr bwMode="auto">
                <a:xfrm>
                  <a:off x="1142" y="41"/>
                  <a:ext cx="288" cy="269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74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999" y="288"/>
                  <a:ext cx="180" cy="144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75" name="Line 80"/>
                <p:cNvSpPr>
                  <a:spLocks noChangeShapeType="1"/>
                </p:cNvSpPr>
                <p:nvPr/>
              </p:nvSpPr>
              <p:spPr bwMode="auto">
                <a:xfrm>
                  <a:off x="1710" y="636"/>
                  <a:ext cx="109" cy="17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76" name="Rectangle 81"/>
                <p:cNvSpPr>
                  <a:spLocks noChangeArrowheads="1"/>
                </p:cNvSpPr>
                <p:nvPr/>
              </p:nvSpPr>
              <p:spPr bwMode="auto">
                <a:xfrm>
                  <a:off x="38" y="1229"/>
                  <a:ext cx="241" cy="3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77" name="Rectangle 82"/>
                <p:cNvSpPr>
                  <a:spLocks noChangeArrowheads="1"/>
                </p:cNvSpPr>
                <p:nvPr/>
              </p:nvSpPr>
              <p:spPr bwMode="auto">
                <a:xfrm>
                  <a:off x="322" y="1165"/>
                  <a:ext cx="176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16</a:t>
                  </a:r>
                  <a:endParaRPr lang="en-US" altLang="zh-CN" sz="240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78" name="Rectangle 83"/>
                <p:cNvSpPr>
                  <a:spLocks noChangeArrowheads="1"/>
                </p:cNvSpPr>
                <p:nvPr/>
              </p:nvSpPr>
              <p:spPr bwMode="auto">
                <a:xfrm>
                  <a:off x="244" y="1287"/>
                  <a:ext cx="44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79" name="Oval 84"/>
                <p:cNvSpPr>
                  <a:spLocks noChangeArrowheads="1"/>
                </p:cNvSpPr>
                <p:nvPr/>
              </p:nvSpPr>
              <p:spPr bwMode="auto">
                <a:xfrm>
                  <a:off x="283" y="1149"/>
                  <a:ext cx="288" cy="268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80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446" y="1013"/>
                  <a:ext cx="108" cy="123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1315506" y="3824859"/>
                <a:ext cx="2881483" cy="1978883"/>
                <a:chOff x="4370372" y="1192397"/>
                <a:chExt cx="2881483" cy="1978883"/>
              </a:xfrm>
            </p:grpSpPr>
            <p:sp>
              <p:nvSpPr>
                <p:cNvPr id="90" name="TextBox 17"/>
                <p:cNvSpPr txBox="1"/>
                <p:nvPr/>
              </p:nvSpPr>
              <p:spPr>
                <a:xfrm>
                  <a:off x="5572132" y="1192397"/>
                  <a:ext cx="35719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2000" dirty="0" smtClean="0">
                      <a:solidFill>
                        <a:srgbClr val="FF0000"/>
                      </a:solidFill>
                    </a:rPr>
                    <a:t>1</a:t>
                  </a:r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2" name="TextBox 18"/>
                <p:cNvSpPr txBox="1"/>
                <p:nvPr/>
              </p:nvSpPr>
              <p:spPr>
                <a:xfrm>
                  <a:off x="5224856" y="1724888"/>
                  <a:ext cx="35719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2000" dirty="0" smtClean="0">
                      <a:solidFill>
                        <a:srgbClr val="FF0000"/>
                      </a:solidFill>
                    </a:rPr>
                    <a:t>2</a:t>
                  </a:r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3" name="TextBox 19"/>
                <p:cNvSpPr txBox="1"/>
                <p:nvPr/>
              </p:nvSpPr>
              <p:spPr>
                <a:xfrm>
                  <a:off x="4601353" y="2338503"/>
                  <a:ext cx="35719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2000" dirty="0" smtClean="0">
                      <a:solidFill>
                        <a:srgbClr val="FF0000"/>
                      </a:solidFill>
                    </a:rPr>
                    <a:t>4</a:t>
                  </a:r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4" name="TextBox 20"/>
                <p:cNvSpPr txBox="1"/>
                <p:nvPr/>
              </p:nvSpPr>
              <p:spPr>
                <a:xfrm>
                  <a:off x="6413484" y="1696550"/>
                  <a:ext cx="35719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2000" dirty="0" smtClean="0">
                      <a:solidFill>
                        <a:srgbClr val="FF0000"/>
                      </a:solidFill>
                    </a:rPr>
                    <a:t>3</a:t>
                  </a:r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" name="TextBox 21"/>
                <p:cNvSpPr txBox="1"/>
                <p:nvPr/>
              </p:nvSpPr>
              <p:spPr>
                <a:xfrm>
                  <a:off x="5682440" y="2330929"/>
                  <a:ext cx="35719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2000" dirty="0" smtClean="0">
                      <a:solidFill>
                        <a:srgbClr val="FF0000"/>
                      </a:solidFill>
                    </a:rPr>
                    <a:t>5</a:t>
                  </a:r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6" name="TextBox 22"/>
                <p:cNvSpPr txBox="1"/>
                <p:nvPr/>
              </p:nvSpPr>
              <p:spPr>
                <a:xfrm>
                  <a:off x="6086535" y="2348861"/>
                  <a:ext cx="35719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2000" dirty="0" smtClean="0">
                      <a:solidFill>
                        <a:srgbClr val="FF0000"/>
                      </a:solidFill>
                    </a:rPr>
                    <a:t>6</a:t>
                  </a:r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7" name="TextBox 22"/>
                <p:cNvSpPr txBox="1"/>
                <p:nvPr/>
              </p:nvSpPr>
              <p:spPr>
                <a:xfrm>
                  <a:off x="6894665" y="2337279"/>
                  <a:ext cx="35719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2000" dirty="0" smtClean="0">
                      <a:solidFill>
                        <a:srgbClr val="FF0000"/>
                      </a:solidFill>
                    </a:rPr>
                    <a:t>7</a:t>
                  </a:r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8" name="TextBox 22"/>
                <p:cNvSpPr txBox="1"/>
                <p:nvPr/>
              </p:nvSpPr>
              <p:spPr>
                <a:xfrm>
                  <a:off x="4370372" y="2863503"/>
                  <a:ext cx="35719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2000" dirty="0" smtClean="0">
                      <a:solidFill>
                        <a:srgbClr val="FF0000"/>
                      </a:solidFill>
                    </a:rPr>
                    <a:t>8</a:t>
                  </a:r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85933"/>
              </p:ext>
            </p:extLst>
          </p:nvPr>
        </p:nvGraphicFramePr>
        <p:xfrm>
          <a:off x="652685" y="1746382"/>
          <a:ext cx="6120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076"/>
                <a:gridCol w="680076"/>
                <a:gridCol w="680076"/>
                <a:gridCol w="680076"/>
                <a:gridCol w="680076"/>
                <a:gridCol w="680076"/>
                <a:gridCol w="680076"/>
                <a:gridCol w="680076"/>
                <a:gridCol w="6800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zh-CN" altLang="en-US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 smtClean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i="0" dirty="0" smtClean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i="1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 smtClean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i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zh-CN" altLang="en-US" i="0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i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CN" i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ea typeface="楷体" pitchFamily="49" charset="-122"/>
                          <a:cs typeface="Times New Roman" panose="02020603050405020304" pitchFamily="18" charset="0"/>
                        </a:rPr>
                        <a:t>47</a:t>
                      </a:r>
                      <a:endParaRPr lang="zh-CN" altLang="en-US" i="0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baseline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CN" altLang="en-US" i="0" dirty="0" smtClean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i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i="0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i="0" dirty="0" smtClean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i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ea typeface="楷体" pitchFamily="49" charset="-122"/>
                          <a:cs typeface="Times New Roman" panose="02020603050405020304" pitchFamily="18" charset="0"/>
                        </a:rPr>
                        <a:t>53</a:t>
                      </a:r>
                      <a:endParaRPr lang="zh-CN" altLang="en-US" i="0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i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ea typeface="楷体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i="0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i="0" dirty="0" smtClean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71972"/>
              </p:ext>
            </p:extLst>
          </p:nvPr>
        </p:nvGraphicFramePr>
        <p:xfrm>
          <a:off x="2737841" y="2649261"/>
          <a:ext cx="6120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076"/>
                <a:gridCol w="680076"/>
                <a:gridCol w="680076"/>
                <a:gridCol w="680076"/>
                <a:gridCol w="680076"/>
                <a:gridCol w="680076"/>
                <a:gridCol w="680076"/>
                <a:gridCol w="680076"/>
                <a:gridCol w="6800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zh-CN" altLang="en-US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 smtClean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zh-CN" altLang="en-US" i="0" dirty="0" smtClean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  <a:endParaRPr lang="zh-CN" altLang="en-US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</a:t>
                      </a:r>
                      <a:endParaRPr lang="zh-CN" altLang="en-US" i="1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</a:t>
                      </a:r>
                      <a:endParaRPr lang="zh-CN" altLang="en-US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 smtClean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i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16</a:t>
                      </a:r>
                      <a:endParaRPr lang="zh-CN" altLang="en-US" i="0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i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CN" i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ea typeface="楷体" pitchFamily="49" charset="-122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i="0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baseline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24</a:t>
                      </a:r>
                      <a:endParaRPr lang="zh-CN" altLang="en-US" i="0" dirty="0" smtClean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i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85</a:t>
                      </a:r>
                      <a:endParaRPr lang="zh-CN" altLang="en-US" i="0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47</a:t>
                      </a:r>
                      <a:endParaRPr lang="zh-CN" altLang="en-US" i="0" dirty="0" smtClean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i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ea typeface="楷体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i="0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i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ea typeface="楷体" pitchFamily="49" charset="-122"/>
                          <a:cs typeface="Times New Roman" panose="02020603050405020304" pitchFamily="18" charset="0"/>
                        </a:rPr>
                        <a:t>53</a:t>
                      </a:r>
                      <a:endParaRPr lang="zh-CN" altLang="en-US" i="0" dirty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smtClean="0">
                          <a:solidFill>
                            <a:srgbClr val="0F37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zh-CN" altLang="en-US" i="0" dirty="0" smtClean="0">
                        <a:solidFill>
                          <a:srgbClr val="0F37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259573" y="3818855"/>
            <a:ext cx="3448050" cy="2563881"/>
            <a:chOff x="5054912" y="3809210"/>
            <a:chExt cx="3448050" cy="2563881"/>
          </a:xfrm>
        </p:grpSpPr>
        <p:sp>
          <p:nvSpPr>
            <p:cNvPr id="44040" name="Text Box 87"/>
            <p:cNvSpPr txBox="1">
              <a:spLocks noChangeArrowheads="1"/>
            </p:cNvSpPr>
            <p:nvPr/>
          </p:nvSpPr>
          <p:spPr bwMode="auto">
            <a:xfrm>
              <a:off x="6209728" y="5826694"/>
              <a:ext cx="12509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小根堆</a:t>
              </a: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054912" y="3809210"/>
              <a:ext cx="3448050" cy="2563881"/>
              <a:chOff x="5054912" y="3809210"/>
              <a:chExt cx="3448050" cy="2563881"/>
            </a:xfrm>
          </p:grpSpPr>
          <p:grpSp>
            <p:nvGrpSpPr>
              <p:cNvPr id="148" name="Group 45"/>
              <p:cNvGrpSpPr>
                <a:grpSpLocks/>
              </p:cNvGrpSpPr>
              <p:nvPr/>
            </p:nvGrpSpPr>
            <p:grpSpPr bwMode="auto">
              <a:xfrm>
                <a:off x="5054912" y="3923579"/>
                <a:ext cx="3448050" cy="2449512"/>
                <a:chOff x="38" y="0"/>
                <a:chExt cx="2172" cy="1543"/>
              </a:xfrm>
            </p:grpSpPr>
            <p:sp>
              <p:nvSpPr>
                <p:cNvPr id="149" name="Rectangle 47"/>
                <p:cNvSpPr>
                  <a:spLocks noChangeArrowheads="1"/>
                </p:cNvSpPr>
                <p:nvPr/>
              </p:nvSpPr>
              <p:spPr bwMode="auto">
                <a:xfrm>
                  <a:off x="758" y="421"/>
                  <a:ext cx="241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0" name="Rectangle 48"/>
                <p:cNvSpPr>
                  <a:spLocks noChangeArrowheads="1"/>
                </p:cNvSpPr>
                <p:nvPr/>
              </p:nvSpPr>
              <p:spPr bwMode="auto">
                <a:xfrm>
                  <a:off x="832" y="446"/>
                  <a:ext cx="17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2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36</a:t>
                  </a:r>
                  <a:endParaRPr lang="en-US" altLang="zh-CN" sz="240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2" name="Oval 50"/>
                <p:cNvSpPr>
                  <a:spLocks noChangeArrowheads="1"/>
                </p:cNvSpPr>
                <p:nvPr/>
              </p:nvSpPr>
              <p:spPr bwMode="auto">
                <a:xfrm>
                  <a:off x="785" y="429"/>
                  <a:ext cx="288" cy="268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" name="Rectangle 52"/>
                <p:cNvSpPr>
                  <a:spLocks noChangeArrowheads="1"/>
                </p:cNvSpPr>
                <p:nvPr/>
              </p:nvSpPr>
              <p:spPr bwMode="auto">
                <a:xfrm>
                  <a:off x="1555" y="441"/>
                  <a:ext cx="17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2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24</a:t>
                  </a:r>
                  <a:endParaRPr lang="en-US" altLang="zh-CN" sz="240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" name="Rectangle 53"/>
                <p:cNvSpPr>
                  <a:spLocks noChangeArrowheads="1"/>
                </p:cNvSpPr>
                <p:nvPr/>
              </p:nvSpPr>
              <p:spPr bwMode="auto">
                <a:xfrm>
                  <a:off x="1768" y="474"/>
                  <a:ext cx="44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5" name="Oval 54"/>
                <p:cNvSpPr>
                  <a:spLocks noChangeArrowheads="1"/>
                </p:cNvSpPr>
                <p:nvPr/>
              </p:nvSpPr>
              <p:spPr bwMode="auto">
                <a:xfrm>
                  <a:off x="1499" y="393"/>
                  <a:ext cx="287" cy="269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Rectangle 55"/>
                <p:cNvSpPr>
                  <a:spLocks noChangeArrowheads="1"/>
                </p:cNvSpPr>
                <p:nvPr/>
              </p:nvSpPr>
              <p:spPr bwMode="auto">
                <a:xfrm>
                  <a:off x="400" y="846"/>
                  <a:ext cx="241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7" name="Rectangle 56"/>
                <p:cNvSpPr>
                  <a:spLocks noChangeArrowheads="1"/>
                </p:cNvSpPr>
                <p:nvPr/>
              </p:nvSpPr>
              <p:spPr bwMode="auto">
                <a:xfrm>
                  <a:off x="547" y="818"/>
                  <a:ext cx="17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200" dirty="0" smtClean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85</a:t>
                  </a:r>
                  <a:endParaRPr lang="en-US" altLang="zh-CN" sz="240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8" name="Oval 58"/>
                <p:cNvSpPr>
                  <a:spLocks noChangeArrowheads="1"/>
                </p:cNvSpPr>
                <p:nvPr/>
              </p:nvSpPr>
              <p:spPr bwMode="auto">
                <a:xfrm>
                  <a:off x="493" y="788"/>
                  <a:ext cx="287" cy="268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9" name="Rectangle 59"/>
                <p:cNvSpPr>
                  <a:spLocks noChangeArrowheads="1"/>
                </p:cNvSpPr>
                <p:nvPr/>
              </p:nvSpPr>
              <p:spPr bwMode="auto">
                <a:xfrm>
                  <a:off x="991" y="868"/>
                  <a:ext cx="241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0" name="Rectangle 60"/>
                <p:cNvSpPr>
                  <a:spLocks noChangeArrowheads="1"/>
                </p:cNvSpPr>
                <p:nvPr/>
              </p:nvSpPr>
              <p:spPr bwMode="auto">
                <a:xfrm>
                  <a:off x="1017" y="866"/>
                  <a:ext cx="17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200" dirty="0" smtClean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47</a:t>
                  </a:r>
                  <a:endParaRPr lang="en-US" altLang="zh-CN" sz="240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1" name="Rectangle 61"/>
                <p:cNvSpPr>
                  <a:spLocks noChangeArrowheads="1"/>
                </p:cNvSpPr>
                <p:nvPr/>
              </p:nvSpPr>
              <p:spPr bwMode="auto">
                <a:xfrm>
                  <a:off x="1198" y="931"/>
                  <a:ext cx="88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2" name="Oval 62"/>
                <p:cNvSpPr>
                  <a:spLocks noChangeArrowheads="1"/>
                </p:cNvSpPr>
                <p:nvPr/>
              </p:nvSpPr>
              <p:spPr bwMode="auto">
                <a:xfrm>
                  <a:off x="953" y="811"/>
                  <a:ext cx="288" cy="269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3" name="Rectangle 63"/>
                <p:cNvSpPr>
                  <a:spLocks noChangeArrowheads="1"/>
                </p:cNvSpPr>
                <p:nvPr/>
              </p:nvSpPr>
              <p:spPr bwMode="auto">
                <a:xfrm>
                  <a:off x="1960" y="856"/>
                  <a:ext cx="241" cy="3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" name="Rectangle 64"/>
                <p:cNvSpPr>
                  <a:spLocks noChangeArrowheads="1"/>
                </p:cNvSpPr>
                <p:nvPr/>
              </p:nvSpPr>
              <p:spPr bwMode="auto">
                <a:xfrm>
                  <a:off x="1840" y="866"/>
                  <a:ext cx="17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2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53</a:t>
                  </a:r>
                  <a:endParaRPr lang="en-US" altLang="zh-CN" sz="240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5" name="Rectangle 65"/>
                <p:cNvSpPr>
                  <a:spLocks noChangeArrowheads="1"/>
                </p:cNvSpPr>
                <p:nvPr/>
              </p:nvSpPr>
              <p:spPr bwMode="auto">
                <a:xfrm>
                  <a:off x="2166" y="914"/>
                  <a:ext cx="44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6" name="Oval 66"/>
                <p:cNvSpPr>
                  <a:spLocks noChangeArrowheads="1"/>
                </p:cNvSpPr>
                <p:nvPr/>
              </p:nvSpPr>
              <p:spPr bwMode="auto">
                <a:xfrm>
                  <a:off x="1753" y="823"/>
                  <a:ext cx="287" cy="269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7" name="Rectangle 67"/>
                <p:cNvSpPr>
                  <a:spLocks noChangeArrowheads="1"/>
                </p:cNvSpPr>
                <p:nvPr/>
              </p:nvSpPr>
              <p:spPr bwMode="auto">
                <a:xfrm>
                  <a:off x="1393" y="868"/>
                  <a:ext cx="241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8" name="Rectangle 68"/>
                <p:cNvSpPr>
                  <a:spLocks noChangeArrowheads="1"/>
                </p:cNvSpPr>
                <p:nvPr/>
              </p:nvSpPr>
              <p:spPr bwMode="auto">
                <a:xfrm>
                  <a:off x="1395" y="860"/>
                  <a:ext cx="17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2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30</a:t>
                  </a:r>
                  <a:endParaRPr lang="en-US" altLang="zh-CN" sz="240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9" name="Rectangle 69"/>
                <p:cNvSpPr>
                  <a:spLocks noChangeArrowheads="1"/>
                </p:cNvSpPr>
                <p:nvPr/>
              </p:nvSpPr>
              <p:spPr bwMode="auto">
                <a:xfrm>
                  <a:off x="1600" y="925"/>
                  <a:ext cx="44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0" name="Oval 70"/>
                <p:cNvSpPr>
                  <a:spLocks noChangeArrowheads="1"/>
                </p:cNvSpPr>
                <p:nvPr/>
              </p:nvSpPr>
              <p:spPr bwMode="auto">
                <a:xfrm>
                  <a:off x="1324" y="811"/>
                  <a:ext cx="288" cy="269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1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697" y="662"/>
                  <a:ext cx="130" cy="12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1497" y="655"/>
                  <a:ext cx="86" cy="146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" name="Line 73"/>
                <p:cNvSpPr>
                  <a:spLocks noChangeShapeType="1"/>
                </p:cNvSpPr>
                <p:nvPr/>
              </p:nvSpPr>
              <p:spPr bwMode="auto">
                <a:xfrm>
                  <a:off x="1391" y="277"/>
                  <a:ext cx="169" cy="13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" name="Line 74"/>
                <p:cNvSpPr>
                  <a:spLocks noChangeShapeType="1"/>
                </p:cNvSpPr>
                <p:nvPr/>
              </p:nvSpPr>
              <p:spPr bwMode="auto">
                <a:xfrm>
                  <a:off x="1024" y="685"/>
                  <a:ext cx="63" cy="13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" name="Rectangle 75"/>
                <p:cNvSpPr>
                  <a:spLocks noChangeArrowheads="1"/>
                </p:cNvSpPr>
                <p:nvPr/>
              </p:nvSpPr>
              <p:spPr bwMode="auto">
                <a:xfrm>
                  <a:off x="1181" y="0"/>
                  <a:ext cx="241" cy="3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6" name="Rectangle 76"/>
                <p:cNvSpPr>
                  <a:spLocks noChangeArrowheads="1"/>
                </p:cNvSpPr>
                <p:nvPr/>
              </p:nvSpPr>
              <p:spPr bwMode="auto">
                <a:xfrm>
                  <a:off x="1215" y="58"/>
                  <a:ext cx="17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2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16</a:t>
                  </a:r>
                  <a:endParaRPr lang="en-US" altLang="zh-CN" sz="240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7" name="Rectangle 77"/>
                <p:cNvSpPr>
                  <a:spLocks noChangeArrowheads="1"/>
                </p:cNvSpPr>
                <p:nvPr/>
              </p:nvSpPr>
              <p:spPr bwMode="auto">
                <a:xfrm>
                  <a:off x="1387" y="58"/>
                  <a:ext cx="44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8" name="Oval 78"/>
                <p:cNvSpPr>
                  <a:spLocks noChangeArrowheads="1"/>
                </p:cNvSpPr>
                <p:nvPr/>
              </p:nvSpPr>
              <p:spPr bwMode="auto">
                <a:xfrm>
                  <a:off x="1142" y="41"/>
                  <a:ext cx="288" cy="269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9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999" y="288"/>
                  <a:ext cx="180" cy="144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0" name="Line 80"/>
                <p:cNvSpPr>
                  <a:spLocks noChangeShapeType="1"/>
                </p:cNvSpPr>
                <p:nvPr/>
              </p:nvSpPr>
              <p:spPr bwMode="auto">
                <a:xfrm>
                  <a:off x="1710" y="636"/>
                  <a:ext cx="109" cy="17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" name="Rectangle 81"/>
                <p:cNvSpPr>
                  <a:spLocks noChangeArrowheads="1"/>
                </p:cNvSpPr>
                <p:nvPr/>
              </p:nvSpPr>
              <p:spPr bwMode="auto">
                <a:xfrm>
                  <a:off x="38" y="1229"/>
                  <a:ext cx="241" cy="3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2" name="Rectangle 82"/>
                <p:cNvSpPr>
                  <a:spLocks noChangeArrowheads="1"/>
                </p:cNvSpPr>
                <p:nvPr/>
              </p:nvSpPr>
              <p:spPr bwMode="auto">
                <a:xfrm>
                  <a:off x="329" y="1166"/>
                  <a:ext cx="17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2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98</a:t>
                  </a:r>
                  <a:endParaRPr lang="en-US" altLang="zh-CN" sz="240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3" name="Rectangle 83"/>
                <p:cNvSpPr>
                  <a:spLocks noChangeArrowheads="1"/>
                </p:cNvSpPr>
                <p:nvPr/>
              </p:nvSpPr>
              <p:spPr bwMode="auto">
                <a:xfrm>
                  <a:off x="244" y="1287"/>
                  <a:ext cx="44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" name="Oval 84"/>
                <p:cNvSpPr>
                  <a:spLocks noChangeArrowheads="1"/>
                </p:cNvSpPr>
                <p:nvPr/>
              </p:nvSpPr>
              <p:spPr bwMode="auto">
                <a:xfrm>
                  <a:off x="283" y="1149"/>
                  <a:ext cx="288" cy="268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446" y="1013"/>
                  <a:ext cx="108" cy="123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6" name="组合 185"/>
              <p:cNvGrpSpPr/>
              <p:nvPr/>
            </p:nvGrpSpPr>
            <p:grpSpPr>
              <a:xfrm>
                <a:off x="5474251" y="3809210"/>
                <a:ext cx="2881483" cy="1978883"/>
                <a:chOff x="4370372" y="1192397"/>
                <a:chExt cx="2881483" cy="1978883"/>
              </a:xfrm>
            </p:grpSpPr>
            <p:sp>
              <p:nvSpPr>
                <p:cNvPr id="187" name="TextBox 17"/>
                <p:cNvSpPr txBox="1"/>
                <p:nvPr/>
              </p:nvSpPr>
              <p:spPr>
                <a:xfrm>
                  <a:off x="5572132" y="1192397"/>
                  <a:ext cx="35719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2000" dirty="0" smtClean="0">
                      <a:solidFill>
                        <a:srgbClr val="FF0000"/>
                      </a:solidFill>
                    </a:rPr>
                    <a:t>1</a:t>
                  </a:r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8" name="TextBox 18"/>
                <p:cNvSpPr txBox="1"/>
                <p:nvPr/>
              </p:nvSpPr>
              <p:spPr>
                <a:xfrm>
                  <a:off x="5224856" y="1724888"/>
                  <a:ext cx="35719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2000" dirty="0" smtClean="0">
                      <a:solidFill>
                        <a:srgbClr val="FF0000"/>
                      </a:solidFill>
                    </a:rPr>
                    <a:t>2</a:t>
                  </a:r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9" name="TextBox 19"/>
                <p:cNvSpPr txBox="1"/>
                <p:nvPr/>
              </p:nvSpPr>
              <p:spPr>
                <a:xfrm>
                  <a:off x="4575235" y="2337278"/>
                  <a:ext cx="35719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2000" dirty="0" smtClean="0">
                      <a:solidFill>
                        <a:srgbClr val="FF0000"/>
                      </a:solidFill>
                    </a:rPr>
                    <a:t>4</a:t>
                  </a:r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0" name="TextBox 20"/>
                <p:cNvSpPr txBox="1"/>
                <p:nvPr/>
              </p:nvSpPr>
              <p:spPr>
                <a:xfrm>
                  <a:off x="6413484" y="1696550"/>
                  <a:ext cx="35719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2000" dirty="0" smtClean="0">
                      <a:solidFill>
                        <a:srgbClr val="FF0000"/>
                      </a:solidFill>
                    </a:rPr>
                    <a:t>3</a:t>
                  </a:r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1" name="TextBox 21"/>
                <p:cNvSpPr txBox="1"/>
                <p:nvPr/>
              </p:nvSpPr>
              <p:spPr>
                <a:xfrm>
                  <a:off x="5682440" y="2330929"/>
                  <a:ext cx="35719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2000" dirty="0" smtClean="0">
                      <a:solidFill>
                        <a:srgbClr val="FF0000"/>
                      </a:solidFill>
                    </a:rPr>
                    <a:t>5</a:t>
                  </a:r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2" name="TextBox 22"/>
                <p:cNvSpPr txBox="1"/>
                <p:nvPr/>
              </p:nvSpPr>
              <p:spPr>
                <a:xfrm>
                  <a:off x="6086535" y="2348861"/>
                  <a:ext cx="35719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2000" dirty="0" smtClean="0">
                      <a:solidFill>
                        <a:srgbClr val="FF0000"/>
                      </a:solidFill>
                    </a:rPr>
                    <a:t>6</a:t>
                  </a:r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3" name="TextBox 22"/>
                <p:cNvSpPr txBox="1"/>
                <p:nvPr/>
              </p:nvSpPr>
              <p:spPr>
                <a:xfrm>
                  <a:off x="6894665" y="2337279"/>
                  <a:ext cx="35719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2000" dirty="0" smtClean="0">
                      <a:solidFill>
                        <a:srgbClr val="FF0000"/>
                      </a:solidFill>
                    </a:rPr>
                    <a:t>7</a:t>
                  </a:r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4" name="TextBox 22"/>
                <p:cNvSpPr txBox="1"/>
                <p:nvPr/>
              </p:nvSpPr>
              <p:spPr>
                <a:xfrm>
                  <a:off x="4370372" y="2863503"/>
                  <a:ext cx="35719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2000" dirty="0" smtClean="0">
                      <a:solidFill>
                        <a:srgbClr val="FF0000"/>
                      </a:solidFill>
                    </a:rPr>
                    <a:t>8</a:t>
                  </a:r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sp>
        <p:nvSpPr>
          <p:cNvPr id="6" name="下箭头 5"/>
          <p:cNvSpPr/>
          <p:nvPr/>
        </p:nvSpPr>
        <p:spPr bwMode="auto">
          <a:xfrm rot="19458896">
            <a:off x="1293374" y="2703097"/>
            <a:ext cx="380613" cy="120891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8" name="下箭头 197"/>
          <p:cNvSpPr/>
          <p:nvPr/>
        </p:nvSpPr>
        <p:spPr bwMode="auto">
          <a:xfrm rot="2313858">
            <a:off x="7517316" y="3487717"/>
            <a:ext cx="380613" cy="106712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378818"/>
            <a:ext cx="8631237" cy="2274318"/>
          </a:xfrm>
        </p:spPr>
        <p:txBody>
          <a:bodyPr/>
          <a:lstStyle/>
          <a:p>
            <a:pPr marL="914400" lvl="1" indent="-457200" eaLnBrk="1" hangingPunct="1">
              <a:lnSpc>
                <a:spcPct val="130000"/>
              </a:lnSpc>
              <a:buClr>
                <a:schemeClr val="tx2">
                  <a:lumMod val="75000"/>
                </a:schemeClr>
              </a:buClr>
              <a:buSzPct val="100000"/>
              <a:buAutoNum type="arabicParenBoth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对一组待排序的键值，按堆的定义建成为堆；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eaLnBrk="1" hangingPunct="1">
              <a:lnSpc>
                <a:spcPct val="130000"/>
              </a:lnSpc>
              <a:buClr>
                <a:schemeClr val="tx2">
                  <a:lumMod val="75000"/>
                </a:schemeClr>
              </a:buClr>
              <a:buSzPct val="100000"/>
              <a:buAutoNum type="arabicParenBoth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输出堆顶元素（最小值）</a:t>
            </a:r>
            <a:r>
              <a:rPr lang="en-US" altLang="zh-CN" sz="2400" dirty="0" smtClean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2400" dirty="0" smtClean="0">
                <a:solidFill>
                  <a:srgbClr val="187E1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小根堆</a:t>
            </a:r>
            <a:endParaRPr lang="en-US" altLang="zh-CN" sz="2400" dirty="0" smtClean="0">
              <a:solidFill>
                <a:srgbClr val="187E1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eaLnBrk="1" hangingPunct="1">
              <a:lnSpc>
                <a:spcPct val="130000"/>
              </a:lnSpc>
              <a:buClr>
                <a:schemeClr val="tx2">
                  <a:lumMod val="75000"/>
                </a:schemeClr>
              </a:buClr>
              <a:buSzPct val="100000"/>
              <a:buAutoNum type="arabicParenBoth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剩下的键值再调整为堆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eaLnBrk="1" hangingPunct="1">
              <a:lnSpc>
                <a:spcPct val="130000"/>
              </a:lnSpc>
              <a:buClr>
                <a:schemeClr val="tx2">
                  <a:lumMod val="75000"/>
                </a:schemeClr>
              </a:buClr>
              <a:buSzPct val="100000"/>
              <a:buAutoNum type="arabicParenBoth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重复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，直到输出远全部键值为止。</a:t>
            </a:r>
          </a:p>
          <a:p>
            <a:pPr lvl="1" eaLnBrk="1" hangingPunct="1">
              <a:lnSpc>
                <a:spcPct val="130000"/>
              </a:lnSpc>
            </a:pP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824" y="1182747"/>
            <a:ext cx="554531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853" y="1700808"/>
            <a:ext cx="25199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8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思路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9.4  </a:t>
            </a:r>
            <a:r>
              <a:rPr lang="zh-CN" altLang="en-US" sz="3600" dirty="0" smtClean="0"/>
              <a:t>选择排序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39750" y="4721020"/>
            <a:ext cx="8270875" cy="1905000"/>
            <a:chOff x="539750" y="4721020"/>
            <a:chExt cx="8270875" cy="1905000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539750" y="4785177"/>
              <a:ext cx="7920038" cy="1840843"/>
            </a:xfrm>
            <a:prstGeom prst="rect">
              <a:avLst/>
            </a:prstGeom>
            <a:ln>
              <a:headEnd/>
              <a:tailEnd type="none" w="med" len="lg"/>
            </a:ln>
            <a:scene3d>
              <a:camera prst="perspectiveAbove"/>
              <a:lightRig rig="threePt" dir="t"/>
            </a:scene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180000" bIns="1800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dirty="0" smtClean="0">
                  <a:solidFill>
                    <a:srgbClr val="FF0000"/>
                  </a:solidFill>
                  <a:latin typeface="黑体" pitchFamily="49" charset="-122"/>
                  <a:cs typeface="Times New Roman" pitchFamily="18" charset="0"/>
                </a:rPr>
                <a:t>问题：</a:t>
              </a:r>
              <a:endParaRPr lang="zh-CN" altLang="en-US" dirty="0">
                <a:solidFill>
                  <a:srgbClr val="FF0000"/>
                </a:solidFill>
                <a:latin typeface="黑体" pitchFamily="49" charset="-122"/>
                <a:cs typeface="Times New Roman" pitchFamily="18" charset="0"/>
              </a:endParaRPr>
            </a:p>
            <a:p>
              <a:pPr marL="914400" lvl="1" indent="-457200"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100000"/>
                <a:buFont typeface="Wingdings" panose="05000000000000000000" pitchFamily="2" charset="2"/>
                <a:buAutoNum type="arabicParenBoth"/>
                <a:defRPr/>
              </a:pPr>
              <a:r>
                <a:rPr lang="zh-CN" altLang="en-US" dirty="0" smtClean="0">
                  <a:solidFill>
                    <a:srgbClr val="002A7E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如何</a:t>
              </a:r>
              <a:r>
                <a:rPr lang="zh-CN" altLang="en-US" dirty="0">
                  <a:solidFill>
                    <a:srgbClr val="002A7E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建堆</a:t>
              </a:r>
              <a:r>
                <a:rPr lang="zh-CN" altLang="en-US" dirty="0" smtClean="0">
                  <a:solidFill>
                    <a:srgbClr val="002A7E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？</a:t>
              </a:r>
              <a:endParaRPr lang="en-US" altLang="zh-CN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914400" lvl="1" indent="-457200"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100000"/>
                <a:buFont typeface="Wingdings" panose="05000000000000000000" pitchFamily="2" charset="2"/>
                <a:buAutoNum type="arabicParenBoth"/>
                <a:defRPr/>
              </a:pPr>
              <a:r>
                <a:rPr lang="zh-CN" altLang="en-US" dirty="0" smtClean="0">
                  <a:solidFill>
                    <a:srgbClr val="002A7E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输出堆顶后，如何调整剩下键值为堆？</a:t>
              </a:r>
              <a:endParaRPr lang="zh-CN" altLang="en-US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pic>
          <p:nvPicPr>
            <p:cNvPr id="9" name="Picture 6" descr="u=2369943057,1031413476&amp;fm=23&amp;gp=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625" y="4721020"/>
              <a:ext cx="1905000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824" y="1182747"/>
            <a:ext cx="554531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0614" y="1609292"/>
            <a:ext cx="44641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调整剩余元素为堆方法</a:t>
            </a:r>
            <a:endParaRPr kumimoji="1" lang="zh-CN" altLang="en-US" sz="2800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9.4  </a:t>
            </a:r>
            <a:r>
              <a:rPr lang="zh-CN" altLang="en-US" sz="3600" dirty="0" smtClean="0"/>
              <a:t>选择排序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2789387" y="3300159"/>
            <a:ext cx="457200" cy="425450"/>
            <a:chOff x="3047752" y="3352149"/>
            <a:chExt cx="457200" cy="425450"/>
          </a:xfrm>
        </p:grpSpPr>
        <p:sp>
          <p:nvSpPr>
            <p:cNvPr id="27" name="Rectangle 48"/>
            <p:cNvSpPr>
              <a:spLocks noChangeArrowheads="1"/>
            </p:cNvSpPr>
            <p:nvPr/>
          </p:nvSpPr>
          <p:spPr bwMode="auto">
            <a:xfrm>
              <a:off x="3107284" y="3395805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36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Oval 50"/>
            <p:cNvSpPr>
              <a:spLocks noChangeArrowheads="1"/>
            </p:cNvSpPr>
            <p:nvPr/>
          </p:nvSpPr>
          <p:spPr bwMode="auto">
            <a:xfrm>
              <a:off x="3047752" y="3352149"/>
              <a:ext cx="457200" cy="425450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4071336" y="3282540"/>
            <a:ext cx="455613" cy="427037"/>
            <a:chOff x="4060577" y="3363262"/>
            <a:chExt cx="455613" cy="427037"/>
          </a:xfrm>
        </p:grpSpPr>
        <p:sp>
          <p:nvSpPr>
            <p:cNvPr id="29" name="Rectangle 52"/>
            <p:cNvSpPr>
              <a:spLocks noChangeArrowheads="1"/>
            </p:cNvSpPr>
            <p:nvPr/>
          </p:nvSpPr>
          <p:spPr bwMode="auto">
            <a:xfrm>
              <a:off x="4161383" y="3410563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" name="Oval 54"/>
            <p:cNvSpPr>
              <a:spLocks noChangeArrowheads="1"/>
            </p:cNvSpPr>
            <p:nvPr/>
          </p:nvSpPr>
          <p:spPr bwMode="auto">
            <a:xfrm>
              <a:off x="4060577" y="3363262"/>
              <a:ext cx="455613" cy="42703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2398686" y="3923649"/>
            <a:ext cx="455613" cy="425450"/>
            <a:chOff x="2398686" y="3923649"/>
            <a:chExt cx="455613" cy="425450"/>
          </a:xfrm>
        </p:grpSpPr>
        <p:sp>
          <p:nvSpPr>
            <p:cNvPr id="33" name="Rectangle 56"/>
            <p:cNvSpPr>
              <a:spLocks noChangeArrowheads="1"/>
            </p:cNvSpPr>
            <p:nvPr/>
          </p:nvSpPr>
          <p:spPr bwMode="auto">
            <a:xfrm>
              <a:off x="2510653" y="3967305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85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Oval 58"/>
            <p:cNvSpPr>
              <a:spLocks noChangeArrowheads="1"/>
            </p:cNvSpPr>
            <p:nvPr/>
          </p:nvSpPr>
          <p:spPr bwMode="auto">
            <a:xfrm>
              <a:off x="2398686" y="3923649"/>
              <a:ext cx="455613" cy="425450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126333" y="3949843"/>
            <a:ext cx="457200" cy="427037"/>
            <a:chOff x="3126333" y="3949843"/>
            <a:chExt cx="457200" cy="427037"/>
          </a:xfrm>
        </p:grpSpPr>
        <p:sp>
          <p:nvSpPr>
            <p:cNvPr id="36" name="Rectangle 60"/>
            <p:cNvSpPr>
              <a:spLocks noChangeArrowheads="1"/>
            </p:cNvSpPr>
            <p:nvPr/>
          </p:nvSpPr>
          <p:spPr bwMode="auto">
            <a:xfrm>
              <a:off x="3207980" y="3994293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47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Oval 62"/>
            <p:cNvSpPr>
              <a:spLocks noChangeArrowheads="1"/>
            </p:cNvSpPr>
            <p:nvPr/>
          </p:nvSpPr>
          <p:spPr bwMode="auto">
            <a:xfrm>
              <a:off x="3126333" y="3949843"/>
              <a:ext cx="457200" cy="42703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424114" y="3950538"/>
            <a:ext cx="455613" cy="427037"/>
            <a:chOff x="4558259" y="4057793"/>
            <a:chExt cx="455613" cy="427037"/>
          </a:xfrm>
        </p:grpSpPr>
        <p:sp>
          <p:nvSpPr>
            <p:cNvPr id="40" name="Rectangle 64"/>
            <p:cNvSpPr>
              <a:spLocks noChangeArrowheads="1"/>
            </p:cNvSpPr>
            <p:nvPr/>
          </p:nvSpPr>
          <p:spPr bwMode="auto">
            <a:xfrm>
              <a:off x="4696371" y="4126056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53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2" name="Oval 66"/>
            <p:cNvSpPr>
              <a:spLocks noChangeArrowheads="1"/>
            </p:cNvSpPr>
            <p:nvPr/>
          </p:nvSpPr>
          <p:spPr bwMode="auto">
            <a:xfrm>
              <a:off x="4558259" y="4057793"/>
              <a:ext cx="455613" cy="42703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3714619" y="3960162"/>
            <a:ext cx="457200" cy="427037"/>
            <a:chOff x="3877221" y="4038743"/>
            <a:chExt cx="457200" cy="427037"/>
          </a:xfrm>
        </p:grpSpPr>
        <p:sp>
          <p:nvSpPr>
            <p:cNvPr id="44" name="Rectangle 68"/>
            <p:cNvSpPr>
              <a:spLocks noChangeArrowheads="1"/>
            </p:cNvSpPr>
            <p:nvPr/>
          </p:nvSpPr>
          <p:spPr bwMode="auto">
            <a:xfrm>
              <a:off x="3989934" y="4116531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" name="Oval 70"/>
            <p:cNvSpPr>
              <a:spLocks noChangeArrowheads="1"/>
            </p:cNvSpPr>
            <p:nvPr/>
          </p:nvSpPr>
          <p:spPr bwMode="auto">
            <a:xfrm>
              <a:off x="3877221" y="4038743"/>
              <a:ext cx="457200" cy="42703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cxnSp>
        <p:nvCxnSpPr>
          <p:cNvPr id="101" name="直接连接符 100"/>
          <p:cNvCxnSpPr>
            <a:stCxn id="41" idx="3"/>
            <a:endCxn id="28" idx="0"/>
          </p:cNvCxnSpPr>
          <p:nvPr/>
        </p:nvCxnSpPr>
        <p:spPr bwMode="auto">
          <a:xfrm flipH="1">
            <a:off x="3017987" y="3062997"/>
            <a:ext cx="555781" cy="23716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接连接符 102"/>
          <p:cNvCxnSpPr>
            <a:stCxn id="41" idx="5"/>
            <a:endCxn id="31" idx="0"/>
          </p:cNvCxnSpPr>
          <p:nvPr/>
        </p:nvCxnSpPr>
        <p:spPr bwMode="auto">
          <a:xfrm>
            <a:off x="3897058" y="3062997"/>
            <a:ext cx="402085" cy="21954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接连接符 109"/>
          <p:cNvCxnSpPr>
            <a:stCxn id="28" idx="3"/>
            <a:endCxn id="34" idx="0"/>
          </p:cNvCxnSpPr>
          <p:nvPr/>
        </p:nvCxnSpPr>
        <p:spPr bwMode="auto">
          <a:xfrm flipH="1">
            <a:off x="2626493" y="3663303"/>
            <a:ext cx="229849" cy="2603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接连接符 111"/>
          <p:cNvCxnSpPr>
            <a:stCxn id="28" idx="5"/>
            <a:endCxn id="38" idx="0"/>
          </p:cNvCxnSpPr>
          <p:nvPr/>
        </p:nvCxnSpPr>
        <p:spPr bwMode="auto">
          <a:xfrm>
            <a:off x="3179632" y="3663303"/>
            <a:ext cx="175301" cy="286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直接连接符 113"/>
          <p:cNvCxnSpPr>
            <a:stCxn id="34" idx="3"/>
          </p:cNvCxnSpPr>
          <p:nvPr/>
        </p:nvCxnSpPr>
        <p:spPr bwMode="auto">
          <a:xfrm flipH="1">
            <a:off x="2308465" y="4286793"/>
            <a:ext cx="156944" cy="2718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接连接符 115"/>
          <p:cNvCxnSpPr>
            <a:stCxn id="31" idx="3"/>
            <a:endCxn id="46" idx="0"/>
          </p:cNvCxnSpPr>
          <p:nvPr/>
        </p:nvCxnSpPr>
        <p:spPr bwMode="auto">
          <a:xfrm flipH="1">
            <a:off x="3943219" y="3647039"/>
            <a:ext cx="194840" cy="3131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直接连接符 117"/>
          <p:cNvCxnSpPr>
            <a:stCxn id="31" idx="5"/>
            <a:endCxn id="42" idx="0"/>
          </p:cNvCxnSpPr>
          <p:nvPr/>
        </p:nvCxnSpPr>
        <p:spPr bwMode="auto">
          <a:xfrm>
            <a:off x="4460226" y="3647039"/>
            <a:ext cx="191695" cy="3034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" name="组合 36"/>
          <p:cNvGrpSpPr/>
          <p:nvPr/>
        </p:nvGrpSpPr>
        <p:grpSpPr>
          <a:xfrm>
            <a:off x="3506813" y="2698498"/>
            <a:ext cx="457200" cy="427037"/>
            <a:chOff x="3598078" y="2825708"/>
            <a:chExt cx="457200" cy="427037"/>
          </a:xfrm>
        </p:grpSpPr>
        <p:sp>
          <p:nvSpPr>
            <p:cNvPr id="39" name="Rectangle 76"/>
            <p:cNvSpPr>
              <a:spLocks noChangeArrowheads="1"/>
            </p:cNvSpPr>
            <p:nvPr/>
          </p:nvSpPr>
          <p:spPr bwMode="auto">
            <a:xfrm>
              <a:off x="3685613" y="2869949"/>
              <a:ext cx="2821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" name="Oval 78"/>
            <p:cNvSpPr>
              <a:spLocks noChangeArrowheads="1"/>
            </p:cNvSpPr>
            <p:nvPr/>
          </p:nvSpPr>
          <p:spPr bwMode="auto">
            <a:xfrm>
              <a:off x="3598078" y="2825708"/>
              <a:ext cx="457200" cy="42703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053453" y="4556109"/>
            <a:ext cx="457200" cy="427037"/>
            <a:chOff x="3598078" y="2825708"/>
            <a:chExt cx="457200" cy="427037"/>
          </a:xfrm>
        </p:grpSpPr>
        <p:sp>
          <p:nvSpPr>
            <p:cNvPr id="45" name="Rectangle 76"/>
            <p:cNvSpPr>
              <a:spLocks noChangeArrowheads="1"/>
            </p:cNvSpPr>
            <p:nvPr/>
          </p:nvSpPr>
          <p:spPr bwMode="auto">
            <a:xfrm>
              <a:off x="3685613" y="2869949"/>
              <a:ext cx="2821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98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" name="Oval 78"/>
            <p:cNvSpPr>
              <a:spLocks noChangeArrowheads="1"/>
            </p:cNvSpPr>
            <p:nvPr/>
          </p:nvSpPr>
          <p:spPr bwMode="auto">
            <a:xfrm>
              <a:off x="3598078" y="2825708"/>
              <a:ext cx="457200" cy="42703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10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7 L 0.15903 -0.2689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1" y="-1344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824" y="1182747"/>
            <a:ext cx="554531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0614" y="1609292"/>
            <a:ext cx="44641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调整剩余元素为堆方法</a:t>
            </a:r>
            <a:endParaRPr kumimoji="1" lang="zh-CN" altLang="en-US" sz="2800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9.4  </a:t>
            </a:r>
            <a:r>
              <a:rPr lang="zh-CN" altLang="en-US" sz="3600" dirty="0" smtClean="0"/>
              <a:t>选择排序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2789387" y="3300159"/>
            <a:ext cx="457200" cy="425450"/>
            <a:chOff x="3047752" y="3352149"/>
            <a:chExt cx="457200" cy="425450"/>
          </a:xfrm>
        </p:grpSpPr>
        <p:sp>
          <p:nvSpPr>
            <p:cNvPr id="27" name="Rectangle 48"/>
            <p:cNvSpPr>
              <a:spLocks noChangeArrowheads="1"/>
            </p:cNvSpPr>
            <p:nvPr/>
          </p:nvSpPr>
          <p:spPr bwMode="auto">
            <a:xfrm>
              <a:off x="3107284" y="3395805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36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Oval 50"/>
            <p:cNvSpPr>
              <a:spLocks noChangeArrowheads="1"/>
            </p:cNvSpPr>
            <p:nvPr/>
          </p:nvSpPr>
          <p:spPr bwMode="auto">
            <a:xfrm>
              <a:off x="3047752" y="3352149"/>
              <a:ext cx="457200" cy="425450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4071336" y="3282540"/>
            <a:ext cx="455613" cy="427037"/>
            <a:chOff x="4060577" y="3363262"/>
            <a:chExt cx="455613" cy="427037"/>
          </a:xfrm>
        </p:grpSpPr>
        <p:sp>
          <p:nvSpPr>
            <p:cNvPr id="29" name="Rectangle 52"/>
            <p:cNvSpPr>
              <a:spLocks noChangeArrowheads="1"/>
            </p:cNvSpPr>
            <p:nvPr/>
          </p:nvSpPr>
          <p:spPr bwMode="auto">
            <a:xfrm>
              <a:off x="4161383" y="3410563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" name="Oval 54"/>
            <p:cNvSpPr>
              <a:spLocks noChangeArrowheads="1"/>
            </p:cNvSpPr>
            <p:nvPr/>
          </p:nvSpPr>
          <p:spPr bwMode="auto">
            <a:xfrm>
              <a:off x="4060577" y="3363262"/>
              <a:ext cx="455613" cy="42703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2398686" y="3923649"/>
            <a:ext cx="455613" cy="425450"/>
            <a:chOff x="2398686" y="3923649"/>
            <a:chExt cx="455613" cy="425450"/>
          </a:xfrm>
        </p:grpSpPr>
        <p:sp>
          <p:nvSpPr>
            <p:cNvPr id="33" name="Rectangle 56"/>
            <p:cNvSpPr>
              <a:spLocks noChangeArrowheads="1"/>
            </p:cNvSpPr>
            <p:nvPr/>
          </p:nvSpPr>
          <p:spPr bwMode="auto">
            <a:xfrm>
              <a:off x="2510653" y="3967305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85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Oval 58"/>
            <p:cNvSpPr>
              <a:spLocks noChangeArrowheads="1"/>
            </p:cNvSpPr>
            <p:nvPr/>
          </p:nvSpPr>
          <p:spPr bwMode="auto">
            <a:xfrm>
              <a:off x="2398686" y="3923649"/>
              <a:ext cx="455613" cy="425450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126333" y="3949843"/>
            <a:ext cx="457200" cy="427037"/>
            <a:chOff x="3126333" y="3949843"/>
            <a:chExt cx="457200" cy="427037"/>
          </a:xfrm>
        </p:grpSpPr>
        <p:sp>
          <p:nvSpPr>
            <p:cNvPr id="36" name="Rectangle 60"/>
            <p:cNvSpPr>
              <a:spLocks noChangeArrowheads="1"/>
            </p:cNvSpPr>
            <p:nvPr/>
          </p:nvSpPr>
          <p:spPr bwMode="auto">
            <a:xfrm>
              <a:off x="3207980" y="3994293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47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Oval 62"/>
            <p:cNvSpPr>
              <a:spLocks noChangeArrowheads="1"/>
            </p:cNvSpPr>
            <p:nvPr/>
          </p:nvSpPr>
          <p:spPr bwMode="auto">
            <a:xfrm>
              <a:off x="3126333" y="3949843"/>
              <a:ext cx="457200" cy="42703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424114" y="3950538"/>
            <a:ext cx="455613" cy="427037"/>
            <a:chOff x="4558259" y="4057793"/>
            <a:chExt cx="455613" cy="427037"/>
          </a:xfrm>
        </p:grpSpPr>
        <p:sp>
          <p:nvSpPr>
            <p:cNvPr id="40" name="Rectangle 64"/>
            <p:cNvSpPr>
              <a:spLocks noChangeArrowheads="1"/>
            </p:cNvSpPr>
            <p:nvPr/>
          </p:nvSpPr>
          <p:spPr bwMode="auto">
            <a:xfrm>
              <a:off x="4696371" y="4126056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53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2" name="Oval 66"/>
            <p:cNvSpPr>
              <a:spLocks noChangeArrowheads="1"/>
            </p:cNvSpPr>
            <p:nvPr/>
          </p:nvSpPr>
          <p:spPr bwMode="auto">
            <a:xfrm>
              <a:off x="4558259" y="4057793"/>
              <a:ext cx="455613" cy="42703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3714619" y="3960162"/>
            <a:ext cx="457200" cy="427037"/>
            <a:chOff x="3877221" y="4038743"/>
            <a:chExt cx="457200" cy="427037"/>
          </a:xfrm>
        </p:grpSpPr>
        <p:sp>
          <p:nvSpPr>
            <p:cNvPr id="44" name="Rectangle 68"/>
            <p:cNvSpPr>
              <a:spLocks noChangeArrowheads="1"/>
            </p:cNvSpPr>
            <p:nvPr/>
          </p:nvSpPr>
          <p:spPr bwMode="auto">
            <a:xfrm>
              <a:off x="3989934" y="4116531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" name="Oval 70"/>
            <p:cNvSpPr>
              <a:spLocks noChangeArrowheads="1"/>
            </p:cNvSpPr>
            <p:nvPr/>
          </p:nvSpPr>
          <p:spPr bwMode="auto">
            <a:xfrm>
              <a:off x="3877221" y="4038743"/>
              <a:ext cx="457200" cy="42703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cxnSp>
        <p:nvCxnSpPr>
          <p:cNvPr id="101" name="直接连接符 100"/>
          <p:cNvCxnSpPr>
            <a:stCxn id="41" idx="3"/>
            <a:endCxn id="28" idx="0"/>
          </p:cNvCxnSpPr>
          <p:nvPr/>
        </p:nvCxnSpPr>
        <p:spPr bwMode="auto">
          <a:xfrm flipH="1">
            <a:off x="3017987" y="3062997"/>
            <a:ext cx="555781" cy="23716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接连接符 102"/>
          <p:cNvCxnSpPr>
            <a:stCxn id="41" idx="5"/>
            <a:endCxn id="31" idx="0"/>
          </p:cNvCxnSpPr>
          <p:nvPr/>
        </p:nvCxnSpPr>
        <p:spPr bwMode="auto">
          <a:xfrm>
            <a:off x="3897058" y="3062997"/>
            <a:ext cx="402085" cy="21954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接连接符 109"/>
          <p:cNvCxnSpPr>
            <a:stCxn id="28" idx="3"/>
            <a:endCxn id="34" idx="0"/>
          </p:cNvCxnSpPr>
          <p:nvPr/>
        </p:nvCxnSpPr>
        <p:spPr bwMode="auto">
          <a:xfrm flipH="1">
            <a:off x="2626493" y="3663303"/>
            <a:ext cx="229849" cy="2603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接连接符 111"/>
          <p:cNvCxnSpPr>
            <a:stCxn id="28" idx="5"/>
            <a:endCxn id="38" idx="0"/>
          </p:cNvCxnSpPr>
          <p:nvPr/>
        </p:nvCxnSpPr>
        <p:spPr bwMode="auto">
          <a:xfrm>
            <a:off x="3179632" y="3663303"/>
            <a:ext cx="175301" cy="286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接连接符 115"/>
          <p:cNvCxnSpPr>
            <a:stCxn id="31" idx="3"/>
            <a:endCxn id="46" idx="0"/>
          </p:cNvCxnSpPr>
          <p:nvPr/>
        </p:nvCxnSpPr>
        <p:spPr bwMode="auto">
          <a:xfrm flipH="1">
            <a:off x="3943219" y="3647039"/>
            <a:ext cx="194840" cy="3131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直接连接符 117"/>
          <p:cNvCxnSpPr>
            <a:stCxn id="31" idx="5"/>
            <a:endCxn id="42" idx="0"/>
          </p:cNvCxnSpPr>
          <p:nvPr/>
        </p:nvCxnSpPr>
        <p:spPr bwMode="auto">
          <a:xfrm>
            <a:off x="4460226" y="3647039"/>
            <a:ext cx="191695" cy="3034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" name="组合 36"/>
          <p:cNvGrpSpPr/>
          <p:nvPr/>
        </p:nvGrpSpPr>
        <p:grpSpPr>
          <a:xfrm>
            <a:off x="3506813" y="2698498"/>
            <a:ext cx="457200" cy="427037"/>
            <a:chOff x="3598078" y="2825708"/>
            <a:chExt cx="457200" cy="427037"/>
          </a:xfrm>
        </p:grpSpPr>
        <p:sp>
          <p:nvSpPr>
            <p:cNvPr id="39" name="Rectangle 76"/>
            <p:cNvSpPr>
              <a:spLocks noChangeArrowheads="1"/>
            </p:cNvSpPr>
            <p:nvPr/>
          </p:nvSpPr>
          <p:spPr bwMode="auto">
            <a:xfrm>
              <a:off x="3685613" y="2869949"/>
              <a:ext cx="2821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98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" name="Oval 78"/>
            <p:cNvSpPr>
              <a:spLocks noChangeArrowheads="1"/>
            </p:cNvSpPr>
            <p:nvPr/>
          </p:nvSpPr>
          <p:spPr bwMode="auto">
            <a:xfrm>
              <a:off x="3598078" y="2825708"/>
              <a:ext cx="457200" cy="42703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19898" y="3223106"/>
            <a:ext cx="1875473" cy="1599609"/>
            <a:chOff x="3619898" y="3223106"/>
            <a:chExt cx="1875473" cy="1599609"/>
          </a:xfrm>
        </p:grpSpPr>
        <p:sp>
          <p:nvSpPr>
            <p:cNvPr id="48" name="椭圆 47"/>
            <p:cNvSpPr/>
            <p:nvPr/>
          </p:nvSpPr>
          <p:spPr bwMode="auto">
            <a:xfrm>
              <a:off x="3619898" y="3223106"/>
              <a:ext cx="1446875" cy="1599609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TextBox 67"/>
            <p:cNvSpPr txBox="1"/>
            <p:nvPr/>
          </p:nvSpPr>
          <p:spPr>
            <a:xfrm>
              <a:off x="5002928" y="3627330"/>
              <a:ext cx="492443" cy="927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D60EAB"/>
                  </a:solidFill>
                  <a:ea typeface="楷体" pitchFamily="49" charset="-122"/>
                  <a:cs typeface="Times New Roman" pitchFamily="18" charset="0"/>
                </a:rPr>
                <a:t>小根堆</a:t>
              </a:r>
              <a:endParaRPr lang="zh-CN" altLang="en-US" sz="2000" dirty="0">
                <a:solidFill>
                  <a:srgbClr val="D60EAB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57343" y="2399512"/>
            <a:ext cx="3961432" cy="2808175"/>
            <a:chOff x="2085872" y="2421024"/>
            <a:chExt cx="3961432" cy="2808175"/>
          </a:xfrm>
        </p:grpSpPr>
        <p:sp>
          <p:nvSpPr>
            <p:cNvPr id="52" name="椭圆 51"/>
            <p:cNvSpPr/>
            <p:nvPr/>
          </p:nvSpPr>
          <p:spPr bwMode="auto">
            <a:xfrm>
              <a:off x="2085872" y="2421024"/>
              <a:ext cx="3409499" cy="2808175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TextBox 67"/>
            <p:cNvSpPr txBox="1"/>
            <p:nvPr/>
          </p:nvSpPr>
          <p:spPr>
            <a:xfrm>
              <a:off x="5554861" y="3574000"/>
              <a:ext cx="492443" cy="927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D60EAB"/>
                  </a:solidFill>
                  <a:ea typeface="楷体" pitchFamily="49" charset="-122"/>
                  <a:cs typeface="Times New Roman" pitchFamily="18" charset="0"/>
                </a:rPr>
                <a:t>不是堆</a:t>
              </a:r>
              <a:endParaRPr lang="zh-CN" altLang="en-US" sz="2000" dirty="0">
                <a:solidFill>
                  <a:srgbClr val="D60EAB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10520" y="3215395"/>
            <a:ext cx="1928504" cy="1599609"/>
            <a:chOff x="1709688" y="3150038"/>
            <a:chExt cx="1928504" cy="1599609"/>
          </a:xfrm>
        </p:grpSpPr>
        <p:sp>
          <p:nvSpPr>
            <p:cNvPr id="7" name="椭圆 6"/>
            <p:cNvSpPr/>
            <p:nvPr/>
          </p:nvSpPr>
          <p:spPr bwMode="auto">
            <a:xfrm>
              <a:off x="2191317" y="3150038"/>
              <a:ext cx="1446875" cy="1599609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TextBox 67"/>
            <p:cNvSpPr txBox="1"/>
            <p:nvPr/>
          </p:nvSpPr>
          <p:spPr>
            <a:xfrm>
              <a:off x="1709688" y="3456301"/>
              <a:ext cx="492443" cy="927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D60EAB"/>
                  </a:solidFill>
                  <a:ea typeface="楷体" pitchFamily="49" charset="-122"/>
                  <a:cs typeface="Times New Roman" pitchFamily="18" charset="0"/>
                </a:rPr>
                <a:t>小根堆</a:t>
              </a:r>
              <a:endParaRPr lang="zh-CN" altLang="en-US" sz="2000" dirty="0">
                <a:solidFill>
                  <a:srgbClr val="D60EA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97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3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824" y="1182747"/>
            <a:ext cx="554531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0614" y="1609292"/>
            <a:ext cx="44641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调整剩余元素为堆方法</a:t>
            </a:r>
            <a:endParaRPr kumimoji="1" lang="zh-CN" altLang="en-US" sz="2800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9.4  </a:t>
            </a:r>
            <a:r>
              <a:rPr lang="zh-CN" altLang="en-US" sz="3600" dirty="0" smtClean="0"/>
              <a:t>选择排序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2789387" y="3300159"/>
            <a:ext cx="457200" cy="425450"/>
            <a:chOff x="3047752" y="3352149"/>
            <a:chExt cx="457200" cy="425450"/>
          </a:xfrm>
        </p:grpSpPr>
        <p:sp>
          <p:nvSpPr>
            <p:cNvPr id="27" name="Rectangle 48"/>
            <p:cNvSpPr>
              <a:spLocks noChangeArrowheads="1"/>
            </p:cNvSpPr>
            <p:nvPr/>
          </p:nvSpPr>
          <p:spPr bwMode="auto">
            <a:xfrm>
              <a:off x="3107284" y="3395805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36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Oval 50"/>
            <p:cNvSpPr>
              <a:spLocks noChangeArrowheads="1"/>
            </p:cNvSpPr>
            <p:nvPr/>
          </p:nvSpPr>
          <p:spPr bwMode="auto">
            <a:xfrm>
              <a:off x="3047752" y="3352149"/>
              <a:ext cx="457200" cy="425450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4071336" y="3282540"/>
            <a:ext cx="455613" cy="427037"/>
            <a:chOff x="4060577" y="3363262"/>
            <a:chExt cx="455613" cy="427037"/>
          </a:xfrm>
        </p:grpSpPr>
        <p:sp>
          <p:nvSpPr>
            <p:cNvPr id="29" name="Rectangle 52"/>
            <p:cNvSpPr>
              <a:spLocks noChangeArrowheads="1"/>
            </p:cNvSpPr>
            <p:nvPr/>
          </p:nvSpPr>
          <p:spPr bwMode="auto">
            <a:xfrm>
              <a:off x="4161383" y="3410563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" name="Oval 54"/>
            <p:cNvSpPr>
              <a:spLocks noChangeArrowheads="1"/>
            </p:cNvSpPr>
            <p:nvPr/>
          </p:nvSpPr>
          <p:spPr bwMode="auto">
            <a:xfrm>
              <a:off x="4060577" y="3363262"/>
              <a:ext cx="455613" cy="42703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2398686" y="3923649"/>
            <a:ext cx="455613" cy="425450"/>
            <a:chOff x="2398686" y="3923649"/>
            <a:chExt cx="455613" cy="425450"/>
          </a:xfrm>
        </p:grpSpPr>
        <p:sp>
          <p:nvSpPr>
            <p:cNvPr id="33" name="Rectangle 56"/>
            <p:cNvSpPr>
              <a:spLocks noChangeArrowheads="1"/>
            </p:cNvSpPr>
            <p:nvPr/>
          </p:nvSpPr>
          <p:spPr bwMode="auto">
            <a:xfrm>
              <a:off x="2510653" y="3967305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85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Oval 58"/>
            <p:cNvSpPr>
              <a:spLocks noChangeArrowheads="1"/>
            </p:cNvSpPr>
            <p:nvPr/>
          </p:nvSpPr>
          <p:spPr bwMode="auto">
            <a:xfrm>
              <a:off x="2398686" y="3923649"/>
              <a:ext cx="455613" cy="425450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126333" y="3949843"/>
            <a:ext cx="457200" cy="427037"/>
            <a:chOff x="3126333" y="3949843"/>
            <a:chExt cx="457200" cy="427037"/>
          </a:xfrm>
        </p:grpSpPr>
        <p:sp>
          <p:nvSpPr>
            <p:cNvPr id="36" name="Rectangle 60"/>
            <p:cNvSpPr>
              <a:spLocks noChangeArrowheads="1"/>
            </p:cNvSpPr>
            <p:nvPr/>
          </p:nvSpPr>
          <p:spPr bwMode="auto">
            <a:xfrm>
              <a:off x="3207980" y="3994293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47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Oval 62"/>
            <p:cNvSpPr>
              <a:spLocks noChangeArrowheads="1"/>
            </p:cNvSpPr>
            <p:nvPr/>
          </p:nvSpPr>
          <p:spPr bwMode="auto">
            <a:xfrm>
              <a:off x="3126333" y="3949843"/>
              <a:ext cx="457200" cy="42703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424114" y="3950538"/>
            <a:ext cx="455613" cy="427037"/>
            <a:chOff x="4558259" y="4057793"/>
            <a:chExt cx="455613" cy="427037"/>
          </a:xfrm>
        </p:grpSpPr>
        <p:sp>
          <p:nvSpPr>
            <p:cNvPr id="40" name="Rectangle 64"/>
            <p:cNvSpPr>
              <a:spLocks noChangeArrowheads="1"/>
            </p:cNvSpPr>
            <p:nvPr/>
          </p:nvSpPr>
          <p:spPr bwMode="auto">
            <a:xfrm>
              <a:off x="4696371" y="4126056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53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2" name="Oval 66"/>
            <p:cNvSpPr>
              <a:spLocks noChangeArrowheads="1"/>
            </p:cNvSpPr>
            <p:nvPr/>
          </p:nvSpPr>
          <p:spPr bwMode="auto">
            <a:xfrm>
              <a:off x="4558259" y="4057793"/>
              <a:ext cx="455613" cy="42703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3714619" y="3960162"/>
            <a:ext cx="457200" cy="427037"/>
            <a:chOff x="3877221" y="4038743"/>
            <a:chExt cx="457200" cy="427037"/>
          </a:xfrm>
        </p:grpSpPr>
        <p:sp>
          <p:nvSpPr>
            <p:cNvPr id="44" name="Rectangle 68"/>
            <p:cNvSpPr>
              <a:spLocks noChangeArrowheads="1"/>
            </p:cNvSpPr>
            <p:nvPr/>
          </p:nvSpPr>
          <p:spPr bwMode="auto">
            <a:xfrm>
              <a:off x="3989934" y="4116531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" name="Oval 70"/>
            <p:cNvSpPr>
              <a:spLocks noChangeArrowheads="1"/>
            </p:cNvSpPr>
            <p:nvPr/>
          </p:nvSpPr>
          <p:spPr bwMode="auto">
            <a:xfrm>
              <a:off x="3877221" y="4038743"/>
              <a:ext cx="457200" cy="42703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cxnSp>
        <p:nvCxnSpPr>
          <p:cNvPr id="101" name="直接连接符 100"/>
          <p:cNvCxnSpPr>
            <a:stCxn id="41" idx="3"/>
            <a:endCxn id="28" idx="0"/>
          </p:cNvCxnSpPr>
          <p:nvPr/>
        </p:nvCxnSpPr>
        <p:spPr bwMode="auto">
          <a:xfrm flipH="1">
            <a:off x="3017987" y="3062997"/>
            <a:ext cx="555781" cy="23716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接连接符 102"/>
          <p:cNvCxnSpPr>
            <a:stCxn id="41" idx="5"/>
            <a:endCxn id="31" idx="0"/>
          </p:cNvCxnSpPr>
          <p:nvPr/>
        </p:nvCxnSpPr>
        <p:spPr bwMode="auto">
          <a:xfrm>
            <a:off x="3897058" y="3062997"/>
            <a:ext cx="402085" cy="21954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接连接符 109"/>
          <p:cNvCxnSpPr>
            <a:stCxn id="28" idx="3"/>
            <a:endCxn id="34" idx="0"/>
          </p:cNvCxnSpPr>
          <p:nvPr/>
        </p:nvCxnSpPr>
        <p:spPr bwMode="auto">
          <a:xfrm flipH="1">
            <a:off x="2626493" y="3663303"/>
            <a:ext cx="229849" cy="2603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接连接符 111"/>
          <p:cNvCxnSpPr>
            <a:stCxn id="28" idx="5"/>
            <a:endCxn id="38" idx="0"/>
          </p:cNvCxnSpPr>
          <p:nvPr/>
        </p:nvCxnSpPr>
        <p:spPr bwMode="auto">
          <a:xfrm>
            <a:off x="3179632" y="3663303"/>
            <a:ext cx="175301" cy="286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接连接符 115"/>
          <p:cNvCxnSpPr>
            <a:stCxn id="31" idx="3"/>
            <a:endCxn id="46" idx="0"/>
          </p:cNvCxnSpPr>
          <p:nvPr/>
        </p:nvCxnSpPr>
        <p:spPr bwMode="auto">
          <a:xfrm flipH="1">
            <a:off x="3943219" y="3647039"/>
            <a:ext cx="194840" cy="3131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直接连接符 117"/>
          <p:cNvCxnSpPr>
            <a:stCxn id="31" idx="5"/>
            <a:endCxn id="42" idx="0"/>
          </p:cNvCxnSpPr>
          <p:nvPr/>
        </p:nvCxnSpPr>
        <p:spPr bwMode="auto">
          <a:xfrm>
            <a:off x="4460226" y="3647039"/>
            <a:ext cx="191695" cy="3034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" name="组合 36"/>
          <p:cNvGrpSpPr/>
          <p:nvPr/>
        </p:nvGrpSpPr>
        <p:grpSpPr>
          <a:xfrm>
            <a:off x="3506813" y="2698498"/>
            <a:ext cx="457200" cy="427037"/>
            <a:chOff x="3598078" y="2825708"/>
            <a:chExt cx="457200" cy="427037"/>
          </a:xfrm>
        </p:grpSpPr>
        <p:sp>
          <p:nvSpPr>
            <p:cNvPr id="39" name="Rectangle 76"/>
            <p:cNvSpPr>
              <a:spLocks noChangeArrowheads="1"/>
            </p:cNvSpPr>
            <p:nvPr/>
          </p:nvSpPr>
          <p:spPr bwMode="auto">
            <a:xfrm>
              <a:off x="3685613" y="2869949"/>
              <a:ext cx="2821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98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" name="Oval 78"/>
            <p:cNvSpPr>
              <a:spLocks noChangeArrowheads="1"/>
            </p:cNvSpPr>
            <p:nvPr/>
          </p:nvSpPr>
          <p:spPr bwMode="auto">
            <a:xfrm>
              <a:off x="3598078" y="2825708"/>
              <a:ext cx="457200" cy="42703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84168" y="2762166"/>
            <a:ext cx="1580756" cy="601661"/>
            <a:chOff x="1045924" y="2479632"/>
            <a:chExt cx="1580756" cy="601661"/>
          </a:xfrm>
        </p:grpSpPr>
        <p:sp>
          <p:nvSpPr>
            <p:cNvPr id="51" name="TextBox 29"/>
            <p:cNvSpPr txBox="1"/>
            <p:nvPr/>
          </p:nvSpPr>
          <p:spPr>
            <a:xfrm>
              <a:off x="1769424" y="2543290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D60EAB"/>
                  </a:solidFill>
                </a:rPr>
                <a:t>rc</a:t>
              </a:r>
              <a:endParaRPr lang="zh-CN" altLang="en-US" dirty="0">
                <a:solidFill>
                  <a:srgbClr val="D60EAB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045924" y="2479632"/>
              <a:ext cx="723500" cy="601661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897057" y="2144823"/>
            <a:ext cx="466719" cy="567632"/>
            <a:chOff x="1442215" y="3392928"/>
            <a:chExt cx="466719" cy="593099"/>
          </a:xfrm>
        </p:grpSpPr>
        <p:sp>
          <p:nvSpPr>
            <p:cNvPr id="55" name="Line 36"/>
            <p:cNvSpPr>
              <a:spLocks noChangeShapeType="1"/>
            </p:cNvSpPr>
            <p:nvPr/>
          </p:nvSpPr>
          <p:spPr bwMode="auto">
            <a:xfrm flipH="1">
              <a:off x="1442215" y="3721485"/>
              <a:ext cx="402085" cy="26454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6" name="Text Box 37"/>
            <p:cNvSpPr txBox="1">
              <a:spLocks noChangeArrowheads="1"/>
            </p:cNvSpPr>
            <p:nvPr/>
          </p:nvSpPr>
          <p:spPr bwMode="auto">
            <a:xfrm>
              <a:off x="1548572" y="3392928"/>
              <a:ext cx="3603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 err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183538" y="2908780"/>
            <a:ext cx="658927" cy="435035"/>
            <a:chOff x="1814124" y="3260892"/>
            <a:chExt cx="296989" cy="504643"/>
          </a:xfrm>
        </p:grpSpPr>
        <p:sp>
          <p:nvSpPr>
            <p:cNvPr id="59" name="Line 36"/>
            <p:cNvSpPr>
              <a:spLocks noChangeShapeType="1"/>
            </p:cNvSpPr>
            <p:nvPr/>
          </p:nvSpPr>
          <p:spPr bwMode="auto">
            <a:xfrm>
              <a:off x="1922965" y="3582507"/>
              <a:ext cx="188148" cy="1830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Text Box 37"/>
            <p:cNvSpPr txBox="1">
              <a:spLocks noChangeArrowheads="1"/>
            </p:cNvSpPr>
            <p:nvPr/>
          </p:nvSpPr>
          <p:spPr bwMode="auto">
            <a:xfrm>
              <a:off x="1814124" y="3260892"/>
              <a:ext cx="270157" cy="428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 smtClean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j=2i</a:t>
              </a:r>
              <a:endPara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>
            <a:off x="3305772" y="3501795"/>
            <a:ext cx="720470" cy="329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4382728" y="2638755"/>
            <a:ext cx="318503" cy="648729"/>
            <a:chOff x="1525884" y="2641436"/>
            <a:chExt cx="143554" cy="752530"/>
          </a:xfrm>
        </p:grpSpPr>
        <p:sp>
          <p:nvSpPr>
            <p:cNvPr id="64" name="Line 36"/>
            <p:cNvSpPr>
              <a:spLocks noChangeShapeType="1"/>
            </p:cNvSpPr>
            <p:nvPr/>
          </p:nvSpPr>
          <p:spPr bwMode="auto">
            <a:xfrm flipH="1">
              <a:off x="1525884" y="2965410"/>
              <a:ext cx="143554" cy="42855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Text Box 37"/>
            <p:cNvSpPr txBox="1">
              <a:spLocks noChangeArrowheads="1"/>
            </p:cNvSpPr>
            <p:nvPr/>
          </p:nvSpPr>
          <p:spPr bwMode="auto">
            <a:xfrm>
              <a:off x="1529647" y="2641436"/>
              <a:ext cx="122481" cy="428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 smtClean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j</a:t>
              </a:r>
              <a:endPara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cxnSp>
        <p:nvCxnSpPr>
          <p:cNvPr id="66" name="直接箭头连接符 65"/>
          <p:cNvCxnSpPr/>
          <p:nvPr/>
        </p:nvCxnSpPr>
        <p:spPr>
          <a:xfrm flipV="1">
            <a:off x="4622433" y="3181579"/>
            <a:ext cx="1461735" cy="310832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3130919" y="4431651"/>
            <a:ext cx="696409" cy="369332"/>
            <a:chOff x="1739776" y="3201552"/>
            <a:chExt cx="313883" cy="428427"/>
          </a:xfrm>
        </p:grpSpPr>
        <p:sp>
          <p:nvSpPr>
            <p:cNvPr id="69" name="Line 36"/>
            <p:cNvSpPr>
              <a:spLocks noChangeShapeType="1"/>
            </p:cNvSpPr>
            <p:nvPr/>
          </p:nvSpPr>
          <p:spPr bwMode="auto">
            <a:xfrm flipV="1">
              <a:off x="1922965" y="3227334"/>
              <a:ext cx="130694" cy="35517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Text Box 37"/>
            <p:cNvSpPr txBox="1">
              <a:spLocks noChangeArrowheads="1"/>
            </p:cNvSpPr>
            <p:nvPr/>
          </p:nvSpPr>
          <p:spPr bwMode="auto">
            <a:xfrm>
              <a:off x="1739776" y="3201552"/>
              <a:ext cx="270157" cy="428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 smtClean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j=2i</a:t>
              </a:r>
              <a:endPara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6" name="弧形 15"/>
          <p:cNvSpPr/>
          <p:nvPr/>
        </p:nvSpPr>
        <p:spPr bwMode="auto">
          <a:xfrm rot="5400000">
            <a:off x="3993486" y="4084542"/>
            <a:ext cx="543151" cy="685165"/>
          </a:xfrm>
          <a:prstGeom prst="arc">
            <a:avLst>
              <a:gd name="adj1" fmla="val 16200000"/>
              <a:gd name="adj2" fmla="val 54346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4148859" y="3264089"/>
            <a:ext cx="1895975" cy="74416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3714620" y="4411690"/>
            <a:ext cx="385613" cy="570261"/>
            <a:chOff x="1614270" y="3164848"/>
            <a:chExt cx="385613" cy="595846"/>
          </a:xfrm>
        </p:grpSpPr>
        <p:sp>
          <p:nvSpPr>
            <p:cNvPr id="75" name="Line 36"/>
            <p:cNvSpPr>
              <a:spLocks noChangeShapeType="1"/>
            </p:cNvSpPr>
            <p:nvPr/>
          </p:nvSpPr>
          <p:spPr bwMode="auto">
            <a:xfrm flipV="1">
              <a:off x="1614270" y="3164848"/>
              <a:ext cx="133196" cy="40675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6" name="Text Box 37"/>
            <p:cNvSpPr txBox="1">
              <a:spLocks noChangeArrowheads="1"/>
            </p:cNvSpPr>
            <p:nvPr/>
          </p:nvSpPr>
          <p:spPr bwMode="auto">
            <a:xfrm>
              <a:off x="1639521" y="3360584"/>
              <a:ext cx="3603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 err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9" name="Text Box 37"/>
          <p:cNvSpPr txBox="1">
            <a:spLocks noChangeArrowheads="1"/>
          </p:cNvSpPr>
          <p:nvPr/>
        </p:nvSpPr>
        <p:spPr bwMode="auto">
          <a:xfrm>
            <a:off x="2551730" y="4994721"/>
            <a:ext cx="1949611" cy="461665"/>
          </a:xfrm>
          <a:prstGeom prst="rect">
            <a:avLst/>
          </a:prstGeom>
          <a:solidFill>
            <a:srgbClr val="63D8FB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j=2i&gt;n</a:t>
            </a:r>
            <a:endParaRPr lang="en-US" altLang="zh-CN" sz="2400" b="1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91846" y="5700762"/>
            <a:ext cx="8343860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rgbClr val="0F378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从根结点到叶子结点的调整过程称为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“堆的筛选”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4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0.29618 0.0240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9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L -0.06163 -0.08518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33333E-6 L 0.06232 0.09467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03889 -0.09884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618 0.02408 L 0.02274 0.18402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1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79" grpId="0" animBg="1"/>
      <p:bldP spid="8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824" y="1182747"/>
            <a:ext cx="554531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0614" y="1609292"/>
            <a:ext cx="44641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建堆方法</a:t>
            </a:r>
            <a:endParaRPr kumimoji="1" lang="zh-CN" altLang="en-US" sz="2800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9.4  </a:t>
            </a:r>
            <a:r>
              <a:rPr lang="zh-CN" altLang="en-US" sz="3600" dirty="0" smtClean="0"/>
              <a:t>选择排序</a:t>
            </a:r>
          </a:p>
        </p:txBody>
      </p:sp>
      <p:grpSp>
        <p:nvGrpSpPr>
          <p:cNvPr id="42" name="Group 4"/>
          <p:cNvGrpSpPr>
            <a:grpSpLocks/>
          </p:cNvGrpSpPr>
          <p:nvPr/>
        </p:nvGrpSpPr>
        <p:grpSpPr bwMode="auto">
          <a:xfrm>
            <a:off x="2700338" y="3068638"/>
            <a:ext cx="4824412" cy="3600450"/>
            <a:chOff x="0" y="0"/>
            <a:chExt cx="2858" cy="2030"/>
          </a:xfrm>
        </p:grpSpPr>
        <p:sp>
          <p:nvSpPr>
            <p:cNvPr id="44" name="Line 5"/>
            <p:cNvSpPr>
              <a:spLocks noChangeShapeType="1"/>
            </p:cNvSpPr>
            <p:nvPr/>
          </p:nvSpPr>
          <p:spPr bwMode="auto">
            <a:xfrm>
              <a:off x="1814" y="352"/>
              <a:ext cx="273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6"/>
            <p:cNvSpPr>
              <a:spLocks noChangeShapeType="1"/>
            </p:cNvSpPr>
            <p:nvPr/>
          </p:nvSpPr>
          <p:spPr bwMode="auto">
            <a:xfrm flipH="1">
              <a:off x="1225" y="306"/>
              <a:ext cx="334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 flipH="1">
              <a:off x="1951" y="908"/>
              <a:ext cx="13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 flipH="1">
              <a:off x="771" y="908"/>
              <a:ext cx="254" cy="3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9"/>
            <p:cNvSpPr>
              <a:spLocks noChangeShapeType="1"/>
            </p:cNvSpPr>
            <p:nvPr/>
          </p:nvSpPr>
          <p:spPr bwMode="auto">
            <a:xfrm flipH="1">
              <a:off x="325" y="1469"/>
              <a:ext cx="208" cy="2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991" y="554"/>
              <a:ext cx="309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7" name="Rectangle 11"/>
            <p:cNvSpPr>
              <a:spLocks noChangeArrowheads="1"/>
            </p:cNvSpPr>
            <p:nvPr/>
          </p:nvSpPr>
          <p:spPr bwMode="auto">
            <a:xfrm>
              <a:off x="2042" y="635"/>
              <a:ext cx="313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8" name="Oval 12"/>
            <p:cNvSpPr>
              <a:spLocks noChangeArrowheads="1"/>
            </p:cNvSpPr>
            <p:nvPr/>
          </p:nvSpPr>
          <p:spPr bwMode="auto">
            <a:xfrm>
              <a:off x="1996" y="590"/>
              <a:ext cx="372" cy="3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" name="Rectangle 13"/>
            <p:cNvSpPr>
              <a:spLocks noChangeArrowheads="1"/>
            </p:cNvSpPr>
            <p:nvPr/>
          </p:nvSpPr>
          <p:spPr bwMode="auto">
            <a:xfrm>
              <a:off x="517" y="1111"/>
              <a:ext cx="313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7" name="Oval 14"/>
            <p:cNvSpPr>
              <a:spLocks noChangeArrowheads="1"/>
            </p:cNvSpPr>
            <p:nvPr/>
          </p:nvSpPr>
          <p:spPr bwMode="auto">
            <a:xfrm>
              <a:off x="454" y="1180"/>
              <a:ext cx="371" cy="3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8" name="Rectangle 15"/>
            <p:cNvSpPr>
              <a:spLocks noChangeArrowheads="1"/>
            </p:cNvSpPr>
            <p:nvPr/>
          </p:nvSpPr>
          <p:spPr bwMode="auto">
            <a:xfrm>
              <a:off x="1282" y="1139"/>
              <a:ext cx="313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9" name="Rectangle 16"/>
            <p:cNvSpPr>
              <a:spLocks noChangeArrowheads="1"/>
            </p:cNvSpPr>
            <p:nvPr/>
          </p:nvSpPr>
          <p:spPr bwMode="auto">
            <a:xfrm>
              <a:off x="1335" y="1271"/>
              <a:ext cx="151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47</a:t>
              </a: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0" name="Rectangle 17"/>
            <p:cNvSpPr>
              <a:spLocks noChangeArrowheads="1"/>
            </p:cNvSpPr>
            <p:nvPr/>
          </p:nvSpPr>
          <p:spPr bwMode="auto">
            <a:xfrm>
              <a:off x="1558" y="1233"/>
              <a:ext cx="1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1" name="Oval 18"/>
            <p:cNvSpPr>
              <a:spLocks noChangeArrowheads="1"/>
            </p:cNvSpPr>
            <p:nvPr/>
          </p:nvSpPr>
          <p:spPr bwMode="auto">
            <a:xfrm>
              <a:off x="1232" y="1196"/>
              <a:ext cx="375" cy="3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" name="Rectangle 19"/>
            <p:cNvSpPr>
              <a:spLocks noChangeArrowheads="1"/>
            </p:cNvSpPr>
            <p:nvPr/>
          </p:nvSpPr>
          <p:spPr bwMode="auto">
            <a:xfrm>
              <a:off x="2536" y="1127"/>
              <a:ext cx="313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3" name="Rectangle 20"/>
            <p:cNvSpPr>
              <a:spLocks noChangeArrowheads="1"/>
            </p:cNvSpPr>
            <p:nvPr/>
          </p:nvSpPr>
          <p:spPr bwMode="auto">
            <a:xfrm>
              <a:off x="2589" y="1260"/>
              <a:ext cx="151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4" name="Oval 21"/>
            <p:cNvSpPr>
              <a:spLocks noChangeArrowheads="1"/>
            </p:cNvSpPr>
            <p:nvPr/>
          </p:nvSpPr>
          <p:spPr bwMode="auto">
            <a:xfrm>
              <a:off x="2486" y="1180"/>
              <a:ext cx="372" cy="3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5" name="Rectangle 22"/>
            <p:cNvSpPr>
              <a:spLocks noChangeArrowheads="1"/>
            </p:cNvSpPr>
            <p:nvPr/>
          </p:nvSpPr>
          <p:spPr bwMode="auto">
            <a:xfrm>
              <a:off x="1802" y="1139"/>
              <a:ext cx="313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6" name="Rectangle 23"/>
            <p:cNvSpPr>
              <a:spLocks noChangeArrowheads="1"/>
            </p:cNvSpPr>
            <p:nvPr/>
          </p:nvSpPr>
          <p:spPr bwMode="auto">
            <a:xfrm>
              <a:off x="1855" y="1271"/>
              <a:ext cx="15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7" name="Oval 24"/>
            <p:cNvSpPr>
              <a:spLocks noChangeArrowheads="1"/>
            </p:cNvSpPr>
            <p:nvPr/>
          </p:nvSpPr>
          <p:spPr bwMode="auto">
            <a:xfrm>
              <a:off x="1753" y="1196"/>
              <a:ext cx="374" cy="3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8" name="Line 25"/>
            <p:cNvSpPr>
              <a:spLocks noChangeShapeType="1"/>
            </p:cNvSpPr>
            <p:nvPr/>
          </p:nvSpPr>
          <p:spPr bwMode="auto">
            <a:xfrm>
              <a:off x="1242" y="909"/>
              <a:ext cx="151" cy="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Rectangle 26"/>
            <p:cNvSpPr>
              <a:spLocks noChangeArrowheads="1"/>
            </p:cNvSpPr>
            <p:nvPr/>
          </p:nvSpPr>
          <p:spPr bwMode="auto">
            <a:xfrm>
              <a:off x="1530" y="0"/>
              <a:ext cx="309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0" name="Oval 27"/>
            <p:cNvSpPr>
              <a:spLocks noChangeArrowheads="1"/>
            </p:cNvSpPr>
            <p:nvPr/>
          </p:nvSpPr>
          <p:spPr bwMode="auto">
            <a:xfrm>
              <a:off x="1497" y="34"/>
              <a:ext cx="372" cy="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1" name="Line 28"/>
            <p:cNvSpPr>
              <a:spLocks noChangeShapeType="1"/>
            </p:cNvSpPr>
            <p:nvPr/>
          </p:nvSpPr>
          <p:spPr bwMode="auto">
            <a:xfrm>
              <a:off x="2285" y="906"/>
              <a:ext cx="266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29"/>
            <p:cNvSpPr>
              <a:spLocks noChangeArrowheads="1"/>
            </p:cNvSpPr>
            <p:nvPr/>
          </p:nvSpPr>
          <p:spPr bwMode="auto">
            <a:xfrm>
              <a:off x="50" y="1617"/>
              <a:ext cx="312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" name="Rectangle 30"/>
            <p:cNvSpPr>
              <a:spLocks noChangeArrowheads="1"/>
            </p:cNvSpPr>
            <p:nvPr/>
          </p:nvSpPr>
          <p:spPr bwMode="auto">
            <a:xfrm>
              <a:off x="102" y="1759"/>
              <a:ext cx="21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85</a:t>
              </a: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" name="Rectangle 31"/>
            <p:cNvSpPr>
              <a:spLocks noChangeArrowheads="1"/>
            </p:cNvSpPr>
            <p:nvPr/>
          </p:nvSpPr>
          <p:spPr bwMode="auto">
            <a:xfrm>
              <a:off x="325" y="1712"/>
              <a:ext cx="1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" name="Oval 32"/>
            <p:cNvSpPr>
              <a:spLocks noChangeArrowheads="1"/>
            </p:cNvSpPr>
            <p:nvPr/>
          </p:nvSpPr>
          <p:spPr bwMode="auto">
            <a:xfrm>
              <a:off x="0" y="1671"/>
              <a:ext cx="372" cy="3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6" name="Oval 33"/>
            <p:cNvSpPr>
              <a:spLocks noChangeArrowheads="1"/>
            </p:cNvSpPr>
            <p:nvPr/>
          </p:nvSpPr>
          <p:spPr bwMode="auto">
            <a:xfrm>
              <a:off x="953" y="590"/>
              <a:ext cx="372" cy="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7" name="Rectangle 34"/>
            <p:cNvSpPr>
              <a:spLocks noChangeArrowheads="1"/>
            </p:cNvSpPr>
            <p:nvPr/>
          </p:nvSpPr>
          <p:spPr bwMode="auto">
            <a:xfrm>
              <a:off x="1043" y="681"/>
              <a:ext cx="15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36</a:t>
              </a: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8" name="Rectangle 35"/>
            <p:cNvSpPr>
              <a:spLocks noChangeArrowheads="1"/>
            </p:cNvSpPr>
            <p:nvPr/>
          </p:nvSpPr>
          <p:spPr bwMode="auto">
            <a:xfrm>
              <a:off x="545" y="1271"/>
              <a:ext cx="201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91</a:t>
              </a: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9" name="Rectangle 36"/>
            <p:cNvSpPr>
              <a:spLocks noChangeArrowheads="1"/>
            </p:cNvSpPr>
            <p:nvPr/>
          </p:nvSpPr>
          <p:spPr bwMode="auto">
            <a:xfrm>
              <a:off x="2075" y="716"/>
              <a:ext cx="15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0" name="Rectangle 37"/>
            <p:cNvSpPr>
              <a:spLocks noChangeArrowheads="1"/>
            </p:cNvSpPr>
            <p:nvPr/>
          </p:nvSpPr>
          <p:spPr bwMode="auto">
            <a:xfrm>
              <a:off x="1582" y="126"/>
              <a:ext cx="15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53</a:t>
              </a: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1" name="Line 38"/>
          <p:cNvSpPr>
            <a:spLocks noChangeShapeType="1"/>
          </p:cNvSpPr>
          <p:nvPr/>
        </p:nvSpPr>
        <p:spPr bwMode="auto">
          <a:xfrm>
            <a:off x="4655418" y="1963895"/>
            <a:ext cx="0" cy="5032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2" name="Group 39"/>
          <p:cNvGrpSpPr>
            <a:grpSpLocks/>
          </p:cNvGrpSpPr>
          <p:nvPr/>
        </p:nvGrpSpPr>
        <p:grpSpPr bwMode="auto">
          <a:xfrm>
            <a:off x="2156693" y="2119471"/>
            <a:ext cx="5594350" cy="852487"/>
            <a:chOff x="-68" y="-249"/>
            <a:chExt cx="3524" cy="537"/>
          </a:xfrm>
        </p:grpSpPr>
        <p:sp>
          <p:nvSpPr>
            <p:cNvPr id="113" name="Rectangle 40"/>
            <p:cNvSpPr>
              <a:spLocks noChangeArrowheads="1"/>
            </p:cNvSpPr>
            <p:nvPr/>
          </p:nvSpPr>
          <p:spPr bwMode="auto">
            <a:xfrm>
              <a:off x="0" y="0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53</a:t>
              </a:r>
            </a:p>
          </p:txBody>
        </p:sp>
        <p:sp>
          <p:nvSpPr>
            <p:cNvPr id="114" name="Rectangle 41"/>
            <p:cNvSpPr>
              <a:spLocks noChangeArrowheads="1"/>
            </p:cNvSpPr>
            <p:nvPr/>
          </p:nvSpPr>
          <p:spPr bwMode="auto">
            <a:xfrm>
              <a:off x="432" y="0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36</a:t>
              </a:r>
            </a:p>
          </p:txBody>
        </p:sp>
        <p:sp>
          <p:nvSpPr>
            <p:cNvPr id="115" name="Rectangle 42"/>
            <p:cNvSpPr>
              <a:spLocks noChangeArrowheads="1"/>
            </p:cNvSpPr>
            <p:nvPr/>
          </p:nvSpPr>
          <p:spPr bwMode="auto">
            <a:xfrm>
              <a:off x="864" y="0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116" name="Rectangle 43"/>
            <p:cNvSpPr>
              <a:spLocks noChangeArrowheads="1"/>
            </p:cNvSpPr>
            <p:nvPr/>
          </p:nvSpPr>
          <p:spPr bwMode="auto">
            <a:xfrm>
              <a:off x="1296" y="0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91</a:t>
              </a:r>
            </a:p>
          </p:txBody>
        </p:sp>
        <p:sp>
          <p:nvSpPr>
            <p:cNvPr id="117" name="Rectangle 44"/>
            <p:cNvSpPr>
              <a:spLocks noChangeArrowheads="1"/>
            </p:cNvSpPr>
            <p:nvPr/>
          </p:nvSpPr>
          <p:spPr bwMode="auto">
            <a:xfrm>
              <a:off x="1728" y="0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47</a:t>
              </a:r>
            </a:p>
          </p:txBody>
        </p:sp>
        <p:sp>
          <p:nvSpPr>
            <p:cNvPr id="118" name="Rectangle 45"/>
            <p:cNvSpPr>
              <a:spLocks noChangeArrowheads="1"/>
            </p:cNvSpPr>
            <p:nvPr/>
          </p:nvSpPr>
          <p:spPr bwMode="auto">
            <a:xfrm>
              <a:off x="2160" y="0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119" name="Rectangle 46"/>
            <p:cNvSpPr>
              <a:spLocks noChangeArrowheads="1"/>
            </p:cNvSpPr>
            <p:nvPr/>
          </p:nvSpPr>
          <p:spPr bwMode="auto">
            <a:xfrm>
              <a:off x="2592" y="0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120" name="Rectangle 47"/>
            <p:cNvSpPr>
              <a:spLocks noChangeArrowheads="1"/>
            </p:cNvSpPr>
            <p:nvPr/>
          </p:nvSpPr>
          <p:spPr bwMode="auto">
            <a:xfrm>
              <a:off x="3024" y="0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85</a:t>
              </a:r>
            </a:p>
          </p:txBody>
        </p:sp>
        <p:sp>
          <p:nvSpPr>
            <p:cNvPr id="121" name="Rectangle 48"/>
            <p:cNvSpPr>
              <a:spLocks noChangeArrowheads="1"/>
            </p:cNvSpPr>
            <p:nvPr/>
          </p:nvSpPr>
          <p:spPr bwMode="auto">
            <a:xfrm>
              <a:off x="-68" y="-249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22" name="Rectangle 49"/>
            <p:cNvSpPr>
              <a:spLocks noChangeArrowheads="1"/>
            </p:cNvSpPr>
            <p:nvPr/>
          </p:nvSpPr>
          <p:spPr bwMode="auto">
            <a:xfrm>
              <a:off x="364" y="-249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3" name="Rectangle 50"/>
            <p:cNvSpPr>
              <a:spLocks noChangeArrowheads="1"/>
            </p:cNvSpPr>
            <p:nvPr/>
          </p:nvSpPr>
          <p:spPr bwMode="auto">
            <a:xfrm>
              <a:off x="796" y="-249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24" name="Rectangle 51"/>
            <p:cNvSpPr>
              <a:spLocks noChangeArrowheads="1"/>
            </p:cNvSpPr>
            <p:nvPr/>
          </p:nvSpPr>
          <p:spPr bwMode="auto">
            <a:xfrm>
              <a:off x="1228" y="-249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25" name="Rectangle 52"/>
            <p:cNvSpPr>
              <a:spLocks noChangeArrowheads="1"/>
            </p:cNvSpPr>
            <p:nvPr/>
          </p:nvSpPr>
          <p:spPr bwMode="auto">
            <a:xfrm>
              <a:off x="1660" y="-249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26" name="Rectangle 53"/>
            <p:cNvSpPr>
              <a:spLocks noChangeArrowheads="1"/>
            </p:cNvSpPr>
            <p:nvPr/>
          </p:nvSpPr>
          <p:spPr bwMode="auto">
            <a:xfrm>
              <a:off x="2092" y="-249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27" name="Rectangle 54"/>
            <p:cNvSpPr>
              <a:spLocks noChangeArrowheads="1"/>
            </p:cNvSpPr>
            <p:nvPr/>
          </p:nvSpPr>
          <p:spPr bwMode="auto">
            <a:xfrm>
              <a:off x="2524" y="-249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28" name="Rectangle 55"/>
            <p:cNvSpPr>
              <a:spLocks noChangeArrowheads="1"/>
            </p:cNvSpPr>
            <p:nvPr/>
          </p:nvSpPr>
          <p:spPr bwMode="auto">
            <a:xfrm>
              <a:off x="2956" y="-249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sp>
        <p:nvSpPr>
          <p:cNvPr id="129" name="未知"/>
          <p:cNvSpPr>
            <a:spLocks/>
          </p:cNvSpPr>
          <p:nvPr/>
        </p:nvSpPr>
        <p:spPr bwMode="auto">
          <a:xfrm>
            <a:off x="2197100" y="5661025"/>
            <a:ext cx="1655763" cy="900113"/>
          </a:xfrm>
          <a:custGeom>
            <a:avLst/>
            <a:gdLst>
              <a:gd name="T0" fmla="*/ 0 w 1043"/>
              <a:gd name="T1" fmla="*/ 2147483646 h 567"/>
              <a:gd name="T2" fmla="*/ 2147483646 w 1043"/>
              <a:gd name="T3" fmla="*/ 2147483646 h 567"/>
              <a:gd name="T4" fmla="*/ 2147483646 w 1043"/>
              <a:gd name="T5" fmla="*/ 2147483646 h 567"/>
              <a:gd name="T6" fmla="*/ 2147483646 w 1043"/>
              <a:gd name="T7" fmla="*/ 2147483646 h 5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43" h="567">
                <a:moveTo>
                  <a:pt x="0" y="69"/>
                </a:moveTo>
                <a:cubicBezTo>
                  <a:pt x="155" y="34"/>
                  <a:pt x="310" y="0"/>
                  <a:pt x="453" y="23"/>
                </a:cubicBezTo>
                <a:cubicBezTo>
                  <a:pt x="596" y="46"/>
                  <a:pt x="763" y="114"/>
                  <a:pt x="861" y="205"/>
                </a:cubicBezTo>
                <a:cubicBezTo>
                  <a:pt x="959" y="296"/>
                  <a:pt x="1001" y="431"/>
                  <a:pt x="1043" y="567"/>
                </a:cubicBezTo>
              </a:path>
            </a:pathLst>
          </a:custGeom>
          <a:noFill/>
          <a:ln w="28575" cmpd="sng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0" name="未知"/>
          <p:cNvSpPr>
            <a:spLocks/>
          </p:cNvSpPr>
          <p:nvPr/>
        </p:nvSpPr>
        <p:spPr bwMode="auto">
          <a:xfrm>
            <a:off x="2760663" y="5300663"/>
            <a:ext cx="587375" cy="647700"/>
          </a:xfrm>
          <a:custGeom>
            <a:avLst/>
            <a:gdLst>
              <a:gd name="T0" fmla="*/ 2147483646 w 370"/>
              <a:gd name="T1" fmla="*/ 2147483646 h 408"/>
              <a:gd name="T2" fmla="*/ 2147483646 w 370"/>
              <a:gd name="T3" fmla="*/ 2147483646 h 408"/>
              <a:gd name="T4" fmla="*/ 2147483646 w 370"/>
              <a:gd name="T5" fmla="*/ 0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0" h="408">
                <a:moveTo>
                  <a:pt x="53" y="408"/>
                </a:moveTo>
                <a:cubicBezTo>
                  <a:pt x="26" y="306"/>
                  <a:pt x="0" y="204"/>
                  <a:pt x="53" y="136"/>
                </a:cubicBezTo>
                <a:cubicBezTo>
                  <a:pt x="106" y="68"/>
                  <a:pt x="238" y="34"/>
                  <a:pt x="37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1" name="未知"/>
          <p:cNvSpPr>
            <a:spLocks/>
          </p:cNvSpPr>
          <p:nvPr/>
        </p:nvSpPr>
        <p:spPr bwMode="auto">
          <a:xfrm>
            <a:off x="3421063" y="5732463"/>
            <a:ext cx="827087" cy="720725"/>
          </a:xfrm>
          <a:custGeom>
            <a:avLst/>
            <a:gdLst>
              <a:gd name="T0" fmla="*/ 2147483646 w 521"/>
              <a:gd name="T1" fmla="*/ 0 h 454"/>
              <a:gd name="T2" fmla="*/ 2147483646 w 521"/>
              <a:gd name="T3" fmla="*/ 2147483646 h 454"/>
              <a:gd name="T4" fmla="*/ 0 w 521"/>
              <a:gd name="T5" fmla="*/ 2147483646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1" h="454">
                <a:moveTo>
                  <a:pt x="408" y="0"/>
                </a:moveTo>
                <a:cubicBezTo>
                  <a:pt x="464" y="98"/>
                  <a:pt x="521" y="197"/>
                  <a:pt x="453" y="273"/>
                </a:cubicBezTo>
                <a:cubicBezTo>
                  <a:pt x="385" y="349"/>
                  <a:pt x="192" y="401"/>
                  <a:pt x="0" y="454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2" name="Group 59"/>
          <p:cNvGrpSpPr>
            <a:grpSpLocks/>
          </p:cNvGrpSpPr>
          <p:nvPr/>
        </p:nvGrpSpPr>
        <p:grpSpPr bwMode="auto">
          <a:xfrm>
            <a:off x="2771775" y="5264150"/>
            <a:ext cx="1225550" cy="1296988"/>
            <a:chOff x="0" y="0"/>
            <a:chExt cx="772" cy="817"/>
          </a:xfrm>
        </p:grpSpPr>
        <p:sp>
          <p:nvSpPr>
            <p:cNvPr id="133" name="Text Box 60"/>
            <p:cNvSpPr txBox="1">
              <a:spLocks noChangeArrowheads="1"/>
            </p:cNvSpPr>
            <p:nvPr/>
          </p:nvSpPr>
          <p:spPr bwMode="auto">
            <a:xfrm>
              <a:off x="0" y="567"/>
              <a:ext cx="27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91</a:t>
              </a:r>
            </a:p>
          </p:txBody>
        </p:sp>
        <p:sp>
          <p:nvSpPr>
            <p:cNvPr id="134" name="Text Box 61"/>
            <p:cNvSpPr txBox="1">
              <a:spLocks noChangeArrowheads="1"/>
            </p:cNvSpPr>
            <p:nvPr/>
          </p:nvSpPr>
          <p:spPr bwMode="auto">
            <a:xfrm>
              <a:off x="496" y="0"/>
              <a:ext cx="27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85</a:t>
              </a:r>
            </a:p>
          </p:txBody>
        </p:sp>
      </p:grpSp>
      <p:sp>
        <p:nvSpPr>
          <p:cNvPr id="135" name="未知"/>
          <p:cNvSpPr>
            <a:spLocks/>
          </p:cNvSpPr>
          <p:nvPr/>
        </p:nvSpPr>
        <p:spPr bwMode="auto">
          <a:xfrm>
            <a:off x="2771775" y="5300663"/>
            <a:ext cx="587375" cy="647700"/>
          </a:xfrm>
          <a:custGeom>
            <a:avLst/>
            <a:gdLst>
              <a:gd name="T0" fmla="*/ 2147483646 w 370"/>
              <a:gd name="T1" fmla="*/ 2147483646 h 408"/>
              <a:gd name="T2" fmla="*/ 2147483646 w 370"/>
              <a:gd name="T3" fmla="*/ 2147483646 h 408"/>
              <a:gd name="T4" fmla="*/ 2147483646 w 370"/>
              <a:gd name="T5" fmla="*/ 0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0" h="408">
                <a:moveTo>
                  <a:pt x="53" y="408"/>
                </a:moveTo>
                <a:cubicBezTo>
                  <a:pt x="26" y="306"/>
                  <a:pt x="0" y="204"/>
                  <a:pt x="53" y="136"/>
                </a:cubicBezTo>
                <a:cubicBezTo>
                  <a:pt x="106" y="68"/>
                  <a:pt x="238" y="34"/>
                  <a:pt x="370" y="0"/>
                </a:cubicBezTo>
              </a:path>
            </a:pathLst>
          </a:custGeom>
          <a:noFill/>
          <a:ln w="76200" cmpd="sng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" name="未知"/>
          <p:cNvSpPr>
            <a:spLocks/>
          </p:cNvSpPr>
          <p:nvPr/>
        </p:nvSpPr>
        <p:spPr bwMode="auto">
          <a:xfrm>
            <a:off x="3421063" y="5732463"/>
            <a:ext cx="827087" cy="720725"/>
          </a:xfrm>
          <a:custGeom>
            <a:avLst/>
            <a:gdLst>
              <a:gd name="T0" fmla="*/ 2147483646 w 521"/>
              <a:gd name="T1" fmla="*/ 0 h 454"/>
              <a:gd name="T2" fmla="*/ 2147483646 w 521"/>
              <a:gd name="T3" fmla="*/ 2147483646 h 454"/>
              <a:gd name="T4" fmla="*/ 0 w 521"/>
              <a:gd name="T5" fmla="*/ 2147483646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1" h="454">
                <a:moveTo>
                  <a:pt x="408" y="0"/>
                </a:moveTo>
                <a:cubicBezTo>
                  <a:pt x="464" y="98"/>
                  <a:pt x="521" y="197"/>
                  <a:pt x="453" y="273"/>
                </a:cubicBezTo>
                <a:cubicBezTo>
                  <a:pt x="385" y="349"/>
                  <a:pt x="192" y="401"/>
                  <a:pt x="0" y="454"/>
                </a:cubicBezTo>
              </a:path>
            </a:pathLst>
          </a:custGeom>
          <a:noFill/>
          <a:ln w="76200" cmpd="sng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" name="Line 65"/>
          <p:cNvSpPr>
            <a:spLocks noChangeShapeType="1"/>
          </p:cNvSpPr>
          <p:nvPr/>
        </p:nvSpPr>
        <p:spPr bwMode="auto">
          <a:xfrm>
            <a:off x="4007718" y="1963895"/>
            <a:ext cx="0" cy="5032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" name="未知"/>
          <p:cNvSpPr>
            <a:spLocks/>
          </p:cNvSpPr>
          <p:nvPr/>
        </p:nvSpPr>
        <p:spPr bwMode="auto">
          <a:xfrm>
            <a:off x="5437188" y="3776663"/>
            <a:ext cx="1727200" cy="1092200"/>
          </a:xfrm>
          <a:custGeom>
            <a:avLst/>
            <a:gdLst>
              <a:gd name="T0" fmla="*/ 0 w 1088"/>
              <a:gd name="T1" fmla="*/ 2147483646 h 688"/>
              <a:gd name="T2" fmla="*/ 2147483646 w 1088"/>
              <a:gd name="T3" fmla="*/ 2147483646 h 688"/>
              <a:gd name="T4" fmla="*/ 2147483646 w 1088"/>
              <a:gd name="T5" fmla="*/ 2147483646 h 688"/>
              <a:gd name="T6" fmla="*/ 2147483646 w 1088"/>
              <a:gd name="T7" fmla="*/ 2147483646 h 688"/>
              <a:gd name="T8" fmla="*/ 2147483646 w 1088"/>
              <a:gd name="T9" fmla="*/ 2147483646 h 6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8" h="688">
                <a:moveTo>
                  <a:pt x="0" y="688"/>
                </a:moveTo>
                <a:cubicBezTo>
                  <a:pt x="26" y="560"/>
                  <a:pt x="53" y="432"/>
                  <a:pt x="136" y="326"/>
                </a:cubicBezTo>
                <a:cubicBezTo>
                  <a:pt x="219" y="220"/>
                  <a:pt x="378" y="106"/>
                  <a:pt x="499" y="53"/>
                </a:cubicBezTo>
                <a:cubicBezTo>
                  <a:pt x="620" y="0"/>
                  <a:pt x="764" y="8"/>
                  <a:pt x="862" y="8"/>
                </a:cubicBezTo>
                <a:cubicBezTo>
                  <a:pt x="960" y="8"/>
                  <a:pt x="1024" y="30"/>
                  <a:pt x="1088" y="53"/>
                </a:cubicBezTo>
              </a:path>
            </a:pathLst>
          </a:custGeom>
          <a:noFill/>
          <a:ln w="28575" cmpd="sng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" name="未知"/>
          <p:cNvSpPr>
            <a:spLocks/>
          </p:cNvSpPr>
          <p:nvPr/>
        </p:nvSpPr>
        <p:spPr bwMode="auto">
          <a:xfrm>
            <a:off x="6300788" y="4795838"/>
            <a:ext cx="252412" cy="504825"/>
          </a:xfrm>
          <a:custGeom>
            <a:avLst/>
            <a:gdLst>
              <a:gd name="T0" fmla="*/ 2147483646 w 159"/>
              <a:gd name="T1" fmla="*/ 0 h 318"/>
              <a:gd name="T2" fmla="*/ 2147483646 w 159"/>
              <a:gd name="T3" fmla="*/ 2147483646 h 318"/>
              <a:gd name="T4" fmla="*/ 0 w 159"/>
              <a:gd name="T5" fmla="*/ 2147483646 h 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9" h="318">
                <a:moveTo>
                  <a:pt x="136" y="0"/>
                </a:moveTo>
                <a:cubicBezTo>
                  <a:pt x="147" y="64"/>
                  <a:pt x="159" y="129"/>
                  <a:pt x="136" y="182"/>
                </a:cubicBezTo>
                <a:cubicBezTo>
                  <a:pt x="113" y="235"/>
                  <a:pt x="56" y="276"/>
                  <a:pt x="0" y="31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" name="未知"/>
          <p:cNvSpPr>
            <a:spLocks/>
          </p:cNvSpPr>
          <p:nvPr/>
        </p:nvSpPr>
        <p:spPr bwMode="auto">
          <a:xfrm>
            <a:off x="5786438" y="4579938"/>
            <a:ext cx="227012" cy="576262"/>
          </a:xfrm>
          <a:custGeom>
            <a:avLst/>
            <a:gdLst>
              <a:gd name="T0" fmla="*/ 2147483646 w 143"/>
              <a:gd name="T1" fmla="*/ 2147483646 h 363"/>
              <a:gd name="T2" fmla="*/ 2147483646 w 143"/>
              <a:gd name="T3" fmla="*/ 2147483646 h 363"/>
              <a:gd name="T4" fmla="*/ 2147483646 w 143"/>
              <a:gd name="T5" fmla="*/ 2147483646 h 363"/>
              <a:gd name="T6" fmla="*/ 2147483646 w 143"/>
              <a:gd name="T7" fmla="*/ 0 h 3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3" h="363">
                <a:moveTo>
                  <a:pt x="7" y="363"/>
                </a:moveTo>
                <a:cubicBezTo>
                  <a:pt x="3" y="295"/>
                  <a:pt x="0" y="227"/>
                  <a:pt x="7" y="182"/>
                </a:cubicBezTo>
                <a:cubicBezTo>
                  <a:pt x="14" y="137"/>
                  <a:pt x="29" y="121"/>
                  <a:pt x="52" y="91"/>
                </a:cubicBezTo>
                <a:cubicBezTo>
                  <a:pt x="75" y="61"/>
                  <a:pt x="109" y="30"/>
                  <a:pt x="143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1" name="Group 69"/>
          <p:cNvGrpSpPr>
            <a:grpSpLocks/>
          </p:cNvGrpSpPr>
          <p:nvPr/>
        </p:nvGrpSpPr>
        <p:grpSpPr bwMode="auto">
          <a:xfrm>
            <a:off x="5724525" y="4221163"/>
            <a:ext cx="869950" cy="1476375"/>
            <a:chOff x="0" y="0"/>
            <a:chExt cx="548" cy="930"/>
          </a:xfrm>
        </p:grpSpPr>
        <p:sp>
          <p:nvSpPr>
            <p:cNvPr id="142" name="Text Box 70"/>
            <p:cNvSpPr txBox="1">
              <a:spLocks noChangeArrowheads="1"/>
            </p:cNvSpPr>
            <p:nvPr/>
          </p:nvSpPr>
          <p:spPr bwMode="auto">
            <a:xfrm>
              <a:off x="0" y="680"/>
              <a:ext cx="27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143" name="Text Box 71"/>
            <p:cNvSpPr txBox="1">
              <a:spLocks noChangeArrowheads="1"/>
            </p:cNvSpPr>
            <p:nvPr/>
          </p:nvSpPr>
          <p:spPr bwMode="auto">
            <a:xfrm>
              <a:off x="272" y="0"/>
              <a:ext cx="27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44" name="Group 72"/>
          <p:cNvGrpSpPr>
            <a:grpSpLocks/>
          </p:cNvGrpSpPr>
          <p:nvPr/>
        </p:nvGrpSpPr>
        <p:grpSpPr bwMode="auto">
          <a:xfrm>
            <a:off x="5797550" y="4579938"/>
            <a:ext cx="766763" cy="720725"/>
            <a:chOff x="0" y="0"/>
            <a:chExt cx="483" cy="454"/>
          </a:xfrm>
        </p:grpSpPr>
        <p:sp>
          <p:nvSpPr>
            <p:cNvPr id="145" name="未知"/>
            <p:cNvSpPr>
              <a:spLocks/>
            </p:cNvSpPr>
            <p:nvPr/>
          </p:nvSpPr>
          <p:spPr bwMode="auto">
            <a:xfrm>
              <a:off x="324" y="136"/>
              <a:ext cx="159" cy="318"/>
            </a:xfrm>
            <a:custGeom>
              <a:avLst/>
              <a:gdLst>
                <a:gd name="T0" fmla="*/ 136 w 159"/>
                <a:gd name="T1" fmla="*/ 0 h 318"/>
                <a:gd name="T2" fmla="*/ 136 w 159"/>
                <a:gd name="T3" fmla="*/ 182 h 318"/>
                <a:gd name="T4" fmla="*/ 0 w 159"/>
                <a:gd name="T5" fmla="*/ 318 h 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9" h="318">
                  <a:moveTo>
                    <a:pt x="136" y="0"/>
                  </a:moveTo>
                  <a:cubicBezTo>
                    <a:pt x="147" y="64"/>
                    <a:pt x="159" y="129"/>
                    <a:pt x="136" y="182"/>
                  </a:cubicBezTo>
                  <a:cubicBezTo>
                    <a:pt x="113" y="235"/>
                    <a:pt x="56" y="276"/>
                    <a:pt x="0" y="318"/>
                  </a:cubicBezTo>
                </a:path>
              </a:pathLst>
            </a:custGeom>
            <a:solidFill>
              <a:schemeClr val="bg1"/>
            </a:solidFill>
            <a:ln w="76200" cmpd="sng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" name="未知"/>
            <p:cNvSpPr>
              <a:spLocks/>
            </p:cNvSpPr>
            <p:nvPr/>
          </p:nvSpPr>
          <p:spPr bwMode="auto">
            <a:xfrm>
              <a:off x="0" y="0"/>
              <a:ext cx="143" cy="363"/>
            </a:xfrm>
            <a:custGeom>
              <a:avLst/>
              <a:gdLst>
                <a:gd name="T0" fmla="*/ 7 w 143"/>
                <a:gd name="T1" fmla="*/ 363 h 363"/>
                <a:gd name="T2" fmla="*/ 7 w 143"/>
                <a:gd name="T3" fmla="*/ 182 h 363"/>
                <a:gd name="T4" fmla="*/ 52 w 143"/>
                <a:gd name="T5" fmla="*/ 91 h 363"/>
                <a:gd name="T6" fmla="*/ 143 w 143"/>
                <a:gd name="T7" fmla="*/ 0 h 3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3" h="363">
                  <a:moveTo>
                    <a:pt x="7" y="363"/>
                  </a:moveTo>
                  <a:cubicBezTo>
                    <a:pt x="3" y="295"/>
                    <a:pt x="0" y="227"/>
                    <a:pt x="7" y="182"/>
                  </a:cubicBezTo>
                  <a:cubicBezTo>
                    <a:pt x="14" y="137"/>
                    <a:pt x="29" y="121"/>
                    <a:pt x="52" y="91"/>
                  </a:cubicBezTo>
                  <a:cubicBezTo>
                    <a:pt x="75" y="61"/>
                    <a:pt x="109" y="30"/>
                    <a:pt x="143" y="0"/>
                  </a:cubicBezTo>
                </a:path>
              </a:pathLst>
            </a:custGeom>
            <a:solidFill>
              <a:schemeClr val="bg1"/>
            </a:solidFill>
            <a:ln w="76200" cmpd="sng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7" name="Group 75"/>
          <p:cNvGrpSpPr>
            <a:grpSpLocks/>
          </p:cNvGrpSpPr>
          <p:nvPr/>
        </p:nvGrpSpPr>
        <p:grpSpPr bwMode="auto">
          <a:xfrm>
            <a:off x="3609256" y="2514758"/>
            <a:ext cx="2773362" cy="457200"/>
            <a:chOff x="0" y="0"/>
            <a:chExt cx="1747" cy="288"/>
          </a:xfrm>
        </p:grpSpPr>
        <p:sp>
          <p:nvSpPr>
            <p:cNvPr id="148" name="Rectangle 76"/>
            <p:cNvSpPr>
              <a:spLocks noChangeArrowheads="1"/>
            </p:cNvSpPr>
            <p:nvPr/>
          </p:nvSpPr>
          <p:spPr bwMode="auto">
            <a:xfrm>
              <a:off x="1315" y="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149" name="Rectangle 77"/>
            <p:cNvSpPr>
              <a:spLocks noChangeArrowheads="1"/>
            </p:cNvSpPr>
            <p:nvPr/>
          </p:nvSpPr>
          <p:spPr bwMode="auto">
            <a:xfrm>
              <a:off x="0" y="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50" name="Group 78"/>
          <p:cNvGrpSpPr>
            <a:grpSpLocks/>
          </p:cNvGrpSpPr>
          <p:nvPr/>
        </p:nvGrpSpPr>
        <p:grpSpPr bwMode="auto">
          <a:xfrm>
            <a:off x="4329981" y="2514758"/>
            <a:ext cx="3421062" cy="457200"/>
            <a:chOff x="0" y="0"/>
            <a:chExt cx="2155" cy="288"/>
          </a:xfrm>
        </p:grpSpPr>
        <p:sp>
          <p:nvSpPr>
            <p:cNvPr id="151" name="Rectangle 79"/>
            <p:cNvSpPr>
              <a:spLocks noChangeArrowheads="1"/>
            </p:cNvSpPr>
            <p:nvPr/>
          </p:nvSpPr>
          <p:spPr bwMode="auto">
            <a:xfrm>
              <a:off x="0" y="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85</a:t>
              </a:r>
            </a:p>
          </p:txBody>
        </p:sp>
        <p:sp>
          <p:nvSpPr>
            <p:cNvPr id="152" name="Rectangle 80"/>
            <p:cNvSpPr>
              <a:spLocks noChangeArrowheads="1"/>
            </p:cNvSpPr>
            <p:nvPr/>
          </p:nvSpPr>
          <p:spPr bwMode="auto">
            <a:xfrm>
              <a:off x="1723" y="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91</a:t>
              </a:r>
            </a:p>
          </p:txBody>
        </p:sp>
      </p:grpSp>
      <p:sp>
        <p:nvSpPr>
          <p:cNvPr id="153" name="Line 82"/>
          <p:cNvSpPr>
            <a:spLocks noChangeShapeType="1"/>
          </p:cNvSpPr>
          <p:nvPr/>
        </p:nvSpPr>
        <p:spPr bwMode="auto">
          <a:xfrm>
            <a:off x="3286993" y="1963895"/>
            <a:ext cx="0" cy="5032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" name="未知"/>
          <p:cNvSpPr>
            <a:spLocks/>
          </p:cNvSpPr>
          <p:nvPr/>
        </p:nvSpPr>
        <p:spPr bwMode="auto">
          <a:xfrm>
            <a:off x="3924300" y="3860800"/>
            <a:ext cx="1439863" cy="719138"/>
          </a:xfrm>
          <a:custGeom>
            <a:avLst/>
            <a:gdLst>
              <a:gd name="T0" fmla="*/ 0 w 907"/>
              <a:gd name="T1" fmla="*/ 2147483646 h 453"/>
              <a:gd name="T2" fmla="*/ 2147483646 w 907"/>
              <a:gd name="T3" fmla="*/ 0 h 453"/>
              <a:gd name="T4" fmla="*/ 2147483646 w 907"/>
              <a:gd name="T5" fmla="*/ 2147483646 h 453"/>
              <a:gd name="T6" fmla="*/ 2147483646 w 907"/>
              <a:gd name="T7" fmla="*/ 2147483646 h 453"/>
              <a:gd name="T8" fmla="*/ 2147483646 w 907"/>
              <a:gd name="T9" fmla="*/ 2147483646 h 453"/>
              <a:gd name="T10" fmla="*/ 2147483646 w 907"/>
              <a:gd name="T11" fmla="*/ 2147483646 h 4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07" h="453">
                <a:moveTo>
                  <a:pt x="0" y="45"/>
                </a:moveTo>
                <a:cubicBezTo>
                  <a:pt x="110" y="22"/>
                  <a:pt x="220" y="0"/>
                  <a:pt x="318" y="0"/>
                </a:cubicBezTo>
                <a:cubicBezTo>
                  <a:pt x="416" y="0"/>
                  <a:pt x="515" y="15"/>
                  <a:pt x="590" y="45"/>
                </a:cubicBezTo>
                <a:cubicBezTo>
                  <a:pt x="665" y="75"/>
                  <a:pt x="726" y="136"/>
                  <a:pt x="771" y="181"/>
                </a:cubicBezTo>
                <a:cubicBezTo>
                  <a:pt x="816" y="226"/>
                  <a:pt x="839" y="272"/>
                  <a:pt x="862" y="317"/>
                </a:cubicBezTo>
                <a:cubicBezTo>
                  <a:pt x="885" y="362"/>
                  <a:pt x="900" y="430"/>
                  <a:pt x="907" y="453"/>
                </a:cubicBezTo>
              </a:path>
            </a:pathLst>
          </a:custGeom>
          <a:noFill/>
          <a:ln w="28575" cmpd="sng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" name="Line 85"/>
          <p:cNvSpPr>
            <a:spLocks noChangeShapeType="1"/>
          </p:cNvSpPr>
          <p:nvPr/>
        </p:nvSpPr>
        <p:spPr bwMode="auto">
          <a:xfrm>
            <a:off x="2648779" y="1929241"/>
            <a:ext cx="0" cy="5032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" name="未知"/>
          <p:cNvSpPr>
            <a:spLocks/>
          </p:cNvSpPr>
          <p:nvPr/>
        </p:nvSpPr>
        <p:spPr bwMode="auto">
          <a:xfrm>
            <a:off x="5940425" y="3355975"/>
            <a:ext cx="576263" cy="649288"/>
          </a:xfrm>
          <a:custGeom>
            <a:avLst/>
            <a:gdLst>
              <a:gd name="T0" fmla="*/ 0 w 363"/>
              <a:gd name="T1" fmla="*/ 0 h 409"/>
              <a:gd name="T2" fmla="*/ 2147483646 w 363"/>
              <a:gd name="T3" fmla="*/ 2147483646 h 409"/>
              <a:gd name="T4" fmla="*/ 2147483646 w 363"/>
              <a:gd name="T5" fmla="*/ 2147483646 h 4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409">
                <a:moveTo>
                  <a:pt x="0" y="0"/>
                </a:moveTo>
                <a:cubicBezTo>
                  <a:pt x="106" y="11"/>
                  <a:pt x="212" y="23"/>
                  <a:pt x="272" y="91"/>
                </a:cubicBezTo>
                <a:cubicBezTo>
                  <a:pt x="332" y="159"/>
                  <a:pt x="347" y="284"/>
                  <a:pt x="363" y="40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" name="未知"/>
          <p:cNvSpPr>
            <a:spLocks/>
          </p:cNvSpPr>
          <p:nvPr/>
        </p:nvSpPr>
        <p:spPr bwMode="auto">
          <a:xfrm>
            <a:off x="5437188" y="3787775"/>
            <a:ext cx="576262" cy="504825"/>
          </a:xfrm>
          <a:custGeom>
            <a:avLst/>
            <a:gdLst>
              <a:gd name="T0" fmla="*/ 2147483646 w 363"/>
              <a:gd name="T1" fmla="*/ 2147483646 h 318"/>
              <a:gd name="T2" fmla="*/ 2147483646 w 363"/>
              <a:gd name="T3" fmla="*/ 2147483646 h 318"/>
              <a:gd name="T4" fmla="*/ 0 w 363"/>
              <a:gd name="T5" fmla="*/ 0 h 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318">
                <a:moveTo>
                  <a:pt x="363" y="318"/>
                </a:moveTo>
                <a:cubicBezTo>
                  <a:pt x="256" y="299"/>
                  <a:pt x="150" y="280"/>
                  <a:pt x="90" y="227"/>
                </a:cubicBezTo>
                <a:cubicBezTo>
                  <a:pt x="30" y="174"/>
                  <a:pt x="15" y="87"/>
                  <a:pt x="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8" name="Group 88"/>
          <p:cNvGrpSpPr>
            <a:grpSpLocks/>
          </p:cNvGrpSpPr>
          <p:nvPr/>
        </p:nvGrpSpPr>
        <p:grpSpPr bwMode="auto">
          <a:xfrm>
            <a:off x="5292725" y="3248025"/>
            <a:ext cx="1301750" cy="1370013"/>
            <a:chOff x="0" y="0"/>
            <a:chExt cx="820" cy="863"/>
          </a:xfrm>
        </p:grpSpPr>
        <p:sp>
          <p:nvSpPr>
            <p:cNvPr id="159" name="Text Box 89"/>
            <p:cNvSpPr txBox="1"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160" name="Text Box 90"/>
            <p:cNvSpPr txBox="1">
              <a:spLocks noChangeArrowheads="1"/>
            </p:cNvSpPr>
            <p:nvPr/>
          </p:nvSpPr>
          <p:spPr bwMode="auto">
            <a:xfrm>
              <a:off x="544" y="613"/>
              <a:ext cx="27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53</a:t>
              </a:r>
            </a:p>
          </p:txBody>
        </p:sp>
      </p:grpSp>
      <p:sp>
        <p:nvSpPr>
          <p:cNvPr id="161" name="Rectangle 91"/>
          <p:cNvSpPr>
            <a:spLocks noChangeArrowheads="1"/>
          </p:cNvSpPr>
          <p:nvPr/>
        </p:nvSpPr>
        <p:spPr bwMode="auto">
          <a:xfrm>
            <a:off x="2240831" y="2514758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162" name="Rectangle 92"/>
          <p:cNvSpPr>
            <a:spLocks noChangeArrowheads="1"/>
          </p:cNvSpPr>
          <p:nvPr/>
        </p:nvSpPr>
        <p:spPr bwMode="auto">
          <a:xfrm>
            <a:off x="3609256" y="2514758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53</a:t>
            </a:r>
          </a:p>
        </p:txBody>
      </p:sp>
      <p:grpSp>
        <p:nvGrpSpPr>
          <p:cNvPr id="163" name="Group 93"/>
          <p:cNvGrpSpPr>
            <a:grpSpLocks/>
          </p:cNvGrpSpPr>
          <p:nvPr/>
        </p:nvGrpSpPr>
        <p:grpSpPr bwMode="auto">
          <a:xfrm>
            <a:off x="5437188" y="3355975"/>
            <a:ext cx="1079500" cy="936625"/>
            <a:chOff x="0" y="0"/>
            <a:chExt cx="680" cy="590"/>
          </a:xfrm>
        </p:grpSpPr>
        <p:sp>
          <p:nvSpPr>
            <p:cNvPr id="164" name="未知"/>
            <p:cNvSpPr>
              <a:spLocks/>
            </p:cNvSpPr>
            <p:nvPr/>
          </p:nvSpPr>
          <p:spPr bwMode="auto">
            <a:xfrm>
              <a:off x="317" y="0"/>
              <a:ext cx="363" cy="409"/>
            </a:xfrm>
            <a:custGeom>
              <a:avLst/>
              <a:gdLst>
                <a:gd name="T0" fmla="*/ 0 w 363"/>
                <a:gd name="T1" fmla="*/ 0 h 409"/>
                <a:gd name="T2" fmla="*/ 272 w 363"/>
                <a:gd name="T3" fmla="*/ 91 h 409"/>
                <a:gd name="T4" fmla="*/ 363 w 363"/>
                <a:gd name="T5" fmla="*/ 409 h 40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3" h="409">
                  <a:moveTo>
                    <a:pt x="0" y="0"/>
                  </a:moveTo>
                  <a:cubicBezTo>
                    <a:pt x="106" y="11"/>
                    <a:pt x="212" y="23"/>
                    <a:pt x="272" y="91"/>
                  </a:cubicBezTo>
                  <a:cubicBezTo>
                    <a:pt x="332" y="159"/>
                    <a:pt x="347" y="284"/>
                    <a:pt x="363" y="409"/>
                  </a:cubicBezTo>
                </a:path>
              </a:pathLst>
            </a:custGeom>
            <a:noFill/>
            <a:ln w="28575" cmpd="sng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" name="未知"/>
            <p:cNvSpPr>
              <a:spLocks/>
            </p:cNvSpPr>
            <p:nvPr/>
          </p:nvSpPr>
          <p:spPr bwMode="auto">
            <a:xfrm>
              <a:off x="0" y="272"/>
              <a:ext cx="363" cy="318"/>
            </a:xfrm>
            <a:custGeom>
              <a:avLst/>
              <a:gdLst>
                <a:gd name="T0" fmla="*/ 363 w 363"/>
                <a:gd name="T1" fmla="*/ 318 h 318"/>
                <a:gd name="T2" fmla="*/ 90 w 363"/>
                <a:gd name="T3" fmla="*/ 227 h 318"/>
                <a:gd name="T4" fmla="*/ 0 w 363"/>
                <a:gd name="T5" fmla="*/ 0 h 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3" h="318">
                  <a:moveTo>
                    <a:pt x="363" y="318"/>
                  </a:moveTo>
                  <a:cubicBezTo>
                    <a:pt x="256" y="299"/>
                    <a:pt x="150" y="280"/>
                    <a:pt x="90" y="227"/>
                  </a:cubicBezTo>
                  <a:cubicBezTo>
                    <a:pt x="30" y="174"/>
                    <a:pt x="15" y="87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6" name="Group 96"/>
          <p:cNvGrpSpPr>
            <a:grpSpLocks/>
          </p:cNvGrpSpPr>
          <p:nvPr/>
        </p:nvGrpSpPr>
        <p:grpSpPr bwMode="auto">
          <a:xfrm>
            <a:off x="6300788" y="4437063"/>
            <a:ext cx="1079500" cy="936625"/>
            <a:chOff x="0" y="0"/>
            <a:chExt cx="680" cy="590"/>
          </a:xfrm>
        </p:grpSpPr>
        <p:sp>
          <p:nvSpPr>
            <p:cNvPr id="167" name="未知"/>
            <p:cNvSpPr>
              <a:spLocks/>
            </p:cNvSpPr>
            <p:nvPr/>
          </p:nvSpPr>
          <p:spPr bwMode="auto">
            <a:xfrm>
              <a:off x="317" y="0"/>
              <a:ext cx="363" cy="409"/>
            </a:xfrm>
            <a:custGeom>
              <a:avLst/>
              <a:gdLst>
                <a:gd name="T0" fmla="*/ 0 w 363"/>
                <a:gd name="T1" fmla="*/ 0 h 409"/>
                <a:gd name="T2" fmla="*/ 272 w 363"/>
                <a:gd name="T3" fmla="*/ 91 h 409"/>
                <a:gd name="T4" fmla="*/ 363 w 363"/>
                <a:gd name="T5" fmla="*/ 409 h 40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3" h="409">
                  <a:moveTo>
                    <a:pt x="0" y="0"/>
                  </a:moveTo>
                  <a:cubicBezTo>
                    <a:pt x="106" y="11"/>
                    <a:pt x="212" y="23"/>
                    <a:pt x="272" y="91"/>
                  </a:cubicBezTo>
                  <a:cubicBezTo>
                    <a:pt x="332" y="159"/>
                    <a:pt x="347" y="284"/>
                    <a:pt x="363" y="40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" name="未知"/>
            <p:cNvSpPr>
              <a:spLocks/>
            </p:cNvSpPr>
            <p:nvPr/>
          </p:nvSpPr>
          <p:spPr bwMode="auto">
            <a:xfrm>
              <a:off x="0" y="272"/>
              <a:ext cx="363" cy="318"/>
            </a:xfrm>
            <a:custGeom>
              <a:avLst/>
              <a:gdLst>
                <a:gd name="T0" fmla="*/ 363 w 363"/>
                <a:gd name="T1" fmla="*/ 318 h 318"/>
                <a:gd name="T2" fmla="*/ 90 w 363"/>
                <a:gd name="T3" fmla="*/ 227 h 318"/>
                <a:gd name="T4" fmla="*/ 0 w 363"/>
                <a:gd name="T5" fmla="*/ 0 h 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3" h="318">
                  <a:moveTo>
                    <a:pt x="363" y="318"/>
                  </a:moveTo>
                  <a:cubicBezTo>
                    <a:pt x="256" y="299"/>
                    <a:pt x="150" y="280"/>
                    <a:pt x="90" y="227"/>
                  </a:cubicBezTo>
                  <a:cubicBezTo>
                    <a:pt x="30" y="174"/>
                    <a:pt x="15" y="87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9" name="Text Box 99"/>
          <p:cNvSpPr txBox="1">
            <a:spLocks noChangeArrowheads="1"/>
          </p:cNvSpPr>
          <p:nvPr/>
        </p:nvSpPr>
        <p:spPr bwMode="auto">
          <a:xfrm>
            <a:off x="6156325" y="4221163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170" name="Text Box 100"/>
          <p:cNvSpPr txBox="1">
            <a:spLocks noChangeArrowheads="1"/>
          </p:cNvSpPr>
          <p:nvPr/>
        </p:nvSpPr>
        <p:spPr bwMode="auto">
          <a:xfrm>
            <a:off x="6948488" y="5264150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53</a:t>
            </a:r>
          </a:p>
        </p:txBody>
      </p:sp>
      <p:grpSp>
        <p:nvGrpSpPr>
          <p:cNvPr id="171" name="Group 101"/>
          <p:cNvGrpSpPr>
            <a:grpSpLocks/>
          </p:cNvGrpSpPr>
          <p:nvPr/>
        </p:nvGrpSpPr>
        <p:grpSpPr bwMode="auto">
          <a:xfrm>
            <a:off x="6300788" y="4437063"/>
            <a:ext cx="1079500" cy="936625"/>
            <a:chOff x="0" y="0"/>
            <a:chExt cx="680" cy="590"/>
          </a:xfrm>
        </p:grpSpPr>
        <p:sp>
          <p:nvSpPr>
            <p:cNvPr id="172" name="未知"/>
            <p:cNvSpPr>
              <a:spLocks/>
            </p:cNvSpPr>
            <p:nvPr/>
          </p:nvSpPr>
          <p:spPr bwMode="auto">
            <a:xfrm>
              <a:off x="317" y="0"/>
              <a:ext cx="363" cy="409"/>
            </a:xfrm>
            <a:custGeom>
              <a:avLst/>
              <a:gdLst>
                <a:gd name="T0" fmla="*/ 0 w 363"/>
                <a:gd name="T1" fmla="*/ 0 h 409"/>
                <a:gd name="T2" fmla="*/ 272 w 363"/>
                <a:gd name="T3" fmla="*/ 91 h 409"/>
                <a:gd name="T4" fmla="*/ 363 w 363"/>
                <a:gd name="T5" fmla="*/ 409 h 40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3" h="409">
                  <a:moveTo>
                    <a:pt x="0" y="0"/>
                  </a:moveTo>
                  <a:cubicBezTo>
                    <a:pt x="106" y="11"/>
                    <a:pt x="212" y="23"/>
                    <a:pt x="272" y="91"/>
                  </a:cubicBezTo>
                  <a:cubicBezTo>
                    <a:pt x="332" y="159"/>
                    <a:pt x="347" y="284"/>
                    <a:pt x="363" y="409"/>
                  </a:cubicBezTo>
                </a:path>
              </a:pathLst>
            </a:custGeom>
            <a:noFill/>
            <a:ln w="28575" cmpd="sng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" name="未知"/>
            <p:cNvSpPr>
              <a:spLocks/>
            </p:cNvSpPr>
            <p:nvPr/>
          </p:nvSpPr>
          <p:spPr bwMode="auto">
            <a:xfrm>
              <a:off x="0" y="272"/>
              <a:ext cx="363" cy="318"/>
            </a:xfrm>
            <a:custGeom>
              <a:avLst/>
              <a:gdLst>
                <a:gd name="T0" fmla="*/ 363 w 363"/>
                <a:gd name="T1" fmla="*/ 318 h 318"/>
                <a:gd name="T2" fmla="*/ 90 w 363"/>
                <a:gd name="T3" fmla="*/ 227 h 318"/>
                <a:gd name="T4" fmla="*/ 0 w 363"/>
                <a:gd name="T5" fmla="*/ 0 h 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3" h="318">
                  <a:moveTo>
                    <a:pt x="363" y="318"/>
                  </a:moveTo>
                  <a:cubicBezTo>
                    <a:pt x="256" y="299"/>
                    <a:pt x="150" y="280"/>
                    <a:pt x="90" y="227"/>
                  </a:cubicBezTo>
                  <a:cubicBezTo>
                    <a:pt x="30" y="174"/>
                    <a:pt x="15" y="87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4" name="Rectangle 104"/>
          <p:cNvSpPr>
            <a:spLocks noChangeArrowheads="1"/>
          </p:cNvSpPr>
          <p:nvPr/>
        </p:nvSpPr>
        <p:spPr bwMode="auto">
          <a:xfrm>
            <a:off x="3609256" y="2514758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175" name="Rectangle 105"/>
          <p:cNvSpPr>
            <a:spLocks noChangeArrowheads="1"/>
          </p:cNvSpPr>
          <p:nvPr/>
        </p:nvSpPr>
        <p:spPr bwMode="auto">
          <a:xfrm>
            <a:off x="6382618" y="2514758"/>
            <a:ext cx="685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53</a:t>
            </a:r>
          </a:p>
        </p:txBody>
      </p:sp>
      <p:sp>
        <p:nvSpPr>
          <p:cNvPr id="176" name="Text Box 4"/>
          <p:cNvSpPr txBox="1">
            <a:spLocks noChangeArrowheads="1"/>
          </p:cNvSpPr>
          <p:nvPr/>
        </p:nvSpPr>
        <p:spPr bwMode="auto">
          <a:xfrm>
            <a:off x="896218" y="2448738"/>
            <a:ext cx="1079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745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29" grpId="0" animBg="1"/>
      <p:bldP spid="130" grpId="0" animBg="1"/>
      <p:bldP spid="131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61" grpId="0" animBg="1" autoUpdateAnimBg="0"/>
      <p:bldP spid="162" grpId="0" animBg="1" autoUpdateAnimBg="0"/>
      <p:bldP spid="169" grpId="0" animBg="1" autoUpdateAnimBg="0"/>
      <p:bldP spid="170" grpId="0" animBg="1" autoUpdateAnimBg="0"/>
      <p:bldP spid="174" grpId="0" animBg="1" autoUpdateAnimBg="0"/>
      <p:bldP spid="175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>
                <a:solidFill>
                  <a:srgbClr val="FF0000"/>
                </a:solidFill>
              </a:rPr>
              <a:t>第</a:t>
            </a:r>
            <a:r>
              <a:rPr lang="en-US" altLang="zh-CN" sz="3600" dirty="0">
                <a:solidFill>
                  <a:srgbClr val="FF0000"/>
                </a:solidFill>
              </a:rPr>
              <a:t>n</a:t>
            </a:r>
            <a:r>
              <a:rPr lang="zh-CN" altLang="en-US" sz="3600" dirty="0">
                <a:solidFill>
                  <a:srgbClr val="FF0000"/>
                </a:solidFill>
              </a:rPr>
              <a:t>个元素进行筛选的算法描述：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78347"/>
            <a:ext cx="8640960" cy="5346997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HeapAdjust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*s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m) /*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大根堆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j;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=S-&gt;r[n]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for(j=2*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j&lt;=m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j=j*2) 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沿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关键字较大的孩子结点向下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筛选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	if(j&lt;m &amp;&amp; S-&gt;r[j].key&lt;S-&gt;r[j+1].key)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        j=j+1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为关键字较大的元素下标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if(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rc.key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&gt;S-&gt;r[j].key)  break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应插入在位置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      S-&gt;r[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]=S-&gt;r[j]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=j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结点满足堆定义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S-&gt;r[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  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486775" cy="482374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HeapSort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*s)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	</a:t>
            </a:r>
            <a:endParaRPr lang="en-US" altLang="zh-CN" sz="2400" dirty="0" smtClean="0">
              <a:solidFill>
                <a:srgbClr val="002A7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</a:t>
            </a:r>
            <a:r>
              <a:rPr lang="en-US" altLang="zh-CN" sz="24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=S-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&gt;length/2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&gt;0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--) 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r[1..length]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建成堆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HeapAdjust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S-&gt;length)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</a:t>
            </a:r>
            <a:r>
              <a:rPr lang="en-US" altLang="zh-CN" sz="24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=S-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&gt;length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&gt;1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S-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&gt;r[1]&lt;=&gt;S-&gt;r[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堆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顶与堆底元素交换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将最大元素移到后面*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HeapAdjust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i-1)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r[1..i-1]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重新调整为堆*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002A7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2699792" y="188640"/>
            <a:ext cx="34163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36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堆排序算法描述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0614" y="1609292"/>
            <a:ext cx="44641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一次筛选过程</a:t>
            </a:r>
            <a:endParaRPr kumimoji="1" lang="zh-CN" altLang="en-US" sz="2800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9.4  </a:t>
            </a:r>
            <a:r>
              <a:rPr lang="zh-CN" altLang="en-US" sz="3600" dirty="0" smtClean="0"/>
              <a:t>选择排序</a:t>
            </a:r>
          </a:p>
        </p:txBody>
      </p:sp>
      <p:sp>
        <p:nvSpPr>
          <p:cNvPr id="43" name="TextBox 28"/>
          <p:cNvSpPr txBox="1"/>
          <p:nvPr/>
        </p:nvSpPr>
        <p:spPr>
          <a:xfrm>
            <a:off x="395961" y="2317698"/>
            <a:ext cx="7649220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仅仅处理从根结点</a:t>
            </a:r>
            <a:r>
              <a:rPr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</a:t>
            </a:r>
            <a:r>
              <a:rPr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某个叶子结点路径上的结点</a:t>
            </a:r>
            <a:endParaRPr lang="en-US" altLang="zh-CN" dirty="0" smtClean="0">
              <a:solidFill>
                <a:srgbClr val="0F378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7872827" y="3668103"/>
            <a:ext cx="455613" cy="427037"/>
            <a:chOff x="4060577" y="3363262"/>
            <a:chExt cx="455613" cy="427037"/>
          </a:xfrm>
        </p:grpSpPr>
        <p:sp>
          <p:nvSpPr>
            <p:cNvPr id="47" name="Rectangle 52"/>
            <p:cNvSpPr>
              <a:spLocks noChangeArrowheads="1"/>
            </p:cNvSpPr>
            <p:nvPr/>
          </p:nvSpPr>
          <p:spPr bwMode="auto">
            <a:xfrm>
              <a:off x="4161383" y="3410563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" name="Oval 54"/>
            <p:cNvSpPr>
              <a:spLocks noChangeArrowheads="1"/>
            </p:cNvSpPr>
            <p:nvPr/>
          </p:nvSpPr>
          <p:spPr bwMode="auto">
            <a:xfrm>
              <a:off x="4060577" y="3363262"/>
              <a:ext cx="455613" cy="42703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200177" y="4309212"/>
            <a:ext cx="455613" cy="425450"/>
            <a:chOff x="2398686" y="3923649"/>
            <a:chExt cx="455613" cy="425450"/>
          </a:xfrm>
        </p:grpSpPr>
        <p:sp>
          <p:nvSpPr>
            <p:cNvPr id="50" name="Rectangle 56"/>
            <p:cNvSpPr>
              <a:spLocks noChangeArrowheads="1"/>
            </p:cNvSpPr>
            <p:nvPr/>
          </p:nvSpPr>
          <p:spPr bwMode="auto">
            <a:xfrm>
              <a:off x="2510653" y="3967305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85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" name="Oval 58"/>
            <p:cNvSpPr>
              <a:spLocks noChangeArrowheads="1"/>
            </p:cNvSpPr>
            <p:nvPr/>
          </p:nvSpPr>
          <p:spPr bwMode="auto">
            <a:xfrm>
              <a:off x="2398686" y="3923649"/>
              <a:ext cx="455613" cy="425450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927824" y="4335406"/>
            <a:ext cx="457200" cy="427037"/>
            <a:chOff x="3126333" y="3949843"/>
            <a:chExt cx="457200" cy="427037"/>
          </a:xfrm>
        </p:grpSpPr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207980" y="3994293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47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" name="Oval 62"/>
            <p:cNvSpPr>
              <a:spLocks noChangeArrowheads="1"/>
            </p:cNvSpPr>
            <p:nvPr/>
          </p:nvSpPr>
          <p:spPr bwMode="auto">
            <a:xfrm>
              <a:off x="3126333" y="3949843"/>
              <a:ext cx="457200" cy="42703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225605" y="4336101"/>
            <a:ext cx="455613" cy="427037"/>
            <a:chOff x="4558259" y="4057793"/>
            <a:chExt cx="455613" cy="427037"/>
          </a:xfrm>
        </p:grpSpPr>
        <p:sp>
          <p:nvSpPr>
            <p:cNvPr id="59" name="Rectangle 64"/>
            <p:cNvSpPr>
              <a:spLocks noChangeArrowheads="1"/>
            </p:cNvSpPr>
            <p:nvPr/>
          </p:nvSpPr>
          <p:spPr bwMode="auto">
            <a:xfrm>
              <a:off x="4696371" y="4126056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53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4558259" y="4057793"/>
              <a:ext cx="455613" cy="42703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516110" y="4345725"/>
            <a:ext cx="457200" cy="427037"/>
            <a:chOff x="3877221" y="4038743"/>
            <a:chExt cx="457200" cy="427037"/>
          </a:xfrm>
        </p:grpSpPr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3989934" y="4116531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" name="Oval 70"/>
            <p:cNvSpPr>
              <a:spLocks noChangeArrowheads="1"/>
            </p:cNvSpPr>
            <p:nvPr/>
          </p:nvSpPr>
          <p:spPr bwMode="auto">
            <a:xfrm>
              <a:off x="3877221" y="4038743"/>
              <a:ext cx="457200" cy="42703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cxnSp>
        <p:nvCxnSpPr>
          <p:cNvPr id="65" name="直接连接符 64"/>
          <p:cNvCxnSpPr>
            <a:stCxn id="73" idx="3"/>
          </p:cNvCxnSpPr>
          <p:nvPr/>
        </p:nvCxnSpPr>
        <p:spPr bwMode="auto">
          <a:xfrm flipH="1">
            <a:off x="6819478" y="3448560"/>
            <a:ext cx="555781" cy="23716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>
            <a:stCxn id="73" idx="5"/>
            <a:endCxn id="48" idx="0"/>
          </p:cNvCxnSpPr>
          <p:nvPr/>
        </p:nvCxnSpPr>
        <p:spPr bwMode="auto">
          <a:xfrm>
            <a:off x="7698549" y="3448560"/>
            <a:ext cx="402085" cy="21954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连接符 66"/>
          <p:cNvCxnSpPr>
            <a:endCxn id="51" idx="0"/>
          </p:cNvCxnSpPr>
          <p:nvPr/>
        </p:nvCxnSpPr>
        <p:spPr bwMode="auto">
          <a:xfrm flipH="1">
            <a:off x="6427984" y="4048866"/>
            <a:ext cx="229849" cy="2603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67"/>
          <p:cNvCxnSpPr>
            <a:endCxn id="56" idx="0"/>
          </p:cNvCxnSpPr>
          <p:nvPr/>
        </p:nvCxnSpPr>
        <p:spPr bwMode="auto">
          <a:xfrm>
            <a:off x="6981123" y="4048866"/>
            <a:ext cx="175301" cy="286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48" idx="3"/>
            <a:endCxn id="64" idx="0"/>
          </p:cNvCxnSpPr>
          <p:nvPr/>
        </p:nvCxnSpPr>
        <p:spPr bwMode="auto">
          <a:xfrm flipH="1">
            <a:off x="7744710" y="4032602"/>
            <a:ext cx="194840" cy="3131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连接符 69"/>
          <p:cNvCxnSpPr>
            <a:stCxn id="48" idx="5"/>
            <a:endCxn id="61" idx="0"/>
          </p:cNvCxnSpPr>
          <p:nvPr/>
        </p:nvCxnSpPr>
        <p:spPr bwMode="auto">
          <a:xfrm>
            <a:off x="8261717" y="4032602"/>
            <a:ext cx="191695" cy="3034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1" name="组合 70"/>
          <p:cNvGrpSpPr/>
          <p:nvPr/>
        </p:nvGrpSpPr>
        <p:grpSpPr>
          <a:xfrm>
            <a:off x="7308304" y="3084061"/>
            <a:ext cx="457200" cy="427037"/>
            <a:chOff x="3598078" y="2825708"/>
            <a:chExt cx="457200" cy="427037"/>
          </a:xfrm>
        </p:grpSpPr>
        <p:sp>
          <p:nvSpPr>
            <p:cNvPr id="72" name="Rectangle 76"/>
            <p:cNvSpPr>
              <a:spLocks noChangeArrowheads="1"/>
            </p:cNvSpPr>
            <p:nvPr/>
          </p:nvSpPr>
          <p:spPr bwMode="auto">
            <a:xfrm>
              <a:off x="3685613" y="2869949"/>
              <a:ext cx="2821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98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3" name="Oval 78"/>
            <p:cNvSpPr>
              <a:spLocks noChangeArrowheads="1"/>
            </p:cNvSpPr>
            <p:nvPr/>
          </p:nvSpPr>
          <p:spPr bwMode="auto">
            <a:xfrm>
              <a:off x="3598078" y="2825708"/>
              <a:ext cx="457200" cy="42703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588124" y="3669690"/>
            <a:ext cx="457200" cy="425450"/>
            <a:chOff x="3047752" y="3352149"/>
            <a:chExt cx="457200" cy="425450"/>
          </a:xfrm>
        </p:grpSpPr>
        <p:sp>
          <p:nvSpPr>
            <p:cNvPr id="75" name="Rectangle 48"/>
            <p:cNvSpPr>
              <a:spLocks noChangeArrowheads="1"/>
            </p:cNvSpPr>
            <p:nvPr/>
          </p:nvSpPr>
          <p:spPr bwMode="auto">
            <a:xfrm>
              <a:off x="3107284" y="3395805"/>
              <a:ext cx="2825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36</a:t>
              </a:r>
              <a:endParaRPr lang="en-US" altLang="zh-CN" sz="24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6" name="Oval 50"/>
            <p:cNvSpPr>
              <a:spLocks noChangeArrowheads="1"/>
            </p:cNvSpPr>
            <p:nvPr/>
          </p:nvSpPr>
          <p:spPr bwMode="auto">
            <a:xfrm>
              <a:off x="3047752" y="3352149"/>
              <a:ext cx="457200" cy="425450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9" name="Oval 70"/>
          <p:cNvSpPr>
            <a:spLocks noChangeArrowheads="1"/>
          </p:cNvSpPr>
          <p:nvPr/>
        </p:nvSpPr>
        <p:spPr bwMode="auto">
          <a:xfrm>
            <a:off x="6693558" y="6312334"/>
            <a:ext cx="457200" cy="427037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80" name="直接连接符 79"/>
          <p:cNvCxnSpPr>
            <a:endCxn id="79" idx="0"/>
          </p:cNvCxnSpPr>
          <p:nvPr/>
        </p:nvCxnSpPr>
        <p:spPr bwMode="auto">
          <a:xfrm flipH="1">
            <a:off x="6922158" y="5907775"/>
            <a:ext cx="203470" cy="4045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Rectangle 68"/>
          <p:cNvSpPr>
            <a:spLocks noChangeArrowheads="1"/>
          </p:cNvSpPr>
          <p:nvPr/>
        </p:nvSpPr>
        <p:spPr bwMode="auto">
          <a:xfrm>
            <a:off x="5927774" y="4817434"/>
            <a:ext cx="92333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3" name="Rectangle 68"/>
          <p:cNvSpPr>
            <a:spLocks noChangeArrowheads="1"/>
          </p:cNvSpPr>
          <p:nvPr/>
        </p:nvSpPr>
        <p:spPr bwMode="auto">
          <a:xfrm>
            <a:off x="7866775" y="4817434"/>
            <a:ext cx="92333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4" name="Rectangle 68"/>
          <p:cNvSpPr>
            <a:spLocks noChangeArrowheads="1"/>
          </p:cNvSpPr>
          <p:nvPr/>
        </p:nvSpPr>
        <p:spPr bwMode="auto">
          <a:xfrm>
            <a:off x="7924625" y="6185373"/>
            <a:ext cx="92333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5" name="Rectangle 68"/>
          <p:cNvSpPr>
            <a:spLocks noChangeArrowheads="1"/>
          </p:cNvSpPr>
          <p:nvPr/>
        </p:nvSpPr>
        <p:spPr bwMode="auto">
          <a:xfrm>
            <a:off x="5550561" y="6162798"/>
            <a:ext cx="92333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86" name="直接连接符 85"/>
          <p:cNvCxnSpPr/>
          <p:nvPr/>
        </p:nvCxnSpPr>
        <p:spPr bwMode="auto">
          <a:xfrm flipH="1">
            <a:off x="7536903" y="4776100"/>
            <a:ext cx="174047" cy="3183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 flipH="1">
            <a:off x="7125628" y="5167002"/>
            <a:ext cx="365352" cy="7407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>
          <a:xfrm>
            <a:off x="396455" y="2791365"/>
            <a:ext cx="670091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个结点的</a:t>
            </a:r>
            <a:r>
              <a:rPr kumimoji="1"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完全二叉树高度为</a:t>
            </a:r>
            <a:r>
              <a:rPr kumimoji="1"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/>
              </a:rPr>
              <a:t></a:t>
            </a:r>
            <a:r>
              <a:rPr kumimoji="1"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/>
              </a:rPr>
              <a:t>log</a:t>
            </a:r>
            <a:r>
              <a:rPr kumimoji="1" lang="en-US" altLang="zh-CN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/>
              </a:rPr>
              <a:t>2</a:t>
            </a:r>
            <a:r>
              <a:rPr kumimoji="1"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1" lang="en-US" altLang="zh-CN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/>
              </a:rPr>
              <a:t>n</a:t>
            </a:r>
            <a:r>
              <a:rPr kumimoji="1"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/>
              </a:rPr>
              <a:t>+1)</a:t>
            </a:r>
            <a:r>
              <a:rPr kumimoji="1"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/>
              </a:rPr>
              <a:t></a:t>
            </a:r>
            <a:endParaRPr kumimoji="1" lang="en-US" altLang="zh-CN" dirty="0">
              <a:solidFill>
                <a:srgbClr val="0F378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一次筛选</a:t>
            </a:r>
            <a:r>
              <a:rPr kumimoji="1"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的时间复杂度为</a:t>
            </a:r>
            <a:r>
              <a:rPr kumimoji="1"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O(log</a:t>
            </a:r>
            <a:r>
              <a:rPr kumimoji="1" lang="en-US" altLang="zh-CN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rgbClr val="0F378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1520" y="1090911"/>
            <a:ext cx="554531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堆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性能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5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79" grpId="0" animBg="1"/>
      <p:bldP spid="82" grpId="0"/>
      <p:bldP spid="83" grpId="0"/>
      <p:bldP spid="84" grpId="0"/>
      <p:bldP spid="85" grpId="0"/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9552" y="175387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600" dirty="0" smtClean="0"/>
              <a:t>9.4  </a:t>
            </a:r>
            <a:r>
              <a:rPr lang="zh-CN" altLang="en-US" sz="3600" dirty="0" smtClean="0"/>
              <a:t>选择排序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090911"/>
            <a:ext cx="554531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堆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性能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99592" y="2221037"/>
            <a:ext cx="5544616" cy="64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457200" indent="-457200">
              <a:lnSpc>
                <a:spcPct val="120000"/>
              </a:lnSpc>
            </a:pPr>
            <a:r>
              <a:rPr lang="en-US" altLang="zh-CN" i="1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关键字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，调整“堆顶”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次。</a:t>
            </a:r>
          </a:p>
        </p:txBody>
      </p:sp>
      <p:sp>
        <p:nvSpPr>
          <p:cNvPr id="16" name="矩形 15"/>
          <p:cNvSpPr/>
          <p:nvPr/>
        </p:nvSpPr>
        <p:spPr>
          <a:xfrm>
            <a:off x="395536" y="1589017"/>
            <a:ext cx="29356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调整剩余元素</a:t>
            </a:r>
            <a:endParaRPr kumimoji="1" lang="zh-CN" altLang="en-US" sz="2800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6610" y="2780348"/>
            <a:ext cx="7704856" cy="1162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457200" indent="-457200">
              <a:lnSpc>
                <a:spcPct val="130000"/>
              </a:lnSpc>
            </a:pPr>
            <a:r>
              <a:rPr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总共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进行的关键字比较的</a:t>
            </a:r>
            <a:r>
              <a:rPr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次数不超过：</a:t>
            </a:r>
            <a:endParaRPr lang="zh-CN" altLang="en-US" dirty="0">
              <a:solidFill>
                <a:srgbClr val="0F378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</a:pP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(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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(n-1)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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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(n-2)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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+…+log</a:t>
            </a:r>
            <a:r>
              <a:rPr lang="en-US" altLang="zh-CN" baseline="-25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2) &lt;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2n(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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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210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9.1 </a:t>
            </a:r>
            <a:r>
              <a:rPr lang="zh-CN" altLang="en-US" sz="3600" smtClean="0"/>
              <a:t>基本概念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9" y="1268760"/>
            <a:ext cx="7848872" cy="252028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排序的基本</a:t>
            </a: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操作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比较两个关键字大小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将记录从一个位置移动到另一个位置</a:t>
            </a:r>
          </a:p>
        </p:txBody>
      </p:sp>
    </p:spTree>
    <p:extLst>
      <p:ext uri="{BB962C8B-B14F-4D97-AF65-F5344CB8AC3E}">
        <p14:creationId xmlns:p14="http://schemas.microsoft.com/office/powerpoint/2010/main" val="37836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9552" y="18864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600" dirty="0" smtClean="0"/>
              <a:t>9.4  </a:t>
            </a:r>
            <a:r>
              <a:rPr lang="zh-CN" altLang="en-US" sz="3600" dirty="0" smtClean="0"/>
              <a:t>选择排序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090911"/>
            <a:ext cx="554531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堆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性能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51722" y="2753041"/>
            <a:ext cx="819558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对第</a:t>
            </a:r>
            <a:r>
              <a:rPr kumimoji="1" lang="en-US" altLang="zh-CN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h-1</a:t>
            </a:r>
            <a:r>
              <a:rPr kumimoji="1"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层结点为根的子树进行筛选</a:t>
            </a:r>
            <a:r>
              <a:rPr kumimoji="1"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总</a:t>
            </a:r>
            <a:r>
              <a:rPr kumimoji="1"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的比较次数：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2*1*2</a:t>
            </a:r>
            <a:r>
              <a:rPr kumimoji="1" lang="en-US" altLang="zh-CN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-2</a:t>
            </a:r>
            <a:endParaRPr kumimoji="1" lang="zh-CN" altLang="en-US" dirty="0">
              <a:solidFill>
                <a:srgbClr val="0F378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35097" y="2203193"/>
            <a:ext cx="5389233" cy="64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457200" indent="-457200" algn="l">
              <a:lnSpc>
                <a:spcPct val="120000"/>
              </a:lnSpc>
            </a:pPr>
            <a:r>
              <a:rPr lang="en-US" altLang="zh-CN" i="1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关键字，则堆的高度</a:t>
            </a:r>
            <a:r>
              <a:rPr lang="en-US" altLang="zh-CN" i="1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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+</a:t>
            </a:r>
            <a:r>
              <a:rPr lang="en-US" altLang="zh-CN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F378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9079" y="3259431"/>
            <a:ext cx="813749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对第</a:t>
            </a:r>
            <a:r>
              <a:rPr kumimoji="1" lang="en-US" altLang="zh-CN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h-2</a:t>
            </a:r>
            <a:r>
              <a:rPr kumimoji="1"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层结点为根的子树进行筛选</a:t>
            </a:r>
            <a:r>
              <a:rPr kumimoji="1"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总</a:t>
            </a:r>
            <a:r>
              <a:rPr kumimoji="1"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的比较次数：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2*2*2</a:t>
            </a:r>
            <a:r>
              <a:rPr kumimoji="1" lang="en-US" altLang="zh-CN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-3</a:t>
            </a:r>
            <a:endParaRPr kumimoji="1" lang="zh-CN" altLang="en-US" dirty="0">
              <a:solidFill>
                <a:srgbClr val="0F378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51723" y="3753373"/>
            <a:ext cx="819558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对第</a:t>
            </a:r>
            <a:r>
              <a:rPr kumimoji="1" lang="en-US" altLang="zh-CN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h-</a:t>
            </a:r>
            <a:r>
              <a:rPr kumimoji="1" lang="en-US" altLang="zh-CN" dirty="0" err="1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i</a:t>
            </a:r>
            <a:r>
              <a:rPr kumimoji="1"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层结点为根的子树进行筛选</a:t>
            </a:r>
            <a:r>
              <a:rPr kumimoji="1"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总</a:t>
            </a:r>
            <a:r>
              <a:rPr kumimoji="1"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的比较次数：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2*</a:t>
            </a:r>
            <a:r>
              <a:rPr kumimoji="1"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*2</a:t>
            </a:r>
            <a:r>
              <a:rPr kumimoji="1" lang="en-US" altLang="zh-CN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-(i+1)</a:t>
            </a:r>
            <a:endParaRPr kumimoji="1" lang="zh-CN" altLang="en-US" dirty="0">
              <a:solidFill>
                <a:srgbClr val="0F378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51722" y="4221934"/>
            <a:ext cx="787278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总的比较次数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S=         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1*2</a:t>
            </a:r>
            <a:r>
              <a:rPr kumimoji="1" lang="en-US" altLang="zh-CN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- 1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+2*2</a:t>
            </a:r>
            <a:r>
              <a:rPr kumimoji="1" lang="en-US" altLang="zh-CN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- 2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+……+(h-1)*2</a:t>
            </a:r>
            <a:r>
              <a:rPr kumimoji="1" lang="en-US" altLang="zh-CN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             </a:t>
            </a:r>
            <a:r>
              <a:rPr kumimoji="1" lang="en-US" altLang="zh-CN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endParaRPr kumimoji="1" lang="zh-CN" altLang="en-US" dirty="0">
              <a:solidFill>
                <a:srgbClr val="0F378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2207906" y="4635780"/>
            <a:ext cx="6286731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kumimoji="1" lang="en-US" altLang="zh-CN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2S=</a:t>
            </a:r>
            <a:r>
              <a:rPr kumimoji="1" lang="en-US" altLang="zh-CN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1*2</a:t>
            </a:r>
            <a:r>
              <a:rPr kumimoji="1" lang="en-US" altLang="zh-CN" i="1" baseline="30000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+2*2</a:t>
            </a:r>
            <a:r>
              <a:rPr kumimoji="1" lang="en-US" altLang="zh-CN" i="1" baseline="30000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aseline="30000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- 1</a:t>
            </a:r>
            <a:r>
              <a:rPr kumimoji="1" lang="en-US" altLang="zh-CN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+3*2</a:t>
            </a:r>
            <a:r>
              <a:rPr kumimoji="1" lang="en-US" altLang="zh-CN" i="1" baseline="30000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aseline="30000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- 2</a:t>
            </a:r>
            <a:r>
              <a:rPr kumimoji="1"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……+(h-1)*2</a:t>
            </a:r>
            <a:r>
              <a:rPr kumimoji="1" lang="en-US" altLang="zh-CN" baseline="30000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         </a:t>
            </a:r>
            <a:r>
              <a:rPr kumimoji="1" lang="en-US" altLang="zh-CN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endParaRPr kumimoji="1" lang="zh-CN" altLang="en-US" dirty="0">
              <a:solidFill>
                <a:srgbClr val="0F378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919874" y="5171311"/>
            <a:ext cx="6286731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kumimoji="1"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2S-S=</a:t>
            </a:r>
            <a:r>
              <a:rPr kumimoji="1"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1*2</a:t>
            </a:r>
            <a:r>
              <a:rPr kumimoji="1" lang="en-US" altLang="zh-CN" i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i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- 1</a:t>
            </a:r>
            <a:r>
              <a:rPr kumimoji="1"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+2</a:t>
            </a:r>
            <a:r>
              <a:rPr kumimoji="1" lang="en-US" altLang="zh-CN" i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- 2</a:t>
            </a:r>
            <a:r>
              <a:rPr kumimoji="1"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+……+2</a:t>
            </a:r>
            <a:r>
              <a:rPr kumimoji="1" lang="en-US" altLang="zh-CN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-(h-1)*2</a:t>
            </a:r>
            <a:r>
              <a:rPr kumimoji="1" lang="en-US" altLang="zh-CN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pPr marL="457200" indent="-457200">
              <a:lnSpc>
                <a:spcPct val="120000"/>
              </a:lnSpc>
            </a:pPr>
            <a:r>
              <a:rPr kumimoji="1"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=(2</a:t>
            </a:r>
            <a:r>
              <a:rPr kumimoji="1" lang="en-US" altLang="zh-CN" i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i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- 1</a:t>
            </a:r>
            <a:r>
              <a:rPr kumimoji="1"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+2</a:t>
            </a:r>
            <a:r>
              <a:rPr kumimoji="1" lang="en-US" altLang="zh-CN" i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- 2</a:t>
            </a:r>
            <a:r>
              <a:rPr kumimoji="1"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+……+2</a:t>
            </a:r>
            <a:r>
              <a:rPr kumimoji="1" lang="en-US" altLang="zh-CN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+2</a:t>
            </a:r>
            <a:r>
              <a:rPr kumimoji="1" lang="en-US" altLang="zh-CN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+2</a:t>
            </a:r>
            <a:r>
              <a:rPr kumimoji="1" lang="en-US" altLang="zh-CN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0)</a:t>
            </a:r>
            <a:r>
              <a:rPr kumimoji="1"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-2</a:t>
            </a:r>
            <a:r>
              <a:rPr kumimoji="1" lang="en-US" altLang="zh-CN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-h</a:t>
            </a:r>
          </a:p>
          <a:p>
            <a:pPr marL="457200" indent="-457200">
              <a:lnSpc>
                <a:spcPct val="120000"/>
              </a:lnSpc>
            </a:pPr>
            <a:r>
              <a:rPr kumimoji="1"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=2</a:t>
            </a:r>
            <a:r>
              <a:rPr kumimoji="1" lang="en-US" altLang="zh-CN" i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h+</a:t>
            </a:r>
            <a:r>
              <a:rPr kumimoji="1" lang="en-US" altLang="zh-CN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-h-1 =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4n-log</a:t>
            </a:r>
            <a:r>
              <a:rPr kumimoji="1" lang="en-US" altLang="zh-C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n-3</a:t>
            </a:r>
            <a:endParaRPr kumimoji="1" lang="en-US" altLang="zh-CN" baseline="30000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536" y="1561338"/>
            <a:ext cx="1656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建堆</a:t>
            </a:r>
            <a:endParaRPr kumimoji="1" lang="zh-CN" altLang="en-US" sz="2800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9552" y="175387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600" dirty="0" smtClean="0"/>
              <a:t>9.4  </a:t>
            </a:r>
            <a:r>
              <a:rPr lang="zh-CN" altLang="en-US" sz="3600" dirty="0" smtClean="0"/>
              <a:t>选择排序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090911"/>
            <a:ext cx="554531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堆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性能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9788" y="1706921"/>
            <a:ext cx="7704856" cy="1162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457200" indent="-457200">
              <a:lnSpc>
                <a:spcPct val="13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筛选过程的比较次数：</a:t>
            </a:r>
            <a:endParaRPr lang="zh-CN" altLang="en-US" dirty="0">
              <a:solidFill>
                <a:srgbClr val="0F378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</a:pP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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(n-1)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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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(n-2)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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+…+log</a:t>
            </a:r>
            <a:r>
              <a:rPr lang="en-US" altLang="zh-CN" baseline="-25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2) &lt;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2n(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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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8" name="矩形 7"/>
          <p:cNvSpPr/>
          <p:nvPr/>
        </p:nvSpPr>
        <p:spPr>
          <a:xfrm>
            <a:off x="858388" y="4221088"/>
            <a:ext cx="7313512" cy="203132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0F3786"/>
                </a:solidFill>
                <a:ea typeface="楷体" pitchFamily="49" charset="-122"/>
                <a:cs typeface="Times New Roman" pitchFamily="18" charset="0"/>
              </a:rPr>
              <a:t>堆排序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总的比较次数</a:t>
            </a:r>
            <a:r>
              <a:rPr kumimoji="1" lang="zh-CN" altLang="en-US" sz="2800" i="1" dirty="0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≤</a:t>
            </a:r>
            <a:r>
              <a:rPr kumimoji="1" lang="en-US" altLang="zh-CN" sz="2800" dirty="0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800" i="1" dirty="0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n-log</a:t>
            </a:r>
            <a:r>
              <a:rPr kumimoji="1" lang="en-US" altLang="zh-CN" sz="2800" baseline="-25000" dirty="0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i="1" dirty="0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n-</a:t>
            </a:r>
            <a:r>
              <a:rPr kumimoji="1" lang="en-US" altLang="zh-CN" sz="2800" dirty="0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800" i="1" dirty="0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+</a:t>
            </a:r>
            <a:r>
              <a:rPr kumimoji="1" lang="en-US" altLang="zh-CN" sz="2800" dirty="0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i="1" dirty="0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dirty="0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Symbol" pitchFamily="18" charset="2"/>
              </a:rPr>
              <a:t></a:t>
            </a:r>
            <a:r>
              <a:rPr kumimoji="1" lang="en-US" altLang="zh-CN" sz="2800" i="1" dirty="0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sz="2800" baseline="-25000" dirty="0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i="1" dirty="0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Symbol" pitchFamily="18" charset="2"/>
              </a:rPr>
              <a:t></a:t>
            </a:r>
            <a:r>
              <a:rPr kumimoji="1" lang="en-US" altLang="zh-CN" sz="2800" dirty="0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堆排序</a:t>
            </a:r>
            <a:r>
              <a:rPr lang="zh-CN" altLang="en-US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时间复杂度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800" dirty="0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sz="2800" i="1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8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空间复杂度为：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O(1)  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堆排序是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不稳定的</a:t>
            </a:r>
            <a:endParaRPr kumimoji="1" lang="en-US" altLang="zh-CN" sz="2800" baseline="30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9788" y="2780928"/>
            <a:ext cx="7704856" cy="1162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457200" indent="-457200">
              <a:lnSpc>
                <a:spcPct val="13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建堆过程的比较次数</a:t>
            </a:r>
            <a:r>
              <a:rPr lang="zh-CN" altLang="en-US" dirty="0" smtClean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rgbClr val="0F378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</a:pP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1*2</a:t>
            </a:r>
            <a:r>
              <a:rPr kumimoji="1" lang="en-US" altLang="zh-CN" i="1" baseline="30000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aseline="30000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</a:t>
            </a:r>
            <a:r>
              <a:rPr kumimoji="1" lang="en-US" altLang="zh-CN" baseline="30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+2*2</a:t>
            </a:r>
            <a:r>
              <a:rPr kumimoji="1" lang="en-US" altLang="zh-CN" i="1" baseline="30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aseline="30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- 2</a:t>
            </a:r>
            <a:r>
              <a:rPr kumimoji="1"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+……+(h-1)*</a:t>
            </a:r>
            <a:r>
              <a:rPr kumimoji="1" lang="en-US" altLang="zh-CN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baseline="30000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dirty="0" smtClean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4n-log</a:t>
            </a:r>
            <a:r>
              <a:rPr kumimoji="1" lang="en-US" altLang="zh-C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n-3</a:t>
            </a:r>
            <a:endParaRPr kumimoji="1" lang="en-US" altLang="zh-CN" baseline="30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1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7824" y="1340768"/>
            <a:ext cx="3528392" cy="440120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插入排序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交换排序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选择排序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归并排序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4400" dirty="0">
                <a:solidFill>
                  <a:srgbClr val="0000FF"/>
                </a:solidFill>
                <a:cs typeface="+mn-cs"/>
              </a:rPr>
              <a:t>本章主要内容</a:t>
            </a:r>
          </a:p>
        </p:txBody>
      </p:sp>
    </p:spTree>
    <p:extLst>
      <p:ext uri="{BB962C8B-B14F-4D97-AF65-F5344CB8AC3E}">
        <p14:creationId xmlns:p14="http://schemas.microsoft.com/office/powerpoint/2010/main" val="23558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9.5  </a:t>
            </a:r>
            <a:r>
              <a:rPr lang="zh-CN" altLang="en-US" sz="3600" smtClean="0"/>
              <a:t>归并排序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" y="1196752"/>
            <a:ext cx="8486775" cy="48245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分治法</a:t>
            </a:r>
          </a:p>
          <a:p>
            <a:pPr marL="857250" lvl="2" indent="-457200">
              <a:lnSpc>
                <a:spcPct val="150000"/>
              </a:lnSpc>
              <a:spcBef>
                <a:spcPct val="0"/>
              </a:spcBef>
              <a:buSzPct val="100000"/>
              <a:buBlip>
                <a:blip r:embed="rId2"/>
              </a:buBlip>
            </a:pP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快速排序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快速排序将待排序序列分割成两个子序列，然后分别递归调用对两个子序列进行快速排序，它侧重于分割过程。 </a:t>
            </a:r>
          </a:p>
          <a:p>
            <a:pPr marL="857250" lvl="2" indent="-457200">
              <a:lnSpc>
                <a:spcPct val="150000"/>
              </a:lnSpc>
              <a:spcBef>
                <a:spcPct val="0"/>
              </a:spcBef>
              <a:buSzPct val="100000"/>
              <a:buBlip>
                <a:blip r:embed="rId2"/>
              </a:buBlip>
            </a:pP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归并排序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归并排序是将原始序列分成两个子序列，然后分别对每个子序列执行递归调用，最后再将已排好序的子序列合并，侧重于归并过程。 </a:t>
            </a:r>
          </a:p>
        </p:txBody>
      </p:sp>
    </p:spTree>
    <p:extLst>
      <p:ext uri="{BB962C8B-B14F-4D97-AF65-F5344CB8AC3E}">
        <p14:creationId xmlns:p14="http://schemas.microsoft.com/office/powerpoint/2010/main" val="12286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9.5  </a:t>
            </a:r>
            <a:r>
              <a:rPr lang="zh-CN" altLang="en-US" sz="3600" smtClean="0"/>
              <a:t>归并排序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7759511" cy="50326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归并排序思路</a:t>
            </a:r>
            <a:r>
              <a:rPr lang="zh-CN" altLang="en-US" sz="3200" dirty="0" smtClean="0"/>
              <a:t>：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902667" y="4395324"/>
            <a:ext cx="7704138" cy="1295400"/>
            <a:chOff x="0" y="0"/>
            <a:chExt cx="7068" cy="1209"/>
          </a:xfrm>
        </p:grpSpPr>
        <p:sp>
          <p:nvSpPr>
            <p:cNvPr id="51205" name="Text Box 5"/>
            <p:cNvSpPr txBox="1">
              <a:spLocks noChangeArrowheads="1"/>
            </p:cNvSpPr>
            <p:nvPr/>
          </p:nvSpPr>
          <p:spPr bwMode="auto">
            <a:xfrm>
              <a:off x="0" y="60"/>
              <a:ext cx="474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474" y="60"/>
              <a:ext cx="474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07" name="Text Box 7"/>
            <p:cNvSpPr txBox="1">
              <a:spLocks noChangeArrowheads="1"/>
            </p:cNvSpPr>
            <p:nvPr/>
          </p:nvSpPr>
          <p:spPr bwMode="auto">
            <a:xfrm>
              <a:off x="900" y="60"/>
              <a:ext cx="474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1374" y="60"/>
              <a:ext cx="474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1800" y="60"/>
              <a:ext cx="474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0" y="840"/>
              <a:ext cx="474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1" name="Text Box 11"/>
            <p:cNvSpPr txBox="1">
              <a:spLocks noChangeArrowheads="1"/>
            </p:cNvSpPr>
            <p:nvPr/>
          </p:nvSpPr>
          <p:spPr bwMode="auto">
            <a:xfrm>
              <a:off x="474" y="840"/>
              <a:ext cx="474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900" y="840"/>
              <a:ext cx="474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3" name="Text Box 13"/>
            <p:cNvSpPr txBox="1">
              <a:spLocks noChangeArrowheads="1"/>
            </p:cNvSpPr>
            <p:nvPr/>
          </p:nvSpPr>
          <p:spPr bwMode="auto">
            <a:xfrm>
              <a:off x="1374" y="840"/>
              <a:ext cx="474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4" name="Text Box 14"/>
            <p:cNvSpPr txBox="1">
              <a:spLocks noChangeArrowheads="1"/>
            </p:cNvSpPr>
            <p:nvPr/>
          </p:nvSpPr>
          <p:spPr bwMode="auto">
            <a:xfrm>
              <a:off x="1800" y="840"/>
              <a:ext cx="474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5" name="Text Box 15"/>
            <p:cNvSpPr txBox="1">
              <a:spLocks noChangeArrowheads="1"/>
            </p:cNvSpPr>
            <p:nvPr/>
          </p:nvSpPr>
          <p:spPr bwMode="auto">
            <a:xfrm>
              <a:off x="2634" y="471"/>
              <a:ext cx="474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6" name="Text Box 16"/>
            <p:cNvSpPr txBox="1">
              <a:spLocks noChangeArrowheads="1"/>
            </p:cNvSpPr>
            <p:nvPr/>
          </p:nvSpPr>
          <p:spPr bwMode="auto">
            <a:xfrm>
              <a:off x="3108" y="471"/>
              <a:ext cx="474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7" name="Text Box 17"/>
            <p:cNvSpPr txBox="1">
              <a:spLocks noChangeArrowheads="1"/>
            </p:cNvSpPr>
            <p:nvPr/>
          </p:nvSpPr>
          <p:spPr bwMode="auto">
            <a:xfrm>
              <a:off x="3534" y="471"/>
              <a:ext cx="474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8" name="Text Box 18"/>
            <p:cNvSpPr txBox="1">
              <a:spLocks noChangeArrowheads="1"/>
            </p:cNvSpPr>
            <p:nvPr/>
          </p:nvSpPr>
          <p:spPr bwMode="auto">
            <a:xfrm>
              <a:off x="4008" y="471"/>
              <a:ext cx="474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4434" y="471"/>
              <a:ext cx="474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4794" y="471"/>
              <a:ext cx="474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5268" y="471"/>
              <a:ext cx="474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2" name="Text Box 22"/>
            <p:cNvSpPr txBox="1">
              <a:spLocks noChangeArrowheads="1"/>
            </p:cNvSpPr>
            <p:nvPr/>
          </p:nvSpPr>
          <p:spPr bwMode="auto">
            <a:xfrm>
              <a:off x="5694" y="471"/>
              <a:ext cx="474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3" name="Text Box 23"/>
            <p:cNvSpPr txBox="1">
              <a:spLocks noChangeArrowheads="1"/>
            </p:cNvSpPr>
            <p:nvPr/>
          </p:nvSpPr>
          <p:spPr bwMode="auto">
            <a:xfrm>
              <a:off x="6168" y="471"/>
              <a:ext cx="474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4" name="Text Box 24"/>
            <p:cNvSpPr txBox="1">
              <a:spLocks noChangeArrowheads="1"/>
            </p:cNvSpPr>
            <p:nvPr/>
          </p:nvSpPr>
          <p:spPr bwMode="auto">
            <a:xfrm>
              <a:off x="6594" y="471"/>
              <a:ext cx="474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5" name="Line 25"/>
            <p:cNvSpPr>
              <a:spLocks noChangeShapeType="1"/>
            </p:cNvSpPr>
            <p:nvPr/>
          </p:nvSpPr>
          <p:spPr bwMode="auto">
            <a:xfrm>
              <a:off x="2274" y="216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6" name="Line 26"/>
            <p:cNvSpPr>
              <a:spLocks noChangeShapeType="1"/>
            </p:cNvSpPr>
            <p:nvPr/>
          </p:nvSpPr>
          <p:spPr bwMode="auto">
            <a:xfrm flipV="1">
              <a:off x="2274" y="684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>
              <a:off x="720" y="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>
              <a:off x="654" y="68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>
              <a:off x="3060" y="315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933955" y="2933526"/>
            <a:ext cx="739883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二路归并：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将两个有序序列合并成一个有序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序列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902667" y="1762730"/>
            <a:ext cx="7239797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归并：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将两个或两个以上的有序序列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合并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成一个有序序列的过程。</a:t>
            </a:r>
          </a:p>
        </p:txBody>
      </p:sp>
    </p:spTree>
    <p:extLst>
      <p:ext uri="{BB962C8B-B14F-4D97-AF65-F5344CB8AC3E}">
        <p14:creationId xmlns:p14="http://schemas.microsoft.com/office/powerpoint/2010/main" val="142830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9.5  </a:t>
            </a:r>
            <a:r>
              <a:rPr lang="zh-CN" altLang="en-US" sz="3600" smtClean="0"/>
              <a:t>归并排序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96300" cy="6140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归并排序思路</a:t>
            </a:r>
            <a:r>
              <a:rPr lang="zh-CN" altLang="en-US" sz="3200" dirty="0" smtClean="0"/>
              <a:t>：</a:t>
            </a:r>
          </a:p>
        </p:txBody>
      </p:sp>
      <p:sp>
        <p:nvSpPr>
          <p:cNvPr id="4" name="矩形 3"/>
          <p:cNvSpPr/>
          <p:nvPr/>
        </p:nvSpPr>
        <p:spPr>
          <a:xfrm>
            <a:off x="648797" y="1756301"/>
            <a:ext cx="7574943" cy="281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二路归并排序：</a:t>
            </a:r>
            <a:r>
              <a:rPr lang="zh-CN" altLang="en-US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将</a:t>
            </a:r>
            <a:r>
              <a:rPr lang="zh-CN" altLang="en-US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初始序列划分为</a:t>
            </a:r>
            <a:r>
              <a:rPr lang="en-US" altLang="zh-CN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个子序列（每个子序列的长度为</a:t>
            </a:r>
            <a:r>
              <a:rPr lang="en-US" altLang="zh-CN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），然后将相邻两个子序列归并为一个有序的序列，得到</a:t>
            </a:r>
            <a:r>
              <a:rPr lang="zh-CN" altLang="en-US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</a:t>
            </a:r>
            <a:r>
              <a:rPr lang="en-US" altLang="zh-CN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n/2</a:t>
            </a:r>
            <a:r>
              <a:rPr lang="zh-CN" altLang="en-US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个长度为</a:t>
            </a:r>
            <a:r>
              <a:rPr lang="en-US" altLang="zh-CN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或</a:t>
            </a:r>
            <a:r>
              <a:rPr lang="en-US" altLang="zh-CN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的有序子序列；再两两归并，如此重复直到得到一个长度为</a:t>
            </a:r>
            <a:r>
              <a:rPr lang="en-US" altLang="zh-CN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solidFill>
                  <a:srgbClr val="0F378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的有序序列为止。</a:t>
            </a:r>
            <a:endParaRPr lang="zh-CN" altLang="en-US" sz="2800" dirty="0">
              <a:solidFill>
                <a:srgbClr val="0F378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7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9.5  </a:t>
            </a:r>
            <a:r>
              <a:rPr lang="zh-CN" altLang="en-US" sz="3600" dirty="0" smtClean="0"/>
              <a:t>归并排序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788988" y="2754313"/>
            <a:ext cx="6878637" cy="457200"/>
            <a:chOff x="0" y="0"/>
            <a:chExt cx="4333" cy="288"/>
          </a:xfrm>
        </p:grpSpPr>
        <p:sp>
          <p:nvSpPr>
            <p:cNvPr id="52304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432" cy="288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52305" name="Rectangle 6"/>
            <p:cNvSpPr>
              <a:spLocks noChangeArrowheads="1"/>
            </p:cNvSpPr>
            <p:nvPr/>
          </p:nvSpPr>
          <p:spPr bwMode="auto">
            <a:xfrm>
              <a:off x="432" y="0"/>
              <a:ext cx="432" cy="288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87</a:t>
              </a:r>
            </a:p>
          </p:txBody>
        </p:sp>
        <p:sp>
          <p:nvSpPr>
            <p:cNvPr id="52306" name="Rectangle 7"/>
            <p:cNvSpPr>
              <a:spLocks noChangeArrowheads="1"/>
            </p:cNvSpPr>
            <p:nvPr/>
          </p:nvSpPr>
          <p:spPr bwMode="auto">
            <a:xfrm>
              <a:off x="864" y="0"/>
              <a:ext cx="432" cy="288"/>
            </a:xfrm>
            <a:prstGeom prst="rect">
              <a:avLst/>
            </a:prstGeom>
            <a:solidFill>
              <a:srgbClr val="97C91B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</a:rPr>
                <a:t>68</a:t>
              </a:r>
            </a:p>
          </p:txBody>
        </p:sp>
        <p:sp>
          <p:nvSpPr>
            <p:cNvPr id="52307" name="Rectangle 8"/>
            <p:cNvSpPr>
              <a:spLocks noChangeArrowheads="1"/>
            </p:cNvSpPr>
            <p:nvPr/>
          </p:nvSpPr>
          <p:spPr bwMode="auto">
            <a:xfrm>
              <a:off x="1296" y="0"/>
              <a:ext cx="432" cy="288"/>
            </a:xfrm>
            <a:prstGeom prst="rect">
              <a:avLst/>
            </a:prstGeom>
            <a:solidFill>
              <a:srgbClr val="97C91B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</a:rPr>
                <a:t>92</a:t>
              </a:r>
            </a:p>
          </p:txBody>
        </p:sp>
        <p:sp>
          <p:nvSpPr>
            <p:cNvPr id="52308" name="Rectangle 9"/>
            <p:cNvSpPr>
              <a:spLocks noChangeArrowheads="1"/>
            </p:cNvSpPr>
            <p:nvPr/>
          </p:nvSpPr>
          <p:spPr bwMode="auto">
            <a:xfrm>
              <a:off x="1728" y="0"/>
              <a:ext cx="432" cy="28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</a:rPr>
                <a:t>61</a:t>
              </a:r>
            </a:p>
          </p:txBody>
        </p:sp>
        <p:sp>
          <p:nvSpPr>
            <p:cNvPr id="52309" name="Rectangle 10"/>
            <p:cNvSpPr>
              <a:spLocks noChangeArrowheads="1"/>
            </p:cNvSpPr>
            <p:nvPr/>
          </p:nvSpPr>
          <p:spPr bwMode="auto">
            <a:xfrm>
              <a:off x="2160" y="0"/>
              <a:ext cx="432" cy="28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52310" name="Rectangle 11"/>
            <p:cNvSpPr>
              <a:spLocks noChangeArrowheads="1"/>
            </p:cNvSpPr>
            <p:nvPr/>
          </p:nvSpPr>
          <p:spPr bwMode="auto">
            <a:xfrm>
              <a:off x="2592" y="0"/>
              <a:ext cx="432" cy="288"/>
            </a:xfrm>
            <a:prstGeom prst="rect">
              <a:avLst/>
            </a:prstGeom>
            <a:solidFill>
              <a:srgbClr val="6BA044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77</a:t>
              </a:r>
            </a:p>
          </p:txBody>
        </p:sp>
        <p:sp>
          <p:nvSpPr>
            <p:cNvPr id="52311" name="Rectangle 12"/>
            <p:cNvSpPr>
              <a:spLocks noChangeArrowheads="1"/>
            </p:cNvSpPr>
            <p:nvPr/>
          </p:nvSpPr>
          <p:spPr bwMode="auto">
            <a:xfrm>
              <a:off x="3024" y="0"/>
              <a:ext cx="432" cy="288"/>
            </a:xfrm>
            <a:prstGeom prst="rect">
              <a:avLst/>
            </a:prstGeom>
            <a:solidFill>
              <a:srgbClr val="6BA044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52312" name="Rectangle 13"/>
            <p:cNvSpPr>
              <a:spLocks noChangeArrowheads="1"/>
            </p:cNvSpPr>
            <p:nvPr/>
          </p:nvSpPr>
          <p:spPr bwMode="auto">
            <a:xfrm>
              <a:off x="3456" y="0"/>
              <a:ext cx="432" cy="288"/>
            </a:xfrm>
            <a:prstGeom prst="rect">
              <a:avLst/>
            </a:prstGeom>
            <a:solidFill>
              <a:srgbClr val="FF00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72</a:t>
              </a:r>
            </a:p>
          </p:txBody>
        </p:sp>
        <p:sp>
          <p:nvSpPr>
            <p:cNvPr id="52313" name="Rectangle 14"/>
            <p:cNvSpPr>
              <a:spLocks noChangeArrowheads="1"/>
            </p:cNvSpPr>
            <p:nvPr/>
          </p:nvSpPr>
          <p:spPr bwMode="auto">
            <a:xfrm>
              <a:off x="3901" y="0"/>
              <a:ext cx="432" cy="288"/>
            </a:xfrm>
            <a:prstGeom prst="rect">
              <a:avLst/>
            </a:prstGeom>
            <a:solidFill>
              <a:srgbClr val="FF00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</p:txBody>
        </p:sp>
      </p:grpSp>
      <p:grpSp>
        <p:nvGrpSpPr>
          <p:cNvPr id="48143" name="Group 15"/>
          <p:cNvGrpSpPr>
            <a:grpSpLocks/>
          </p:cNvGrpSpPr>
          <p:nvPr/>
        </p:nvGrpSpPr>
        <p:grpSpPr bwMode="auto">
          <a:xfrm>
            <a:off x="788988" y="3810000"/>
            <a:ext cx="6878637" cy="457200"/>
            <a:chOff x="0" y="0"/>
            <a:chExt cx="4333" cy="288"/>
          </a:xfrm>
        </p:grpSpPr>
        <p:sp>
          <p:nvSpPr>
            <p:cNvPr id="52294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432" cy="28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68</a:t>
              </a:r>
            </a:p>
          </p:txBody>
        </p:sp>
        <p:sp>
          <p:nvSpPr>
            <p:cNvPr id="52295" name="Rectangle 17"/>
            <p:cNvSpPr>
              <a:spLocks noChangeArrowheads="1"/>
            </p:cNvSpPr>
            <p:nvPr/>
          </p:nvSpPr>
          <p:spPr bwMode="auto">
            <a:xfrm>
              <a:off x="432" y="0"/>
              <a:ext cx="432" cy="28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52296" name="Rectangle 18"/>
            <p:cNvSpPr>
              <a:spLocks noChangeArrowheads="1"/>
            </p:cNvSpPr>
            <p:nvPr/>
          </p:nvSpPr>
          <p:spPr bwMode="auto">
            <a:xfrm>
              <a:off x="864" y="0"/>
              <a:ext cx="432" cy="28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87</a:t>
              </a:r>
            </a:p>
          </p:txBody>
        </p:sp>
        <p:sp>
          <p:nvSpPr>
            <p:cNvPr id="52297" name="Rectangle 19"/>
            <p:cNvSpPr>
              <a:spLocks noChangeArrowheads="1"/>
            </p:cNvSpPr>
            <p:nvPr/>
          </p:nvSpPr>
          <p:spPr bwMode="auto">
            <a:xfrm>
              <a:off x="1296" y="0"/>
              <a:ext cx="432" cy="28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52298" name="Rectangle 20"/>
            <p:cNvSpPr>
              <a:spLocks noChangeArrowheads="1"/>
            </p:cNvSpPr>
            <p:nvPr/>
          </p:nvSpPr>
          <p:spPr bwMode="auto">
            <a:xfrm>
              <a:off x="1728" y="0"/>
              <a:ext cx="432" cy="288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</p:txBody>
        </p:sp>
        <p:sp>
          <p:nvSpPr>
            <p:cNvPr id="52299" name="Rectangle 21"/>
            <p:cNvSpPr>
              <a:spLocks noChangeArrowheads="1"/>
            </p:cNvSpPr>
            <p:nvPr/>
          </p:nvSpPr>
          <p:spPr bwMode="auto">
            <a:xfrm>
              <a:off x="2160" y="0"/>
              <a:ext cx="432" cy="288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77</a:t>
              </a:r>
            </a:p>
          </p:txBody>
        </p:sp>
        <p:sp>
          <p:nvSpPr>
            <p:cNvPr id="52300" name="Rectangle 22"/>
            <p:cNvSpPr>
              <a:spLocks noChangeArrowheads="1"/>
            </p:cNvSpPr>
            <p:nvPr/>
          </p:nvSpPr>
          <p:spPr bwMode="auto">
            <a:xfrm>
              <a:off x="2592" y="0"/>
              <a:ext cx="432" cy="288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88</a:t>
              </a:r>
            </a:p>
          </p:txBody>
        </p:sp>
        <p:sp>
          <p:nvSpPr>
            <p:cNvPr id="52301" name="Rectangle 23"/>
            <p:cNvSpPr>
              <a:spLocks noChangeArrowheads="1"/>
            </p:cNvSpPr>
            <p:nvPr/>
          </p:nvSpPr>
          <p:spPr bwMode="auto">
            <a:xfrm>
              <a:off x="3024" y="0"/>
              <a:ext cx="432" cy="288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52302" name="Rectangle 24"/>
            <p:cNvSpPr>
              <a:spLocks noChangeArrowheads="1"/>
            </p:cNvSpPr>
            <p:nvPr/>
          </p:nvSpPr>
          <p:spPr bwMode="auto">
            <a:xfrm>
              <a:off x="3456" y="0"/>
              <a:ext cx="432" cy="288"/>
            </a:xfrm>
            <a:prstGeom prst="rect">
              <a:avLst/>
            </a:prstGeom>
            <a:solidFill>
              <a:srgbClr val="FF00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72</a:t>
              </a:r>
            </a:p>
          </p:txBody>
        </p:sp>
        <p:sp>
          <p:nvSpPr>
            <p:cNvPr id="52303" name="Rectangle 25"/>
            <p:cNvSpPr>
              <a:spLocks noChangeArrowheads="1"/>
            </p:cNvSpPr>
            <p:nvPr/>
          </p:nvSpPr>
          <p:spPr bwMode="auto">
            <a:xfrm>
              <a:off x="3901" y="0"/>
              <a:ext cx="432" cy="288"/>
            </a:xfrm>
            <a:prstGeom prst="rect">
              <a:avLst/>
            </a:prstGeom>
            <a:solidFill>
              <a:srgbClr val="FF00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</p:txBody>
        </p:sp>
      </p:grpSp>
      <p:grpSp>
        <p:nvGrpSpPr>
          <p:cNvPr id="48154" name="Group 26"/>
          <p:cNvGrpSpPr>
            <a:grpSpLocks/>
          </p:cNvGrpSpPr>
          <p:nvPr/>
        </p:nvGrpSpPr>
        <p:grpSpPr bwMode="auto">
          <a:xfrm>
            <a:off x="717550" y="4914900"/>
            <a:ext cx="6878638" cy="457200"/>
            <a:chOff x="0" y="0"/>
            <a:chExt cx="4333" cy="288"/>
          </a:xfrm>
        </p:grpSpPr>
        <p:sp>
          <p:nvSpPr>
            <p:cNvPr id="52284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432" cy="288"/>
            </a:xfrm>
            <a:prstGeom prst="rect">
              <a:avLst/>
            </a:prstGeom>
            <a:solidFill>
              <a:srgbClr val="33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</p:txBody>
        </p:sp>
        <p:sp>
          <p:nvSpPr>
            <p:cNvPr id="52285" name="Rectangle 28"/>
            <p:cNvSpPr>
              <a:spLocks noChangeArrowheads="1"/>
            </p:cNvSpPr>
            <p:nvPr/>
          </p:nvSpPr>
          <p:spPr bwMode="auto">
            <a:xfrm>
              <a:off x="432" y="0"/>
              <a:ext cx="432" cy="288"/>
            </a:xfrm>
            <a:prstGeom prst="rect">
              <a:avLst/>
            </a:prstGeom>
            <a:solidFill>
              <a:srgbClr val="33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68</a:t>
              </a:r>
            </a:p>
          </p:txBody>
        </p:sp>
        <p:sp>
          <p:nvSpPr>
            <p:cNvPr id="52286" name="Rectangle 29"/>
            <p:cNvSpPr>
              <a:spLocks noChangeArrowheads="1"/>
            </p:cNvSpPr>
            <p:nvPr/>
          </p:nvSpPr>
          <p:spPr bwMode="auto">
            <a:xfrm>
              <a:off x="864" y="0"/>
              <a:ext cx="432" cy="288"/>
            </a:xfrm>
            <a:prstGeom prst="rect">
              <a:avLst/>
            </a:prstGeom>
            <a:solidFill>
              <a:srgbClr val="33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52287" name="Rectangle 30"/>
            <p:cNvSpPr>
              <a:spLocks noChangeArrowheads="1"/>
            </p:cNvSpPr>
            <p:nvPr/>
          </p:nvSpPr>
          <p:spPr bwMode="auto">
            <a:xfrm>
              <a:off x="1296" y="0"/>
              <a:ext cx="432" cy="288"/>
            </a:xfrm>
            <a:prstGeom prst="rect">
              <a:avLst/>
            </a:prstGeom>
            <a:solidFill>
              <a:srgbClr val="33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77</a:t>
              </a:r>
            </a:p>
          </p:txBody>
        </p:sp>
        <p:sp>
          <p:nvSpPr>
            <p:cNvPr id="52288" name="Rectangle 31"/>
            <p:cNvSpPr>
              <a:spLocks noChangeArrowheads="1"/>
            </p:cNvSpPr>
            <p:nvPr/>
          </p:nvSpPr>
          <p:spPr bwMode="auto">
            <a:xfrm>
              <a:off x="1728" y="0"/>
              <a:ext cx="432" cy="288"/>
            </a:xfrm>
            <a:prstGeom prst="rect">
              <a:avLst/>
            </a:prstGeom>
            <a:solidFill>
              <a:srgbClr val="33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87</a:t>
              </a:r>
            </a:p>
          </p:txBody>
        </p:sp>
        <p:sp>
          <p:nvSpPr>
            <p:cNvPr id="52289" name="Rectangle 32"/>
            <p:cNvSpPr>
              <a:spLocks noChangeArrowheads="1"/>
            </p:cNvSpPr>
            <p:nvPr/>
          </p:nvSpPr>
          <p:spPr bwMode="auto">
            <a:xfrm>
              <a:off x="2160" y="0"/>
              <a:ext cx="432" cy="288"/>
            </a:xfrm>
            <a:prstGeom prst="rect">
              <a:avLst/>
            </a:prstGeom>
            <a:solidFill>
              <a:srgbClr val="33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88</a:t>
              </a:r>
            </a:p>
          </p:txBody>
        </p:sp>
        <p:sp>
          <p:nvSpPr>
            <p:cNvPr id="52290" name="Rectangle 33"/>
            <p:cNvSpPr>
              <a:spLocks noChangeArrowheads="1"/>
            </p:cNvSpPr>
            <p:nvPr/>
          </p:nvSpPr>
          <p:spPr bwMode="auto">
            <a:xfrm>
              <a:off x="2592" y="0"/>
              <a:ext cx="432" cy="288"/>
            </a:xfrm>
            <a:prstGeom prst="rect">
              <a:avLst/>
            </a:prstGeom>
            <a:solidFill>
              <a:srgbClr val="33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52291" name="Rectangle 34"/>
            <p:cNvSpPr>
              <a:spLocks noChangeArrowheads="1"/>
            </p:cNvSpPr>
            <p:nvPr/>
          </p:nvSpPr>
          <p:spPr bwMode="auto">
            <a:xfrm>
              <a:off x="3024" y="0"/>
              <a:ext cx="432" cy="288"/>
            </a:xfrm>
            <a:prstGeom prst="rect">
              <a:avLst/>
            </a:prstGeom>
            <a:solidFill>
              <a:srgbClr val="33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52292" name="Rectangle 35"/>
            <p:cNvSpPr>
              <a:spLocks noChangeArrowheads="1"/>
            </p:cNvSpPr>
            <p:nvPr/>
          </p:nvSpPr>
          <p:spPr bwMode="auto">
            <a:xfrm>
              <a:off x="3456" y="0"/>
              <a:ext cx="432" cy="288"/>
            </a:xfrm>
            <a:prstGeom prst="rect">
              <a:avLst/>
            </a:prstGeom>
            <a:solidFill>
              <a:srgbClr val="FF00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72</a:t>
              </a:r>
            </a:p>
          </p:txBody>
        </p:sp>
        <p:sp>
          <p:nvSpPr>
            <p:cNvPr id="52293" name="Rectangle 36"/>
            <p:cNvSpPr>
              <a:spLocks noChangeArrowheads="1"/>
            </p:cNvSpPr>
            <p:nvPr/>
          </p:nvSpPr>
          <p:spPr bwMode="auto">
            <a:xfrm>
              <a:off x="3901" y="0"/>
              <a:ext cx="432" cy="288"/>
            </a:xfrm>
            <a:prstGeom prst="rect">
              <a:avLst/>
            </a:prstGeom>
            <a:solidFill>
              <a:srgbClr val="FF00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</p:txBody>
        </p:sp>
      </p:grpSp>
      <p:grpSp>
        <p:nvGrpSpPr>
          <p:cNvPr id="48165" name="Group 37"/>
          <p:cNvGrpSpPr>
            <a:grpSpLocks/>
          </p:cNvGrpSpPr>
          <p:nvPr/>
        </p:nvGrpSpPr>
        <p:grpSpPr bwMode="auto">
          <a:xfrm>
            <a:off x="788988" y="6067425"/>
            <a:ext cx="6878637" cy="457200"/>
            <a:chOff x="0" y="0"/>
            <a:chExt cx="4333" cy="288"/>
          </a:xfrm>
        </p:grpSpPr>
        <p:sp>
          <p:nvSpPr>
            <p:cNvPr id="52274" name="Rectangle 38"/>
            <p:cNvSpPr>
              <a:spLocks noChangeArrowheads="1"/>
            </p:cNvSpPr>
            <p:nvPr/>
          </p:nvSpPr>
          <p:spPr bwMode="auto">
            <a:xfrm>
              <a:off x="0" y="0"/>
              <a:ext cx="432" cy="288"/>
            </a:xfrm>
            <a:prstGeom prst="rect">
              <a:avLst/>
            </a:prstGeom>
            <a:solidFill>
              <a:srgbClr val="C7AF1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</p:txBody>
        </p:sp>
        <p:sp>
          <p:nvSpPr>
            <p:cNvPr id="52275" name="Rectangle 39"/>
            <p:cNvSpPr>
              <a:spLocks noChangeArrowheads="1"/>
            </p:cNvSpPr>
            <p:nvPr/>
          </p:nvSpPr>
          <p:spPr bwMode="auto">
            <a:xfrm>
              <a:off x="432" y="0"/>
              <a:ext cx="432" cy="288"/>
            </a:xfrm>
            <a:prstGeom prst="rect">
              <a:avLst/>
            </a:prstGeom>
            <a:solidFill>
              <a:srgbClr val="C7AF1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68</a:t>
              </a:r>
            </a:p>
          </p:txBody>
        </p:sp>
        <p:sp>
          <p:nvSpPr>
            <p:cNvPr id="52276" name="Rectangle 40"/>
            <p:cNvSpPr>
              <a:spLocks noChangeArrowheads="1"/>
            </p:cNvSpPr>
            <p:nvPr/>
          </p:nvSpPr>
          <p:spPr bwMode="auto">
            <a:xfrm>
              <a:off x="864" y="0"/>
              <a:ext cx="432" cy="288"/>
            </a:xfrm>
            <a:prstGeom prst="rect">
              <a:avLst/>
            </a:prstGeom>
            <a:solidFill>
              <a:srgbClr val="C7AF1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72</a:t>
              </a:r>
            </a:p>
          </p:txBody>
        </p:sp>
        <p:sp>
          <p:nvSpPr>
            <p:cNvPr id="52277" name="Rectangle 41"/>
            <p:cNvSpPr>
              <a:spLocks noChangeArrowheads="1"/>
            </p:cNvSpPr>
            <p:nvPr/>
          </p:nvSpPr>
          <p:spPr bwMode="auto">
            <a:xfrm>
              <a:off x="1296" y="0"/>
              <a:ext cx="432" cy="288"/>
            </a:xfrm>
            <a:prstGeom prst="rect">
              <a:avLst/>
            </a:prstGeom>
            <a:solidFill>
              <a:srgbClr val="C7AF1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52278" name="Rectangle 42"/>
            <p:cNvSpPr>
              <a:spLocks noChangeArrowheads="1"/>
            </p:cNvSpPr>
            <p:nvPr/>
          </p:nvSpPr>
          <p:spPr bwMode="auto">
            <a:xfrm>
              <a:off x="1728" y="0"/>
              <a:ext cx="432" cy="288"/>
            </a:xfrm>
            <a:prstGeom prst="rect">
              <a:avLst/>
            </a:prstGeom>
            <a:solidFill>
              <a:srgbClr val="C7AF1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77</a:t>
              </a:r>
            </a:p>
          </p:txBody>
        </p:sp>
        <p:sp>
          <p:nvSpPr>
            <p:cNvPr id="52279" name="Rectangle 43"/>
            <p:cNvSpPr>
              <a:spLocks noChangeArrowheads="1"/>
            </p:cNvSpPr>
            <p:nvPr/>
          </p:nvSpPr>
          <p:spPr bwMode="auto">
            <a:xfrm>
              <a:off x="2160" y="0"/>
              <a:ext cx="432" cy="288"/>
            </a:xfrm>
            <a:prstGeom prst="rect">
              <a:avLst/>
            </a:prstGeom>
            <a:solidFill>
              <a:srgbClr val="C7AF1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52280" name="Rectangle 44"/>
            <p:cNvSpPr>
              <a:spLocks noChangeArrowheads="1"/>
            </p:cNvSpPr>
            <p:nvPr/>
          </p:nvSpPr>
          <p:spPr bwMode="auto">
            <a:xfrm>
              <a:off x="2592" y="0"/>
              <a:ext cx="432" cy="288"/>
            </a:xfrm>
            <a:prstGeom prst="rect">
              <a:avLst/>
            </a:prstGeom>
            <a:solidFill>
              <a:srgbClr val="C7AF1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87</a:t>
              </a:r>
            </a:p>
          </p:txBody>
        </p:sp>
        <p:sp>
          <p:nvSpPr>
            <p:cNvPr id="52281" name="Rectangle 45"/>
            <p:cNvSpPr>
              <a:spLocks noChangeArrowheads="1"/>
            </p:cNvSpPr>
            <p:nvPr/>
          </p:nvSpPr>
          <p:spPr bwMode="auto">
            <a:xfrm>
              <a:off x="3024" y="0"/>
              <a:ext cx="432" cy="288"/>
            </a:xfrm>
            <a:prstGeom prst="rect">
              <a:avLst/>
            </a:prstGeom>
            <a:solidFill>
              <a:srgbClr val="C7AF1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88</a:t>
              </a:r>
            </a:p>
          </p:txBody>
        </p:sp>
        <p:sp>
          <p:nvSpPr>
            <p:cNvPr id="52282" name="Rectangle 46"/>
            <p:cNvSpPr>
              <a:spLocks noChangeArrowheads="1"/>
            </p:cNvSpPr>
            <p:nvPr/>
          </p:nvSpPr>
          <p:spPr bwMode="auto">
            <a:xfrm>
              <a:off x="3456" y="0"/>
              <a:ext cx="432" cy="288"/>
            </a:xfrm>
            <a:prstGeom prst="rect">
              <a:avLst/>
            </a:prstGeom>
            <a:solidFill>
              <a:srgbClr val="C7AF1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52283" name="Rectangle 47"/>
            <p:cNvSpPr>
              <a:spLocks noChangeArrowheads="1"/>
            </p:cNvSpPr>
            <p:nvPr/>
          </p:nvSpPr>
          <p:spPr bwMode="auto">
            <a:xfrm>
              <a:off x="3901" y="0"/>
              <a:ext cx="432" cy="288"/>
            </a:xfrm>
            <a:prstGeom prst="rect">
              <a:avLst/>
            </a:prstGeom>
            <a:solidFill>
              <a:srgbClr val="C7AF1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</p:grpSp>
      <p:grpSp>
        <p:nvGrpSpPr>
          <p:cNvPr id="48176" name="Group 48"/>
          <p:cNvGrpSpPr>
            <a:grpSpLocks/>
          </p:cNvGrpSpPr>
          <p:nvPr/>
        </p:nvGrpSpPr>
        <p:grpSpPr bwMode="auto">
          <a:xfrm>
            <a:off x="1476375" y="3187700"/>
            <a:ext cx="5472113" cy="574675"/>
            <a:chOff x="0" y="0"/>
            <a:chExt cx="3447" cy="362"/>
          </a:xfrm>
        </p:grpSpPr>
        <p:sp>
          <p:nvSpPr>
            <p:cNvPr id="52269" name="Line 49"/>
            <p:cNvSpPr>
              <a:spLocks noChangeShapeType="1"/>
            </p:cNvSpPr>
            <p:nvPr/>
          </p:nvSpPr>
          <p:spPr bwMode="auto">
            <a:xfrm>
              <a:off x="0" y="0"/>
              <a:ext cx="36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70" name="Line 50"/>
            <p:cNvSpPr>
              <a:spLocks noChangeShapeType="1"/>
            </p:cNvSpPr>
            <p:nvPr/>
          </p:nvSpPr>
          <p:spPr bwMode="auto">
            <a:xfrm flipH="1">
              <a:off x="453" y="45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71" name="Line 51"/>
            <p:cNvSpPr>
              <a:spLocks noChangeShapeType="1"/>
            </p:cNvSpPr>
            <p:nvPr/>
          </p:nvSpPr>
          <p:spPr bwMode="auto">
            <a:xfrm>
              <a:off x="1723" y="45"/>
              <a:ext cx="40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72" name="Line 52"/>
            <p:cNvSpPr>
              <a:spLocks noChangeShapeType="1"/>
            </p:cNvSpPr>
            <p:nvPr/>
          </p:nvSpPr>
          <p:spPr bwMode="auto">
            <a:xfrm flipH="1">
              <a:off x="2222" y="45"/>
              <a:ext cx="363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73" name="Line 53"/>
            <p:cNvSpPr>
              <a:spLocks noChangeShapeType="1"/>
            </p:cNvSpPr>
            <p:nvPr/>
          </p:nvSpPr>
          <p:spPr bwMode="auto">
            <a:xfrm>
              <a:off x="3447" y="4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8182" name="Group 54"/>
          <p:cNvGrpSpPr>
            <a:grpSpLocks/>
          </p:cNvGrpSpPr>
          <p:nvPr/>
        </p:nvGrpSpPr>
        <p:grpSpPr bwMode="auto">
          <a:xfrm>
            <a:off x="788988" y="1773238"/>
            <a:ext cx="6878637" cy="457200"/>
            <a:chOff x="0" y="0"/>
            <a:chExt cx="4333" cy="288"/>
          </a:xfrm>
        </p:grpSpPr>
        <p:sp>
          <p:nvSpPr>
            <p:cNvPr id="52259" name="Rectangle 55"/>
            <p:cNvSpPr>
              <a:spLocks noChangeArrowheads="1"/>
            </p:cNvSpPr>
            <p:nvPr/>
          </p:nvSpPr>
          <p:spPr bwMode="auto">
            <a:xfrm>
              <a:off x="0" y="0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52260" name="Rectangle 56"/>
            <p:cNvSpPr>
              <a:spLocks noChangeArrowheads="1"/>
            </p:cNvSpPr>
            <p:nvPr/>
          </p:nvSpPr>
          <p:spPr bwMode="auto">
            <a:xfrm>
              <a:off x="432" y="0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87</a:t>
              </a:r>
            </a:p>
          </p:txBody>
        </p:sp>
        <p:sp>
          <p:nvSpPr>
            <p:cNvPr id="52261" name="Rectangle 57"/>
            <p:cNvSpPr>
              <a:spLocks noChangeArrowheads="1"/>
            </p:cNvSpPr>
            <p:nvPr/>
          </p:nvSpPr>
          <p:spPr bwMode="auto">
            <a:xfrm>
              <a:off x="864" y="0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68</a:t>
              </a:r>
            </a:p>
          </p:txBody>
        </p:sp>
        <p:sp>
          <p:nvSpPr>
            <p:cNvPr id="52262" name="Rectangle 58"/>
            <p:cNvSpPr>
              <a:spLocks noChangeArrowheads="1"/>
            </p:cNvSpPr>
            <p:nvPr/>
          </p:nvSpPr>
          <p:spPr bwMode="auto">
            <a:xfrm>
              <a:off x="1296" y="0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52263" name="Rectangle 59"/>
            <p:cNvSpPr>
              <a:spLocks noChangeArrowheads="1"/>
            </p:cNvSpPr>
            <p:nvPr/>
          </p:nvSpPr>
          <p:spPr bwMode="auto">
            <a:xfrm>
              <a:off x="1728" y="0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88</a:t>
              </a:r>
            </a:p>
          </p:txBody>
        </p:sp>
        <p:sp>
          <p:nvSpPr>
            <p:cNvPr id="52264" name="Rectangle 60"/>
            <p:cNvSpPr>
              <a:spLocks noChangeArrowheads="1"/>
            </p:cNvSpPr>
            <p:nvPr/>
          </p:nvSpPr>
          <p:spPr bwMode="auto">
            <a:xfrm>
              <a:off x="2160" y="0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</p:txBody>
        </p:sp>
        <p:sp>
          <p:nvSpPr>
            <p:cNvPr id="52265" name="Rectangle 61"/>
            <p:cNvSpPr>
              <a:spLocks noChangeArrowheads="1"/>
            </p:cNvSpPr>
            <p:nvPr/>
          </p:nvSpPr>
          <p:spPr bwMode="auto">
            <a:xfrm>
              <a:off x="2592" y="0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77</a:t>
              </a:r>
            </a:p>
          </p:txBody>
        </p:sp>
        <p:sp>
          <p:nvSpPr>
            <p:cNvPr id="52266" name="Rectangle 62"/>
            <p:cNvSpPr>
              <a:spLocks noChangeArrowheads="1"/>
            </p:cNvSpPr>
            <p:nvPr/>
          </p:nvSpPr>
          <p:spPr bwMode="auto">
            <a:xfrm>
              <a:off x="3024" y="0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52267" name="Rectangle 63"/>
            <p:cNvSpPr>
              <a:spLocks noChangeArrowheads="1"/>
            </p:cNvSpPr>
            <p:nvPr/>
          </p:nvSpPr>
          <p:spPr bwMode="auto">
            <a:xfrm>
              <a:off x="3456" y="0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52268" name="Rectangle 64"/>
            <p:cNvSpPr>
              <a:spLocks noChangeArrowheads="1"/>
            </p:cNvSpPr>
            <p:nvPr/>
          </p:nvSpPr>
          <p:spPr bwMode="auto">
            <a:xfrm>
              <a:off x="3901" y="0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72</a:t>
              </a:r>
            </a:p>
          </p:txBody>
        </p:sp>
      </p:grpSp>
      <p:grpSp>
        <p:nvGrpSpPr>
          <p:cNvPr id="48193" name="Group 65"/>
          <p:cNvGrpSpPr>
            <a:grpSpLocks/>
          </p:cNvGrpSpPr>
          <p:nvPr/>
        </p:nvGrpSpPr>
        <p:grpSpPr bwMode="auto">
          <a:xfrm>
            <a:off x="1116013" y="2276475"/>
            <a:ext cx="6192837" cy="433388"/>
            <a:chOff x="0" y="0"/>
            <a:chExt cx="3901" cy="273"/>
          </a:xfrm>
        </p:grpSpPr>
        <p:grpSp>
          <p:nvGrpSpPr>
            <p:cNvPr id="52244" name="Group 66"/>
            <p:cNvGrpSpPr>
              <a:grpSpLocks/>
            </p:cNvGrpSpPr>
            <p:nvPr/>
          </p:nvGrpSpPr>
          <p:grpSpPr bwMode="auto">
            <a:xfrm>
              <a:off x="0" y="0"/>
              <a:ext cx="453" cy="273"/>
              <a:chOff x="0" y="0"/>
              <a:chExt cx="453" cy="273"/>
            </a:xfrm>
          </p:grpSpPr>
          <p:sp>
            <p:nvSpPr>
              <p:cNvPr id="52257" name="Line 6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27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258" name="Line 68"/>
              <p:cNvSpPr>
                <a:spLocks noChangeShapeType="1"/>
              </p:cNvSpPr>
              <p:nvPr/>
            </p:nvSpPr>
            <p:spPr bwMode="auto">
              <a:xfrm flipH="1">
                <a:off x="272" y="0"/>
                <a:ext cx="181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2245" name="Group 69"/>
            <p:cNvGrpSpPr>
              <a:grpSpLocks/>
            </p:cNvGrpSpPr>
            <p:nvPr/>
          </p:nvGrpSpPr>
          <p:grpSpPr bwMode="auto">
            <a:xfrm>
              <a:off x="862" y="0"/>
              <a:ext cx="453" cy="273"/>
              <a:chOff x="0" y="0"/>
              <a:chExt cx="453" cy="273"/>
            </a:xfrm>
          </p:grpSpPr>
          <p:sp>
            <p:nvSpPr>
              <p:cNvPr id="52255" name="Line 7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27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256" name="Line 71"/>
              <p:cNvSpPr>
                <a:spLocks noChangeShapeType="1"/>
              </p:cNvSpPr>
              <p:nvPr/>
            </p:nvSpPr>
            <p:spPr bwMode="auto">
              <a:xfrm flipH="1">
                <a:off x="272" y="0"/>
                <a:ext cx="181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2246" name="Group 72"/>
            <p:cNvGrpSpPr>
              <a:grpSpLocks/>
            </p:cNvGrpSpPr>
            <p:nvPr/>
          </p:nvGrpSpPr>
          <p:grpSpPr bwMode="auto">
            <a:xfrm>
              <a:off x="1724" y="0"/>
              <a:ext cx="453" cy="273"/>
              <a:chOff x="0" y="0"/>
              <a:chExt cx="453" cy="273"/>
            </a:xfrm>
          </p:grpSpPr>
          <p:sp>
            <p:nvSpPr>
              <p:cNvPr id="52253" name="Line 73"/>
              <p:cNvSpPr>
                <a:spLocks noChangeShapeType="1"/>
              </p:cNvSpPr>
              <p:nvPr/>
            </p:nvSpPr>
            <p:spPr bwMode="auto">
              <a:xfrm>
                <a:off x="0" y="0"/>
                <a:ext cx="227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254" name="Line 74"/>
              <p:cNvSpPr>
                <a:spLocks noChangeShapeType="1"/>
              </p:cNvSpPr>
              <p:nvPr/>
            </p:nvSpPr>
            <p:spPr bwMode="auto">
              <a:xfrm flipH="1">
                <a:off x="272" y="0"/>
                <a:ext cx="181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2247" name="Group 75"/>
            <p:cNvGrpSpPr>
              <a:grpSpLocks/>
            </p:cNvGrpSpPr>
            <p:nvPr/>
          </p:nvGrpSpPr>
          <p:grpSpPr bwMode="auto">
            <a:xfrm>
              <a:off x="2586" y="0"/>
              <a:ext cx="453" cy="273"/>
              <a:chOff x="0" y="0"/>
              <a:chExt cx="453" cy="273"/>
            </a:xfrm>
          </p:grpSpPr>
          <p:sp>
            <p:nvSpPr>
              <p:cNvPr id="52251" name="Line 7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27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252" name="Line 77"/>
              <p:cNvSpPr>
                <a:spLocks noChangeShapeType="1"/>
              </p:cNvSpPr>
              <p:nvPr/>
            </p:nvSpPr>
            <p:spPr bwMode="auto">
              <a:xfrm flipH="1">
                <a:off x="272" y="0"/>
                <a:ext cx="181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2248" name="Group 78"/>
            <p:cNvGrpSpPr>
              <a:grpSpLocks/>
            </p:cNvGrpSpPr>
            <p:nvPr/>
          </p:nvGrpSpPr>
          <p:grpSpPr bwMode="auto">
            <a:xfrm>
              <a:off x="3448" y="0"/>
              <a:ext cx="453" cy="273"/>
              <a:chOff x="0" y="0"/>
              <a:chExt cx="453" cy="273"/>
            </a:xfrm>
          </p:grpSpPr>
          <p:sp>
            <p:nvSpPr>
              <p:cNvPr id="52249" name="Line 7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27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250" name="Line 80"/>
              <p:cNvSpPr>
                <a:spLocks noChangeShapeType="1"/>
              </p:cNvSpPr>
              <p:nvPr/>
            </p:nvSpPr>
            <p:spPr bwMode="auto">
              <a:xfrm flipH="1">
                <a:off x="272" y="0"/>
                <a:ext cx="181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8209" name="Group 81"/>
          <p:cNvGrpSpPr>
            <a:grpSpLocks/>
          </p:cNvGrpSpPr>
          <p:nvPr/>
        </p:nvGrpSpPr>
        <p:grpSpPr bwMode="auto">
          <a:xfrm>
            <a:off x="2268538" y="4365625"/>
            <a:ext cx="4679950" cy="503238"/>
            <a:chOff x="0" y="0"/>
            <a:chExt cx="2948" cy="317"/>
          </a:xfrm>
        </p:grpSpPr>
        <p:sp>
          <p:nvSpPr>
            <p:cNvPr id="52241" name="Line 82"/>
            <p:cNvSpPr>
              <a:spLocks noChangeShapeType="1"/>
            </p:cNvSpPr>
            <p:nvPr/>
          </p:nvSpPr>
          <p:spPr bwMode="auto">
            <a:xfrm>
              <a:off x="0" y="0"/>
              <a:ext cx="725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2" name="Line 83"/>
            <p:cNvSpPr>
              <a:spLocks noChangeShapeType="1"/>
            </p:cNvSpPr>
            <p:nvPr/>
          </p:nvSpPr>
          <p:spPr bwMode="auto">
            <a:xfrm flipH="1">
              <a:off x="816" y="0"/>
              <a:ext cx="86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3" name="Line 84"/>
            <p:cNvSpPr>
              <a:spLocks noChangeShapeType="1"/>
            </p:cNvSpPr>
            <p:nvPr/>
          </p:nvSpPr>
          <p:spPr bwMode="auto">
            <a:xfrm>
              <a:off x="2948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8213" name="Group 85"/>
          <p:cNvGrpSpPr>
            <a:grpSpLocks/>
          </p:cNvGrpSpPr>
          <p:nvPr/>
        </p:nvGrpSpPr>
        <p:grpSpPr bwMode="auto">
          <a:xfrm>
            <a:off x="3132138" y="5445125"/>
            <a:ext cx="3744912" cy="504825"/>
            <a:chOff x="0" y="0"/>
            <a:chExt cx="2359" cy="318"/>
          </a:xfrm>
        </p:grpSpPr>
        <p:sp>
          <p:nvSpPr>
            <p:cNvPr id="52239" name="Line 86"/>
            <p:cNvSpPr>
              <a:spLocks noChangeShapeType="1"/>
            </p:cNvSpPr>
            <p:nvPr/>
          </p:nvSpPr>
          <p:spPr bwMode="auto">
            <a:xfrm>
              <a:off x="0" y="0"/>
              <a:ext cx="63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0" name="Line 87"/>
            <p:cNvSpPr>
              <a:spLocks noChangeShapeType="1"/>
            </p:cNvSpPr>
            <p:nvPr/>
          </p:nvSpPr>
          <p:spPr bwMode="auto">
            <a:xfrm flipH="1">
              <a:off x="862" y="0"/>
              <a:ext cx="149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216" name="Line 88"/>
          <p:cNvSpPr>
            <a:spLocks noChangeShapeType="1"/>
          </p:cNvSpPr>
          <p:nvPr/>
        </p:nvSpPr>
        <p:spPr bwMode="auto">
          <a:xfrm>
            <a:off x="8172450" y="1484313"/>
            <a:ext cx="0" cy="4968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217" name="Text Box 89"/>
          <p:cNvSpPr txBox="1">
            <a:spLocks noChangeArrowheads="1"/>
          </p:cNvSpPr>
          <p:nvPr/>
        </p:nvSpPr>
        <p:spPr bwMode="auto">
          <a:xfrm>
            <a:off x="8459788" y="3068638"/>
            <a:ext cx="4889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归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过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程</a:t>
            </a:r>
          </a:p>
        </p:txBody>
      </p:sp>
      <p:sp>
        <p:nvSpPr>
          <p:cNvPr id="91" name="Text Box 4"/>
          <p:cNvSpPr txBox="1">
            <a:spLocks noChangeArrowheads="1"/>
          </p:cNvSpPr>
          <p:nvPr/>
        </p:nvSpPr>
        <p:spPr bwMode="auto">
          <a:xfrm>
            <a:off x="395288" y="1087026"/>
            <a:ext cx="1079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53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4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4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16" grpId="0" animBg="1"/>
      <p:bldP spid="48217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9.5  </a:t>
            </a:r>
            <a:r>
              <a:rPr lang="zh-CN" altLang="en-US" sz="3600" dirty="0" smtClean="0"/>
              <a:t>归并排序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158" y="1210550"/>
            <a:ext cx="3973513" cy="5746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一次二路归并过程</a:t>
            </a:r>
          </a:p>
        </p:txBody>
      </p:sp>
      <p:sp>
        <p:nvSpPr>
          <p:cNvPr id="111" name="AutoShape 39"/>
          <p:cNvSpPr>
            <a:spLocks noChangeArrowheads="1"/>
          </p:cNvSpPr>
          <p:nvPr/>
        </p:nvSpPr>
        <p:spPr bwMode="auto">
          <a:xfrm>
            <a:off x="538465" y="3513212"/>
            <a:ext cx="576262" cy="455612"/>
          </a:xfrm>
          <a:prstGeom prst="wedgeRectCallout">
            <a:avLst>
              <a:gd name="adj1" fmla="val 25926"/>
              <a:gd name="adj2" fmla="val -123912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12" name="AutoShape 47"/>
          <p:cNvSpPr>
            <a:spLocks noChangeArrowheads="1"/>
          </p:cNvSpPr>
          <p:nvPr/>
        </p:nvSpPr>
        <p:spPr bwMode="auto">
          <a:xfrm>
            <a:off x="4223052" y="3513212"/>
            <a:ext cx="623888" cy="473075"/>
          </a:xfrm>
          <a:prstGeom prst="wedgeRectCallout">
            <a:avLst>
              <a:gd name="adj1" fmla="val -24486"/>
              <a:gd name="adj2" fmla="val -144931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b="1" i="1">
                <a:solidFill>
                  <a:srgbClr val="187E1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82982"/>
              </p:ext>
            </p:extLst>
          </p:nvPr>
        </p:nvGraphicFramePr>
        <p:xfrm>
          <a:off x="673402" y="4683199"/>
          <a:ext cx="688023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023"/>
                <a:gridCol w="688023"/>
                <a:gridCol w="688023"/>
                <a:gridCol w="688023"/>
                <a:gridCol w="688023"/>
                <a:gridCol w="688023"/>
                <a:gridCol w="688023"/>
                <a:gridCol w="688023"/>
                <a:gridCol w="688023"/>
                <a:gridCol w="688023"/>
              </a:tblGrid>
              <a:tr h="5080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61" marR="91461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61" marR="91461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61" marR="91461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61" marR="91461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61" marR="91461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61" marR="91461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61" marR="91461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61" marR="91461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61" marR="91461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61" marR="91461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4" name="AutoShape 47"/>
          <p:cNvSpPr>
            <a:spLocks noChangeArrowheads="1"/>
          </p:cNvSpPr>
          <p:nvPr/>
        </p:nvSpPr>
        <p:spPr bwMode="auto">
          <a:xfrm>
            <a:off x="809927" y="5570612"/>
            <a:ext cx="625475" cy="501650"/>
          </a:xfrm>
          <a:prstGeom prst="wedgeRectCallout">
            <a:avLst>
              <a:gd name="adj1" fmla="val -18130"/>
              <a:gd name="adj2" fmla="val -117898"/>
            </a:avLst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91" name="Rectangle 5"/>
          <p:cNvSpPr>
            <a:spLocks noChangeArrowheads="1"/>
          </p:cNvSpPr>
          <p:nvPr/>
        </p:nvSpPr>
        <p:spPr bwMode="auto">
          <a:xfrm>
            <a:off x="2811765" y="4708599"/>
            <a:ext cx="539750" cy="457200"/>
          </a:xfrm>
          <a:prstGeom prst="rect">
            <a:avLst/>
          </a:prstGeom>
          <a:solidFill>
            <a:srgbClr val="00E4A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</a:p>
        </p:txBody>
      </p:sp>
      <p:sp>
        <p:nvSpPr>
          <p:cNvPr id="92" name="Rectangle 6"/>
          <p:cNvSpPr>
            <a:spLocks noChangeArrowheads="1"/>
          </p:cNvSpPr>
          <p:nvPr/>
        </p:nvSpPr>
        <p:spPr bwMode="auto">
          <a:xfrm>
            <a:off x="4870752" y="4711774"/>
            <a:ext cx="541338" cy="457200"/>
          </a:xfrm>
          <a:prstGeom prst="rect">
            <a:avLst/>
          </a:prstGeom>
          <a:solidFill>
            <a:srgbClr val="00E4A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87</a:t>
            </a:r>
          </a:p>
        </p:txBody>
      </p:sp>
      <p:sp>
        <p:nvSpPr>
          <p:cNvPr id="93" name="Rectangle 7"/>
          <p:cNvSpPr>
            <a:spLocks noChangeArrowheads="1"/>
          </p:cNvSpPr>
          <p:nvPr/>
        </p:nvSpPr>
        <p:spPr bwMode="auto">
          <a:xfrm>
            <a:off x="1406827" y="4708599"/>
            <a:ext cx="539750" cy="457200"/>
          </a:xfrm>
          <a:prstGeom prst="rect">
            <a:avLst/>
          </a:prstGeom>
          <a:solidFill>
            <a:srgbClr val="00E4A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68</a:t>
            </a:r>
          </a:p>
        </p:txBody>
      </p:sp>
      <p:sp>
        <p:nvSpPr>
          <p:cNvPr id="94" name="Rectangle 8"/>
          <p:cNvSpPr>
            <a:spLocks noChangeArrowheads="1"/>
          </p:cNvSpPr>
          <p:nvPr/>
        </p:nvSpPr>
        <p:spPr bwMode="auto">
          <a:xfrm>
            <a:off x="6226477" y="4708599"/>
            <a:ext cx="539750" cy="457200"/>
          </a:xfrm>
          <a:prstGeom prst="rect">
            <a:avLst/>
          </a:prstGeom>
          <a:solidFill>
            <a:srgbClr val="00E4A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92</a:t>
            </a:r>
          </a:p>
        </p:txBody>
      </p:sp>
      <p:sp>
        <p:nvSpPr>
          <p:cNvPr id="95" name="Rectangle 9"/>
          <p:cNvSpPr>
            <a:spLocks noChangeArrowheads="1"/>
          </p:cNvSpPr>
          <p:nvPr/>
        </p:nvSpPr>
        <p:spPr bwMode="auto">
          <a:xfrm>
            <a:off x="770240" y="4702249"/>
            <a:ext cx="539750" cy="457200"/>
          </a:xfrm>
          <a:prstGeom prst="rect">
            <a:avLst/>
          </a:prstGeom>
          <a:solidFill>
            <a:srgbClr val="00E4A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61</a:t>
            </a:r>
          </a:p>
        </p:txBody>
      </p:sp>
      <p:sp>
        <p:nvSpPr>
          <p:cNvPr id="96" name="Rectangle 10"/>
          <p:cNvSpPr>
            <a:spLocks noChangeArrowheads="1"/>
          </p:cNvSpPr>
          <p:nvPr/>
        </p:nvSpPr>
        <p:spPr bwMode="auto">
          <a:xfrm>
            <a:off x="5577190" y="4711774"/>
            <a:ext cx="539750" cy="457200"/>
          </a:xfrm>
          <a:prstGeom prst="rect">
            <a:avLst/>
          </a:prstGeom>
          <a:solidFill>
            <a:srgbClr val="00E4A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88</a:t>
            </a:r>
          </a:p>
        </p:txBody>
      </p:sp>
      <p:sp>
        <p:nvSpPr>
          <p:cNvPr id="97" name="Rectangle 11"/>
          <p:cNvSpPr>
            <a:spLocks noChangeArrowheads="1"/>
          </p:cNvSpPr>
          <p:nvPr/>
        </p:nvSpPr>
        <p:spPr bwMode="auto">
          <a:xfrm>
            <a:off x="3519790" y="4695899"/>
            <a:ext cx="539750" cy="457200"/>
          </a:xfrm>
          <a:prstGeom prst="rect">
            <a:avLst/>
          </a:prstGeom>
          <a:solidFill>
            <a:srgbClr val="00E4A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77</a:t>
            </a:r>
          </a:p>
        </p:txBody>
      </p:sp>
      <p:sp>
        <p:nvSpPr>
          <p:cNvPr id="98" name="Rectangle 12"/>
          <p:cNvSpPr>
            <a:spLocks noChangeArrowheads="1"/>
          </p:cNvSpPr>
          <p:nvPr/>
        </p:nvSpPr>
        <p:spPr bwMode="auto">
          <a:xfrm>
            <a:off x="6918627" y="4705424"/>
            <a:ext cx="539750" cy="457200"/>
          </a:xfrm>
          <a:prstGeom prst="rect">
            <a:avLst/>
          </a:prstGeom>
          <a:solidFill>
            <a:srgbClr val="00E4A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</a:p>
        </p:txBody>
      </p:sp>
      <p:sp>
        <p:nvSpPr>
          <p:cNvPr id="99" name="Rectangle 13"/>
          <p:cNvSpPr>
            <a:spLocks noChangeArrowheads="1"/>
          </p:cNvSpPr>
          <p:nvPr/>
        </p:nvSpPr>
        <p:spPr bwMode="auto">
          <a:xfrm>
            <a:off x="2102152" y="4695899"/>
            <a:ext cx="541338" cy="457200"/>
          </a:xfrm>
          <a:prstGeom prst="rect">
            <a:avLst/>
          </a:prstGeom>
          <a:solidFill>
            <a:srgbClr val="00E4A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72</a:t>
            </a:r>
          </a:p>
        </p:txBody>
      </p:sp>
      <p:sp>
        <p:nvSpPr>
          <p:cNvPr id="100" name="Rectangle 14"/>
          <p:cNvSpPr>
            <a:spLocks noChangeArrowheads="1"/>
          </p:cNvSpPr>
          <p:nvPr/>
        </p:nvSpPr>
        <p:spPr bwMode="auto">
          <a:xfrm>
            <a:off x="4204002" y="4708599"/>
            <a:ext cx="539750" cy="457200"/>
          </a:xfrm>
          <a:prstGeom prst="rect">
            <a:avLst/>
          </a:prstGeom>
          <a:solidFill>
            <a:srgbClr val="00E4A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684515" y="2636912"/>
            <a:ext cx="6878637" cy="488950"/>
            <a:chOff x="788988" y="1761145"/>
            <a:chExt cx="6878637" cy="488988"/>
          </a:xfrm>
        </p:grpSpPr>
        <p:grpSp>
          <p:nvGrpSpPr>
            <p:cNvPr id="53291" name="Group 54"/>
            <p:cNvGrpSpPr>
              <a:grpSpLocks/>
            </p:cNvGrpSpPr>
            <p:nvPr/>
          </p:nvGrpSpPr>
          <p:grpSpPr bwMode="auto">
            <a:xfrm>
              <a:off x="788988" y="1773238"/>
              <a:ext cx="6878637" cy="457200"/>
              <a:chOff x="0" y="0"/>
              <a:chExt cx="4333" cy="288"/>
            </a:xfrm>
          </p:grpSpPr>
          <p:sp>
            <p:nvSpPr>
              <p:cNvPr id="53297" name="Rectangle 5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2" cy="288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98" name="Rectangle 56"/>
              <p:cNvSpPr>
                <a:spLocks noChangeArrowheads="1"/>
              </p:cNvSpPr>
              <p:nvPr/>
            </p:nvSpPr>
            <p:spPr bwMode="auto">
              <a:xfrm>
                <a:off x="432" y="0"/>
                <a:ext cx="432" cy="288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75</a:t>
                </a:r>
              </a:p>
            </p:txBody>
          </p:sp>
          <p:sp>
            <p:nvSpPr>
              <p:cNvPr id="53299" name="Rectangle 57"/>
              <p:cNvSpPr>
                <a:spLocks noChangeArrowheads="1"/>
              </p:cNvSpPr>
              <p:nvPr/>
            </p:nvSpPr>
            <p:spPr bwMode="auto">
              <a:xfrm>
                <a:off x="864" y="0"/>
                <a:ext cx="432" cy="288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300" name="Rectangle 58"/>
              <p:cNvSpPr>
                <a:spLocks noChangeArrowheads="1"/>
              </p:cNvSpPr>
              <p:nvPr/>
            </p:nvSpPr>
            <p:spPr bwMode="auto">
              <a:xfrm>
                <a:off x="1296" y="0"/>
                <a:ext cx="432" cy="288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88</a:t>
                </a:r>
              </a:p>
            </p:txBody>
          </p:sp>
          <p:sp>
            <p:nvSpPr>
              <p:cNvPr id="53301" name="Rectangle 59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432" cy="288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302" name="Rectangle 60"/>
              <p:cNvSpPr>
                <a:spLocks noChangeArrowheads="1"/>
              </p:cNvSpPr>
              <p:nvPr/>
            </p:nvSpPr>
            <p:spPr bwMode="auto">
              <a:xfrm>
                <a:off x="2160" y="0"/>
                <a:ext cx="432" cy="288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61</a:t>
                </a:r>
              </a:p>
            </p:txBody>
          </p:sp>
          <p:sp>
            <p:nvSpPr>
              <p:cNvPr id="53303" name="Rectangle 61"/>
              <p:cNvSpPr>
                <a:spLocks noChangeArrowheads="1"/>
              </p:cNvSpPr>
              <p:nvPr/>
            </p:nvSpPr>
            <p:spPr bwMode="auto">
              <a:xfrm>
                <a:off x="2592" y="0"/>
                <a:ext cx="432" cy="288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304" name="Rectangle 62"/>
              <p:cNvSpPr>
                <a:spLocks noChangeArrowheads="1"/>
              </p:cNvSpPr>
              <p:nvPr/>
            </p:nvSpPr>
            <p:spPr bwMode="auto">
              <a:xfrm>
                <a:off x="3024" y="0"/>
                <a:ext cx="432" cy="288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77</a:t>
                </a:r>
              </a:p>
            </p:txBody>
          </p:sp>
          <p:sp>
            <p:nvSpPr>
              <p:cNvPr id="53305" name="Rectangle 63"/>
              <p:cNvSpPr>
                <a:spLocks noChangeArrowheads="1"/>
              </p:cNvSpPr>
              <p:nvPr/>
            </p:nvSpPr>
            <p:spPr bwMode="auto">
              <a:xfrm>
                <a:off x="3456" y="0"/>
                <a:ext cx="432" cy="288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80</a:t>
                </a:r>
              </a:p>
            </p:txBody>
          </p:sp>
          <p:sp>
            <p:nvSpPr>
              <p:cNvPr id="53306" name="Rectangle 64"/>
              <p:cNvSpPr>
                <a:spLocks noChangeArrowheads="1"/>
              </p:cNvSpPr>
              <p:nvPr/>
            </p:nvSpPr>
            <p:spPr bwMode="auto">
              <a:xfrm>
                <a:off x="3901" y="0"/>
                <a:ext cx="432" cy="288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3292" name="矩形 11"/>
            <p:cNvSpPr>
              <a:spLocks noChangeArrowheads="1"/>
            </p:cNvSpPr>
            <p:nvPr/>
          </p:nvSpPr>
          <p:spPr bwMode="auto">
            <a:xfrm>
              <a:off x="953475" y="1771005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68</a:t>
              </a:r>
            </a:p>
          </p:txBody>
        </p:sp>
        <p:sp>
          <p:nvSpPr>
            <p:cNvPr id="53293" name="矩形 12"/>
            <p:cNvSpPr>
              <a:spLocks noChangeArrowheads="1"/>
            </p:cNvSpPr>
            <p:nvPr/>
          </p:nvSpPr>
          <p:spPr bwMode="auto">
            <a:xfrm>
              <a:off x="2207349" y="1772816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87</a:t>
              </a:r>
            </a:p>
          </p:txBody>
        </p:sp>
        <p:sp>
          <p:nvSpPr>
            <p:cNvPr id="53294" name="矩形 13"/>
            <p:cNvSpPr>
              <a:spLocks noChangeArrowheads="1"/>
            </p:cNvSpPr>
            <p:nvPr/>
          </p:nvSpPr>
          <p:spPr bwMode="auto">
            <a:xfrm>
              <a:off x="3601879" y="1788468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53295" name="矩形 14"/>
            <p:cNvSpPr>
              <a:spLocks noChangeArrowheads="1"/>
            </p:cNvSpPr>
            <p:nvPr/>
          </p:nvSpPr>
          <p:spPr bwMode="auto">
            <a:xfrm>
              <a:off x="4951345" y="1761145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72</a:t>
              </a:r>
            </a:p>
          </p:txBody>
        </p:sp>
        <p:sp>
          <p:nvSpPr>
            <p:cNvPr id="53296" name="矩形 15"/>
            <p:cNvSpPr>
              <a:spLocks noChangeArrowheads="1"/>
            </p:cNvSpPr>
            <p:nvPr/>
          </p:nvSpPr>
          <p:spPr bwMode="auto">
            <a:xfrm>
              <a:off x="7081679" y="1774181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</p:grp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>
            <a:off x="4113515" y="2289249"/>
            <a:ext cx="0" cy="1223963"/>
          </a:xfrm>
          <a:prstGeom prst="line">
            <a:avLst/>
          </a:prstGeom>
          <a:noFill/>
          <a:ln w="57150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309252" y="1877301"/>
            <a:ext cx="1079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zh-CN" sz="2800" dirty="0">
                <a:solidFill>
                  <a:srgbClr val="0F378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61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0.08976 -0.0011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59259E-6 L 0.0882 -2.59259E-6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0.08333 -0.00162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2 -2.59259E-6 L 0.16111 -0.00046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76 -0.00116 L 0.16302 -0.00301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11 -0.00046 L 0.23611 -0.0004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33 -0.00162 L 0.15416 0.00139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11 -0.00046 L 0.30278 -0.0004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 autoUpdateAnimBg="0"/>
      <p:bldP spid="111" grpId="1" animBg="1"/>
      <p:bldP spid="111" grpId="2" animBg="1"/>
      <p:bldP spid="112" grpId="0" animBg="1" autoUpdateAnimBg="0"/>
      <p:bldP spid="112" grpId="1" animBg="1"/>
      <p:bldP spid="112" grpId="2" animBg="1"/>
      <p:bldP spid="114" grpId="0" animBg="1" autoUpdateAnimBg="0"/>
      <p:bldP spid="114" grpId="1" animBg="1"/>
      <p:bldP spid="114" grpId="2" animBg="1"/>
      <p:bldP spid="114" grpId="3" animBg="1"/>
      <p:bldP spid="114" grpId="4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Merge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DataType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r[]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DataType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rf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u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将有序的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r[u…v]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r[v+1…t]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归并为有序的</a:t>
            </a:r>
            <a:r>
              <a:rPr lang="en-US" altLang="zh-CN" sz="2000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rf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[u…t] */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i,j,k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for(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=u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j=v+1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k=u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&lt;=v &amp;&amp; j&lt;=t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++){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中记录由小到大并到</a:t>
            </a:r>
            <a:r>
              <a:rPr lang="en-US" altLang="zh-CN" sz="2000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tf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if(r[</a:t>
            </a: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].key&lt;=r[j].key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rf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[k]=r[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solidFill>
                <a:srgbClr val="002A7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</a:t>
            </a:r>
            <a:r>
              <a:rPr lang="zh-CN" altLang="en-US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solidFill>
                <a:srgbClr val="002A7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  <a:endParaRPr lang="en-US" altLang="zh-CN" sz="2000" dirty="0">
              <a:solidFill>
                <a:srgbClr val="002A7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else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rf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[k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]=r[j]</a:t>
            </a:r>
            <a:r>
              <a:rPr lang="zh-CN" altLang="en-US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solidFill>
                <a:srgbClr val="002A7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j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</a:t>
            </a:r>
            <a:r>
              <a:rPr lang="zh-CN" altLang="en-US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solidFill>
                <a:srgbClr val="002A7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  <a:endParaRPr lang="en-US" altLang="zh-CN" sz="2000" dirty="0">
              <a:solidFill>
                <a:srgbClr val="002A7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while (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&lt;=v)   </a:t>
            </a: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rf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[k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++]=r[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++]</a:t>
            </a:r>
            <a:r>
              <a:rPr lang="zh-CN" altLang="en-US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剩余的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</a:t>
            </a:r>
            <a:r>
              <a:rPr lang="en-US" altLang="zh-CN" sz="2000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…v]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复制到</a:t>
            </a:r>
            <a:r>
              <a:rPr lang="en-US" altLang="zh-CN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rf</a:t>
            </a:r>
            <a:endParaRPr lang="en-US" altLang="zh-CN" sz="2000" dirty="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(j&lt;=t) 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rf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[k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++]=r[j++]</a:t>
            </a:r>
            <a:r>
              <a:rPr lang="zh-CN" altLang="en-US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剩余的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r[j…t]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复制到</a:t>
            </a:r>
            <a:r>
              <a:rPr lang="en-US" altLang="zh-CN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rf</a:t>
            </a:r>
            <a:endParaRPr lang="en-US" altLang="zh-CN" sz="2000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2555776" y="188640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36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一</a:t>
            </a:r>
            <a:r>
              <a:rPr lang="zh-CN" altLang="en-US" sz="36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次</a:t>
            </a:r>
            <a:r>
              <a:rPr lang="zh-CN" altLang="en-US" sz="36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归并</a:t>
            </a:r>
            <a:r>
              <a:rPr lang="zh-CN" altLang="en-US" sz="36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0476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2162399"/>
            <a:ext cx="4464496" cy="408917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MSort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DataType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p[]</a:t>
            </a:r>
            <a:r>
              <a:rPr lang="zh-CN" altLang="en-US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000" dirty="0" smtClean="0">
              <a:solidFill>
                <a:srgbClr val="002A7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DataType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p1[]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p[0…n]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归并排序为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p1[0…n]  */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for 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=0;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&lt;= n–2*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+= 2*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Merge1( p, p1,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i+len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i+2*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–1 );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if 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i+len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&lt; n )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归并最后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 个子列</a:t>
            </a:r>
            <a:endParaRPr lang="en-US" altLang="zh-CN" sz="2000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Merge1( p, p1,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i+len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n–1);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  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最后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只剩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 个子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000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j =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j &lt; n; j++ )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p1[j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= A[j];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}</a:t>
            </a:r>
            <a:endParaRPr lang="en-US" altLang="zh-CN" sz="2000" dirty="0">
              <a:solidFill>
                <a:srgbClr val="002A7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000" dirty="0">
              <a:solidFill>
                <a:srgbClr val="002A7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788024" y="2162399"/>
            <a:ext cx="4108450" cy="4089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FFC000"/>
            </a:solidFill>
            <a:miter lim="800000"/>
            <a:headEnd/>
            <a:tailEnd/>
          </a:ln>
          <a:extLst/>
        </p:spPr>
        <p:txBody>
          <a:bodyPr wrap="none"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marL="34290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MergeSort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*s){</a:t>
            </a:r>
          </a:p>
          <a:p>
            <a:pPr marL="34290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对顺序表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作归并排序*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marL="34290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DataType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p2[MAXSIZE +1]; </a:t>
            </a:r>
          </a:p>
          <a:p>
            <a:pPr marL="34290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=1;</a:t>
            </a:r>
          </a:p>
          <a:p>
            <a:pPr marL="34290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N=s-&gt;length;</a:t>
            </a:r>
          </a:p>
          <a:p>
            <a:pPr marL="34290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while(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&lt; N ) {</a:t>
            </a:r>
          </a:p>
          <a:p>
            <a:pPr marL="34290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MSort( s-&gt;r, p2, N,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);</a:t>
            </a:r>
          </a:p>
          <a:p>
            <a:pPr marL="34290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*= 2;</a:t>
            </a:r>
          </a:p>
          <a:p>
            <a:pPr marL="34290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MSort ( p2,s-&gt;r, N,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);</a:t>
            </a:r>
          </a:p>
          <a:p>
            <a:pPr marL="34290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*= 2;</a:t>
            </a:r>
          </a:p>
          <a:p>
            <a:pPr marL="34290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}</a:t>
            </a:r>
          </a:p>
          <a:p>
            <a:pPr marL="34290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2486428" y="116632"/>
            <a:ext cx="41296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36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2</a:t>
            </a:r>
            <a:r>
              <a:rPr lang="zh-CN" altLang="en-US" sz="36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路归并非递归算法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1340768"/>
            <a:ext cx="2800767" cy="65684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lvl="2" indent="-457200">
              <a:lnSpc>
                <a:spcPct val="150000"/>
              </a:lnSpc>
              <a:buClr>
                <a:schemeClr val="folHlink"/>
              </a:buClr>
              <a:buSzPct val="100000"/>
              <a:buBlip>
                <a:blip r:embed="rId2"/>
              </a:buBlip>
            </a:pP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一趟二路归并</a:t>
            </a:r>
          </a:p>
        </p:txBody>
      </p:sp>
      <p:sp>
        <p:nvSpPr>
          <p:cNvPr id="8" name="矩形 7"/>
          <p:cNvSpPr/>
          <p:nvPr/>
        </p:nvSpPr>
        <p:spPr>
          <a:xfrm>
            <a:off x="4932040" y="1340768"/>
            <a:ext cx="2800767" cy="65684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lvl="2" indent="-457200">
              <a:lnSpc>
                <a:spcPct val="150000"/>
              </a:lnSpc>
              <a:buClr>
                <a:schemeClr val="folHlink"/>
              </a:buClr>
              <a:buSzPct val="100000"/>
              <a:buBlip>
                <a:blip r:embed="rId2"/>
              </a:buBlip>
            </a:pP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二路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归并排序</a:t>
            </a:r>
            <a:endParaRPr kumimoji="1"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6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9.1 </a:t>
            </a:r>
            <a:r>
              <a:rPr lang="zh-CN" altLang="en-US" sz="3600" dirty="0" smtClean="0"/>
              <a:t>基本概念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4535735" cy="50383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默认的排序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数据结构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3070" y="1916832"/>
            <a:ext cx="7864475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 eaLnBrk="1" hangingPunct="1">
              <a:spcBef>
                <a:spcPts val="0"/>
              </a:spcBef>
              <a:buClr>
                <a:schemeClr val="hlink"/>
              </a:buClr>
              <a:buSzPct val="55000"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 MAXSIZE  100  </a:t>
            </a:r>
          </a:p>
          <a:p>
            <a:pPr marL="0" lvl="1" eaLnBrk="1" hangingPunct="1">
              <a:spcBef>
                <a:spcPts val="0"/>
              </a:spcBef>
              <a:buClr>
                <a:schemeClr val="hlink"/>
              </a:buClr>
              <a:buSzPct val="55000"/>
            </a:pP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KeyType</a:t>
            </a:r>
            <a:r>
              <a:rPr lang="zh-CN" altLang="en-US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　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假定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关键字类型为整数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类型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eaLnBrk="1" hangingPunct="1">
              <a:spcBef>
                <a:spcPts val="0"/>
              </a:spcBef>
              <a:buClr>
                <a:schemeClr val="hlink"/>
              </a:buClr>
              <a:buSzPct val="55000"/>
            </a:pPr>
            <a:endParaRPr lang="en-US" altLang="zh-CN" sz="1100" dirty="0" smtClean="0">
              <a:solidFill>
                <a:srgbClr val="002A7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eaLnBrk="1" hangingPunct="1">
              <a:spcBef>
                <a:spcPts val="0"/>
              </a:spcBef>
              <a:buClr>
                <a:schemeClr val="hlink"/>
              </a:buClr>
              <a:buSzPct val="55000"/>
            </a:pPr>
            <a:r>
              <a:rPr lang="en-US" altLang="zh-CN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{</a:t>
            </a:r>
          </a:p>
          <a:p>
            <a:pPr marL="0" lvl="1" eaLnBrk="1" hangingPunct="1">
              <a:spcBef>
                <a:spcPts val="0"/>
              </a:spcBef>
              <a:buClr>
                <a:schemeClr val="hlink"/>
              </a:buClr>
              <a:buSzPct val="55000"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KeyType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key</a:t>
            </a:r>
            <a:r>
              <a:rPr lang="zh-CN" altLang="en-US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     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关键字项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eaLnBrk="1" hangingPunct="1">
              <a:spcBef>
                <a:spcPts val="0"/>
              </a:spcBef>
              <a:buClr>
                <a:schemeClr val="hlink"/>
              </a:buClr>
              <a:buSzPct val="55000"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OtherType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other</a:t>
            </a:r>
            <a:r>
              <a:rPr lang="zh-CN" altLang="en-US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其他项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eaLnBrk="1" hangingPunct="1">
              <a:spcBef>
                <a:spcPts val="0"/>
              </a:spcBef>
              <a:buClr>
                <a:schemeClr val="hlink"/>
              </a:buClr>
              <a:buSzPct val="55000"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DataType</a:t>
            </a:r>
            <a:r>
              <a:rPr lang="zh-CN" altLang="en-US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                 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数据元素类型 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eaLnBrk="1" hangingPunct="1">
              <a:spcBef>
                <a:spcPts val="0"/>
              </a:spcBef>
              <a:buClr>
                <a:schemeClr val="hlink"/>
              </a:buClr>
              <a:buSzPct val="55000"/>
            </a:pPr>
            <a:endParaRPr lang="en-US" altLang="zh-CN" sz="1100" dirty="0" smtClean="0">
              <a:solidFill>
                <a:srgbClr val="002A7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eaLnBrk="1" hangingPunct="1">
              <a:spcBef>
                <a:spcPts val="0"/>
              </a:spcBef>
              <a:buClr>
                <a:schemeClr val="hlink"/>
              </a:buClr>
              <a:buSzPct val="55000"/>
            </a:pPr>
            <a:r>
              <a:rPr lang="en-US" altLang="zh-CN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{</a:t>
            </a:r>
          </a:p>
          <a:p>
            <a:pPr marL="0" lvl="1" eaLnBrk="1" hangingPunct="1">
              <a:spcBef>
                <a:spcPts val="0"/>
              </a:spcBef>
              <a:buClr>
                <a:schemeClr val="hlink"/>
              </a:buClr>
              <a:buSzPct val="55000"/>
            </a:pPr>
            <a:r>
              <a:rPr lang="zh-CN" altLang="en-US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DataType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r[MAXSIZE +1]</a:t>
            </a:r>
            <a:r>
              <a:rPr lang="zh-CN" altLang="en-US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//r[0]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闲置或充当前哨站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eaLnBrk="1" hangingPunct="1">
              <a:spcBef>
                <a:spcPts val="0"/>
              </a:spcBef>
              <a:buClr>
                <a:schemeClr val="hlink"/>
              </a:buClr>
              <a:buSzPct val="55000"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length</a:t>
            </a:r>
            <a:r>
              <a:rPr lang="zh-CN" altLang="en-US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顺序表长度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eaLnBrk="1" hangingPunct="1">
              <a:spcBef>
                <a:spcPts val="0"/>
              </a:spcBef>
              <a:buClr>
                <a:schemeClr val="hlink"/>
              </a:buClr>
              <a:buSzPct val="55000"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lang="zh-CN" altLang="en-US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                              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顺序表类型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5538"/>
            <a:ext cx="8486775" cy="424815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MSort(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DataType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p[]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DataType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p1[]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p[n…t]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归并排序为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p1[n…t] */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m;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DataType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p2[MAXSIZE +1]; 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中间变量，存放部分排序结果*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 (n==t) p1[n]=p[n] 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/*p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中只有一个元素，不需要进行归并操作*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else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	m=(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n+t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)/2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	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平分待排序的序列*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MSort(p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p2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MSort(p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p2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m+1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t)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Merge(p2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p1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t)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		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000" dirty="0">
              <a:solidFill>
                <a:srgbClr val="002A7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82350" y="5397015"/>
            <a:ext cx="8455945" cy="134143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MergeSort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*s)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对顺序表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作归并排序*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MSort(S-&gt;r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S-&gt;r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S-&gt;length)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2627784" y="260648"/>
            <a:ext cx="27446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36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2</a:t>
            </a:r>
            <a:r>
              <a:rPr lang="zh-CN" altLang="en-US" sz="36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路归并算法</a:t>
            </a:r>
          </a:p>
        </p:txBody>
      </p:sp>
    </p:spTree>
    <p:extLst>
      <p:ext uri="{BB962C8B-B14F-4D97-AF65-F5344CB8AC3E}">
        <p14:creationId xmlns:p14="http://schemas.microsoft.com/office/powerpoint/2010/main" val="10456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9.5  </a:t>
            </a:r>
            <a:r>
              <a:rPr lang="zh-CN" altLang="en-US" sz="3600" dirty="0" smtClean="0"/>
              <a:t>归并排序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423" y="1552870"/>
            <a:ext cx="7793038" cy="878312"/>
          </a:xfr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/>
          <a:lstStyle/>
          <a:p>
            <a:pPr marL="0" lvl="1" indent="0" eaLnBrk="1" hangingPunct="1">
              <a:buNone/>
            </a:pP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8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个元素的归并排序，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两两过程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对应由</a:t>
            </a:r>
            <a:r>
              <a:rPr lang="zh-CN" altLang="en-US" sz="2800" dirty="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叶向根生成一棵二叉树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的过程。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1061763"/>
            <a:ext cx="554531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归并排序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性能分析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7402" name="组合 57401"/>
          <p:cNvGrpSpPr/>
          <p:nvPr/>
        </p:nvGrpSpPr>
        <p:grpSpPr>
          <a:xfrm>
            <a:off x="395536" y="2715816"/>
            <a:ext cx="8026352" cy="360000"/>
            <a:chOff x="395536" y="2715816"/>
            <a:chExt cx="8026352" cy="360000"/>
          </a:xfrm>
        </p:grpSpPr>
        <p:sp>
          <p:nvSpPr>
            <p:cNvPr id="8" name="Rectangle 55"/>
            <p:cNvSpPr>
              <a:spLocks noChangeArrowheads="1"/>
            </p:cNvSpPr>
            <p:nvPr/>
          </p:nvSpPr>
          <p:spPr bwMode="auto">
            <a:xfrm>
              <a:off x="395536" y="2715816"/>
              <a:ext cx="432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9" name="Rectangle 56"/>
            <p:cNvSpPr>
              <a:spLocks noChangeArrowheads="1"/>
            </p:cNvSpPr>
            <p:nvPr/>
          </p:nvSpPr>
          <p:spPr bwMode="auto">
            <a:xfrm>
              <a:off x="1239353" y="2715816"/>
              <a:ext cx="432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87</a:t>
              </a:r>
            </a:p>
          </p:txBody>
        </p:sp>
        <p:sp>
          <p:nvSpPr>
            <p:cNvPr id="10" name="Rectangle 57"/>
            <p:cNvSpPr>
              <a:spLocks noChangeArrowheads="1"/>
            </p:cNvSpPr>
            <p:nvPr/>
          </p:nvSpPr>
          <p:spPr bwMode="auto">
            <a:xfrm>
              <a:off x="2083170" y="2715816"/>
              <a:ext cx="432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68</a:t>
              </a:r>
            </a:p>
          </p:txBody>
        </p:sp>
        <p:sp>
          <p:nvSpPr>
            <p:cNvPr id="11" name="Rectangle 58"/>
            <p:cNvSpPr>
              <a:spLocks noChangeArrowheads="1"/>
            </p:cNvSpPr>
            <p:nvPr/>
          </p:nvSpPr>
          <p:spPr bwMode="auto">
            <a:xfrm>
              <a:off x="2926987" y="2715816"/>
              <a:ext cx="432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12" name="Rectangle 59"/>
            <p:cNvSpPr>
              <a:spLocks noChangeArrowheads="1"/>
            </p:cNvSpPr>
            <p:nvPr/>
          </p:nvSpPr>
          <p:spPr bwMode="auto">
            <a:xfrm>
              <a:off x="3770804" y="2715816"/>
              <a:ext cx="432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88</a:t>
              </a:r>
            </a:p>
          </p:txBody>
        </p:sp>
        <p:sp>
          <p:nvSpPr>
            <p:cNvPr id="13" name="Rectangle 60"/>
            <p:cNvSpPr>
              <a:spLocks noChangeArrowheads="1"/>
            </p:cNvSpPr>
            <p:nvPr/>
          </p:nvSpPr>
          <p:spPr bwMode="auto">
            <a:xfrm>
              <a:off x="4614621" y="2715816"/>
              <a:ext cx="432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</p:txBody>
        </p:sp>
        <p:sp>
          <p:nvSpPr>
            <p:cNvPr id="14" name="Rectangle 61"/>
            <p:cNvSpPr>
              <a:spLocks noChangeArrowheads="1"/>
            </p:cNvSpPr>
            <p:nvPr/>
          </p:nvSpPr>
          <p:spPr bwMode="auto">
            <a:xfrm>
              <a:off x="5458438" y="2715816"/>
              <a:ext cx="432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77</a:t>
              </a:r>
            </a:p>
          </p:txBody>
        </p:sp>
        <p:sp>
          <p:nvSpPr>
            <p:cNvPr id="15" name="Rectangle 62"/>
            <p:cNvSpPr>
              <a:spLocks noChangeArrowheads="1"/>
            </p:cNvSpPr>
            <p:nvPr/>
          </p:nvSpPr>
          <p:spPr bwMode="auto">
            <a:xfrm>
              <a:off x="6302255" y="2715816"/>
              <a:ext cx="432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16" name="Rectangle 63"/>
            <p:cNvSpPr>
              <a:spLocks noChangeArrowheads="1"/>
            </p:cNvSpPr>
            <p:nvPr/>
          </p:nvSpPr>
          <p:spPr bwMode="auto">
            <a:xfrm>
              <a:off x="7146072" y="2715816"/>
              <a:ext cx="432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17" name="Rectangle 64"/>
            <p:cNvSpPr>
              <a:spLocks noChangeArrowheads="1"/>
            </p:cNvSpPr>
            <p:nvPr/>
          </p:nvSpPr>
          <p:spPr bwMode="auto">
            <a:xfrm>
              <a:off x="7989888" y="2715816"/>
              <a:ext cx="432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72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11536" y="3051562"/>
            <a:ext cx="7622121" cy="831674"/>
            <a:chOff x="611536" y="3051562"/>
            <a:chExt cx="7622121" cy="831674"/>
          </a:xfrm>
        </p:grpSpPr>
        <p:grpSp>
          <p:nvGrpSpPr>
            <p:cNvPr id="57403" name="组合 57402"/>
            <p:cNvGrpSpPr/>
            <p:nvPr/>
          </p:nvGrpSpPr>
          <p:grpSpPr>
            <a:xfrm>
              <a:off x="611536" y="3075816"/>
              <a:ext cx="867603" cy="807420"/>
              <a:chOff x="611536" y="3075816"/>
              <a:chExt cx="867603" cy="80742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15139" y="3523236"/>
                <a:ext cx="864000" cy="360000"/>
                <a:chOff x="549824" y="3561487"/>
                <a:chExt cx="1371600" cy="457200"/>
              </a:xfrm>
            </p:grpSpPr>
            <p:sp>
              <p:nvSpPr>
                <p:cNvPr id="19" name="Rectangle 5"/>
                <p:cNvSpPr>
                  <a:spLocks noChangeArrowheads="1"/>
                </p:cNvSpPr>
                <p:nvPr/>
              </p:nvSpPr>
              <p:spPr bwMode="auto">
                <a:xfrm>
                  <a:off x="549824" y="3561487"/>
                  <a:ext cx="685800" cy="457200"/>
                </a:xfrm>
                <a:prstGeom prst="rect">
                  <a:avLst/>
                </a:prstGeom>
                <a:solidFill>
                  <a:srgbClr val="00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75</a:t>
                  </a:r>
                </a:p>
              </p:txBody>
            </p:sp>
            <p:sp>
              <p:nvSpPr>
                <p:cNvPr id="20" name="Rectangle 6"/>
                <p:cNvSpPr>
                  <a:spLocks noChangeArrowheads="1"/>
                </p:cNvSpPr>
                <p:nvPr/>
              </p:nvSpPr>
              <p:spPr bwMode="auto">
                <a:xfrm>
                  <a:off x="1235624" y="3561487"/>
                  <a:ext cx="685800" cy="457200"/>
                </a:xfrm>
                <a:prstGeom prst="rect">
                  <a:avLst/>
                </a:prstGeom>
                <a:solidFill>
                  <a:srgbClr val="00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87</a:t>
                  </a:r>
                </a:p>
              </p:txBody>
            </p:sp>
          </p:grpSp>
          <p:cxnSp>
            <p:nvCxnSpPr>
              <p:cNvPr id="57350" name="直接连接符 57349"/>
              <p:cNvCxnSpPr>
                <a:stCxn id="8" idx="2"/>
                <a:endCxn id="19" idx="0"/>
              </p:cNvCxnSpPr>
              <p:nvPr/>
            </p:nvCxnSpPr>
            <p:spPr bwMode="auto">
              <a:xfrm>
                <a:off x="611536" y="3075816"/>
                <a:ext cx="219603" cy="44742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D60E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352" name="直接连接符 57351"/>
              <p:cNvCxnSpPr>
                <a:stCxn id="9" idx="2"/>
                <a:endCxn id="20" idx="0"/>
              </p:cNvCxnSpPr>
              <p:nvPr/>
            </p:nvCxnSpPr>
            <p:spPr bwMode="auto">
              <a:xfrm flipH="1">
                <a:off x="1263139" y="3075816"/>
                <a:ext cx="192214" cy="44742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D60E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7404" name="组合 57403"/>
            <p:cNvGrpSpPr/>
            <p:nvPr/>
          </p:nvGrpSpPr>
          <p:grpSpPr>
            <a:xfrm>
              <a:off x="2290880" y="3075816"/>
              <a:ext cx="864000" cy="807420"/>
              <a:chOff x="2290880" y="3075816"/>
              <a:chExt cx="864000" cy="8074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290880" y="3523236"/>
                <a:ext cx="864000" cy="360000"/>
                <a:chOff x="1921424" y="3561487"/>
                <a:chExt cx="1371600" cy="457200"/>
              </a:xfrm>
            </p:grpSpPr>
            <p:sp>
              <p:nvSpPr>
                <p:cNvPr id="21" name="Rectangle 7"/>
                <p:cNvSpPr>
                  <a:spLocks noChangeArrowheads="1"/>
                </p:cNvSpPr>
                <p:nvPr/>
              </p:nvSpPr>
              <p:spPr bwMode="auto">
                <a:xfrm>
                  <a:off x="1921424" y="3561487"/>
                  <a:ext cx="685800" cy="457200"/>
                </a:xfrm>
                <a:prstGeom prst="rect">
                  <a:avLst/>
                </a:prstGeom>
                <a:solidFill>
                  <a:srgbClr val="33CC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68</a:t>
                  </a:r>
                </a:p>
              </p:txBody>
            </p:sp>
            <p:sp>
              <p:nvSpPr>
                <p:cNvPr id="22" name="Rectangle 8"/>
                <p:cNvSpPr>
                  <a:spLocks noChangeArrowheads="1"/>
                </p:cNvSpPr>
                <p:nvPr/>
              </p:nvSpPr>
              <p:spPr bwMode="auto">
                <a:xfrm>
                  <a:off x="2607224" y="3561487"/>
                  <a:ext cx="685800" cy="457200"/>
                </a:xfrm>
                <a:prstGeom prst="rect">
                  <a:avLst/>
                </a:prstGeom>
                <a:solidFill>
                  <a:srgbClr val="33CC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92</a:t>
                  </a:r>
                </a:p>
              </p:txBody>
            </p:sp>
          </p:grpSp>
          <p:cxnSp>
            <p:nvCxnSpPr>
              <p:cNvPr id="79" name="直接连接符 78"/>
              <p:cNvCxnSpPr>
                <a:endCxn id="21" idx="0"/>
              </p:cNvCxnSpPr>
              <p:nvPr/>
            </p:nvCxnSpPr>
            <p:spPr bwMode="auto">
              <a:xfrm>
                <a:off x="2306517" y="3075816"/>
                <a:ext cx="200363" cy="44742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D60E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直接连接符 79"/>
              <p:cNvCxnSpPr>
                <a:endCxn id="22" idx="0"/>
              </p:cNvCxnSpPr>
              <p:nvPr/>
            </p:nvCxnSpPr>
            <p:spPr bwMode="auto">
              <a:xfrm flipH="1">
                <a:off x="2938880" y="3075816"/>
                <a:ext cx="211454" cy="44742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D60E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7405" name="组合 57404"/>
            <p:cNvGrpSpPr/>
            <p:nvPr/>
          </p:nvGrpSpPr>
          <p:grpSpPr>
            <a:xfrm>
              <a:off x="3966621" y="3051562"/>
              <a:ext cx="879085" cy="831674"/>
              <a:chOff x="3966621" y="3051562"/>
              <a:chExt cx="879085" cy="831674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3966621" y="3523236"/>
                <a:ext cx="864000" cy="360000"/>
                <a:chOff x="3293024" y="3561487"/>
                <a:chExt cx="1371600" cy="457200"/>
              </a:xfrm>
            </p:grpSpPr>
            <p:sp>
              <p:nvSpPr>
                <p:cNvPr id="23" name="Rectangle 9"/>
                <p:cNvSpPr>
                  <a:spLocks noChangeArrowheads="1"/>
                </p:cNvSpPr>
                <p:nvPr/>
              </p:nvSpPr>
              <p:spPr bwMode="auto">
                <a:xfrm>
                  <a:off x="3293024" y="3561487"/>
                  <a:ext cx="685800" cy="457200"/>
                </a:xfrm>
                <a:prstGeom prst="rect">
                  <a:avLst/>
                </a:prstGeom>
                <a:solidFill>
                  <a:srgbClr val="97C91B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61</a:t>
                  </a:r>
                </a:p>
              </p:txBody>
            </p:sp>
            <p:sp>
              <p:nvSpPr>
                <p:cNvPr id="24" name="Rectangle 10"/>
                <p:cNvSpPr>
                  <a:spLocks noChangeArrowheads="1"/>
                </p:cNvSpPr>
                <p:nvPr/>
              </p:nvSpPr>
              <p:spPr bwMode="auto">
                <a:xfrm>
                  <a:off x="3978824" y="3561487"/>
                  <a:ext cx="685800" cy="457200"/>
                </a:xfrm>
                <a:prstGeom prst="rect">
                  <a:avLst/>
                </a:prstGeom>
                <a:solidFill>
                  <a:srgbClr val="97C91B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88</a:t>
                  </a:r>
                </a:p>
              </p:txBody>
            </p:sp>
          </p:grpSp>
          <p:cxnSp>
            <p:nvCxnSpPr>
              <p:cNvPr id="81" name="直接连接符 80"/>
              <p:cNvCxnSpPr>
                <a:endCxn id="23" idx="0"/>
              </p:cNvCxnSpPr>
              <p:nvPr/>
            </p:nvCxnSpPr>
            <p:spPr bwMode="auto">
              <a:xfrm>
                <a:off x="4001889" y="3051562"/>
                <a:ext cx="180732" cy="47167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D60E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直接连接符 81"/>
              <p:cNvCxnSpPr>
                <a:endCxn id="24" idx="0"/>
              </p:cNvCxnSpPr>
              <p:nvPr/>
            </p:nvCxnSpPr>
            <p:spPr bwMode="auto">
              <a:xfrm flipH="1">
                <a:off x="4614621" y="3051562"/>
                <a:ext cx="231085" cy="47167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D60E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7406" name="组合 57405"/>
            <p:cNvGrpSpPr/>
            <p:nvPr/>
          </p:nvGrpSpPr>
          <p:grpSpPr>
            <a:xfrm>
              <a:off x="5642362" y="3075816"/>
              <a:ext cx="875893" cy="807420"/>
              <a:chOff x="5642362" y="3075816"/>
              <a:chExt cx="875893" cy="807420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5642362" y="3523236"/>
                <a:ext cx="864000" cy="360000"/>
                <a:chOff x="4664624" y="3561487"/>
                <a:chExt cx="1371600" cy="457200"/>
              </a:xfrm>
            </p:grpSpPr>
            <p:sp>
              <p:nvSpPr>
                <p:cNvPr id="25" name="Rectangle 11"/>
                <p:cNvSpPr>
                  <a:spLocks noChangeArrowheads="1"/>
                </p:cNvSpPr>
                <p:nvPr/>
              </p:nvSpPr>
              <p:spPr bwMode="auto">
                <a:xfrm>
                  <a:off x="4664624" y="3561487"/>
                  <a:ext cx="685800" cy="457200"/>
                </a:xfrm>
                <a:prstGeom prst="rect">
                  <a:avLst/>
                </a:prstGeom>
                <a:solidFill>
                  <a:srgbClr val="72BF25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77</a:t>
                  </a:r>
                </a:p>
              </p:txBody>
            </p:sp>
            <p:sp>
              <p:nvSpPr>
                <p:cNvPr id="26" name="Rectangle 12"/>
                <p:cNvSpPr>
                  <a:spLocks noChangeArrowheads="1"/>
                </p:cNvSpPr>
                <p:nvPr/>
              </p:nvSpPr>
              <p:spPr bwMode="auto">
                <a:xfrm>
                  <a:off x="5350424" y="3561487"/>
                  <a:ext cx="685800" cy="457200"/>
                </a:xfrm>
                <a:prstGeom prst="rect">
                  <a:avLst/>
                </a:prstGeom>
                <a:solidFill>
                  <a:srgbClr val="72BF25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96</a:t>
                  </a:r>
                </a:p>
              </p:txBody>
            </p:sp>
          </p:grpSp>
          <p:cxnSp>
            <p:nvCxnSpPr>
              <p:cNvPr id="83" name="直接连接符 82"/>
              <p:cNvCxnSpPr>
                <a:stCxn id="14" idx="2"/>
                <a:endCxn id="25" idx="0"/>
              </p:cNvCxnSpPr>
              <p:nvPr/>
            </p:nvCxnSpPr>
            <p:spPr bwMode="auto">
              <a:xfrm>
                <a:off x="5674438" y="3075816"/>
                <a:ext cx="183924" cy="44742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D60E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4" name="直接连接符 83"/>
              <p:cNvCxnSpPr>
                <a:stCxn id="15" idx="2"/>
                <a:endCxn id="26" idx="0"/>
              </p:cNvCxnSpPr>
              <p:nvPr/>
            </p:nvCxnSpPr>
            <p:spPr bwMode="auto">
              <a:xfrm flipH="1">
                <a:off x="6290362" y="3075816"/>
                <a:ext cx="227893" cy="44742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D60E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7407" name="组合 57406"/>
            <p:cNvGrpSpPr/>
            <p:nvPr/>
          </p:nvGrpSpPr>
          <p:grpSpPr>
            <a:xfrm>
              <a:off x="7362072" y="3075816"/>
              <a:ext cx="871585" cy="806706"/>
              <a:chOff x="7362072" y="3075816"/>
              <a:chExt cx="871585" cy="806706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7369657" y="3522522"/>
                <a:ext cx="864000" cy="360000"/>
                <a:chOff x="6036224" y="3561487"/>
                <a:chExt cx="1392237" cy="457200"/>
              </a:xfrm>
            </p:grpSpPr>
            <p:sp>
              <p:nvSpPr>
                <p:cNvPr id="27" name="Rectangle 13"/>
                <p:cNvSpPr>
                  <a:spLocks noChangeArrowheads="1"/>
                </p:cNvSpPr>
                <p:nvPr/>
              </p:nvSpPr>
              <p:spPr bwMode="auto">
                <a:xfrm>
                  <a:off x="6036224" y="3561487"/>
                  <a:ext cx="685800" cy="457200"/>
                </a:xfrm>
                <a:prstGeom prst="rect">
                  <a:avLst/>
                </a:prstGeom>
                <a:solidFill>
                  <a:srgbClr val="FF0066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72</a:t>
                  </a:r>
                </a:p>
              </p:txBody>
            </p:sp>
            <p:sp>
              <p:nvSpPr>
                <p:cNvPr id="28" name="Rectangle 14"/>
                <p:cNvSpPr>
                  <a:spLocks noChangeArrowheads="1"/>
                </p:cNvSpPr>
                <p:nvPr/>
              </p:nvSpPr>
              <p:spPr bwMode="auto">
                <a:xfrm>
                  <a:off x="6742661" y="3561487"/>
                  <a:ext cx="685800" cy="457200"/>
                </a:xfrm>
                <a:prstGeom prst="rect">
                  <a:avLst/>
                </a:prstGeom>
                <a:solidFill>
                  <a:srgbClr val="FF0066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80</a:t>
                  </a:r>
                </a:p>
              </p:txBody>
            </p:sp>
          </p:grpSp>
          <p:cxnSp>
            <p:nvCxnSpPr>
              <p:cNvPr id="85" name="直接连接符 84"/>
              <p:cNvCxnSpPr>
                <a:stCxn id="16" idx="2"/>
                <a:endCxn id="27" idx="0"/>
              </p:cNvCxnSpPr>
              <p:nvPr/>
            </p:nvCxnSpPr>
            <p:spPr bwMode="auto">
              <a:xfrm>
                <a:off x="7362072" y="3075816"/>
                <a:ext cx="220384" cy="44670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D60E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直接连接符 85"/>
              <p:cNvCxnSpPr>
                <a:stCxn id="17" idx="2"/>
                <a:endCxn id="28" idx="0"/>
              </p:cNvCxnSpPr>
              <p:nvPr/>
            </p:nvCxnSpPr>
            <p:spPr bwMode="auto">
              <a:xfrm flipH="1">
                <a:off x="8020859" y="3075816"/>
                <a:ext cx="185029" cy="44670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D60E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8" name="组合 67"/>
          <p:cNvGrpSpPr/>
          <p:nvPr/>
        </p:nvGrpSpPr>
        <p:grpSpPr>
          <a:xfrm>
            <a:off x="1015610" y="3882522"/>
            <a:ext cx="7218047" cy="821926"/>
            <a:chOff x="1015610" y="3882522"/>
            <a:chExt cx="7218047" cy="821926"/>
          </a:xfrm>
        </p:grpSpPr>
        <p:grpSp>
          <p:nvGrpSpPr>
            <p:cNvPr id="32" name="组合 31"/>
            <p:cNvGrpSpPr/>
            <p:nvPr/>
          </p:nvGrpSpPr>
          <p:grpSpPr>
            <a:xfrm>
              <a:off x="1015610" y="4344448"/>
              <a:ext cx="1728000" cy="360000"/>
              <a:chOff x="807435" y="4596478"/>
              <a:chExt cx="2743200" cy="457200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auto">
              <a:xfrm>
                <a:off x="807435" y="4596478"/>
                <a:ext cx="685800" cy="4572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68</a:t>
                </a:r>
              </a:p>
            </p:txBody>
          </p:sp>
          <p:sp>
            <p:nvSpPr>
              <p:cNvPr id="36" name="Rectangle 17"/>
              <p:cNvSpPr>
                <a:spLocks noChangeArrowheads="1"/>
              </p:cNvSpPr>
              <p:nvPr/>
            </p:nvSpPr>
            <p:spPr bwMode="auto">
              <a:xfrm>
                <a:off x="1493235" y="4596478"/>
                <a:ext cx="685800" cy="4572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75</a:t>
                </a:r>
              </a:p>
            </p:txBody>
          </p:sp>
          <p:sp>
            <p:nvSpPr>
              <p:cNvPr id="37" name="Rectangle 18"/>
              <p:cNvSpPr>
                <a:spLocks noChangeArrowheads="1"/>
              </p:cNvSpPr>
              <p:nvPr/>
            </p:nvSpPr>
            <p:spPr bwMode="auto">
              <a:xfrm>
                <a:off x="2179035" y="4596478"/>
                <a:ext cx="685800" cy="4572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87</a:t>
                </a:r>
              </a:p>
            </p:txBody>
          </p:sp>
          <p:sp>
            <p:nvSpPr>
              <p:cNvPr id="38" name="Rectangle 19"/>
              <p:cNvSpPr>
                <a:spLocks noChangeArrowheads="1"/>
              </p:cNvSpPr>
              <p:nvPr/>
            </p:nvSpPr>
            <p:spPr bwMode="auto">
              <a:xfrm>
                <a:off x="2864835" y="4596478"/>
                <a:ext cx="685800" cy="4572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92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335090" y="4326467"/>
              <a:ext cx="1728000" cy="360000"/>
              <a:chOff x="3550635" y="4596478"/>
              <a:chExt cx="2743200" cy="457200"/>
            </a:xfrm>
          </p:grpSpPr>
          <p:sp>
            <p:nvSpPr>
              <p:cNvPr id="39" name="Rectangle 20"/>
              <p:cNvSpPr>
                <a:spLocks noChangeArrowheads="1"/>
              </p:cNvSpPr>
              <p:nvPr/>
            </p:nvSpPr>
            <p:spPr bwMode="auto">
              <a:xfrm>
                <a:off x="3550635" y="4596478"/>
                <a:ext cx="685800" cy="457200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61</a:t>
                </a:r>
              </a:p>
            </p:txBody>
          </p:sp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4236435" y="4596478"/>
                <a:ext cx="685800" cy="457200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77</a:t>
                </a:r>
              </a:p>
            </p:txBody>
          </p:sp>
          <p:sp>
            <p:nvSpPr>
              <p:cNvPr id="41" name="Rectangle 22"/>
              <p:cNvSpPr>
                <a:spLocks noChangeArrowheads="1"/>
              </p:cNvSpPr>
              <p:nvPr/>
            </p:nvSpPr>
            <p:spPr bwMode="auto">
              <a:xfrm>
                <a:off x="4922235" y="4596478"/>
                <a:ext cx="685800" cy="457200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88</a:t>
                </a:r>
              </a:p>
            </p:txBody>
          </p:sp>
          <p:sp>
            <p:nvSpPr>
              <p:cNvPr id="42" name="Rectangle 23"/>
              <p:cNvSpPr>
                <a:spLocks noChangeArrowheads="1"/>
              </p:cNvSpPr>
              <p:nvPr/>
            </p:nvSpPr>
            <p:spPr bwMode="auto">
              <a:xfrm>
                <a:off x="5608035" y="4596478"/>
                <a:ext cx="685800" cy="457200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96</a:t>
                </a:r>
              </a:p>
            </p:txBody>
          </p:sp>
        </p:grpSp>
        <p:grpSp>
          <p:nvGrpSpPr>
            <p:cNvPr id="57344" name="组合 57343"/>
            <p:cNvGrpSpPr/>
            <p:nvPr/>
          </p:nvGrpSpPr>
          <p:grpSpPr>
            <a:xfrm>
              <a:off x="7369657" y="4326992"/>
              <a:ext cx="864000" cy="360000"/>
              <a:chOff x="6293835" y="4596478"/>
              <a:chExt cx="1392237" cy="457200"/>
            </a:xfrm>
          </p:grpSpPr>
          <p:sp>
            <p:nvSpPr>
              <p:cNvPr id="43" name="Rectangle 24"/>
              <p:cNvSpPr>
                <a:spLocks noChangeArrowheads="1"/>
              </p:cNvSpPr>
              <p:nvPr/>
            </p:nvSpPr>
            <p:spPr bwMode="auto">
              <a:xfrm>
                <a:off x="6293835" y="4596478"/>
                <a:ext cx="685800" cy="457200"/>
              </a:xfrm>
              <a:prstGeom prst="rect">
                <a:avLst/>
              </a:prstGeom>
              <a:solidFill>
                <a:srgbClr val="FF006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72</a:t>
                </a:r>
              </a:p>
            </p:txBody>
          </p:sp>
          <p:sp>
            <p:nvSpPr>
              <p:cNvPr id="44" name="Rectangle 25"/>
              <p:cNvSpPr>
                <a:spLocks noChangeArrowheads="1"/>
              </p:cNvSpPr>
              <p:nvPr/>
            </p:nvSpPr>
            <p:spPr bwMode="auto">
              <a:xfrm>
                <a:off x="7000272" y="4596478"/>
                <a:ext cx="685800" cy="457200"/>
              </a:xfrm>
              <a:prstGeom prst="rect">
                <a:avLst/>
              </a:prstGeom>
              <a:solidFill>
                <a:srgbClr val="FF006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80</a:t>
                </a:r>
              </a:p>
            </p:txBody>
          </p:sp>
        </p:grpSp>
        <p:cxnSp>
          <p:nvCxnSpPr>
            <p:cNvPr id="57354" name="直接连接符 57353"/>
            <p:cNvCxnSpPr>
              <a:stCxn id="20" idx="2"/>
              <a:endCxn id="36" idx="0"/>
            </p:cNvCxnSpPr>
            <p:nvPr/>
          </p:nvCxnSpPr>
          <p:spPr bwMode="auto">
            <a:xfrm>
              <a:off x="1263139" y="3883236"/>
              <a:ext cx="400471" cy="4612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D60EA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56" name="直接连接符 57355"/>
            <p:cNvCxnSpPr>
              <a:stCxn id="21" idx="2"/>
              <a:endCxn id="37" idx="0"/>
            </p:cNvCxnSpPr>
            <p:nvPr/>
          </p:nvCxnSpPr>
          <p:spPr bwMode="auto">
            <a:xfrm flipH="1">
              <a:off x="2095610" y="3883236"/>
              <a:ext cx="411270" cy="4612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D60EA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76" name="直接连接符 57375"/>
            <p:cNvCxnSpPr>
              <a:stCxn id="24" idx="2"/>
              <a:endCxn id="40" idx="0"/>
            </p:cNvCxnSpPr>
            <p:nvPr/>
          </p:nvCxnSpPr>
          <p:spPr bwMode="auto">
            <a:xfrm>
              <a:off x="4614621" y="3883236"/>
              <a:ext cx="368469" cy="44323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D60EA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78" name="直接连接符 57377"/>
            <p:cNvCxnSpPr>
              <a:stCxn id="25" idx="2"/>
              <a:endCxn id="41" idx="0"/>
            </p:cNvCxnSpPr>
            <p:nvPr/>
          </p:nvCxnSpPr>
          <p:spPr bwMode="auto">
            <a:xfrm flipH="1">
              <a:off x="5415090" y="3883236"/>
              <a:ext cx="443272" cy="44323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D60EA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80" name="直接连接符 57379"/>
            <p:cNvCxnSpPr>
              <a:stCxn id="28" idx="2"/>
              <a:endCxn id="44" idx="0"/>
            </p:cNvCxnSpPr>
            <p:nvPr/>
          </p:nvCxnSpPr>
          <p:spPr bwMode="auto">
            <a:xfrm>
              <a:off x="8020859" y="3882522"/>
              <a:ext cx="0" cy="4444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D60EA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组合 68"/>
          <p:cNvGrpSpPr/>
          <p:nvPr/>
        </p:nvGrpSpPr>
        <p:grpSpPr>
          <a:xfrm>
            <a:off x="1744135" y="4686467"/>
            <a:ext cx="6489522" cy="833474"/>
            <a:chOff x="1744135" y="4686467"/>
            <a:chExt cx="6489522" cy="833474"/>
          </a:xfrm>
        </p:grpSpPr>
        <p:grpSp>
          <p:nvGrpSpPr>
            <p:cNvPr id="57348" name="组合 57347"/>
            <p:cNvGrpSpPr/>
            <p:nvPr/>
          </p:nvGrpSpPr>
          <p:grpSpPr>
            <a:xfrm>
              <a:off x="1744135" y="5151868"/>
              <a:ext cx="3456000" cy="360000"/>
              <a:chOff x="735997" y="5701378"/>
              <a:chExt cx="5486400" cy="457200"/>
            </a:xfrm>
          </p:grpSpPr>
          <p:sp>
            <p:nvSpPr>
              <p:cNvPr id="46" name="Rectangle 27"/>
              <p:cNvSpPr>
                <a:spLocks noChangeArrowheads="1"/>
              </p:cNvSpPr>
              <p:nvPr/>
            </p:nvSpPr>
            <p:spPr bwMode="auto">
              <a:xfrm>
                <a:off x="735997" y="5701378"/>
                <a:ext cx="685800" cy="457200"/>
              </a:xfrm>
              <a:prstGeom prst="rect">
                <a:avLst/>
              </a:prstGeom>
              <a:solidFill>
                <a:srgbClr val="33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61</a:t>
                </a:r>
              </a:p>
            </p:txBody>
          </p:sp>
          <p:sp>
            <p:nvSpPr>
              <p:cNvPr id="47" name="Rectangle 28"/>
              <p:cNvSpPr>
                <a:spLocks noChangeArrowheads="1"/>
              </p:cNvSpPr>
              <p:nvPr/>
            </p:nvSpPr>
            <p:spPr bwMode="auto">
              <a:xfrm>
                <a:off x="1421797" y="5701378"/>
                <a:ext cx="685800" cy="457200"/>
              </a:xfrm>
              <a:prstGeom prst="rect">
                <a:avLst/>
              </a:prstGeom>
              <a:solidFill>
                <a:srgbClr val="33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68</a:t>
                </a:r>
              </a:p>
            </p:txBody>
          </p:sp>
          <p:sp>
            <p:nvSpPr>
              <p:cNvPr id="48" name="Rectangle 29"/>
              <p:cNvSpPr>
                <a:spLocks noChangeArrowheads="1"/>
              </p:cNvSpPr>
              <p:nvPr/>
            </p:nvSpPr>
            <p:spPr bwMode="auto">
              <a:xfrm>
                <a:off x="2107597" y="5701378"/>
                <a:ext cx="685800" cy="457200"/>
              </a:xfrm>
              <a:prstGeom prst="rect">
                <a:avLst/>
              </a:prstGeom>
              <a:solidFill>
                <a:srgbClr val="33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75</a:t>
                </a:r>
              </a:p>
            </p:txBody>
          </p:sp>
          <p:sp>
            <p:nvSpPr>
              <p:cNvPr id="49" name="Rectangle 30"/>
              <p:cNvSpPr>
                <a:spLocks noChangeArrowheads="1"/>
              </p:cNvSpPr>
              <p:nvPr/>
            </p:nvSpPr>
            <p:spPr bwMode="auto">
              <a:xfrm>
                <a:off x="2793397" y="5701378"/>
                <a:ext cx="685800" cy="457200"/>
              </a:xfrm>
              <a:prstGeom prst="rect">
                <a:avLst/>
              </a:prstGeom>
              <a:solidFill>
                <a:srgbClr val="33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77</a:t>
                </a:r>
              </a:p>
            </p:txBody>
          </p:sp>
          <p:sp>
            <p:nvSpPr>
              <p:cNvPr id="50" name="Rectangle 31"/>
              <p:cNvSpPr>
                <a:spLocks noChangeArrowheads="1"/>
              </p:cNvSpPr>
              <p:nvPr/>
            </p:nvSpPr>
            <p:spPr bwMode="auto">
              <a:xfrm>
                <a:off x="3479197" y="5701378"/>
                <a:ext cx="685800" cy="457200"/>
              </a:xfrm>
              <a:prstGeom prst="rect">
                <a:avLst/>
              </a:prstGeom>
              <a:solidFill>
                <a:srgbClr val="33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87</a:t>
                </a:r>
              </a:p>
            </p:txBody>
          </p:sp>
          <p:sp>
            <p:nvSpPr>
              <p:cNvPr id="51" name="Rectangle 32"/>
              <p:cNvSpPr>
                <a:spLocks noChangeArrowheads="1"/>
              </p:cNvSpPr>
              <p:nvPr/>
            </p:nvSpPr>
            <p:spPr bwMode="auto">
              <a:xfrm>
                <a:off x="4164997" y="5701378"/>
                <a:ext cx="685800" cy="457200"/>
              </a:xfrm>
              <a:prstGeom prst="rect">
                <a:avLst/>
              </a:prstGeom>
              <a:solidFill>
                <a:srgbClr val="33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88</a:t>
                </a:r>
              </a:p>
            </p:txBody>
          </p:sp>
          <p:sp>
            <p:nvSpPr>
              <p:cNvPr id="52" name="Rectangle 33"/>
              <p:cNvSpPr>
                <a:spLocks noChangeArrowheads="1"/>
              </p:cNvSpPr>
              <p:nvPr/>
            </p:nvSpPr>
            <p:spPr bwMode="auto">
              <a:xfrm>
                <a:off x="4850797" y="5701378"/>
                <a:ext cx="685800" cy="457200"/>
              </a:xfrm>
              <a:prstGeom prst="rect">
                <a:avLst/>
              </a:prstGeom>
              <a:solidFill>
                <a:srgbClr val="33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92</a:t>
                </a:r>
              </a:p>
            </p:txBody>
          </p:sp>
          <p:sp>
            <p:nvSpPr>
              <p:cNvPr id="53" name="Rectangle 34"/>
              <p:cNvSpPr>
                <a:spLocks noChangeArrowheads="1"/>
              </p:cNvSpPr>
              <p:nvPr/>
            </p:nvSpPr>
            <p:spPr bwMode="auto">
              <a:xfrm>
                <a:off x="5536597" y="5701378"/>
                <a:ext cx="685800" cy="457200"/>
              </a:xfrm>
              <a:prstGeom prst="rect">
                <a:avLst/>
              </a:prstGeom>
              <a:solidFill>
                <a:srgbClr val="33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96</a:t>
                </a: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7369657" y="5159941"/>
              <a:ext cx="864000" cy="360000"/>
              <a:chOff x="6293835" y="4596478"/>
              <a:chExt cx="1392237" cy="457200"/>
            </a:xfrm>
          </p:grpSpPr>
          <p:sp>
            <p:nvSpPr>
              <p:cNvPr id="73" name="Rectangle 24"/>
              <p:cNvSpPr>
                <a:spLocks noChangeArrowheads="1"/>
              </p:cNvSpPr>
              <p:nvPr/>
            </p:nvSpPr>
            <p:spPr bwMode="auto">
              <a:xfrm>
                <a:off x="6293835" y="4596478"/>
                <a:ext cx="685800" cy="457200"/>
              </a:xfrm>
              <a:prstGeom prst="rect">
                <a:avLst/>
              </a:prstGeom>
              <a:solidFill>
                <a:srgbClr val="FF006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72</a:t>
                </a:r>
              </a:p>
            </p:txBody>
          </p:sp>
          <p:sp>
            <p:nvSpPr>
              <p:cNvPr id="74" name="Rectangle 25"/>
              <p:cNvSpPr>
                <a:spLocks noChangeArrowheads="1"/>
              </p:cNvSpPr>
              <p:nvPr/>
            </p:nvSpPr>
            <p:spPr bwMode="auto">
              <a:xfrm>
                <a:off x="7000272" y="4596478"/>
                <a:ext cx="685800" cy="457200"/>
              </a:xfrm>
              <a:prstGeom prst="rect">
                <a:avLst/>
              </a:prstGeom>
              <a:solidFill>
                <a:srgbClr val="FF006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80</a:t>
                </a:r>
              </a:p>
            </p:txBody>
          </p:sp>
        </p:grpSp>
        <p:cxnSp>
          <p:nvCxnSpPr>
            <p:cNvPr id="57383" name="直接连接符 57382"/>
            <p:cNvCxnSpPr>
              <a:stCxn id="37" idx="2"/>
              <a:endCxn id="49" idx="0"/>
            </p:cNvCxnSpPr>
            <p:nvPr/>
          </p:nvCxnSpPr>
          <p:spPr bwMode="auto">
            <a:xfrm>
              <a:off x="2095610" y="4704448"/>
              <a:ext cx="1160525" cy="4474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D60EA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85" name="直接连接符 57384"/>
            <p:cNvCxnSpPr>
              <a:stCxn id="40" idx="2"/>
              <a:endCxn id="50" idx="0"/>
            </p:cNvCxnSpPr>
            <p:nvPr/>
          </p:nvCxnSpPr>
          <p:spPr bwMode="auto">
            <a:xfrm flipH="1">
              <a:off x="3688135" y="4686467"/>
              <a:ext cx="1294955" cy="46540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D60EA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89" name="直接连接符 57388"/>
            <p:cNvCxnSpPr>
              <a:stCxn id="44" idx="2"/>
              <a:endCxn id="74" idx="0"/>
            </p:cNvCxnSpPr>
            <p:nvPr/>
          </p:nvCxnSpPr>
          <p:spPr bwMode="auto">
            <a:xfrm>
              <a:off x="8020859" y="4686992"/>
              <a:ext cx="0" cy="47294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D60EA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0" name="组合 69"/>
          <p:cNvGrpSpPr/>
          <p:nvPr/>
        </p:nvGrpSpPr>
        <p:grpSpPr>
          <a:xfrm>
            <a:off x="3636534" y="5511868"/>
            <a:ext cx="4320000" cy="959199"/>
            <a:chOff x="3636534" y="5511868"/>
            <a:chExt cx="4320000" cy="959199"/>
          </a:xfrm>
        </p:grpSpPr>
        <p:grpSp>
          <p:nvGrpSpPr>
            <p:cNvPr id="56" name="Group 37"/>
            <p:cNvGrpSpPr>
              <a:grpSpLocks/>
            </p:cNvGrpSpPr>
            <p:nvPr/>
          </p:nvGrpSpPr>
          <p:grpSpPr bwMode="auto">
            <a:xfrm>
              <a:off x="3636534" y="6111067"/>
              <a:ext cx="4320000" cy="360000"/>
              <a:chOff x="0" y="0"/>
              <a:chExt cx="4333" cy="288"/>
            </a:xfrm>
          </p:grpSpPr>
          <p:sp>
            <p:nvSpPr>
              <p:cNvPr id="57" name="Rectangle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2" cy="288"/>
              </a:xfrm>
              <a:prstGeom prst="rect">
                <a:avLst/>
              </a:prstGeom>
              <a:solidFill>
                <a:srgbClr val="C7AF1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61</a:t>
                </a:r>
              </a:p>
            </p:txBody>
          </p:sp>
          <p:sp>
            <p:nvSpPr>
              <p:cNvPr id="58" name="Rectangle 39"/>
              <p:cNvSpPr>
                <a:spLocks noChangeArrowheads="1"/>
              </p:cNvSpPr>
              <p:nvPr/>
            </p:nvSpPr>
            <p:spPr bwMode="auto">
              <a:xfrm>
                <a:off x="432" y="0"/>
                <a:ext cx="432" cy="288"/>
              </a:xfrm>
              <a:prstGeom prst="rect">
                <a:avLst/>
              </a:prstGeom>
              <a:solidFill>
                <a:srgbClr val="C7AF1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68</a:t>
                </a:r>
              </a:p>
            </p:txBody>
          </p:sp>
          <p:sp>
            <p:nvSpPr>
              <p:cNvPr id="59" name="Rectangle 40"/>
              <p:cNvSpPr>
                <a:spLocks noChangeArrowheads="1"/>
              </p:cNvSpPr>
              <p:nvPr/>
            </p:nvSpPr>
            <p:spPr bwMode="auto">
              <a:xfrm>
                <a:off x="864" y="0"/>
                <a:ext cx="432" cy="288"/>
              </a:xfrm>
              <a:prstGeom prst="rect">
                <a:avLst/>
              </a:prstGeom>
              <a:solidFill>
                <a:srgbClr val="C7AF1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72</a:t>
                </a:r>
              </a:p>
            </p:txBody>
          </p:sp>
          <p:sp>
            <p:nvSpPr>
              <p:cNvPr id="60" name="Rectangle 41"/>
              <p:cNvSpPr>
                <a:spLocks noChangeArrowheads="1"/>
              </p:cNvSpPr>
              <p:nvPr/>
            </p:nvSpPr>
            <p:spPr bwMode="auto">
              <a:xfrm>
                <a:off x="1296" y="0"/>
                <a:ext cx="432" cy="288"/>
              </a:xfrm>
              <a:prstGeom prst="rect">
                <a:avLst/>
              </a:prstGeom>
              <a:solidFill>
                <a:srgbClr val="C7AF1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75</a:t>
                </a:r>
              </a:p>
            </p:txBody>
          </p:sp>
          <p:sp>
            <p:nvSpPr>
              <p:cNvPr id="61" name="Rectangle 42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432" cy="288"/>
              </a:xfrm>
              <a:prstGeom prst="rect">
                <a:avLst/>
              </a:prstGeom>
              <a:solidFill>
                <a:srgbClr val="C7AF1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77</a:t>
                </a:r>
              </a:p>
            </p:txBody>
          </p:sp>
          <p:sp>
            <p:nvSpPr>
              <p:cNvPr id="62" name="Rectangle 43"/>
              <p:cNvSpPr>
                <a:spLocks noChangeArrowheads="1"/>
              </p:cNvSpPr>
              <p:nvPr/>
            </p:nvSpPr>
            <p:spPr bwMode="auto">
              <a:xfrm>
                <a:off x="2160" y="0"/>
                <a:ext cx="432" cy="288"/>
              </a:xfrm>
              <a:prstGeom prst="rect">
                <a:avLst/>
              </a:prstGeom>
              <a:solidFill>
                <a:srgbClr val="C7AF1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80</a:t>
                </a:r>
              </a:p>
            </p:txBody>
          </p:sp>
          <p:sp>
            <p:nvSpPr>
              <p:cNvPr id="63" name="Rectangle 44"/>
              <p:cNvSpPr>
                <a:spLocks noChangeArrowheads="1"/>
              </p:cNvSpPr>
              <p:nvPr/>
            </p:nvSpPr>
            <p:spPr bwMode="auto">
              <a:xfrm>
                <a:off x="2592" y="0"/>
                <a:ext cx="432" cy="288"/>
              </a:xfrm>
              <a:prstGeom prst="rect">
                <a:avLst/>
              </a:prstGeom>
              <a:solidFill>
                <a:srgbClr val="C7AF1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87</a:t>
                </a:r>
              </a:p>
            </p:txBody>
          </p:sp>
          <p:sp>
            <p:nvSpPr>
              <p:cNvPr id="64" name="Rectangle 45"/>
              <p:cNvSpPr>
                <a:spLocks noChangeArrowheads="1"/>
              </p:cNvSpPr>
              <p:nvPr/>
            </p:nvSpPr>
            <p:spPr bwMode="auto">
              <a:xfrm>
                <a:off x="3024" y="0"/>
                <a:ext cx="432" cy="288"/>
              </a:xfrm>
              <a:prstGeom prst="rect">
                <a:avLst/>
              </a:prstGeom>
              <a:solidFill>
                <a:srgbClr val="C7AF1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88</a:t>
                </a:r>
              </a:p>
            </p:txBody>
          </p:sp>
          <p:sp>
            <p:nvSpPr>
              <p:cNvPr id="65" name="Rectangle 46"/>
              <p:cNvSpPr>
                <a:spLocks noChangeArrowheads="1"/>
              </p:cNvSpPr>
              <p:nvPr/>
            </p:nvSpPr>
            <p:spPr bwMode="auto">
              <a:xfrm>
                <a:off x="3456" y="0"/>
                <a:ext cx="432" cy="288"/>
              </a:xfrm>
              <a:prstGeom prst="rect">
                <a:avLst/>
              </a:prstGeom>
              <a:solidFill>
                <a:srgbClr val="C7AF1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92</a:t>
                </a:r>
              </a:p>
            </p:txBody>
          </p:sp>
          <p:sp>
            <p:nvSpPr>
              <p:cNvPr id="66" name="Rectangle 47"/>
              <p:cNvSpPr>
                <a:spLocks noChangeArrowheads="1"/>
              </p:cNvSpPr>
              <p:nvPr/>
            </p:nvSpPr>
            <p:spPr bwMode="auto">
              <a:xfrm>
                <a:off x="3901" y="0"/>
                <a:ext cx="432" cy="288"/>
              </a:xfrm>
              <a:prstGeom prst="rect">
                <a:avLst/>
              </a:prstGeom>
              <a:solidFill>
                <a:srgbClr val="C7AF1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96</a:t>
                </a:r>
              </a:p>
            </p:txBody>
          </p:sp>
        </p:grpSp>
        <p:cxnSp>
          <p:nvCxnSpPr>
            <p:cNvPr id="57399" name="直接连接符 57398"/>
            <p:cNvCxnSpPr>
              <a:stCxn id="50" idx="2"/>
              <a:endCxn id="61" idx="0"/>
            </p:cNvCxnSpPr>
            <p:nvPr/>
          </p:nvCxnSpPr>
          <p:spPr bwMode="auto">
            <a:xfrm>
              <a:off x="3688135" y="5511868"/>
              <a:ext cx="1886567" cy="59919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D60EA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401" name="直接连接符 57400"/>
            <p:cNvCxnSpPr>
              <a:stCxn id="73" idx="2"/>
              <a:endCxn id="62" idx="0"/>
            </p:cNvCxnSpPr>
            <p:nvPr/>
          </p:nvCxnSpPr>
          <p:spPr bwMode="auto">
            <a:xfrm flipH="1">
              <a:off x="6005406" y="5519941"/>
              <a:ext cx="1577050" cy="59112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D60EA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2550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9.5  </a:t>
            </a:r>
            <a:r>
              <a:rPr lang="zh-CN" altLang="en-US" sz="3600" dirty="0" smtClean="0"/>
              <a:t>归并排序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1061763"/>
            <a:ext cx="554531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归并排序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性能分析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55576" y="1788264"/>
            <a:ext cx="7577212" cy="4524315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归并趟</a:t>
            </a:r>
            <a:r>
              <a:rPr kumimoji="1" lang="zh-CN" altLang="en-US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数约为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的高度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共</a:t>
            </a:r>
            <a:r>
              <a:rPr kumimoji="1" lang="zh-CN" altLang="en-US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需进行 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baseline="-25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 </a:t>
            </a:r>
            <a:r>
              <a:rPr kumimoji="1" lang="zh-CN" altLang="en-US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趟。</a:t>
            </a:r>
            <a:endParaRPr kumimoji="1" lang="en-US" altLang="zh-CN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每一趟归并的时间复杂度为 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i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二路归并排序</a:t>
            </a:r>
            <a:r>
              <a:rPr kumimoji="1" lang="zh-CN" altLang="en-US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的时间复杂度为</a:t>
            </a:r>
            <a:r>
              <a:rPr kumimoji="1" lang="en-US" altLang="zh-CN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Ο(</a:t>
            </a:r>
            <a:r>
              <a:rPr kumimoji="1" lang="en-US" altLang="zh-CN" i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baseline="-25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归并排序在最好和最坏情况下的时间复杂度都为</a:t>
            </a:r>
            <a:r>
              <a:rPr kumimoji="1" lang="en-US" altLang="zh-CN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O(nlog</a:t>
            </a:r>
            <a:r>
              <a:rPr kumimoji="1" lang="en-US" altLang="zh-CN" baseline="-25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归并排序是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稳定的</a:t>
            </a:r>
            <a:r>
              <a:rPr lang="zh-CN" altLang="en-US" dirty="0">
                <a:solidFill>
                  <a:srgbClr val="0F378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排序 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endParaRPr kumimoji="1" lang="en-US" altLang="zh-CN" dirty="0" smtClean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endParaRPr kumimoji="1" lang="zh-CN" altLang="en-US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68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本章小结</a:t>
            </a:r>
          </a:p>
        </p:txBody>
      </p:sp>
      <p:graphicFrame>
        <p:nvGraphicFramePr>
          <p:cNvPr id="522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905443"/>
              </p:ext>
            </p:extLst>
          </p:nvPr>
        </p:nvGraphicFramePr>
        <p:xfrm>
          <a:off x="179388" y="1498600"/>
          <a:ext cx="8812212" cy="4597403"/>
        </p:xfrm>
        <a:graphic>
          <a:graphicData uri="http://schemas.openxmlformats.org/drawingml/2006/table">
            <a:tbl>
              <a:tblPr/>
              <a:tblGrid>
                <a:gridCol w="1868487"/>
                <a:gridCol w="1495425"/>
                <a:gridCol w="1420813"/>
                <a:gridCol w="1495425"/>
                <a:gridCol w="1271587"/>
                <a:gridCol w="1260475"/>
              </a:tblGrid>
              <a:tr h="642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算法</a:t>
                      </a: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最大时间</a:t>
                      </a: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平均时间</a:t>
                      </a: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最小时间</a:t>
                      </a: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辅助空间代价</a:t>
                      </a: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稳定性</a:t>
                      </a: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直接插入排序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折半插入排序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87E1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87E1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87E1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87E1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87E1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Shell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排序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*冒泡排序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快速排序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简单选择排序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堆排序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2-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路归并排序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402827" y="2132855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3801501" y="2132855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5353903" y="2132855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6697962" y="2132855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O(1)</a:t>
            </a:r>
          </a:p>
        </p:txBody>
      </p:sp>
      <p:sp>
        <p:nvSpPr>
          <p:cNvPr id="6" name="矩形 5"/>
          <p:cNvSpPr/>
          <p:nvPr/>
        </p:nvSpPr>
        <p:spPr>
          <a:xfrm>
            <a:off x="7986910" y="2132855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稳定</a:t>
            </a:r>
          </a:p>
        </p:txBody>
      </p:sp>
      <p:sp>
        <p:nvSpPr>
          <p:cNvPr id="7" name="矩形 6"/>
          <p:cNvSpPr/>
          <p:nvPr/>
        </p:nvSpPr>
        <p:spPr>
          <a:xfrm>
            <a:off x="5029295" y="26657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6697962" y="2665733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O(1)</a:t>
            </a:r>
          </a:p>
        </p:txBody>
      </p:sp>
      <p:sp>
        <p:nvSpPr>
          <p:cNvPr id="12" name="矩形 11"/>
          <p:cNvSpPr/>
          <p:nvPr/>
        </p:nvSpPr>
        <p:spPr>
          <a:xfrm>
            <a:off x="6697962" y="3103852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O(1)</a:t>
            </a:r>
          </a:p>
        </p:txBody>
      </p:sp>
      <p:sp>
        <p:nvSpPr>
          <p:cNvPr id="14" name="矩形 13"/>
          <p:cNvSpPr/>
          <p:nvPr/>
        </p:nvSpPr>
        <p:spPr>
          <a:xfrm>
            <a:off x="6697962" y="3557980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O(1)</a:t>
            </a:r>
          </a:p>
        </p:txBody>
      </p:sp>
      <p:sp>
        <p:nvSpPr>
          <p:cNvPr id="15" name="矩形 14"/>
          <p:cNvSpPr/>
          <p:nvPr/>
        </p:nvSpPr>
        <p:spPr>
          <a:xfrm>
            <a:off x="2402827" y="2665733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矩形 15"/>
          <p:cNvSpPr/>
          <p:nvPr/>
        </p:nvSpPr>
        <p:spPr>
          <a:xfrm>
            <a:off x="3801501" y="2665733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矩形 16"/>
          <p:cNvSpPr/>
          <p:nvPr/>
        </p:nvSpPr>
        <p:spPr>
          <a:xfrm>
            <a:off x="2402827" y="3103852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矩形 17"/>
          <p:cNvSpPr/>
          <p:nvPr/>
        </p:nvSpPr>
        <p:spPr>
          <a:xfrm>
            <a:off x="2402827" y="3557980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矩形 18"/>
          <p:cNvSpPr/>
          <p:nvPr/>
        </p:nvSpPr>
        <p:spPr>
          <a:xfrm>
            <a:off x="2402827" y="4061868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" name="矩形 19"/>
          <p:cNvSpPr/>
          <p:nvPr/>
        </p:nvSpPr>
        <p:spPr>
          <a:xfrm>
            <a:off x="2402827" y="4594219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2" name="矩形 21"/>
          <p:cNvSpPr/>
          <p:nvPr/>
        </p:nvSpPr>
        <p:spPr>
          <a:xfrm>
            <a:off x="3545020" y="507072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30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3" name="矩形 22"/>
          <p:cNvSpPr/>
          <p:nvPr/>
        </p:nvSpPr>
        <p:spPr>
          <a:xfrm>
            <a:off x="2146346" y="507072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30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4" name="矩形 23"/>
          <p:cNvSpPr/>
          <p:nvPr/>
        </p:nvSpPr>
        <p:spPr>
          <a:xfrm>
            <a:off x="5029295" y="507072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30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5" name="矩形 24"/>
          <p:cNvSpPr/>
          <p:nvPr/>
        </p:nvSpPr>
        <p:spPr>
          <a:xfrm>
            <a:off x="2146346" y="558689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矩形 25"/>
          <p:cNvSpPr/>
          <p:nvPr/>
        </p:nvSpPr>
        <p:spPr>
          <a:xfrm>
            <a:off x="3545020" y="558689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" name="矩形 26"/>
          <p:cNvSpPr/>
          <p:nvPr/>
        </p:nvSpPr>
        <p:spPr>
          <a:xfrm>
            <a:off x="5029295" y="558689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" name="矩形 20"/>
          <p:cNvSpPr/>
          <p:nvPr/>
        </p:nvSpPr>
        <p:spPr>
          <a:xfrm>
            <a:off x="6697962" y="5586895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0" name="矩形 29"/>
          <p:cNvSpPr/>
          <p:nvPr/>
        </p:nvSpPr>
        <p:spPr>
          <a:xfrm>
            <a:off x="6697962" y="5070721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O(1)</a:t>
            </a:r>
          </a:p>
        </p:txBody>
      </p:sp>
      <p:sp>
        <p:nvSpPr>
          <p:cNvPr id="31" name="矩形 30"/>
          <p:cNvSpPr/>
          <p:nvPr/>
        </p:nvSpPr>
        <p:spPr>
          <a:xfrm>
            <a:off x="6697962" y="4594219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O(1)</a:t>
            </a:r>
          </a:p>
        </p:txBody>
      </p:sp>
      <p:sp>
        <p:nvSpPr>
          <p:cNvPr id="28" name="矩形 27"/>
          <p:cNvSpPr/>
          <p:nvPr/>
        </p:nvSpPr>
        <p:spPr>
          <a:xfrm>
            <a:off x="6501594" y="4061868"/>
            <a:ext cx="1159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i="1" dirty="0" err="1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" name="矩形 32"/>
          <p:cNvSpPr/>
          <p:nvPr/>
        </p:nvSpPr>
        <p:spPr>
          <a:xfrm>
            <a:off x="3545020" y="406186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30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" name="矩形 33"/>
          <p:cNvSpPr/>
          <p:nvPr/>
        </p:nvSpPr>
        <p:spPr>
          <a:xfrm>
            <a:off x="5029295" y="406186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30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5" name="矩形 34"/>
          <p:cNvSpPr/>
          <p:nvPr/>
        </p:nvSpPr>
        <p:spPr>
          <a:xfrm>
            <a:off x="3801501" y="4594219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6" name="矩形 35"/>
          <p:cNvSpPr/>
          <p:nvPr/>
        </p:nvSpPr>
        <p:spPr>
          <a:xfrm>
            <a:off x="5285776" y="4594219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矩形 36"/>
          <p:cNvSpPr/>
          <p:nvPr/>
        </p:nvSpPr>
        <p:spPr>
          <a:xfrm>
            <a:off x="3801501" y="3557980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8" name="矩形 37"/>
          <p:cNvSpPr/>
          <p:nvPr/>
        </p:nvSpPr>
        <p:spPr>
          <a:xfrm>
            <a:off x="5285776" y="3557980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9" name="矩形 28"/>
          <p:cNvSpPr/>
          <p:nvPr/>
        </p:nvSpPr>
        <p:spPr>
          <a:xfrm>
            <a:off x="5225663" y="3103852"/>
            <a:ext cx="1023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1.3</a:t>
            </a:r>
            <a:r>
              <a:rPr lang="en-US" altLang="zh-CN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2" name="矩形 31"/>
          <p:cNvSpPr/>
          <p:nvPr/>
        </p:nvSpPr>
        <p:spPr>
          <a:xfrm>
            <a:off x="7986910" y="2665733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稳定</a:t>
            </a:r>
          </a:p>
        </p:txBody>
      </p:sp>
      <p:sp>
        <p:nvSpPr>
          <p:cNvPr id="39" name="矩形 38"/>
          <p:cNvSpPr/>
          <p:nvPr/>
        </p:nvSpPr>
        <p:spPr>
          <a:xfrm>
            <a:off x="7832220" y="310385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不稳定</a:t>
            </a:r>
          </a:p>
        </p:txBody>
      </p:sp>
      <p:sp>
        <p:nvSpPr>
          <p:cNvPr id="42" name="矩形 41"/>
          <p:cNvSpPr/>
          <p:nvPr/>
        </p:nvSpPr>
        <p:spPr>
          <a:xfrm>
            <a:off x="7986910" y="355798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稳定</a:t>
            </a:r>
          </a:p>
        </p:txBody>
      </p:sp>
      <p:sp>
        <p:nvSpPr>
          <p:cNvPr id="45" name="矩形 44"/>
          <p:cNvSpPr/>
          <p:nvPr/>
        </p:nvSpPr>
        <p:spPr>
          <a:xfrm>
            <a:off x="7832220" y="406186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不稳定</a:t>
            </a:r>
          </a:p>
        </p:txBody>
      </p:sp>
      <p:sp>
        <p:nvSpPr>
          <p:cNvPr id="46" name="矩形 45"/>
          <p:cNvSpPr/>
          <p:nvPr/>
        </p:nvSpPr>
        <p:spPr>
          <a:xfrm>
            <a:off x="7832220" y="4594219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不稳定</a:t>
            </a:r>
          </a:p>
        </p:txBody>
      </p:sp>
      <p:sp>
        <p:nvSpPr>
          <p:cNvPr id="47" name="矩形 46"/>
          <p:cNvSpPr/>
          <p:nvPr/>
        </p:nvSpPr>
        <p:spPr>
          <a:xfrm>
            <a:off x="7832220" y="507072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dirty="0">
                <a:solidFill>
                  <a:srgbClr val="D60EA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不稳定</a:t>
            </a:r>
          </a:p>
        </p:txBody>
      </p:sp>
      <p:sp>
        <p:nvSpPr>
          <p:cNvPr id="48" name="矩形 47"/>
          <p:cNvSpPr/>
          <p:nvPr/>
        </p:nvSpPr>
        <p:spPr>
          <a:xfrm>
            <a:off x="7986910" y="5586895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稳定</a:t>
            </a:r>
          </a:p>
        </p:txBody>
      </p:sp>
    </p:spTree>
    <p:extLst>
      <p:ext uri="{BB962C8B-B14F-4D97-AF65-F5344CB8AC3E}">
        <p14:creationId xmlns:p14="http://schemas.microsoft.com/office/powerpoint/2010/main" val="20147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10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1" grpId="0"/>
      <p:bldP spid="30" grpId="0"/>
      <p:bldP spid="31" grpId="0"/>
      <p:bldP spid="28" grpId="0"/>
      <p:bldP spid="33" grpId="0"/>
      <p:bldP spid="34" grpId="0"/>
      <p:bldP spid="35" grpId="0"/>
      <p:bldP spid="36" grpId="0"/>
      <p:bldP spid="37" grpId="0"/>
      <p:bldP spid="38" grpId="0"/>
      <p:bldP spid="29" grpId="0"/>
      <p:bldP spid="32" grpId="0"/>
      <p:bldP spid="39" grpId="0"/>
      <p:bldP spid="42" grpId="0"/>
      <p:bldP spid="45" grpId="0"/>
      <p:bldP spid="46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7824" y="1340768"/>
            <a:ext cx="3528392" cy="440120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插入排序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交换排序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选择排序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归并排序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4400" dirty="0">
                <a:solidFill>
                  <a:srgbClr val="0000FF"/>
                </a:solidFill>
                <a:cs typeface="+mn-cs"/>
              </a:rPr>
              <a:t>本章主要内容</a:t>
            </a:r>
          </a:p>
        </p:txBody>
      </p:sp>
    </p:spTree>
    <p:extLst>
      <p:ext uri="{BB962C8B-B14F-4D97-AF65-F5344CB8AC3E}">
        <p14:creationId xmlns:p14="http://schemas.microsoft.com/office/powerpoint/2010/main" val="28485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9.2 </a:t>
            </a:r>
            <a:r>
              <a:rPr lang="zh-CN" altLang="en-US" sz="3600" dirty="0" smtClean="0"/>
              <a:t>插入排序</a:t>
            </a:r>
          </a:p>
        </p:txBody>
      </p:sp>
      <p:sp>
        <p:nvSpPr>
          <p:cNvPr id="2" name="矩形 1"/>
          <p:cNvSpPr/>
          <p:nvPr/>
        </p:nvSpPr>
        <p:spPr>
          <a:xfrm>
            <a:off x="677637" y="1187931"/>
            <a:ext cx="217239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基本思想</a:t>
            </a:r>
          </a:p>
        </p:txBody>
      </p:sp>
      <p:sp>
        <p:nvSpPr>
          <p:cNvPr id="4" name="矩形 3"/>
          <p:cNvSpPr/>
          <p:nvPr/>
        </p:nvSpPr>
        <p:spPr>
          <a:xfrm>
            <a:off x="848753" y="1753216"/>
            <a:ext cx="717503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</a:pPr>
            <a:r>
              <a:rPr lang="zh-CN" altLang="en-US" sz="28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通过构建有序序列，将待排序的数据，在已排好序的序列</a:t>
            </a:r>
            <a:r>
              <a:rPr lang="zh-CN" altLang="en-US" sz="280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中从后向前扫描</a:t>
            </a:r>
            <a:r>
              <a:rPr lang="zh-CN" altLang="en-US" sz="28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，找到其相应位置并进行插入操作。</a:t>
            </a:r>
          </a:p>
        </p:txBody>
      </p:sp>
      <p:sp>
        <p:nvSpPr>
          <p:cNvPr id="24" name="Rectangle 2" descr="大棋盘"/>
          <p:cNvSpPr>
            <a:spLocks noChangeArrowheads="1"/>
          </p:cNvSpPr>
          <p:nvPr/>
        </p:nvSpPr>
        <p:spPr bwMode="auto">
          <a:xfrm>
            <a:off x="1077824" y="5085184"/>
            <a:ext cx="504056" cy="432000"/>
          </a:xfrm>
          <a:prstGeom prst="rect">
            <a:avLst/>
          </a:prstGeom>
          <a:solidFill>
            <a:srgbClr val="D60EA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5821808" y="5085184"/>
            <a:ext cx="504055" cy="432000"/>
          </a:xfrm>
          <a:prstGeom prst="rect">
            <a:avLst/>
          </a:prstGeom>
          <a:solidFill>
            <a:srgbClr val="187E1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2" descr="大棋盘"/>
          <p:cNvSpPr>
            <a:spLocks noChangeArrowheads="1"/>
          </p:cNvSpPr>
          <p:nvPr/>
        </p:nvSpPr>
        <p:spPr bwMode="auto">
          <a:xfrm>
            <a:off x="1581880" y="5085184"/>
            <a:ext cx="504056" cy="432000"/>
          </a:xfrm>
          <a:prstGeom prst="rect">
            <a:avLst/>
          </a:prstGeom>
          <a:solidFill>
            <a:srgbClr val="D60EA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2" descr="大棋盘"/>
          <p:cNvSpPr>
            <a:spLocks noChangeArrowheads="1"/>
          </p:cNvSpPr>
          <p:nvPr/>
        </p:nvSpPr>
        <p:spPr bwMode="auto">
          <a:xfrm>
            <a:off x="2085935" y="5085184"/>
            <a:ext cx="504056" cy="432000"/>
          </a:xfrm>
          <a:prstGeom prst="rect">
            <a:avLst/>
          </a:prstGeom>
          <a:solidFill>
            <a:srgbClr val="D60EA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592728" y="5085184"/>
            <a:ext cx="1510785" cy="432000"/>
            <a:chOff x="2630520" y="3645024"/>
            <a:chExt cx="1510785" cy="432000"/>
          </a:xfrm>
        </p:grpSpPr>
        <p:sp>
          <p:nvSpPr>
            <p:cNvPr id="33" name="Rectangle 2" descr="大棋盘"/>
            <p:cNvSpPr>
              <a:spLocks noChangeArrowheads="1"/>
            </p:cNvSpPr>
            <p:nvPr/>
          </p:nvSpPr>
          <p:spPr bwMode="auto">
            <a:xfrm>
              <a:off x="2630520" y="3645024"/>
              <a:ext cx="504056" cy="432000"/>
            </a:xfrm>
            <a:prstGeom prst="rect">
              <a:avLst/>
            </a:prstGeom>
            <a:solidFill>
              <a:srgbClr val="D60EA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2" descr="大棋盘"/>
            <p:cNvSpPr>
              <a:spLocks noChangeArrowheads="1"/>
            </p:cNvSpPr>
            <p:nvPr/>
          </p:nvSpPr>
          <p:spPr bwMode="auto">
            <a:xfrm>
              <a:off x="3133193" y="3645024"/>
              <a:ext cx="504056" cy="432000"/>
            </a:xfrm>
            <a:prstGeom prst="rect">
              <a:avLst/>
            </a:prstGeom>
            <a:solidFill>
              <a:srgbClr val="D60EA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Rectangle 2" descr="大棋盘"/>
            <p:cNvSpPr>
              <a:spLocks noChangeArrowheads="1"/>
            </p:cNvSpPr>
            <p:nvPr/>
          </p:nvSpPr>
          <p:spPr bwMode="auto">
            <a:xfrm>
              <a:off x="3637249" y="3645024"/>
              <a:ext cx="504056" cy="432000"/>
            </a:xfrm>
            <a:prstGeom prst="rect">
              <a:avLst/>
            </a:prstGeom>
            <a:solidFill>
              <a:srgbClr val="D60EA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1931657" y="571160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有序序列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918203" y="571160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待排数据</a:t>
            </a:r>
            <a:endParaRPr lang="zh-CN" altLang="en-US" dirty="0"/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6325863" y="5085184"/>
            <a:ext cx="504055" cy="432000"/>
          </a:xfrm>
          <a:prstGeom prst="rect">
            <a:avLst/>
          </a:prstGeom>
          <a:solidFill>
            <a:srgbClr val="187E1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6829920" y="5085184"/>
            <a:ext cx="504055" cy="432000"/>
          </a:xfrm>
          <a:prstGeom prst="rect">
            <a:avLst/>
          </a:prstGeom>
          <a:solidFill>
            <a:srgbClr val="187E1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1090423" y="3286011"/>
            <a:ext cx="288032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D01433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直接插入排序</a:t>
            </a:r>
          </a:p>
          <a:p>
            <a:pPr marL="0" lvl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D01433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折半插入排序</a:t>
            </a:r>
          </a:p>
          <a:p>
            <a:pPr marL="0" lvl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D01433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希尔排序 </a:t>
            </a:r>
            <a:endParaRPr lang="zh-CN" altLang="en-US" sz="2800" dirty="0">
              <a:solidFill>
                <a:srgbClr val="D01433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33333E-6 L -0.24306 0.0599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3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306 0.05995 L -0.35816 0.0599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05 -0.0011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16 0.05995 L -0.35816 -0.0011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0.24305 0.0599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3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305 0.05995 L -0.35816 0.0599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-0.00116 L 0.10503 -0.0011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16 0.05995 L -0.35816 -0.0011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-0.24306 0.0599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3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306 0.05995 L -0.35816 0.05995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03 -0.00116 L 0.16059 -0.0011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16 0.05995 L -0.35816 -0.00116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2755</TotalTime>
  <Pages>0</Pages>
  <Words>4386</Words>
  <Characters>0</Characters>
  <Application>Microsoft Office PowerPoint</Application>
  <DocSecurity>0</DocSecurity>
  <PresentationFormat>全屏显示(4:3)</PresentationFormat>
  <Lines>0</Lines>
  <Paragraphs>1550</Paragraphs>
  <Slides>73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87" baseType="lpstr">
      <vt:lpstr>仿宋_GB2312</vt:lpstr>
      <vt:lpstr>黑体</vt:lpstr>
      <vt:lpstr>楷体</vt:lpstr>
      <vt:lpstr>楷体_GB2312</vt:lpstr>
      <vt:lpstr>宋体</vt:lpstr>
      <vt:lpstr>Arial</vt:lpstr>
      <vt:lpstr>Cambria Math</vt:lpstr>
      <vt:lpstr>Symbol</vt:lpstr>
      <vt:lpstr>Tahoma</vt:lpstr>
      <vt:lpstr>Times New Roman</vt:lpstr>
      <vt:lpstr>Wingdings</vt:lpstr>
      <vt:lpstr>Blends</vt:lpstr>
      <vt:lpstr>公式</vt:lpstr>
      <vt:lpstr>Microsoft 公式 3.0</vt:lpstr>
      <vt:lpstr>第9章  排序</vt:lpstr>
      <vt:lpstr>本章主要内容</vt:lpstr>
      <vt:lpstr>9.1 基本概念</vt:lpstr>
      <vt:lpstr>9.1 基本概念</vt:lpstr>
      <vt:lpstr>9.1 基本概念</vt:lpstr>
      <vt:lpstr>9.1 基本概念</vt:lpstr>
      <vt:lpstr>9.1 基本概念</vt:lpstr>
      <vt:lpstr>本章主要内容</vt:lpstr>
      <vt:lpstr>9.2 插入排序</vt:lpstr>
      <vt:lpstr>9.2 插入排序</vt:lpstr>
      <vt:lpstr>9.2 插入排序</vt:lpstr>
      <vt:lpstr>9.2 插入排序</vt:lpstr>
      <vt:lpstr>直接插入排序算法</vt:lpstr>
      <vt:lpstr>9.2 插入排序</vt:lpstr>
      <vt:lpstr>9.2 插入排序</vt:lpstr>
      <vt:lpstr>9.2 插入排序</vt:lpstr>
      <vt:lpstr>9.2 插入排序</vt:lpstr>
      <vt:lpstr>一趟希尔排序算法</vt:lpstr>
      <vt:lpstr>一趟希尔排序算法</vt:lpstr>
      <vt:lpstr>k趟希尔排序算法</vt:lpstr>
      <vt:lpstr>9.2 插入排序</vt:lpstr>
      <vt:lpstr>本章主要内容</vt:lpstr>
      <vt:lpstr>9.3 交换排序</vt:lpstr>
      <vt:lpstr>9.3 交换排序</vt:lpstr>
      <vt:lpstr>9.3 交换排序</vt:lpstr>
      <vt:lpstr>9.3 交换排序</vt:lpstr>
      <vt:lpstr>冒泡排序算法</vt:lpstr>
      <vt:lpstr>9.3 交换排序</vt:lpstr>
      <vt:lpstr>改进后的冒泡排序算法</vt:lpstr>
      <vt:lpstr>9.3 交换排序</vt:lpstr>
      <vt:lpstr>9.3 交换排序</vt:lpstr>
      <vt:lpstr>9.3 交换排序</vt:lpstr>
      <vt:lpstr>一趟快速排序算法</vt:lpstr>
      <vt:lpstr>快速排序的递归算法</vt:lpstr>
      <vt:lpstr>9.3 交换排序</vt:lpstr>
      <vt:lpstr>9.3 交换排序</vt:lpstr>
      <vt:lpstr>9.3 交换排序</vt:lpstr>
      <vt:lpstr>9.3 交换排序</vt:lpstr>
      <vt:lpstr>本章主要内容</vt:lpstr>
      <vt:lpstr>9.4 选择排序</vt:lpstr>
      <vt:lpstr>9.4 选择排序</vt:lpstr>
      <vt:lpstr>9.4  选择排序</vt:lpstr>
      <vt:lpstr>简单选择排序算法</vt:lpstr>
      <vt:lpstr>9.4  选择排序</vt:lpstr>
      <vt:lpstr>9.4  选择排序</vt:lpstr>
      <vt:lpstr>9.4  选择排序</vt:lpstr>
      <vt:lpstr>9.4  选择排序</vt:lpstr>
      <vt:lpstr>9.4  选择排序</vt:lpstr>
      <vt:lpstr>9.4  选择排序</vt:lpstr>
      <vt:lpstr>9.4  选择排序</vt:lpstr>
      <vt:lpstr>9.4  选择排序</vt:lpstr>
      <vt:lpstr>9.4  选择排序</vt:lpstr>
      <vt:lpstr>9.4  选择排序</vt:lpstr>
      <vt:lpstr>9.4  选择排序</vt:lpstr>
      <vt:lpstr>9.4  选择排序</vt:lpstr>
      <vt:lpstr>第n个元素进行筛选的算法描述：</vt:lpstr>
      <vt:lpstr>PowerPoint 演示文稿</vt:lpstr>
      <vt:lpstr>9.4  选择排序</vt:lpstr>
      <vt:lpstr>PowerPoint 演示文稿</vt:lpstr>
      <vt:lpstr>PowerPoint 演示文稿</vt:lpstr>
      <vt:lpstr>PowerPoint 演示文稿</vt:lpstr>
      <vt:lpstr>本章主要内容</vt:lpstr>
      <vt:lpstr>9.5  归并排序</vt:lpstr>
      <vt:lpstr>9.5  归并排序</vt:lpstr>
      <vt:lpstr>9.5  归并排序</vt:lpstr>
      <vt:lpstr>9.5  归并排序</vt:lpstr>
      <vt:lpstr>9.5  归并排序</vt:lpstr>
      <vt:lpstr>PowerPoint 演示文稿</vt:lpstr>
      <vt:lpstr>PowerPoint 演示文稿</vt:lpstr>
      <vt:lpstr>PowerPoint 演示文稿</vt:lpstr>
      <vt:lpstr>9.5  归并排序</vt:lpstr>
      <vt:lpstr>9.5  归并排序</vt:lpstr>
      <vt:lpstr>本章小结</vt:lpstr>
    </vt:vector>
  </TitlesOfParts>
  <Manager/>
  <Company>Microsoft China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首届全国高校信息安全学科专业建设与发展研讨会</dc:title>
  <dc:subject/>
  <dc:creator>carlven</dc:creator>
  <cp:keywords/>
  <dc:description/>
  <cp:lastModifiedBy>admin</cp:lastModifiedBy>
  <cp:revision>340</cp:revision>
  <cp:lastPrinted>1899-12-30T00:00:00Z</cp:lastPrinted>
  <dcterms:created xsi:type="dcterms:W3CDTF">2005-10-28T13:38:41Z</dcterms:created>
  <dcterms:modified xsi:type="dcterms:W3CDTF">2019-12-19T12:33:33Z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