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CF29E-22F8-4D06-8B92-8A51B48F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6B3D3-DD6A-4BE7-A9EB-36F42081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E55C2-DEAE-404F-A1E4-9019F31F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1B591-3DE6-4804-9323-3A070E7C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A5984-BB08-4F6C-8526-5604E91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5D3A-242B-4AD8-9438-15EB2BB4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B58B-E6AF-469A-9F64-AB1DBC80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69C56-7ED1-4991-B002-824BCECE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AD99-C63A-4D09-BB90-6B1C456B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45236-A927-4452-B2E8-07EF15C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1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32DAC-6624-4127-B5D1-4C4461279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F7FF5-1D4E-44EE-ABF6-A70EC637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AEBE5-2962-4D89-921B-F0316E7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773A9-2BFD-47EC-A0AC-D5F18F04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7102D-2F90-403D-8116-ACE8DEAC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4C086-FEE2-4396-814B-CFE1803A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2CF36-7609-41F4-9A51-A15C06CE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88B2-579E-4C15-BE1E-6B23952E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ADDC6-72F6-4A78-8CD8-5985D970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D9596-CC7C-498E-8613-0242FBB5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B681-40C8-4EDD-8137-57D76285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8C841-DB45-4915-A0F8-AFF8066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9BEA9-E703-432C-BF4E-6974297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D6BD1-9BBB-40B6-A798-7CE9F5FD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19624-FDBD-41A1-9FF0-1260D7E9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0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90D0-AF79-4295-9125-F0FC211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2F32C-0F52-40F0-8E0D-BD08185D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18B31-B414-40EF-BBA9-BED2A8EB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1BF45-8EB0-40A7-84A6-B6DD0207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926BE-8913-446B-852C-12A84D61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A979E-5E86-447C-8D02-9161F32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9610-4F3D-4A8D-8AD9-A61E60B4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F4F01-7B04-47EB-9EF8-A78A52F3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47645-A51D-44C6-9719-FED936F7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FCA9BB-364A-4D7A-8C11-0E98265E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DB8D5-3B0D-4F02-9F3C-D8EA039E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E68D8-65BA-4C13-84D3-1FD4019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8EF94F-5E0D-42DC-8F84-36ED5C05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BDCC70-1947-4B1B-BA3F-E697DDC3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84EF-2206-408C-8A70-77D489F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B2AFA-C8C6-4715-8687-7FE77EB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B2070-4D4E-406E-B940-C80CA85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B0843-E8DD-4D9C-A4F1-6391E7F5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3703E-DBA2-4B4F-8795-3C8B8B5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CA7B8-CBD9-4649-996A-1BAB771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BF6CC-1F69-472C-8965-F339812D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D2DC-F568-4712-98F3-BB6F377D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C2AA1-6FC2-47F3-8947-BACAB771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FA43D-0975-4E46-9A23-6FD61E56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8B954-7285-484A-BDF8-00A316C8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01CF-7A7E-409E-911B-5BE00445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0A20C-777C-4F50-BF07-30E9C49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07CDA-67D3-4056-A4E9-CD58F771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E8A633-2F0E-42B5-87F6-AEAE777AA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657-4496-42AA-8866-82C9D9D2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AE19D-F1EE-45A9-A7F7-29444230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6A659-2397-4118-A3F8-53E2AD0C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AE7F0-F2F7-400A-9ECD-5E0DFD4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2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1F32D-4724-46DD-9BBD-3D2A56E0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21003-AEB3-43F6-960F-2D026E80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B3AB8-B1A9-4E02-A7C4-98C5CA159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ADC4-F5C7-4262-97DF-BDF9F6139C1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99ED7-5C3D-4198-961A-9788CC2E6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CDF3-0859-4C7E-B982-BC92C07C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8EED-F548-46DD-A2E3-576B0741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6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0">
            <a:extLst>
              <a:ext uri="{FF2B5EF4-FFF2-40B4-BE49-F238E27FC236}">
                <a16:creationId xmlns:a16="http://schemas.microsoft.com/office/drawing/2014/main" id="{45B62A6F-EDBA-4CB7-926A-73F5676E3FAD}"/>
              </a:ext>
            </a:extLst>
          </p:cNvPr>
          <p:cNvSpPr txBox="1"/>
          <p:nvPr/>
        </p:nvSpPr>
        <p:spPr>
          <a:xfrm>
            <a:off x="4382013" y="1059945"/>
            <a:ext cx="3101027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编程模型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7B70E-D6FA-4D4C-B5A9-0A7982AB1E39}"/>
              </a:ext>
            </a:extLst>
          </p:cNvPr>
          <p:cNvSpPr/>
          <p:nvPr/>
        </p:nvSpPr>
        <p:spPr>
          <a:xfrm>
            <a:off x="1972086" y="2691495"/>
            <a:ext cx="1378497" cy="512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DataSource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F817C29-07DC-4B34-928A-976A89C1CC74}"/>
              </a:ext>
            </a:extLst>
          </p:cNvPr>
          <p:cNvSpPr/>
          <p:nvPr/>
        </p:nvSpPr>
        <p:spPr>
          <a:xfrm>
            <a:off x="3642576" y="2691495"/>
            <a:ext cx="1286597" cy="5122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Spout</a:t>
            </a:r>
            <a:endParaRPr lang="zh-CN" altLang="en-US" sz="140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3FDB40AE-0A96-4DDA-9926-2A3978F55A40}"/>
              </a:ext>
            </a:extLst>
          </p:cNvPr>
          <p:cNvSpPr/>
          <p:nvPr/>
        </p:nvSpPr>
        <p:spPr>
          <a:xfrm>
            <a:off x="5944873" y="2979527"/>
            <a:ext cx="823125" cy="512243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Bolt</a:t>
            </a:r>
          </a:p>
        </p:txBody>
      </p:sp>
      <p:sp>
        <p:nvSpPr>
          <p:cNvPr id="6" name="TextBox 140">
            <a:extLst>
              <a:ext uri="{FF2B5EF4-FFF2-40B4-BE49-F238E27FC236}">
                <a16:creationId xmlns:a16="http://schemas.microsoft.com/office/drawing/2014/main" id="{42E54E9A-A2C1-47F2-892E-6F3E68A5BCC9}"/>
              </a:ext>
            </a:extLst>
          </p:cNvPr>
          <p:cNvSpPr txBox="1"/>
          <p:nvPr/>
        </p:nvSpPr>
        <p:spPr>
          <a:xfrm>
            <a:off x="4728146" y="2340630"/>
            <a:ext cx="101089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C693AE-60BB-49F4-85FD-417F7E2D994B}"/>
              </a:ext>
            </a:extLst>
          </p:cNvPr>
          <p:cNvSpPr/>
          <p:nvPr/>
        </p:nvSpPr>
        <p:spPr>
          <a:xfrm>
            <a:off x="1986392" y="4347679"/>
            <a:ext cx="1378497" cy="512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DataSource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EAFE8-6667-4C06-A701-875ACE7C3D30}"/>
              </a:ext>
            </a:extLst>
          </p:cNvPr>
          <p:cNvSpPr/>
          <p:nvPr/>
        </p:nvSpPr>
        <p:spPr>
          <a:xfrm>
            <a:off x="8880053" y="2115431"/>
            <a:ext cx="1378497" cy="512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hdfs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84300-EB96-4038-84E5-EF104516862E}"/>
              </a:ext>
            </a:extLst>
          </p:cNvPr>
          <p:cNvSpPr/>
          <p:nvPr/>
        </p:nvSpPr>
        <p:spPr>
          <a:xfrm>
            <a:off x="8880053" y="2979527"/>
            <a:ext cx="1378497" cy="512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Hbase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675716-1F4E-496F-8721-F40EB1A62DBC}"/>
              </a:ext>
            </a:extLst>
          </p:cNvPr>
          <p:cNvSpPr/>
          <p:nvPr/>
        </p:nvSpPr>
        <p:spPr>
          <a:xfrm>
            <a:off x="8880053" y="3922725"/>
            <a:ext cx="1378497" cy="512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Mongodb</a:t>
            </a:r>
            <a:endParaRPr lang="zh-CN" altLang="en-US" sz="1400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6C135D34-0989-447C-826B-9F0AB1D70E83}"/>
              </a:ext>
            </a:extLst>
          </p:cNvPr>
          <p:cNvSpPr/>
          <p:nvPr/>
        </p:nvSpPr>
        <p:spPr>
          <a:xfrm>
            <a:off x="5932527" y="2115431"/>
            <a:ext cx="823125" cy="512243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Bolt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92F8DEB5-4A44-4EAA-8525-ACD0265BDE96}"/>
              </a:ext>
            </a:extLst>
          </p:cNvPr>
          <p:cNvSpPr/>
          <p:nvPr/>
        </p:nvSpPr>
        <p:spPr>
          <a:xfrm>
            <a:off x="5944873" y="4347679"/>
            <a:ext cx="823125" cy="512243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Bolt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C7F749-2A43-42D6-AA9C-A9309A5B27D6}"/>
              </a:ext>
            </a:extLst>
          </p:cNvPr>
          <p:cNvSpPr/>
          <p:nvPr/>
        </p:nvSpPr>
        <p:spPr>
          <a:xfrm>
            <a:off x="3642576" y="4347679"/>
            <a:ext cx="1286597" cy="5122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Spout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F6D65C-812B-4194-AA9A-7A5DC91AA1E2}"/>
              </a:ext>
            </a:extLst>
          </p:cNvPr>
          <p:cNvSpPr/>
          <p:nvPr/>
        </p:nvSpPr>
        <p:spPr>
          <a:xfrm>
            <a:off x="8884854" y="4721908"/>
            <a:ext cx="1378497" cy="512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Redis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664B3C-33ED-4289-B23E-5CD2C8644F14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3350583" y="2947617"/>
            <a:ext cx="291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DE056B-3F00-4144-9B36-2761173EE804}"/>
              </a:ext>
            </a:extLst>
          </p:cNvPr>
          <p:cNvCxnSpPr>
            <a:stCxn id="4" idx="6"/>
            <a:endCxn id="11" idx="1"/>
          </p:cNvCxnSpPr>
          <p:nvPr/>
        </p:nvCxnSpPr>
        <p:spPr>
          <a:xfrm flipV="1">
            <a:off x="4929173" y="2371553"/>
            <a:ext cx="100335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C2BE641-F543-4F3A-9DE1-225CF36EF766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4929173" y="2947617"/>
            <a:ext cx="101570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DBFC7E-65D2-4104-BA93-7314F18ADC50}"/>
              </a:ext>
            </a:extLst>
          </p:cNvPr>
          <p:cNvCxnSpPr>
            <a:stCxn id="7" idx="3"/>
            <a:endCxn id="13" idx="2"/>
          </p:cNvCxnSpPr>
          <p:nvPr/>
        </p:nvCxnSpPr>
        <p:spPr>
          <a:xfrm>
            <a:off x="3364889" y="4603801"/>
            <a:ext cx="2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14D9AF-0845-4EBB-8FAB-12488C23CADA}"/>
              </a:ext>
            </a:extLst>
          </p:cNvPr>
          <p:cNvCxnSpPr>
            <a:stCxn id="13" idx="6"/>
            <a:endCxn id="12" idx="1"/>
          </p:cNvCxnSpPr>
          <p:nvPr/>
        </p:nvCxnSpPr>
        <p:spPr>
          <a:xfrm>
            <a:off x="4929173" y="4603801"/>
            <a:ext cx="101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2A7E2B32-12B4-480F-85D5-0121A994C92E}"/>
              </a:ext>
            </a:extLst>
          </p:cNvPr>
          <p:cNvSpPr/>
          <p:nvPr/>
        </p:nvSpPr>
        <p:spPr>
          <a:xfrm>
            <a:off x="7266231" y="2547479"/>
            <a:ext cx="823125" cy="512243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Bolt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18E28D2-B17B-4104-A3DC-1AFE5D9F7534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6755652" y="2371553"/>
            <a:ext cx="51057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599E03-3F75-4221-A5D3-AEE80B0243C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6767998" y="2803601"/>
            <a:ext cx="498233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E92289-C2CD-4138-A0FD-E9067B381AC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767998" y="4603801"/>
            <a:ext cx="2116856" cy="3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ADB109-3ABC-4A1C-92A7-C2E5100CB61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6767998" y="4178847"/>
            <a:ext cx="2112055" cy="42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E3276F-5E8B-48F0-B43F-800543661178}"/>
              </a:ext>
            </a:extLst>
          </p:cNvPr>
          <p:cNvCxnSpPr>
            <a:stCxn id="20" idx="3"/>
            <a:endCxn id="8" idx="1"/>
          </p:cNvCxnSpPr>
          <p:nvPr/>
        </p:nvCxnSpPr>
        <p:spPr>
          <a:xfrm flipV="1">
            <a:off x="8089356" y="2371553"/>
            <a:ext cx="79069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782EAFF-0702-450D-B98E-9F510392CC58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8089356" y="2803601"/>
            <a:ext cx="79069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919368A-DB22-43C8-B256-D9B4F8226D43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8089356" y="2803601"/>
            <a:ext cx="790697" cy="137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0D4B42-9835-47AC-9042-22D36416700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>
            <a:off x="8089356" y="2803601"/>
            <a:ext cx="795498" cy="217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E1D847-AB67-4C92-8DC0-C63CC17C80AB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767998" y="3235649"/>
            <a:ext cx="2112055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40">
            <a:extLst>
              <a:ext uri="{FF2B5EF4-FFF2-40B4-BE49-F238E27FC236}">
                <a16:creationId xmlns:a16="http://schemas.microsoft.com/office/drawing/2014/main" id="{41650E9D-BF51-4BE4-BDF5-B90A89DE3B70}"/>
              </a:ext>
            </a:extLst>
          </p:cNvPr>
          <p:cNvSpPr txBox="1"/>
          <p:nvPr/>
        </p:nvSpPr>
        <p:spPr>
          <a:xfrm>
            <a:off x="4722697" y="4251348"/>
            <a:ext cx="101089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</a:p>
        </p:txBody>
      </p:sp>
      <p:sp>
        <p:nvSpPr>
          <p:cNvPr id="31" name="TextBox 140">
            <a:extLst>
              <a:ext uri="{FF2B5EF4-FFF2-40B4-BE49-F238E27FC236}">
                <a16:creationId xmlns:a16="http://schemas.microsoft.com/office/drawing/2014/main" id="{87DD1D0E-C6D7-4092-97EB-574D22FC0BF2}"/>
              </a:ext>
            </a:extLst>
          </p:cNvPr>
          <p:cNvSpPr txBox="1"/>
          <p:nvPr/>
        </p:nvSpPr>
        <p:spPr>
          <a:xfrm>
            <a:off x="6634670" y="2152476"/>
            <a:ext cx="101089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</a:p>
        </p:txBody>
      </p:sp>
      <p:sp>
        <p:nvSpPr>
          <p:cNvPr id="32" name="TextBox 140">
            <a:extLst>
              <a:ext uri="{FF2B5EF4-FFF2-40B4-BE49-F238E27FC236}">
                <a16:creationId xmlns:a16="http://schemas.microsoft.com/office/drawing/2014/main" id="{696E1916-21E8-46B1-921C-7EF91B847013}"/>
              </a:ext>
            </a:extLst>
          </p:cNvPr>
          <p:cNvSpPr txBox="1"/>
          <p:nvPr/>
        </p:nvSpPr>
        <p:spPr>
          <a:xfrm>
            <a:off x="4733885" y="3075572"/>
            <a:ext cx="101089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</a:p>
        </p:txBody>
      </p:sp>
      <p:sp>
        <p:nvSpPr>
          <p:cNvPr id="33" name="TextBox 140">
            <a:extLst>
              <a:ext uri="{FF2B5EF4-FFF2-40B4-BE49-F238E27FC236}">
                <a16:creationId xmlns:a16="http://schemas.microsoft.com/office/drawing/2014/main" id="{0C5DBB74-3540-4444-9F22-CAEF5B170B11}"/>
              </a:ext>
            </a:extLst>
          </p:cNvPr>
          <p:cNvSpPr txBox="1"/>
          <p:nvPr/>
        </p:nvSpPr>
        <p:spPr>
          <a:xfrm>
            <a:off x="6731447" y="3049028"/>
            <a:ext cx="101089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+mn-ea"/>
              </a:rPr>
              <a:t>tuple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E77D34-1095-4B23-BCAF-4C1756821186}"/>
              </a:ext>
            </a:extLst>
          </p:cNvPr>
          <p:cNvSpPr/>
          <p:nvPr/>
        </p:nvSpPr>
        <p:spPr>
          <a:xfrm>
            <a:off x="5299049" y="2676397"/>
            <a:ext cx="1763910" cy="250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Stream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是指数据流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35" name="Picture 2" descr="http://www.szbda.cn/uploadfile/2014/0228/20140228090339980.jpg">
            <a:extLst>
              <a:ext uri="{FF2B5EF4-FFF2-40B4-BE49-F238E27FC236}">
                <a16:creationId xmlns:a16="http://schemas.microsoft.com/office/drawing/2014/main" id="{32E6ED3F-BAC1-4A61-B8AF-A9021E83D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t="2212" r="22668" b="5487"/>
          <a:stretch/>
        </p:blipFill>
        <p:spPr bwMode="auto">
          <a:xfrm>
            <a:off x="3677908" y="3362961"/>
            <a:ext cx="1143563" cy="9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img67.chem17.com/1/20170702/636345914386656202882.jpg">
            <a:extLst>
              <a:ext uri="{FF2B5EF4-FFF2-40B4-BE49-F238E27FC236}">
                <a16:creationId xmlns:a16="http://schemas.microsoft.com/office/drawing/2014/main" id="{6891EFD1-7B75-433E-BC67-5E00CBE81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455" b="2722"/>
          <a:stretch/>
        </p:blipFill>
        <p:spPr bwMode="auto">
          <a:xfrm>
            <a:off x="6040981" y="3536828"/>
            <a:ext cx="577811" cy="9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82C9D3B1-7AB3-490B-867F-282D5B12B1AA}"/>
              </a:ext>
            </a:extLst>
          </p:cNvPr>
          <p:cNvSpPr/>
          <p:nvPr/>
        </p:nvSpPr>
        <p:spPr>
          <a:xfrm>
            <a:off x="3764290" y="1541808"/>
            <a:ext cx="923076" cy="31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n>
                  <a:solidFill>
                    <a:srgbClr val="FF0000"/>
                  </a:solidFill>
                </a:ln>
              </a:rPr>
              <a:t>水龙头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6EE8F8-C6BE-4413-BF91-4F997032ECE2}"/>
              </a:ext>
            </a:extLst>
          </p:cNvPr>
          <p:cNvSpPr/>
          <p:nvPr/>
        </p:nvSpPr>
        <p:spPr>
          <a:xfrm>
            <a:off x="5866557" y="1539368"/>
            <a:ext cx="923076" cy="31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n>
                  <a:solidFill>
                    <a:srgbClr val="FF0000"/>
                  </a:solidFill>
                </a:ln>
              </a:rPr>
              <a:t>转接头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9113D3-2193-42EF-B5AB-6D180B636F6C}"/>
              </a:ext>
            </a:extLst>
          </p:cNvPr>
          <p:cNvSpPr/>
          <p:nvPr/>
        </p:nvSpPr>
        <p:spPr>
          <a:xfrm>
            <a:off x="2164815" y="1541808"/>
            <a:ext cx="923076" cy="31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n>
                  <a:solidFill>
                    <a:srgbClr val="FF0000"/>
                  </a:solidFill>
                </a:ln>
              </a:rPr>
              <a:t>水源头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D95E055-2E5B-41A2-8E95-C530703C4201}"/>
              </a:ext>
            </a:extLst>
          </p:cNvPr>
          <p:cNvSpPr/>
          <p:nvPr/>
        </p:nvSpPr>
        <p:spPr>
          <a:xfrm>
            <a:off x="8519867" y="1543551"/>
            <a:ext cx="2068737" cy="31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n>
                  <a:solidFill>
                    <a:srgbClr val="FF0000"/>
                  </a:solidFill>
                </a:ln>
              </a:rPr>
              <a:t>处理后的水存放池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9E6F31C-0E3C-4829-9627-25713B5AF56B}"/>
              </a:ext>
            </a:extLst>
          </p:cNvPr>
          <p:cNvCxnSpPr/>
          <p:nvPr/>
        </p:nvCxnSpPr>
        <p:spPr>
          <a:xfrm>
            <a:off x="3347392" y="1915749"/>
            <a:ext cx="0" cy="3700472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AC5DE5A-3EA5-457F-AE4F-FB680F443747}"/>
              </a:ext>
            </a:extLst>
          </p:cNvPr>
          <p:cNvCxnSpPr/>
          <p:nvPr/>
        </p:nvCxnSpPr>
        <p:spPr>
          <a:xfrm>
            <a:off x="8395622" y="1915749"/>
            <a:ext cx="0" cy="3700472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40A8D2A-08CC-405F-B1F2-020A9DA5DFC2}"/>
              </a:ext>
            </a:extLst>
          </p:cNvPr>
          <p:cNvSpPr/>
          <p:nvPr/>
        </p:nvSpPr>
        <p:spPr>
          <a:xfrm>
            <a:off x="3611401" y="1933865"/>
            <a:ext cx="2217407" cy="40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rgbClr val="FF0000"/>
                </a:solidFill>
              </a:rPr>
              <a:t>Storm</a:t>
            </a:r>
            <a:r>
              <a:rPr lang="zh-CN" altLang="zh-CN" sz="1000" dirty="0">
                <a:solidFill>
                  <a:srgbClr val="FF0000"/>
                </a:solidFill>
              </a:rPr>
              <a:t>中运行的一个实时应用程序的名称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7788FE-2AB4-4F53-8197-23B5BD94F6C8}"/>
              </a:ext>
            </a:extLst>
          </p:cNvPr>
          <p:cNvSpPr/>
          <p:nvPr/>
        </p:nvSpPr>
        <p:spPr>
          <a:xfrm>
            <a:off x="1866269" y="3304903"/>
            <a:ext cx="1628885" cy="40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）文件、数据库、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缓冲队列</a:t>
            </a:r>
            <a:r>
              <a:rPr lang="en-US" altLang="zh-CN" sz="1000" dirty="0" err="1">
                <a:solidFill>
                  <a:srgbClr val="FF0000"/>
                </a:solidFill>
              </a:rPr>
              <a:t>kafka</a:t>
            </a:r>
            <a:r>
              <a:rPr lang="zh-CN" altLang="en-US" sz="10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411BED-94C3-4D1E-AC04-6395B24E103F}"/>
              </a:ext>
            </a:extLst>
          </p:cNvPr>
          <p:cNvSpPr/>
          <p:nvPr/>
        </p:nvSpPr>
        <p:spPr>
          <a:xfrm>
            <a:off x="3526695" y="4915029"/>
            <a:ext cx="2044083" cy="56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spout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从外部数据源中读取数据，然后转换为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内部的源数据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16F43C-FD60-4E3E-888A-8B27F56375AD}"/>
              </a:ext>
            </a:extLst>
          </p:cNvPr>
          <p:cNvSpPr/>
          <p:nvPr/>
        </p:nvSpPr>
        <p:spPr>
          <a:xfrm>
            <a:off x="5628429" y="4875642"/>
            <a:ext cx="2085958" cy="40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数据后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，根据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F6D21C-6CD0-42DB-8DA0-C05112F3431E}"/>
              </a:ext>
            </a:extLst>
          </p:cNvPr>
          <p:cNvSpPr/>
          <p:nvPr/>
        </p:nvSpPr>
        <p:spPr>
          <a:xfrm>
            <a:off x="4685081" y="3514754"/>
            <a:ext cx="1587740" cy="40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一次消息传递的基本单元</a:t>
            </a:r>
            <a:r>
              <a:rPr lang="en-US" altLang="zh-CN" sz="1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0">
            <a:extLst>
              <a:ext uri="{FF2B5EF4-FFF2-40B4-BE49-F238E27FC236}">
                <a16:creationId xmlns:a16="http://schemas.microsoft.com/office/drawing/2014/main" id="{500E6D26-C952-4533-9286-271D27E5F2C3}"/>
              </a:ext>
            </a:extLst>
          </p:cNvPr>
          <p:cNvSpPr txBox="1"/>
          <p:nvPr/>
        </p:nvSpPr>
        <p:spPr>
          <a:xfrm>
            <a:off x="4331486" y="1265366"/>
            <a:ext cx="2923059" cy="37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核心组件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AC70A0-CA7A-4ACE-99BB-BA9873F00455}"/>
              </a:ext>
            </a:extLst>
          </p:cNvPr>
          <p:cNvSpPr/>
          <p:nvPr/>
        </p:nvSpPr>
        <p:spPr>
          <a:xfrm>
            <a:off x="2458252" y="3074655"/>
            <a:ext cx="952882" cy="443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Nimbus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773F51-06EF-41BA-A722-3D725E45595A}"/>
              </a:ext>
            </a:extLst>
          </p:cNvPr>
          <p:cNvSpPr/>
          <p:nvPr/>
        </p:nvSpPr>
        <p:spPr>
          <a:xfrm>
            <a:off x="4147129" y="2210558"/>
            <a:ext cx="1645887" cy="591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Zookeeper</a:t>
            </a:r>
            <a:endParaRPr lang="zh-CN" altLang="en-US" sz="1400" dirty="0"/>
          </a:p>
        </p:txBody>
      </p:sp>
      <p:sp>
        <p:nvSpPr>
          <p:cNvPr id="5" name="圆角矩形 5">
            <a:extLst>
              <a:ext uri="{FF2B5EF4-FFF2-40B4-BE49-F238E27FC236}">
                <a16:creationId xmlns:a16="http://schemas.microsoft.com/office/drawing/2014/main" id="{62A18A2C-7626-46F2-880D-E7CCAE34A27C}"/>
              </a:ext>
            </a:extLst>
          </p:cNvPr>
          <p:cNvSpPr/>
          <p:nvPr/>
        </p:nvSpPr>
        <p:spPr>
          <a:xfrm>
            <a:off x="6490699" y="2606603"/>
            <a:ext cx="1299385" cy="517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supervisor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B2C698-D019-423C-8E00-A77A9156DDC6}"/>
              </a:ext>
            </a:extLst>
          </p:cNvPr>
          <p:cNvSpPr/>
          <p:nvPr/>
        </p:nvSpPr>
        <p:spPr>
          <a:xfrm>
            <a:off x="4147129" y="3002646"/>
            <a:ext cx="1645887" cy="591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Zookeeper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7661CB-E4CB-4A84-9DD5-30662EDCCA9B}"/>
              </a:ext>
            </a:extLst>
          </p:cNvPr>
          <p:cNvSpPr/>
          <p:nvPr/>
        </p:nvSpPr>
        <p:spPr>
          <a:xfrm>
            <a:off x="4147129" y="3794734"/>
            <a:ext cx="1645887" cy="591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Zookeeper</a:t>
            </a:r>
            <a:endParaRPr lang="zh-CN" altLang="en-US" sz="1400" dirty="0"/>
          </a:p>
        </p:txBody>
      </p:sp>
      <p:sp>
        <p:nvSpPr>
          <p:cNvPr id="8" name="圆角矩形 57">
            <a:extLst>
              <a:ext uri="{FF2B5EF4-FFF2-40B4-BE49-F238E27FC236}">
                <a16:creationId xmlns:a16="http://schemas.microsoft.com/office/drawing/2014/main" id="{EF1F3A96-60A2-41F7-BA7C-6912A8EB553A}"/>
              </a:ext>
            </a:extLst>
          </p:cNvPr>
          <p:cNvSpPr/>
          <p:nvPr/>
        </p:nvSpPr>
        <p:spPr>
          <a:xfrm>
            <a:off x="6490699" y="3434695"/>
            <a:ext cx="1299385" cy="517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supervisor</a:t>
            </a:r>
            <a:endParaRPr lang="zh-CN" altLang="en-US" sz="1400" dirty="0"/>
          </a:p>
        </p:txBody>
      </p:sp>
      <p:sp>
        <p:nvSpPr>
          <p:cNvPr id="9" name="圆角矩形 58">
            <a:extLst>
              <a:ext uri="{FF2B5EF4-FFF2-40B4-BE49-F238E27FC236}">
                <a16:creationId xmlns:a16="http://schemas.microsoft.com/office/drawing/2014/main" id="{747C167E-F7F2-4429-957E-D5F52D0428D9}"/>
              </a:ext>
            </a:extLst>
          </p:cNvPr>
          <p:cNvSpPr/>
          <p:nvPr/>
        </p:nvSpPr>
        <p:spPr>
          <a:xfrm>
            <a:off x="6490699" y="4226783"/>
            <a:ext cx="1299385" cy="517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supervisor</a:t>
            </a:r>
            <a:endParaRPr lang="zh-CN" altLang="en-US" sz="1400" dirty="0"/>
          </a:p>
        </p:txBody>
      </p:sp>
      <p:sp>
        <p:nvSpPr>
          <p:cNvPr id="10" name="圆角矩形 60">
            <a:extLst>
              <a:ext uri="{FF2B5EF4-FFF2-40B4-BE49-F238E27FC236}">
                <a16:creationId xmlns:a16="http://schemas.microsoft.com/office/drawing/2014/main" id="{BD4563FF-184D-42D8-AEE3-62732520A10E}"/>
              </a:ext>
            </a:extLst>
          </p:cNvPr>
          <p:cNvSpPr/>
          <p:nvPr/>
        </p:nvSpPr>
        <p:spPr>
          <a:xfrm>
            <a:off x="6478346" y="1907710"/>
            <a:ext cx="1299385" cy="517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supervisor</a:t>
            </a:r>
            <a:endParaRPr lang="zh-CN" altLang="en-US" sz="1400" dirty="0"/>
          </a:p>
        </p:txBody>
      </p:sp>
      <p:sp>
        <p:nvSpPr>
          <p:cNvPr id="11" name="TextBox 140">
            <a:extLst>
              <a:ext uri="{FF2B5EF4-FFF2-40B4-BE49-F238E27FC236}">
                <a16:creationId xmlns:a16="http://schemas.microsoft.com/office/drawing/2014/main" id="{8C4DC07C-3297-47DA-8F54-C5C98F80893C}"/>
              </a:ext>
            </a:extLst>
          </p:cNvPr>
          <p:cNvSpPr txBox="1"/>
          <p:nvPr/>
        </p:nvSpPr>
        <p:spPr>
          <a:xfrm>
            <a:off x="2161838" y="2206737"/>
            <a:ext cx="2007929" cy="63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Nimbus: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主控节点，用于接收提交任务、分配集群任务、集群监控等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754C4248-BA64-4C2D-B7A1-CC2702423FA7}"/>
              </a:ext>
            </a:extLst>
          </p:cNvPr>
          <p:cNvSpPr txBox="1"/>
          <p:nvPr/>
        </p:nvSpPr>
        <p:spPr>
          <a:xfrm>
            <a:off x="4147130" y="4463903"/>
            <a:ext cx="1849964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Zookeeper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：集群中数据的存储（如心跳信息、集群状态和配置信息）、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Nimbus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分配给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supervisor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的任务等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TextBox 140">
            <a:extLst>
              <a:ext uri="{FF2B5EF4-FFF2-40B4-BE49-F238E27FC236}">
                <a16:creationId xmlns:a16="http://schemas.microsoft.com/office/drawing/2014/main" id="{E05905B8-FD19-4395-B278-5932AB065AC9}"/>
              </a:ext>
            </a:extLst>
          </p:cNvPr>
          <p:cNvSpPr txBox="1"/>
          <p:nvPr/>
        </p:nvSpPr>
        <p:spPr>
          <a:xfrm>
            <a:off x="6133633" y="4833235"/>
            <a:ext cx="2158487" cy="63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Supervisor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：负责接收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Nimbus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分配的任务，管理属于自己的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Worker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进程。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TextBox 140">
            <a:extLst>
              <a:ext uri="{FF2B5EF4-FFF2-40B4-BE49-F238E27FC236}">
                <a16:creationId xmlns:a16="http://schemas.microsoft.com/office/drawing/2014/main" id="{D0CF3EDC-DF98-4009-B90D-96E3140B2493}"/>
              </a:ext>
            </a:extLst>
          </p:cNvPr>
          <p:cNvSpPr txBox="1"/>
          <p:nvPr/>
        </p:nvSpPr>
        <p:spPr>
          <a:xfrm>
            <a:off x="7714835" y="2719133"/>
            <a:ext cx="1645887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Worker: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运行具体处理组件逻辑的进程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22F04-9028-43CB-A66F-6D4FD69AAFF9}"/>
              </a:ext>
            </a:extLst>
          </p:cNvPr>
          <p:cNvSpPr/>
          <p:nvPr/>
        </p:nvSpPr>
        <p:spPr>
          <a:xfrm>
            <a:off x="8091074" y="2274690"/>
            <a:ext cx="931215" cy="262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C60EC9-7C63-40B2-B28A-04AE69B77B42}"/>
              </a:ext>
            </a:extLst>
          </p:cNvPr>
          <p:cNvSpPr/>
          <p:nvPr/>
        </p:nvSpPr>
        <p:spPr>
          <a:xfrm>
            <a:off x="8091074" y="1888335"/>
            <a:ext cx="931215" cy="262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endParaRPr lang="zh-CN" altLang="en-US" sz="1200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5D7DB8A-C123-4680-8804-7ACF727FD337}"/>
              </a:ext>
            </a:extLst>
          </p:cNvPr>
          <p:cNvSpPr/>
          <p:nvPr/>
        </p:nvSpPr>
        <p:spPr>
          <a:xfrm>
            <a:off x="7558467" y="1888335"/>
            <a:ext cx="598673" cy="7010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FFC167-F37D-4F68-81E9-6FE560DE5468}"/>
              </a:ext>
            </a:extLst>
          </p:cNvPr>
          <p:cNvSpPr/>
          <p:nvPr/>
        </p:nvSpPr>
        <p:spPr>
          <a:xfrm>
            <a:off x="8117713" y="3768368"/>
            <a:ext cx="2114107" cy="165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4E4A82-BC43-42D1-8C8D-247AAF3284C1}"/>
              </a:ext>
            </a:extLst>
          </p:cNvPr>
          <p:cNvSpPr/>
          <p:nvPr/>
        </p:nvSpPr>
        <p:spPr>
          <a:xfrm>
            <a:off x="8117714" y="3382013"/>
            <a:ext cx="931215" cy="262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</a:t>
            </a:r>
            <a:endParaRPr lang="zh-CN" altLang="en-US" sz="12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CB2DA9DB-2A27-4762-A671-95C868557B3E}"/>
              </a:ext>
            </a:extLst>
          </p:cNvPr>
          <p:cNvSpPr/>
          <p:nvPr/>
        </p:nvSpPr>
        <p:spPr>
          <a:xfrm>
            <a:off x="7585107" y="3382013"/>
            <a:ext cx="598673" cy="7010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10">
            <a:extLst>
              <a:ext uri="{FF2B5EF4-FFF2-40B4-BE49-F238E27FC236}">
                <a16:creationId xmlns:a16="http://schemas.microsoft.com/office/drawing/2014/main" id="{0A6DC75E-6DB8-4824-A621-97F92F3F2AB5}"/>
              </a:ext>
            </a:extLst>
          </p:cNvPr>
          <p:cNvSpPr/>
          <p:nvPr/>
        </p:nvSpPr>
        <p:spPr>
          <a:xfrm>
            <a:off x="3349377" y="3193236"/>
            <a:ext cx="776910" cy="239980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78">
            <a:extLst>
              <a:ext uri="{FF2B5EF4-FFF2-40B4-BE49-F238E27FC236}">
                <a16:creationId xmlns:a16="http://schemas.microsoft.com/office/drawing/2014/main" id="{437FBB22-029C-4C46-901C-51DDA5C95695}"/>
              </a:ext>
            </a:extLst>
          </p:cNvPr>
          <p:cNvSpPr/>
          <p:nvPr/>
        </p:nvSpPr>
        <p:spPr>
          <a:xfrm>
            <a:off x="5710123" y="3173910"/>
            <a:ext cx="776910" cy="239980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043B78-32E7-4DEE-ABA2-34DE888549C9}"/>
              </a:ext>
            </a:extLst>
          </p:cNvPr>
          <p:cNvSpPr/>
          <p:nvPr/>
        </p:nvSpPr>
        <p:spPr>
          <a:xfrm>
            <a:off x="8218892" y="4029206"/>
            <a:ext cx="884422" cy="12778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8E9CF3-77E5-4782-8684-FCA58CB76AFA}"/>
              </a:ext>
            </a:extLst>
          </p:cNvPr>
          <p:cNvSpPr/>
          <p:nvPr/>
        </p:nvSpPr>
        <p:spPr>
          <a:xfrm>
            <a:off x="8718914" y="3767983"/>
            <a:ext cx="667617" cy="25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0E3DB8-C02C-4FEA-B19B-C0B3063AB09C}"/>
              </a:ext>
            </a:extLst>
          </p:cNvPr>
          <p:cNvSpPr/>
          <p:nvPr/>
        </p:nvSpPr>
        <p:spPr>
          <a:xfrm>
            <a:off x="8270759" y="4040420"/>
            <a:ext cx="777536" cy="25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96D4F31-8CD8-473A-90C4-94076DB29447}"/>
              </a:ext>
            </a:extLst>
          </p:cNvPr>
          <p:cNvSpPr/>
          <p:nvPr/>
        </p:nvSpPr>
        <p:spPr>
          <a:xfrm>
            <a:off x="8270759" y="4389197"/>
            <a:ext cx="770890" cy="295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Spout</a:t>
            </a:r>
          </a:p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79AE567-0ADF-4E70-BA75-6348F01C6B18}"/>
              </a:ext>
            </a:extLst>
          </p:cNvPr>
          <p:cNvSpPr/>
          <p:nvPr/>
        </p:nvSpPr>
        <p:spPr>
          <a:xfrm>
            <a:off x="8270759" y="4882120"/>
            <a:ext cx="770890" cy="295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3F84C0-3AEF-48E0-9D32-1A3E276DF883}"/>
              </a:ext>
            </a:extLst>
          </p:cNvPr>
          <p:cNvSpPr/>
          <p:nvPr/>
        </p:nvSpPr>
        <p:spPr>
          <a:xfrm>
            <a:off x="9014642" y="4023612"/>
            <a:ext cx="884422" cy="12778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AF90BC-D7B0-4F89-B0D1-50140EBD2E3A}"/>
              </a:ext>
            </a:extLst>
          </p:cNvPr>
          <p:cNvSpPr/>
          <p:nvPr/>
        </p:nvSpPr>
        <p:spPr>
          <a:xfrm>
            <a:off x="9066509" y="4034826"/>
            <a:ext cx="777536" cy="25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A8F441B-F12B-4461-9AB7-78F20F18D89B}"/>
              </a:ext>
            </a:extLst>
          </p:cNvPr>
          <p:cNvSpPr/>
          <p:nvPr/>
        </p:nvSpPr>
        <p:spPr>
          <a:xfrm>
            <a:off x="9066509" y="4383603"/>
            <a:ext cx="770890" cy="295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bolt</a:t>
            </a:r>
          </a:p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8770F0-5623-4B34-8A32-D8C30C163BBB}"/>
              </a:ext>
            </a:extLst>
          </p:cNvPr>
          <p:cNvSpPr/>
          <p:nvPr/>
        </p:nvSpPr>
        <p:spPr>
          <a:xfrm>
            <a:off x="9066509" y="4876526"/>
            <a:ext cx="770890" cy="295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91DDD8A-9CA7-4BA5-ADC3-FEC8CE59AFBC}"/>
              </a:ext>
            </a:extLst>
          </p:cNvPr>
          <p:cNvSpPr/>
          <p:nvPr/>
        </p:nvSpPr>
        <p:spPr>
          <a:xfrm>
            <a:off x="1981137" y="4718089"/>
            <a:ext cx="1557194" cy="5641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3" name="TextBox 140">
            <a:extLst>
              <a:ext uri="{FF2B5EF4-FFF2-40B4-BE49-F238E27FC236}">
                <a16:creationId xmlns:a16="http://schemas.microsoft.com/office/drawing/2014/main" id="{2A81AB1C-E95B-4879-8780-6014AB1292E8}"/>
              </a:ext>
            </a:extLst>
          </p:cNvPr>
          <p:cNvSpPr txBox="1"/>
          <p:nvPr/>
        </p:nvSpPr>
        <p:spPr>
          <a:xfrm>
            <a:off x="2161838" y="4080654"/>
            <a:ext cx="1849964" cy="2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）提交</a:t>
            </a:r>
            <a:r>
              <a:rPr lang="en-US" altLang="zh-CN" sz="1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endParaRPr lang="en-US" altLang="zh-CN" sz="1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F8BB61-4435-43D1-A6D9-3151585E8849}"/>
              </a:ext>
            </a:extLst>
          </p:cNvPr>
          <p:cNvCxnSpPr>
            <a:stCxn id="32" idx="0"/>
            <a:endCxn id="3" idx="2"/>
          </p:cNvCxnSpPr>
          <p:nvPr/>
        </p:nvCxnSpPr>
        <p:spPr>
          <a:xfrm flipV="1">
            <a:off x="2759734" y="3518621"/>
            <a:ext cx="174959" cy="11994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0">
            <a:extLst>
              <a:ext uri="{FF2B5EF4-FFF2-40B4-BE49-F238E27FC236}">
                <a16:creationId xmlns:a16="http://schemas.microsoft.com/office/drawing/2014/main" id="{E302F57C-5B80-414E-8F15-945EE46B8433}"/>
              </a:ext>
            </a:extLst>
          </p:cNvPr>
          <p:cNvSpPr txBox="1"/>
          <p:nvPr/>
        </p:nvSpPr>
        <p:spPr>
          <a:xfrm>
            <a:off x="4383568" y="559249"/>
            <a:ext cx="2786999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并发度案例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2EBC58-7B58-479C-9010-2D7AC4118B20}"/>
              </a:ext>
            </a:extLst>
          </p:cNvPr>
          <p:cNvSpPr/>
          <p:nvPr/>
        </p:nvSpPr>
        <p:spPr>
          <a:xfrm>
            <a:off x="5332721" y="2646325"/>
            <a:ext cx="2015702" cy="28716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20636-482F-4853-BCA9-66B7B7AA3717}"/>
              </a:ext>
            </a:extLst>
          </p:cNvPr>
          <p:cNvSpPr/>
          <p:nvPr/>
        </p:nvSpPr>
        <p:spPr>
          <a:xfrm>
            <a:off x="5433898" y="2907164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E929BD-3F57-43AB-8DAC-B69D646E1295}"/>
              </a:ext>
            </a:extLst>
          </p:cNvPr>
          <p:cNvSpPr/>
          <p:nvPr/>
        </p:nvSpPr>
        <p:spPr>
          <a:xfrm>
            <a:off x="5933922" y="2645940"/>
            <a:ext cx="636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1B841A-285D-447F-A962-ADBBDF6785F7}"/>
              </a:ext>
            </a:extLst>
          </p:cNvPr>
          <p:cNvSpPr/>
          <p:nvPr/>
        </p:nvSpPr>
        <p:spPr>
          <a:xfrm>
            <a:off x="5485766" y="2918377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31B106E-C599-4609-A732-365BE83CBB89}"/>
              </a:ext>
            </a:extLst>
          </p:cNvPr>
          <p:cNvSpPr/>
          <p:nvPr/>
        </p:nvSpPr>
        <p:spPr>
          <a:xfrm>
            <a:off x="5476973" y="3141392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3A556B-5D14-4840-A442-104D62E890D2}"/>
              </a:ext>
            </a:extLst>
          </p:cNvPr>
          <p:cNvSpPr/>
          <p:nvPr/>
        </p:nvSpPr>
        <p:spPr>
          <a:xfrm>
            <a:off x="6229648" y="2901569"/>
            <a:ext cx="843255" cy="1519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C4942E-736F-4885-8989-4488E4EC7A53}"/>
              </a:ext>
            </a:extLst>
          </p:cNvPr>
          <p:cNvSpPr/>
          <p:nvPr/>
        </p:nvSpPr>
        <p:spPr>
          <a:xfrm>
            <a:off x="6281516" y="2912783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74855B-A50A-4017-9D2E-950761F5F359}"/>
              </a:ext>
            </a:extLst>
          </p:cNvPr>
          <p:cNvSpPr/>
          <p:nvPr/>
        </p:nvSpPr>
        <p:spPr>
          <a:xfrm>
            <a:off x="6276835" y="3140619"/>
            <a:ext cx="735007" cy="3104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0936BC-FFB5-492D-BFC8-B43B146446E4}"/>
              </a:ext>
            </a:extLst>
          </p:cNvPr>
          <p:cNvSpPr/>
          <p:nvPr/>
        </p:nvSpPr>
        <p:spPr>
          <a:xfrm>
            <a:off x="8383690" y="1487206"/>
            <a:ext cx="1281039" cy="4359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Yellow bolt</a:t>
            </a:r>
            <a:endParaRPr lang="zh-CN" altLang="en-US" sz="1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B57C7C-E564-4AF1-87AA-EE40C018D325}"/>
              </a:ext>
            </a:extLst>
          </p:cNvPr>
          <p:cNvSpPr/>
          <p:nvPr/>
        </p:nvSpPr>
        <p:spPr>
          <a:xfrm>
            <a:off x="5559351" y="1508407"/>
            <a:ext cx="1281039" cy="4359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Blue spout</a:t>
            </a:r>
            <a:endParaRPr lang="zh-CN" altLang="en-US" sz="1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DD4DE1F-8472-41B3-88D5-BE6153BB3F09}"/>
              </a:ext>
            </a:extLst>
          </p:cNvPr>
          <p:cNvSpPr/>
          <p:nvPr/>
        </p:nvSpPr>
        <p:spPr>
          <a:xfrm>
            <a:off x="6988904" y="1504017"/>
            <a:ext cx="1281039" cy="43598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Green bolt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48C80-2E37-4536-8CD7-EBF53C6BB0C8}"/>
              </a:ext>
            </a:extLst>
          </p:cNvPr>
          <p:cNvSpPr/>
          <p:nvPr/>
        </p:nvSpPr>
        <p:spPr>
          <a:xfrm>
            <a:off x="5433898" y="3662968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684889-0EA0-4241-8D4A-D4EB20DAB6B5}"/>
              </a:ext>
            </a:extLst>
          </p:cNvPr>
          <p:cNvSpPr/>
          <p:nvPr/>
        </p:nvSpPr>
        <p:spPr>
          <a:xfrm>
            <a:off x="5485766" y="3674181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0B1045-21B9-4C12-9203-575BF0CD695D}"/>
              </a:ext>
            </a:extLst>
          </p:cNvPr>
          <p:cNvSpPr/>
          <p:nvPr/>
        </p:nvSpPr>
        <p:spPr>
          <a:xfrm>
            <a:off x="5476973" y="3897196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E3E686-110F-48FC-939A-66EB22B6D4E0}"/>
              </a:ext>
            </a:extLst>
          </p:cNvPr>
          <p:cNvSpPr/>
          <p:nvPr/>
        </p:nvSpPr>
        <p:spPr>
          <a:xfrm>
            <a:off x="5433898" y="4408243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BF6897-3026-40D9-82CB-6EAB026761DB}"/>
              </a:ext>
            </a:extLst>
          </p:cNvPr>
          <p:cNvSpPr/>
          <p:nvPr/>
        </p:nvSpPr>
        <p:spPr>
          <a:xfrm>
            <a:off x="5485766" y="4419456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D0C67BD-5814-4AD5-A781-313D4890D6F9}"/>
              </a:ext>
            </a:extLst>
          </p:cNvPr>
          <p:cNvSpPr/>
          <p:nvPr/>
        </p:nvSpPr>
        <p:spPr>
          <a:xfrm>
            <a:off x="5476973" y="4642471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4C9F1DC-F827-462C-9DEE-D648804A159C}"/>
              </a:ext>
            </a:extLst>
          </p:cNvPr>
          <p:cNvSpPr/>
          <p:nvPr/>
        </p:nvSpPr>
        <p:spPr>
          <a:xfrm>
            <a:off x="6277769" y="3913231"/>
            <a:ext cx="735007" cy="3104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0F353A-22A1-4EEB-BA46-321CEC4055B7}"/>
              </a:ext>
            </a:extLst>
          </p:cNvPr>
          <p:cNvSpPr/>
          <p:nvPr/>
        </p:nvSpPr>
        <p:spPr>
          <a:xfrm>
            <a:off x="6229648" y="4420685"/>
            <a:ext cx="843255" cy="69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71941B-4FF2-48BE-8EC1-A657C6D76B83}"/>
              </a:ext>
            </a:extLst>
          </p:cNvPr>
          <p:cNvSpPr/>
          <p:nvPr/>
        </p:nvSpPr>
        <p:spPr>
          <a:xfrm>
            <a:off x="6281516" y="4431899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11B833E-03FA-4958-B3B0-24E3E36E9F18}"/>
              </a:ext>
            </a:extLst>
          </p:cNvPr>
          <p:cNvSpPr/>
          <p:nvPr/>
        </p:nvSpPr>
        <p:spPr>
          <a:xfrm>
            <a:off x="6276835" y="4659735"/>
            <a:ext cx="735007" cy="310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47B917-01CD-4B65-9081-ED30BB2A8D77}"/>
              </a:ext>
            </a:extLst>
          </p:cNvPr>
          <p:cNvSpPr/>
          <p:nvPr/>
        </p:nvSpPr>
        <p:spPr>
          <a:xfrm>
            <a:off x="8105761" y="2646325"/>
            <a:ext cx="2015702" cy="28716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8B3A5-C858-47EF-93D5-13721BCA9B4B}"/>
              </a:ext>
            </a:extLst>
          </p:cNvPr>
          <p:cNvSpPr/>
          <p:nvPr/>
        </p:nvSpPr>
        <p:spPr>
          <a:xfrm>
            <a:off x="8206938" y="2907164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152710-4A14-49D1-BFD3-DA3953ABC620}"/>
              </a:ext>
            </a:extLst>
          </p:cNvPr>
          <p:cNvSpPr/>
          <p:nvPr/>
        </p:nvSpPr>
        <p:spPr>
          <a:xfrm>
            <a:off x="8706962" y="2645940"/>
            <a:ext cx="6365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worker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3C87E8-F6B8-4C8D-B6C3-7F0F7252D6BC}"/>
              </a:ext>
            </a:extLst>
          </p:cNvPr>
          <p:cNvSpPr/>
          <p:nvPr/>
        </p:nvSpPr>
        <p:spPr>
          <a:xfrm>
            <a:off x="8258806" y="2918377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D8084C6-4E4D-43C1-9ACB-2FA2A6A9FA09}"/>
              </a:ext>
            </a:extLst>
          </p:cNvPr>
          <p:cNvSpPr/>
          <p:nvPr/>
        </p:nvSpPr>
        <p:spPr>
          <a:xfrm>
            <a:off x="8250013" y="3141392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B9CDFC-F2CB-4FDB-95B3-094DB2F00073}"/>
              </a:ext>
            </a:extLst>
          </p:cNvPr>
          <p:cNvSpPr/>
          <p:nvPr/>
        </p:nvSpPr>
        <p:spPr>
          <a:xfrm>
            <a:off x="9002688" y="2901569"/>
            <a:ext cx="843255" cy="1519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798B9ED-6EA4-4A18-9595-77F486DF7D27}"/>
              </a:ext>
            </a:extLst>
          </p:cNvPr>
          <p:cNvSpPr/>
          <p:nvPr/>
        </p:nvSpPr>
        <p:spPr>
          <a:xfrm>
            <a:off x="9054556" y="2912783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52C15E5-340C-4F2D-B4E0-33183229241C}"/>
              </a:ext>
            </a:extLst>
          </p:cNvPr>
          <p:cNvSpPr/>
          <p:nvPr/>
        </p:nvSpPr>
        <p:spPr>
          <a:xfrm>
            <a:off x="9049875" y="3140619"/>
            <a:ext cx="735007" cy="3104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49E63F-DB56-45C2-B59E-2E371D009167}"/>
              </a:ext>
            </a:extLst>
          </p:cNvPr>
          <p:cNvSpPr/>
          <p:nvPr/>
        </p:nvSpPr>
        <p:spPr>
          <a:xfrm>
            <a:off x="8206938" y="3662968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85B148-A30C-4346-88DF-AA905EF207B9}"/>
              </a:ext>
            </a:extLst>
          </p:cNvPr>
          <p:cNvSpPr/>
          <p:nvPr/>
        </p:nvSpPr>
        <p:spPr>
          <a:xfrm>
            <a:off x="8258806" y="3674181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1A9ED5B-730E-4A99-937F-89F337DBF450}"/>
              </a:ext>
            </a:extLst>
          </p:cNvPr>
          <p:cNvSpPr/>
          <p:nvPr/>
        </p:nvSpPr>
        <p:spPr>
          <a:xfrm>
            <a:off x="8250013" y="3897196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E51A32-0C12-48D5-BCA7-539377724483}"/>
              </a:ext>
            </a:extLst>
          </p:cNvPr>
          <p:cNvSpPr/>
          <p:nvPr/>
        </p:nvSpPr>
        <p:spPr>
          <a:xfrm>
            <a:off x="8206938" y="4408243"/>
            <a:ext cx="843255" cy="692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71C9B3F-1529-49C9-9F05-44F635C57986}"/>
              </a:ext>
            </a:extLst>
          </p:cNvPr>
          <p:cNvSpPr/>
          <p:nvPr/>
        </p:nvSpPr>
        <p:spPr>
          <a:xfrm>
            <a:off x="8258806" y="4419456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D885D17-0A1D-4F39-BE1D-43F6183507C3}"/>
              </a:ext>
            </a:extLst>
          </p:cNvPr>
          <p:cNvSpPr/>
          <p:nvPr/>
        </p:nvSpPr>
        <p:spPr>
          <a:xfrm>
            <a:off x="8250013" y="4642471"/>
            <a:ext cx="735007" cy="3104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BF829BB-EE92-4E2C-9FE8-E39C5016DFC6}"/>
              </a:ext>
            </a:extLst>
          </p:cNvPr>
          <p:cNvSpPr/>
          <p:nvPr/>
        </p:nvSpPr>
        <p:spPr>
          <a:xfrm>
            <a:off x="9050809" y="3913231"/>
            <a:ext cx="735007" cy="3104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651CB2-DDE5-4922-8E4B-B04CD7863179}"/>
              </a:ext>
            </a:extLst>
          </p:cNvPr>
          <p:cNvSpPr/>
          <p:nvPr/>
        </p:nvSpPr>
        <p:spPr>
          <a:xfrm>
            <a:off x="9002688" y="4420685"/>
            <a:ext cx="843255" cy="69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B9857A-0A95-4BA1-A78E-43EAA23647BB}"/>
              </a:ext>
            </a:extLst>
          </p:cNvPr>
          <p:cNvSpPr/>
          <p:nvPr/>
        </p:nvSpPr>
        <p:spPr>
          <a:xfrm>
            <a:off x="9054556" y="4431899"/>
            <a:ext cx="7413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executor</a:t>
            </a:r>
            <a:endParaRPr lang="zh-CN" altLang="en-US" sz="10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3EFDED7-DEC4-47FF-9CCD-8A20AD1C2174}"/>
              </a:ext>
            </a:extLst>
          </p:cNvPr>
          <p:cNvSpPr/>
          <p:nvPr/>
        </p:nvSpPr>
        <p:spPr>
          <a:xfrm>
            <a:off x="9049875" y="4659735"/>
            <a:ext cx="735007" cy="310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task</a:t>
            </a:r>
            <a:endParaRPr lang="zh-CN" altLang="en-US" sz="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DA989F-0611-459B-901E-0B37BCF6EAA7}"/>
              </a:ext>
            </a:extLst>
          </p:cNvPr>
          <p:cNvSpPr/>
          <p:nvPr/>
        </p:nvSpPr>
        <p:spPr>
          <a:xfrm>
            <a:off x="1044196" y="1418328"/>
            <a:ext cx="4463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=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conf.setNumWorkers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(2); </a:t>
            </a: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topologyBuilder.setSpout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("blue-spout",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BlueSpout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); </a:t>
            </a:r>
          </a:p>
          <a:p>
            <a:pPr fontAlgn="base"/>
            <a:endParaRPr lang="en-US" altLang="zh-CN" sz="1200" kern="100" dirty="0">
              <a:latin typeface="Times New Roman" panose="02020603050405020304" pitchFamily="18" charset="0"/>
            </a:endParaRP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("green-bolt",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GreenBolt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setNumTasks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shuffleGrouping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("blue-spout");</a:t>
            </a: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topologyBuilder.setBolt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("yellow-bolt", new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YellowBolt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(), 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).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shuffleGrouping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("green-bolt");</a:t>
            </a:r>
          </a:p>
          <a:p>
            <a:pPr fontAlgn="base"/>
            <a:endParaRPr lang="zh-CN" altLang="zh-CN" sz="1200" kern="100" dirty="0">
              <a:latin typeface="Times New Roman" panose="02020603050405020304" pitchFamily="18" charset="0"/>
            </a:endParaRPr>
          </a:p>
          <a:p>
            <a:r>
              <a:rPr lang="en-US" altLang="zh-CN" sz="1200" kern="100" dirty="0" err="1">
                <a:latin typeface="Times New Roman" panose="02020603050405020304" pitchFamily="18" charset="0"/>
              </a:rPr>
              <a:t>StormSubmitter.submitTopology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("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mytopology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",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conf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,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topologyBuilder.createTopology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());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339F191-EA62-471F-93FB-C1D69028566D}"/>
              </a:ext>
            </a:extLst>
          </p:cNvPr>
          <p:cNvSpPr/>
          <p:nvPr/>
        </p:nvSpPr>
        <p:spPr>
          <a:xfrm>
            <a:off x="7428057" y="1983202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A74688-1DA8-4CD5-B0C3-A22291596104}"/>
              </a:ext>
            </a:extLst>
          </p:cNvPr>
          <p:cNvSpPr/>
          <p:nvPr/>
        </p:nvSpPr>
        <p:spPr>
          <a:xfrm>
            <a:off x="8840426" y="1967349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5DC9DF-85B7-43C2-8DF2-ABC2FCA866CC}"/>
              </a:ext>
            </a:extLst>
          </p:cNvPr>
          <p:cNvSpPr/>
          <p:nvPr/>
        </p:nvSpPr>
        <p:spPr>
          <a:xfrm>
            <a:off x="5988081" y="1982709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87C6D1-9F8B-445F-80C1-CF96B1D67DB4}"/>
              </a:ext>
            </a:extLst>
          </p:cNvPr>
          <p:cNvSpPr/>
          <p:nvPr/>
        </p:nvSpPr>
        <p:spPr>
          <a:xfrm>
            <a:off x="5156265" y="1965245"/>
            <a:ext cx="735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线程数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D7EC46-83D2-4BFE-B95A-04531C270755}"/>
              </a:ext>
            </a:extLst>
          </p:cNvPr>
          <p:cNvSpPr/>
          <p:nvPr/>
        </p:nvSpPr>
        <p:spPr>
          <a:xfrm>
            <a:off x="5148153" y="2225310"/>
            <a:ext cx="735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任务数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C18D82B-7313-4B44-8358-E5D8C7BFD5C3}"/>
              </a:ext>
            </a:extLst>
          </p:cNvPr>
          <p:cNvSpPr/>
          <p:nvPr/>
        </p:nvSpPr>
        <p:spPr>
          <a:xfrm>
            <a:off x="7431524" y="2218878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C05DA9-E950-4991-A083-20D84FC35F2A}"/>
              </a:ext>
            </a:extLst>
          </p:cNvPr>
          <p:cNvSpPr/>
          <p:nvPr/>
        </p:nvSpPr>
        <p:spPr>
          <a:xfrm>
            <a:off x="8843893" y="2203025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515899-CDCE-4092-84EB-9D611F9C59F8}"/>
              </a:ext>
            </a:extLst>
          </p:cNvPr>
          <p:cNvSpPr/>
          <p:nvPr/>
        </p:nvSpPr>
        <p:spPr>
          <a:xfrm>
            <a:off x="5991548" y="2218385"/>
            <a:ext cx="330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endParaRPr lang="en-US" altLang="zh-CN" sz="12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64A9E8-A054-49ED-A605-B0094B9E6172}"/>
              </a:ext>
            </a:extLst>
          </p:cNvPr>
          <p:cNvCxnSpPr>
            <a:cxnSpLocks/>
          </p:cNvCxnSpPr>
          <p:nvPr/>
        </p:nvCxnSpPr>
        <p:spPr>
          <a:xfrm>
            <a:off x="2662323" y="1812979"/>
            <a:ext cx="3062958" cy="920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CDCFBF-8D07-4BA4-939B-30503FBA29D1}"/>
              </a:ext>
            </a:extLst>
          </p:cNvPr>
          <p:cNvCxnSpPr>
            <a:cxnSpLocks/>
          </p:cNvCxnSpPr>
          <p:nvPr/>
        </p:nvCxnSpPr>
        <p:spPr>
          <a:xfrm>
            <a:off x="2662323" y="1812979"/>
            <a:ext cx="6229490" cy="883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C8F571C-671A-4EAB-B4CE-C1DE91B0821F}"/>
              </a:ext>
            </a:extLst>
          </p:cNvPr>
          <p:cNvCxnSpPr>
            <a:endCxn id="45" idx="1"/>
          </p:cNvCxnSpPr>
          <p:nvPr/>
        </p:nvCxnSpPr>
        <p:spPr>
          <a:xfrm flipV="1">
            <a:off x="4843071" y="2121209"/>
            <a:ext cx="1145010" cy="76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A3F6D6-BD55-45FB-A159-C2E104BE252D}"/>
              </a:ext>
            </a:extLst>
          </p:cNvPr>
          <p:cNvCxnSpPr>
            <a:endCxn id="43" idx="1"/>
          </p:cNvCxnSpPr>
          <p:nvPr/>
        </p:nvCxnSpPr>
        <p:spPr>
          <a:xfrm flipV="1">
            <a:off x="4542413" y="2121702"/>
            <a:ext cx="2885644" cy="12796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FA5B14-5FA7-405C-A337-F1DE427FDCF7}"/>
              </a:ext>
            </a:extLst>
          </p:cNvPr>
          <p:cNvCxnSpPr>
            <a:endCxn id="44" idx="1"/>
          </p:cNvCxnSpPr>
          <p:nvPr/>
        </p:nvCxnSpPr>
        <p:spPr>
          <a:xfrm flipV="1">
            <a:off x="4682179" y="2105849"/>
            <a:ext cx="4158247" cy="18289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942ACD1-3E82-4F22-A1B1-886011D695A5}"/>
              </a:ext>
            </a:extLst>
          </p:cNvPr>
          <p:cNvCxnSpPr>
            <a:endCxn id="48" idx="1"/>
          </p:cNvCxnSpPr>
          <p:nvPr/>
        </p:nvCxnSpPr>
        <p:spPr>
          <a:xfrm flipV="1">
            <a:off x="4462523" y="2357378"/>
            <a:ext cx="2969001" cy="10712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B0D392D-51AA-4451-BD5E-867748024E6F}"/>
              </a:ext>
            </a:extLst>
          </p:cNvPr>
          <p:cNvSpPr/>
          <p:nvPr/>
        </p:nvSpPr>
        <p:spPr>
          <a:xfrm>
            <a:off x="7229140" y="994717"/>
            <a:ext cx="2341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并发度为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2+2+6=10</a:t>
            </a:r>
          </a:p>
          <a:p>
            <a:pPr fontAlgn="base"/>
            <a:r>
              <a:rPr lang="zh-CN" altLang="en-US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最大并发度为：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2+4+6=12</a:t>
            </a:r>
          </a:p>
        </p:txBody>
      </p:sp>
    </p:spTree>
    <p:extLst>
      <p:ext uri="{BB962C8B-B14F-4D97-AF65-F5344CB8AC3E}">
        <p14:creationId xmlns:p14="http://schemas.microsoft.com/office/powerpoint/2010/main" val="41260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</Words>
  <Application>Microsoft Office PowerPoint</Application>
  <PresentationFormat>宽屏</PresentationFormat>
  <Paragraphs>109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方正兰亭超细黑简体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魏杨</cp:lastModifiedBy>
  <cp:revision>3</cp:revision>
  <dcterms:created xsi:type="dcterms:W3CDTF">2020-10-28T15:44:41Z</dcterms:created>
  <dcterms:modified xsi:type="dcterms:W3CDTF">2020-10-28T15:46:40Z</dcterms:modified>
</cp:coreProperties>
</file>