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67966-FEDD-4FDA-907F-944FF05D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26509-F553-4EAE-830D-F05CCA7A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9E34-C1EF-4326-B9E9-E75A9FA8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3161E-E61B-4E90-AC7F-B4B0632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26C4D-C9FB-4FAB-B019-58CD5009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6149-2380-4EFF-B637-444771A9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43B5C-1FA6-428D-A9A7-8C7CA8C7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B37CE-48FD-4584-90C1-EA782D2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B22ED-E355-46BE-852F-3AF13AF4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D0ED3-4EC9-4211-B2F7-3D577AE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45AAA-71B3-4611-A4D4-35F34AF8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05DA1-854F-4521-84B4-B3300D45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C08DF-439B-4236-80C7-999735C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D4D2-E6F5-45D8-8DF6-666BE9B9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28EF-3CF9-4819-8BAA-0752D16F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4F9D-7D2B-4FED-9CD8-55081897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A9C9C-1E2B-4A6E-8A3E-4D960324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6F8C-C885-460E-8DCA-6796B2E7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7A03-F69F-4F13-A950-0877FE32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D4F5A-19C1-43E6-AF2C-FBF836B5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0265-814C-40D3-A6BB-B3206DC7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CD7A2-1C33-4E68-88D3-B023C440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39C85-BAFC-4E37-B322-B2063E53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60BC1-F495-4002-AE38-BAC9D95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E0E9A-0B8E-4B2A-B616-A9EDFDDF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1797-3A5D-4EAE-821D-38FE002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A5BB-F4CC-431B-8889-998D2107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461D0-B1FD-4FC3-8299-282E145D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725F3-EC10-48AC-8A85-4181230F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7AEFC-7D6C-47BD-8607-BE1F72B4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A8ED3-18AF-4B13-8160-D8493381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26FB7-5DDE-4A91-9845-769AD798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4F19F-3F9B-442B-B854-2502E9A1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705C1-C095-484E-A1EB-D593D5F7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E3DA1-D480-4F5B-A543-93854335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01F76-E53E-4732-B001-538445319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BF98D-4F71-4103-BF20-67DEC394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FFF3B-A91E-4E98-B31F-C09B7A98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73CD5-FEFE-4C69-AD9C-6124C774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9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4FBB3-B606-4123-8636-6E2C311E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BF93F-BD08-4C81-97E6-7C5494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6632B-2DB9-42BE-AD7A-68546ECE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45541-689C-4DA9-AD27-19E5C458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68E85-E212-42A8-8C56-8B88AA69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F704F-1DBB-4401-9D07-41F2C29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FE15D-52B3-4657-9A4C-4CC384DB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7A9E-1937-44B2-A1FD-5874F851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9F261-1E06-494F-B4D4-BF2419DF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27643-770B-427B-9939-B3B9E529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D38A3-97F8-47DD-BF67-3A6C5CB0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B1CDC-8EBB-4B0C-AD39-8E8BB9B3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F942E-A65D-4E3F-A9F4-B46A16B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CB62-420A-49D1-8365-B977AC31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5D1F59-625E-4AEE-9710-C084A2170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156CB-9692-4D63-BFA9-53B55AF5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86B2D-D559-4C13-868C-175B3CA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E8141-56DA-4A40-ACB3-0F75FADF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92B32-1630-4521-837A-CC7FA6B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27E01-BAF3-49BE-9C3D-D22CA61C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037EA-D743-4692-8E24-DD8F9AFB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1D82A-AB63-42CD-B617-438BC519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2D1A-C3B8-45AC-90C8-6B2DA94B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59512-7CF1-45BB-812C-1802D174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731">
            <a:extLst>
              <a:ext uri="{FF2B5EF4-FFF2-40B4-BE49-F238E27FC236}">
                <a16:creationId xmlns:a16="http://schemas.microsoft.com/office/drawing/2014/main" id="{3D5DD54F-E233-4A71-AC4F-3387AE2E90F8}"/>
              </a:ext>
            </a:extLst>
          </p:cNvPr>
          <p:cNvSpPr/>
          <p:nvPr/>
        </p:nvSpPr>
        <p:spPr>
          <a:xfrm>
            <a:off x="7204606" y="2765910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" name="圆角矩形 732">
            <a:extLst>
              <a:ext uri="{FF2B5EF4-FFF2-40B4-BE49-F238E27FC236}">
                <a16:creationId xmlns:a16="http://schemas.microsoft.com/office/drawing/2014/main" id="{FB7B1466-FE17-442F-89B1-E0519FC7479C}"/>
              </a:ext>
            </a:extLst>
          </p:cNvPr>
          <p:cNvSpPr/>
          <p:nvPr/>
        </p:nvSpPr>
        <p:spPr>
          <a:xfrm>
            <a:off x="3468490" y="1332319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" name="圆角矩形 733">
            <a:extLst>
              <a:ext uri="{FF2B5EF4-FFF2-40B4-BE49-F238E27FC236}">
                <a16:creationId xmlns:a16="http://schemas.microsoft.com/office/drawing/2014/main" id="{3A24F8F9-3B8B-4F34-B482-24B87B011007}"/>
              </a:ext>
            </a:extLst>
          </p:cNvPr>
          <p:cNvSpPr/>
          <p:nvPr/>
        </p:nvSpPr>
        <p:spPr>
          <a:xfrm>
            <a:off x="2028330" y="2772479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F3D3FD-B5DA-4946-8A22-E7D131E80639}"/>
              </a:ext>
            </a:extLst>
          </p:cNvPr>
          <p:cNvSpPr/>
          <p:nvPr/>
        </p:nvSpPr>
        <p:spPr>
          <a:xfrm>
            <a:off x="3756522" y="1404327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A3134-3A8D-426B-840F-2D7C8DE6DEAA}"/>
              </a:ext>
            </a:extLst>
          </p:cNvPr>
          <p:cNvSpPr/>
          <p:nvPr/>
        </p:nvSpPr>
        <p:spPr>
          <a:xfrm>
            <a:off x="4911104" y="1396109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A2EFBB-591C-4A4F-9C48-270AD44E74F5}"/>
              </a:ext>
            </a:extLst>
          </p:cNvPr>
          <p:cNvSpPr/>
          <p:nvPr/>
        </p:nvSpPr>
        <p:spPr>
          <a:xfrm>
            <a:off x="6079797" y="1404327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738">
            <a:extLst>
              <a:ext uri="{FF2B5EF4-FFF2-40B4-BE49-F238E27FC236}">
                <a16:creationId xmlns:a16="http://schemas.microsoft.com/office/drawing/2014/main" id="{3B1CB02A-5FF2-421A-A895-AF318A51B0C4}"/>
              </a:ext>
            </a:extLst>
          </p:cNvPr>
          <p:cNvSpPr/>
          <p:nvPr/>
        </p:nvSpPr>
        <p:spPr>
          <a:xfrm>
            <a:off x="3468490" y="2023933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1225AA-87CE-4165-8F55-B47785F0B7FF}"/>
              </a:ext>
            </a:extLst>
          </p:cNvPr>
          <p:cNvSpPr/>
          <p:nvPr/>
        </p:nvSpPr>
        <p:spPr>
          <a:xfrm>
            <a:off x="3756522" y="2095941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487773-12C5-4C46-94C3-295CA0E39B5C}"/>
              </a:ext>
            </a:extLst>
          </p:cNvPr>
          <p:cNvSpPr/>
          <p:nvPr/>
        </p:nvSpPr>
        <p:spPr>
          <a:xfrm>
            <a:off x="4908650" y="2095941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743DD2-8715-4CF5-9AC9-180E9012FDB3}"/>
              </a:ext>
            </a:extLst>
          </p:cNvPr>
          <p:cNvSpPr/>
          <p:nvPr/>
        </p:nvSpPr>
        <p:spPr>
          <a:xfrm>
            <a:off x="6079797" y="2095941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6382D2-F055-4F1C-A84F-125CB337E2AA}"/>
              </a:ext>
            </a:extLst>
          </p:cNvPr>
          <p:cNvSpPr txBox="1"/>
          <p:nvPr/>
        </p:nvSpPr>
        <p:spPr>
          <a:xfrm>
            <a:off x="2139067" y="271279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EF9EB-5C6C-4881-BC92-3D4986DAB346}"/>
              </a:ext>
            </a:extLst>
          </p:cNvPr>
          <p:cNvSpPr txBox="1"/>
          <p:nvPr/>
        </p:nvSpPr>
        <p:spPr>
          <a:xfrm>
            <a:off x="7339948" y="273571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D7A45A-E7C8-40F6-AE42-E1924D4A6DBB}"/>
              </a:ext>
            </a:extLst>
          </p:cNvPr>
          <p:cNvSpPr txBox="1"/>
          <p:nvPr/>
        </p:nvSpPr>
        <p:spPr>
          <a:xfrm>
            <a:off x="2995555" y="270901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active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28164E-A0D9-4314-A1CA-214B77E3AB79}"/>
              </a:ext>
            </a:extLst>
          </p:cNvPr>
          <p:cNvSpPr txBox="1"/>
          <p:nvPr/>
        </p:nvSpPr>
        <p:spPr>
          <a:xfrm>
            <a:off x="8196436" y="2735713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standby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6A9859-58C2-4A1B-A973-4EAECB0D8245}"/>
              </a:ext>
            </a:extLst>
          </p:cNvPr>
          <p:cNvSpPr txBox="1"/>
          <p:nvPr/>
        </p:nvSpPr>
        <p:spPr>
          <a:xfrm>
            <a:off x="1956322" y="295830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EEB604-1CBE-4F9B-8DDB-72A728397194}"/>
              </a:ext>
            </a:extLst>
          </p:cNvPr>
          <p:cNvSpPr txBox="1"/>
          <p:nvPr/>
        </p:nvSpPr>
        <p:spPr>
          <a:xfrm>
            <a:off x="7183542" y="298850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FB3A27-5CFF-49E8-91F4-23A5DDB7877F}"/>
              </a:ext>
            </a:extLst>
          </p:cNvPr>
          <p:cNvSpPr txBox="1"/>
          <p:nvPr/>
        </p:nvSpPr>
        <p:spPr>
          <a:xfrm>
            <a:off x="2419166" y="366326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1D4017-7D35-4185-B3A7-DCE7D69EBFE3}"/>
              </a:ext>
            </a:extLst>
          </p:cNvPr>
          <p:cNvSpPr txBox="1"/>
          <p:nvPr/>
        </p:nvSpPr>
        <p:spPr>
          <a:xfrm>
            <a:off x="7603742" y="366326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759B1B-48AC-4102-B23F-7E89A9E681DF}"/>
              </a:ext>
            </a:extLst>
          </p:cNvPr>
          <p:cNvSpPr txBox="1"/>
          <p:nvPr/>
        </p:nvSpPr>
        <p:spPr>
          <a:xfrm>
            <a:off x="2028330" y="334854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2EE07-8059-49A5-989C-ECA19C6E0F1C}"/>
              </a:ext>
            </a:extLst>
          </p:cNvPr>
          <p:cNvSpPr txBox="1"/>
          <p:nvPr/>
        </p:nvSpPr>
        <p:spPr>
          <a:xfrm>
            <a:off x="7178962" y="334854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A60E76-9F94-4E8D-AC8C-EE44AF6311B6}"/>
              </a:ext>
            </a:extLst>
          </p:cNvPr>
          <p:cNvSpPr txBox="1"/>
          <p:nvPr/>
        </p:nvSpPr>
        <p:spPr>
          <a:xfrm>
            <a:off x="3717572" y="212189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7E019F-E389-4B3A-8A13-0CD554CF003A}"/>
              </a:ext>
            </a:extLst>
          </p:cNvPr>
          <p:cNvSpPr txBox="1"/>
          <p:nvPr/>
        </p:nvSpPr>
        <p:spPr>
          <a:xfrm>
            <a:off x="4879209" y="210625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DCD143-9418-49FC-9219-4FC23F83D870}"/>
              </a:ext>
            </a:extLst>
          </p:cNvPr>
          <p:cNvSpPr txBox="1"/>
          <p:nvPr/>
        </p:nvSpPr>
        <p:spPr>
          <a:xfrm>
            <a:off x="6040847" y="210625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259E59-12C7-449F-B2FF-581D69ED4E06}"/>
              </a:ext>
            </a:extLst>
          </p:cNvPr>
          <p:cNvSpPr txBox="1"/>
          <p:nvPr/>
        </p:nvSpPr>
        <p:spPr>
          <a:xfrm>
            <a:off x="3718461" y="143659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zk1</a:t>
            </a:r>
            <a:endParaRPr lang="zh-CN" altLang="en-US" sz="1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26A7B6-8371-435A-8793-8729EDDDB0CF}"/>
              </a:ext>
            </a:extLst>
          </p:cNvPr>
          <p:cNvSpPr txBox="1"/>
          <p:nvPr/>
        </p:nvSpPr>
        <p:spPr>
          <a:xfrm>
            <a:off x="4918482" y="141924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zk2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EB6097-9765-4F0B-943D-ADF059A21A27}"/>
              </a:ext>
            </a:extLst>
          </p:cNvPr>
          <p:cNvSpPr txBox="1"/>
          <p:nvPr/>
        </p:nvSpPr>
        <p:spPr>
          <a:xfrm>
            <a:off x="6097823" y="141701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zk3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B8EF87-1814-4516-9803-B9D1A0C0DEF6}"/>
              </a:ext>
            </a:extLst>
          </p:cNvPr>
          <p:cNvSpPr/>
          <p:nvPr/>
        </p:nvSpPr>
        <p:spPr>
          <a:xfrm>
            <a:off x="1946890" y="4281140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8B2DDA-714C-4A2E-BD4B-E3FD5D764B86}"/>
              </a:ext>
            </a:extLst>
          </p:cNvPr>
          <p:cNvSpPr/>
          <p:nvPr/>
        </p:nvSpPr>
        <p:spPr>
          <a:xfrm>
            <a:off x="7131467" y="4266020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8C0418-C837-4364-9213-4048630B3C5E}"/>
              </a:ext>
            </a:extLst>
          </p:cNvPr>
          <p:cNvSpPr txBox="1"/>
          <p:nvPr/>
        </p:nvSpPr>
        <p:spPr>
          <a:xfrm>
            <a:off x="4731732" y="1116265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服务端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08CB7D-7FE2-4C62-95FD-2FEC43AB9316}"/>
              </a:ext>
            </a:extLst>
          </p:cNvPr>
          <p:cNvSpPr txBox="1"/>
          <p:nvPr/>
        </p:nvSpPr>
        <p:spPr>
          <a:xfrm>
            <a:off x="4258257" y="1771926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r>
              <a:rPr lang="zh-CN" altLang="en-US" sz="1000" dirty="0"/>
              <a:t>文件管理系统：</a:t>
            </a:r>
            <a:r>
              <a:rPr lang="en-US" altLang="zh-CN" sz="1000" dirty="0" err="1"/>
              <a:t>qjournal</a:t>
            </a:r>
            <a:endParaRPr lang="zh-CN" altLang="en-US" sz="1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2A5AE7-1172-4F45-8A5F-2DD935FA515E}"/>
              </a:ext>
            </a:extLst>
          </p:cNvPr>
          <p:cNvCxnSpPr>
            <a:stCxn id="6" idx="0"/>
          </p:cNvCxnSpPr>
          <p:nvPr/>
        </p:nvCxnSpPr>
        <p:spPr>
          <a:xfrm flipV="1">
            <a:off x="2520455" y="2407848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877028-D22F-4DFF-A669-542BDC4CA662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6259817" y="2383973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A17597-1D13-4C1F-823B-E9963096FA31}"/>
              </a:ext>
            </a:extLst>
          </p:cNvPr>
          <p:cNvCxnSpPr/>
          <p:nvPr/>
        </p:nvCxnSpPr>
        <p:spPr>
          <a:xfrm>
            <a:off x="1812306" y="2699929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DE42A7F-380F-4C4D-8C5F-5875F0AFEC57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2520454" y="3988035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618A09-DAE7-4C68-8C90-7BD69E1BA96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3094018" y="4410036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6FEBF-CAF8-4A09-BCB7-7ED91959B64A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012580" y="3380257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A1ADA40-1775-4084-AB58-6398BF3A8228}"/>
              </a:ext>
            </a:extLst>
          </p:cNvPr>
          <p:cNvSpPr txBox="1"/>
          <p:nvPr/>
        </p:nvSpPr>
        <p:spPr>
          <a:xfrm>
            <a:off x="6119271" y="4709548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5 </a:t>
            </a:r>
            <a:r>
              <a:rPr lang="zh-CN" altLang="en-US" sz="1000" dirty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zh-CN" altLang="en-US" sz="1000" dirty="0">
                <a:solidFill>
                  <a:srgbClr val="7030A0"/>
                </a:solidFill>
              </a:rPr>
              <a:t>补刀失败则调用用户自定义脚本程序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CD4CCA-A97F-4381-804A-0B44C3836E89}"/>
              </a:ext>
            </a:extLst>
          </p:cNvPr>
          <p:cNvSpPr txBox="1"/>
          <p:nvPr/>
        </p:nvSpPr>
        <p:spPr>
          <a:xfrm>
            <a:off x="7968421" y="4619967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6 </a:t>
            </a:r>
            <a:r>
              <a:rPr lang="zh-CN" altLang="en-US" sz="1000" dirty="0">
                <a:solidFill>
                  <a:srgbClr val="7030A0"/>
                </a:solidFill>
              </a:rPr>
              <a:t>获取命令运行结果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D4899E-A09A-4027-BA80-3527BF3B5A32}"/>
              </a:ext>
            </a:extLst>
          </p:cNvPr>
          <p:cNvSpPr txBox="1"/>
          <p:nvPr/>
        </p:nvSpPr>
        <p:spPr>
          <a:xfrm>
            <a:off x="7264182" y="5056761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C897AB2-05D6-44B5-8472-CCF669AA9158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H="1" flipV="1">
            <a:off x="7696731" y="3986539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CFF5-E027-4635-B766-9E5F12014982}"/>
              </a:ext>
            </a:extLst>
          </p:cNvPr>
          <p:cNvSpPr txBox="1"/>
          <p:nvPr/>
        </p:nvSpPr>
        <p:spPr>
          <a:xfrm>
            <a:off x="2495634" y="3183621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1 </a:t>
            </a:r>
            <a:r>
              <a:rPr lang="zh-CN" altLang="en-US" sz="1000" dirty="0">
                <a:solidFill>
                  <a:srgbClr val="7030A0"/>
                </a:solidFill>
              </a:rPr>
              <a:t>假死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5F17C7-0F62-40FE-9A41-89B79E0041EF}"/>
              </a:ext>
            </a:extLst>
          </p:cNvPr>
          <p:cNvSpPr txBox="1"/>
          <p:nvPr/>
        </p:nvSpPr>
        <p:spPr>
          <a:xfrm>
            <a:off x="2495634" y="4043608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 </a:t>
            </a:r>
            <a:r>
              <a:rPr lang="zh-CN" altLang="en-US" sz="1000" dirty="0">
                <a:solidFill>
                  <a:srgbClr val="7030A0"/>
                </a:solidFill>
              </a:rPr>
              <a:t>检测到假死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96D9973-61AA-42F3-830E-3F4E5A6C9026}"/>
              </a:ext>
            </a:extLst>
          </p:cNvPr>
          <p:cNvSpPr txBox="1"/>
          <p:nvPr/>
        </p:nvSpPr>
        <p:spPr>
          <a:xfrm>
            <a:off x="4415988" y="4178935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3 </a:t>
            </a:r>
            <a:r>
              <a:rPr lang="zh-CN" altLang="en-US" sz="1000" dirty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的</a:t>
            </a:r>
            <a:r>
              <a:rPr lang="en-US" altLang="zh-CN" sz="1000" dirty="0" err="1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965FCCD-E230-4DC1-9026-B6FDA1182DE8}"/>
              </a:ext>
            </a:extLst>
          </p:cNvPr>
          <p:cNvSpPr txBox="1"/>
          <p:nvPr/>
        </p:nvSpPr>
        <p:spPr>
          <a:xfrm>
            <a:off x="4193336" y="331668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4 </a:t>
            </a:r>
            <a:r>
              <a:rPr lang="zh-CN" altLang="en-US" sz="1000" dirty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en-US" altLang="zh-CN" sz="1000" dirty="0">
                <a:solidFill>
                  <a:srgbClr val="7030A0"/>
                </a:solidFill>
              </a:rPr>
              <a:t>,</a:t>
            </a:r>
            <a:r>
              <a:rPr lang="zh-CN" altLang="en-US" sz="1000" dirty="0">
                <a:solidFill>
                  <a:srgbClr val="7030A0"/>
                </a:solidFill>
              </a:rPr>
              <a:t>防止脑裂</a:t>
            </a:r>
            <a:endParaRPr lang="en-US" altLang="zh-CN" sz="1000" dirty="0">
              <a:solidFill>
                <a:srgbClr val="7030A0"/>
              </a:solidFill>
            </a:endParaRPr>
          </a:p>
          <a:p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en-US" altLang="zh-CN" sz="1000" dirty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进程号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DF849A-44A7-4942-BFEE-DDA72C9915B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6593665" y="4554052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BCD84C5-A2F5-49B8-BE07-A15CFB9DDBCE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7068058" y="5063491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1DDDF8B-0C78-41DC-A74A-FDD6CEEA0C59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flipH="1" flipV="1">
            <a:off x="7705031" y="4554052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383CC0E-E77F-4044-8E7A-F8510002E7AF}"/>
              </a:ext>
            </a:extLst>
          </p:cNvPr>
          <p:cNvSpPr txBox="1"/>
          <p:nvPr/>
        </p:nvSpPr>
        <p:spPr>
          <a:xfrm>
            <a:off x="8414950" y="1213347"/>
            <a:ext cx="203831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>
                <a:solidFill>
                  <a:srgbClr val="FF0000"/>
                </a:solidFill>
              </a:rPr>
              <a:t>Active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>
                <a:solidFill>
                  <a:srgbClr val="FF0000"/>
                </a:solidFill>
              </a:rPr>
              <a:t>namenode</a:t>
            </a:r>
            <a:r>
              <a:rPr lang="zh-CN" altLang="en-US" sz="1000" dirty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>
                <a:solidFill>
                  <a:srgbClr val="FF0000"/>
                </a:solidFill>
              </a:rPr>
              <a:t>brain split</a:t>
            </a:r>
            <a:r>
              <a:rPr lang="zh-CN" altLang="en-US" sz="1000" dirty="0">
                <a:solidFill>
                  <a:srgbClr val="FF0000"/>
                </a:solidFill>
              </a:rPr>
              <a:t>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ssh</a:t>
            </a:r>
            <a:r>
              <a:rPr lang="zh-CN" altLang="en-US" sz="1000" dirty="0">
                <a:solidFill>
                  <a:srgbClr val="FF0000"/>
                </a:solidFill>
              </a:rPr>
              <a:t>发送</a:t>
            </a:r>
            <a:r>
              <a:rPr lang="en-US" altLang="zh-CN" sz="1000" dirty="0">
                <a:solidFill>
                  <a:srgbClr val="FF0000"/>
                </a:solidFill>
              </a:rPr>
              <a:t>kill</a:t>
            </a:r>
            <a:r>
              <a:rPr lang="zh-CN" altLang="en-US" sz="1000" dirty="0">
                <a:solidFill>
                  <a:srgbClr val="FF0000"/>
                </a:solidFill>
              </a:rPr>
              <a:t>指令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）调用用户自定义脚本程序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8ACE38-1AA5-42CE-AC61-39C45D19D276}"/>
              </a:ext>
            </a:extLst>
          </p:cNvPr>
          <p:cNvSpPr txBox="1"/>
          <p:nvPr/>
        </p:nvSpPr>
        <p:spPr>
          <a:xfrm>
            <a:off x="7699381" y="3971787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7 </a:t>
            </a:r>
            <a:r>
              <a:rPr lang="zh-CN" altLang="en-US" sz="1000" dirty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，切换为</a:t>
            </a:r>
            <a:r>
              <a:rPr lang="en-US" altLang="zh-CN" sz="1000" dirty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53" name="肘形连接符 781">
            <a:extLst>
              <a:ext uri="{FF2B5EF4-FFF2-40B4-BE49-F238E27FC236}">
                <a16:creationId xmlns:a16="http://schemas.microsoft.com/office/drawing/2014/main" id="{B3BDA09B-D897-44D9-ABF2-461E3D603DA1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5400000" flipH="1" flipV="1">
            <a:off x="2382404" y="1686394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782">
            <a:extLst>
              <a:ext uri="{FF2B5EF4-FFF2-40B4-BE49-F238E27FC236}">
                <a16:creationId xmlns:a16="http://schemas.microsoft.com/office/drawing/2014/main" id="{D8A3892B-A11E-492F-8D8E-09B889D7CDE0}"/>
              </a:ext>
            </a:extLst>
          </p:cNvPr>
          <p:cNvCxnSpPr>
            <a:stCxn id="4" idx="0"/>
            <a:endCxn id="5" idx="3"/>
          </p:cNvCxnSpPr>
          <p:nvPr/>
        </p:nvCxnSpPr>
        <p:spPr>
          <a:xfrm rot="16200000" flipV="1">
            <a:off x="6594008" y="1663186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D64F55A-DEC5-4DD8-BCBD-25952DB86681}"/>
              </a:ext>
            </a:extLst>
          </p:cNvPr>
          <p:cNvSpPr txBox="1"/>
          <p:nvPr/>
        </p:nvSpPr>
        <p:spPr>
          <a:xfrm>
            <a:off x="1929303" y="4608863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83D44C-52B6-486E-BABC-D3738A211951}"/>
              </a:ext>
            </a:extLst>
          </p:cNvPr>
          <p:cNvSpPr txBox="1"/>
          <p:nvPr/>
        </p:nvSpPr>
        <p:spPr>
          <a:xfrm>
            <a:off x="8318317" y="4286925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C47254-363B-4E12-A973-4E5FFB141A19}"/>
              </a:ext>
            </a:extLst>
          </p:cNvPr>
          <p:cNvSpPr txBox="1"/>
          <p:nvPr/>
        </p:nvSpPr>
        <p:spPr>
          <a:xfrm>
            <a:off x="2937565" y="23556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写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E2E7804-F2DE-4145-B6C9-34683673CBC3}"/>
              </a:ext>
            </a:extLst>
          </p:cNvPr>
          <p:cNvSpPr txBox="1"/>
          <p:nvPr/>
        </p:nvSpPr>
        <p:spPr>
          <a:xfrm>
            <a:off x="6917706" y="23329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读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2786385-5C3B-40E0-A932-73CE610138BA}"/>
              </a:ext>
            </a:extLst>
          </p:cNvPr>
          <p:cNvSpPr/>
          <p:nvPr/>
        </p:nvSpPr>
        <p:spPr>
          <a:xfrm>
            <a:off x="3756522" y="5810814"/>
            <a:ext cx="4536420" cy="514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HDFS-HA</a:t>
            </a:r>
            <a:r>
              <a:rPr lang="zh-CN" altLang="en-US" dirty="0"/>
              <a:t>故障转移机制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7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1" grpId="0" bldLvl="0" animBg="1"/>
      <p:bldP spid="32" grpId="0"/>
      <p:bldP spid="33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51" grpId="0" bldLvl="0" animBg="1"/>
      <p:bldP spid="52" grpId="0"/>
      <p:bldP spid="55" grpId="0"/>
      <p:bldP spid="56" grpId="0"/>
      <p:bldP spid="57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C71207C7-A618-40FD-8E7A-CB7EF05E4A0A}"/>
              </a:ext>
            </a:extLst>
          </p:cNvPr>
          <p:cNvSpPr/>
          <p:nvPr/>
        </p:nvSpPr>
        <p:spPr>
          <a:xfrm>
            <a:off x="7710230" y="3615983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16">
            <a:extLst>
              <a:ext uri="{FF2B5EF4-FFF2-40B4-BE49-F238E27FC236}">
                <a16:creationId xmlns:a16="http://schemas.microsoft.com/office/drawing/2014/main" id="{CBD6E75A-6B79-4363-B519-480C2971D79E}"/>
              </a:ext>
            </a:extLst>
          </p:cNvPr>
          <p:cNvSpPr/>
          <p:nvPr/>
        </p:nvSpPr>
        <p:spPr>
          <a:xfrm>
            <a:off x="4206158" y="3627023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圆角矩形 17">
            <a:extLst>
              <a:ext uri="{FF2B5EF4-FFF2-40B4-BE49-F238E27FC236}">
                <a16:creationId xmlns:a16="http://schemas.microsoft.com/office/drawing/2014/main" id="{0306521C-4CAD-4656-86C5-C797E09806D8}"/>
              </a:ext>
            </a:extLst>
          </p:cNvPr>
          <p:cNvSpPr/>
          <p:nvPr/>
        </p:nvSpPr>
        <p:spPr>
          <a:xfrm>
            <a:off x="6062904" y="3627023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745F3314-0AA9-4061-9966-BBB029A2A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782" y="3349034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31">
            <a:extLst>
              <a:ext uri="{FF2B5EF4-FFF2-40B4-BE49-F238E27FC236}">
                <a16:creationId xmlns:a16="http://schemas.microsoft.com/office/drawing/2014/main" id="{1239A2BC-F21D-473C-9798-C8E03EAB6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879" y="3365260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32">
            <a:extLst>
              <a:ext uri="{FF2B5EF4-FFF2-40B4-BE49-F238E27FC236}">
                <a16:creationId xmlns:a16="http://schemas.microsoft.com/office/drawing/2014/main" id="{D6618AF7-1F7B-47E8-8BBF-677CC4F3D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8" y="3349034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圆柱形 22">
            <a:extLst>
              <a:ext uri="{FF2B5EF4-FFF2-40B4-BE49-F238E27FC236}">
                <a16:creationId xmlns:a16="http://schemas.microsoft.com/office/drawing/2014/main" id="{A60FA77C-2B3C-4DB4-B615-FBD8EF31A816}"/>
              </a:ext>
            </a:extLst>
          </p:cNvPr>
          <p:cNvSpPr/>
          <p:nvPr/>
        </p:nvSpPr>
        <p:spPr>
          <a:xfrm rot="5400000">
            <a:off x="2561869" y="2133654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" name="文本框 35">
            <a:extLst>
              <a:ext uri="{FF2B5EF4-FFF2-40B4-BE49-F238E27FC236}">
                <a16:creationId xmlns:a16="http://schemas.microsoft.com/office/drawing/2014/main" id="{64EDD055-73D3-44E1-8500-EA81A6EC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474" y="281233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5A3D36E0-DAA1-4633-A67B-0A86FB6C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75" y="244058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75DD9A-BE02-449E-AFA3-DD395E75BB8D}"/>
              </a:ext>
            </a:extLst>
          </p:cNvPr>
          <p:cNvSpPr/>
          <p:nvPr/>
        </p:nvSpPr>
        <p:spPr>
          <a:xfrm>
            <a:off x="4581543" y="5007124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BC03CA-492A-4F3B-BCE1-57E69BC0AA32}"/>
              </a:ext>
            </a:extLst>
          </p:cNvPr>
          <p:cNvSpPr/>
          <p:nvPr/>
        </p:nvSpPr>
        <p:spPr>
          <a:xfrm>
            <a:off x="4002621" y="1258408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006B28-80D0-4F70-B129-82F9AF41AA2C}"/>
              </a:ext>
            </a:extLst>
          </p:cNvPr>
          <p:cNvSpPr/>
          <p:nvPr/>
        </p:nvSpPr>
        <p:spPr>
          <a:xfrm>
            <a:off x="6363719" y="4991249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2C99A0-BD43-4B51-90E1-E3483CC5A919}"/>
              </a:ext>
            </a:extLst>
          </p:cNvPr>
          <p:cNvSpPr/>
          <p:nvPr/>
        </p:nvSpPr>
        <p:spPr>
          <a:xfrm>
            <a:off x="8062900" y="4956001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35AE7B-3191-41B0-8271-86874EA5B44E}"/>
              </a:ext>
            </a:extLst>
          </p:cNvPr>
          <p:cNvSpPr/>
          <p:nvPr/>
        </p:nvSpPr>
        <p:spPr>
          <a:xfrm>
            <a:off x="4677925" y="402965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3B053A-F879-4826-8EE4-E21CF56133C2}"/>
              </a:ext>
            </a:extLst>
          </p:cNvPr>
          <p:cNvSpPr txBox="1"/>
          <p:nvPr/>
        </p:nvSpPr>
        <p:spPr>
          <a:xfrm>
            <a:off x="4505777" y="3741627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A36F5-DA6A-49F7-9496-F71C9F5C6195}"/>
              </a:ext>
            </a:extLst>
          </p:cNvPr>
          <p:cNvSpPr txBox="1"/>
          <p:nvPr/>
        </p:nvSpPr>
        <p:spPr>
          <a:xfrm>
            <a:off x="4448948" y="4741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E62454-B7EB-428F-AC88-947939155C8D}"/>
              </a:ext>
            </a:extLst>
          </p:cNvPr>
          <p:cNvSpPr txBox="1"/>
          <p:nvPr/>
        </p:nvSpPr>
        <p:spPr>
          <a:xfrm>
            <a:off x="4838768" y="473021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128M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CDBC3D-0135-4F6D-9F37-D5A05047E5CF}"/>
              </a:ext>
            </a:extLst>
          </p:cNvPr>
          <p:cNvSpPr txBox="1"/>
          <p:nvPr/>
        </p:nvSpPr>
        <p:spPr>
          <a:xfrm>
            <a:off x="6087842" y="47133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128M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97B0A5-8A86-4056-A4CF-3A2628FE90A3}"/>
              </a:ext>
            </a:extLst>
          </p:cNvPr>
          <p:cNvSpPr txBox="1"/>
          <p:nvPr/>
        </p:nvSpPr>
        <p:spPr>
          <a:xfrm>
            <a:off x="6636478" y="47133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256M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856D00-300C-451A-9ECF-EBD98A7BAF7F}"/>
              </a:ext>
            </a:extLst>
          </p:cNvPr>
          <p:cNvSpPr txBox="1"/>
          <p:nvPr/>
        </p:nvSpPr>
        <p:spPr>
          <a:xfrm>
            <a:off x="7787516" y="469562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256M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A4CD58-F5EA-49D4-A240-9DB4EE284BB6}"/>
              </a:ext>
            </a:extLst>
          </p:cNvPr>
          <p:cNvSpPr txBox="1"/>
          <p:nvPr/>
        </p:nvSpPr>
        <p:spPr>
          <a:xfrm>
            <a:off x="8336152" y="469562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300M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E64ADD-EC2B-418D-8F69-28CA72288AF9}"/>
              </a:ext>
            </a:extLst>
          </p:cNvPr>
          <p:cNvSpPr/>
          <p:nvPr/>
        </p:nvSpPr>
        <p:spPr>
          <a:xfrm>
            <a:off x="6450675" y="4025738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6AEE76-1464-4FF4-B532-880134E6592A}"/>
              </a:ext>
            </a:extLst>
          </p:cNvPr>
          <p:cNvSpPr txBox="1"/>
          <p:nvPr/>
        </p:nvSpPr>
        <p:spPr>
          <a:xfrm>
            <a:off x="6278527" y="3737706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40113F8-541A-4BEE-BB0A-5131B1DB9783}"/>
              </a:ext>
            </a:extLst>
          </p:cNvPr>
          <p:cNvSpPr/>
          <p:nvPr/>
        </p:nvSpPr>
        <p:spPr>
          <a:xfrm>
            <a:off x="8202090" y="4053468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8A4745-D891-4920-BF4E-4764A9E9E490}"/>
              </a:ext>
            </a:extLst>
          </p:cNvPr>
          <p:cNvSpPr txBox="1"/>
          <p:nvPr/>
        </p:nvSpPr>
        <p:spPr>
          <a:xfrm>
            <a:off x="8029942" y="3765436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EDE9F1A-1B1F-4E79-B3B8-6942442264BD}"/>
              </a:ext>
            </a:extLst>
          </p:cNvPr>
          <p:cNvCxnSpPr/>
          <p:nvPr/>
        </p:nvCxnSpPr>
        <p:spPr>
          <a:xfrm>
            <a:off x="2678528" y="2282032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E540A9-751C-470D-B321-DBC457735D13}"/>
              </a:ext>
            </a:extLst>
          </p:cNvPr>
          <p:cNvCxnSpPr/>
          <p:nvPr/>
        </p:nvCxnSpPr>
        <p:spPr>
          <a:xfrm>
            <a:off x="3182584" y="2289932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36">
            <a:extLst>
              <a:ext uri="{FF2B5EF4-FFF2-40B4-BE49-F238E27FC236}">
                <a16:creationId xmlns:a16="http://schemas.microsoft.com/office/drawing/2014/main" id="{95DED67C-EEEC-4F1A-8CA3-A21040D55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809" y="2396250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3E34D4-C478-4A82-9454-EB23B389A669}"/>
              </a:ext>
            </a:extLst>
          </p:cNvPr>
          <p:cNvSpPr txBox="1"/>
          <p:nvPr/>
        </p:nvSpPr>
        <p:spPr>
          <a:xfrm>
            <a:off x="2341432" y="364646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AEE19F-2E9E-4641-9772-8A48B94CABCF}"/>
              </a:ext>
            </a:extLst>
          </p:cNvPr>
          <p:cNvSpPr txBox="1"/>
          <p:nvPr/>
        </p:nvSpPr>
        <p:spPr>
          <a:xfrm>
            <a:off x="2931398" y="364803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565FD6E-ACB7-4ED0-A2C4-3BA3FF0B36BD}"/>
              </a:ext>
            </a:extLst>
          </p:cNvPr>
          <p:cNvCxnSpPr/>
          <p:nvPr/>
        </p:nvCxnSpPr>
        <p:spPr>
          <a:xfrm>
            <a:off x="2581171" y="2282032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66DD9F0-A7E0-4BD7-BD5D-63ED26E68829}"/>
              </a:ext>
            </a:extLst>
          </p:cNvPr>
          <p:cNvCxnSpPr/>
          <p:nvPr/>
        </p:nvCxnSpPr>
        <p:spPr>
          <a:xfrm>
            <a:off x="3038568" y="2294927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15D255D-EB63-4FF9-A554-E44FFE25604B}"/>
              </a:ext>
            </a:extLst>
          </p:cNvPr>
          <p:cNvSpPr txBox="1"/>
          <p:nvPr/>
        </p:nvSpPr>
        <p:spPr>
          <a:xfrm>
            <a:off x="2408606" y="202031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BAB4D9-43BE-43EF-9D82-5925ED6688DB}"/>
              </a:ext>
            </a:extLst>
          </p:cNvPr>
          <p:cNvSpPr txBox="1"/>
          <p:nvPr/>
        </p:nvSpPr>
        <p:spPr>
          <a:xfrm>
            <a:off x="2893186" y="202926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B82BE3E-D235-4FE4-A6C0-348AB9FB75BF}"/>
              </a:ext>
            </a:extLst>
          </p:cNvPr>
          <p:cNvCxnSpPr>
            <a:stCxn id="17" idx="2"/>
            <a:endCxn id="15" idx="4"/>
          </p:cNvCxnSpPr>
          <p:nvPr/>
        </p:nvCxnSpPr>
        <p:spPr>
          <a:xfrm flipV="1">
            <a:off x="4580555" y="4329618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BB4F22-2E17-412A-89D3-EDB098CD3364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838768" y="4353427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65E57B-D6FA-4EDE-A7B0-E53754106E12}"/>
              </a:ext>
            </a:extLst>
          </p:cNvPr>
          <p:cNvCxnSpPr>
            <a:stCxn id="19" idx="2"/>
            <a:endCxn id="23" idx="4"/>
          </p:cNvCxnSpPr>
          <p:nvPr/>
        </p:nvCxnSpPr>
        <p:spPr>
          <a:xfrm flipV="1">
            <a:off x="6363719" y="4325697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289ACCA-35C8-4555-9132-96E27A298C1E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6636478" y="4353427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B77D17-1B83-49F5-974A-67A8A4FC22F0}"/>
              </a:ext>
            </a:extLst>
          </p:cNvPr>
          <p:cNvCxnSpPr>
            <a:stCxn id="21" idx="2"/>
            <a:endCxn id="25" idx="4"/>
          </p:cNvCxnSpPr>
          <p:nvPr/>
        </p:nvCxnSpPr>
        <p:spPr>
          <a:xfrm flipV="1">
            <a:off x="8063393" y="4353427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1DF2F0B-950B-4AEA-9E2E-6F2AE3AE04CC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8336152" y="4353427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7A562F-900E-4B2A-88D4-872428F03FCC}"/>
              </a:ext>
            </a:extLst>
          </p:cNvPr>
          <p:cNvCxnSpPr/>
          <p:nvPr/>
        </p:nvCxnSpPr>
        <p:spPr>
          <a:xfrm flipH="1" flipV="1">
            <a:off x="4831932" y="4353427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C76C28-93B7-42A6-A76B-4195667AC413}"/>
              </a:ext>
            </a:extLst>
          </p:cNvPr>
          <p:cNvCxnSpPr>
            <a:endCxn id="23" idx="4"/>
          </p:cNvCxnSpPr>
          <p:nvPr/>
        </p:nvCxnSpPr>
        <p:spPr>
          <a:xfrm flipV="1">
            <a:off x="4960638" y="4325697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FC6E43C-63F2-41A9-A004-BDB8FA4B9C61}"/>
              </a:ext>
            </a:extLst>
          </p:cNvPr>
          <p:cNvCxnSpPr/>
          <p:nvPr/>
        </p:nvCxnSpPr>
        <p:spPr>
          <a:xfrm flipH="1" flipV="1">
            <a:off x="6594691" y="4353427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E28133D-89FE-4550-8AFD-C169B2534A27}"/>
              </a:ext>
            </a:extLst>
          </p:cNvPr>
          <p:cNvCxnSpPr>
            <a:endCxn id="25" idx="4"/>
          </p:cNvCxnSpPr>
          <p:nvPr/>
        </p:nvCxnSpPr>
        <p:spPr>
          <a:xfrm flipV="1">
            <a:off x="6728753" y="4353427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990D0C-6B18-4536-86F4-739BEC091CE5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8346108" y="4353429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9E2F75B-5EA3-490B-A206-8E5D03F6986B}"/>
              </a:ext>
            </a:extLst>
          </p:cNvPr>
          <p:cNvSpPr/>
          <p:nvPr/>
        </p:nvSpPr>
        <p:spPr>
          <a:xfrm>
            <a:off x="4880057" y="1953222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C21EC78-8F86-4928-9306-C52C2F9476D2}"/>
              </a:ext>
            </a:extLst>
          </p:cNvPr>
          <p:cNvSpPr/>
          <p:nvPr/>
        </p:nvSpPr>
        <p:spPr>
          <a:xfrm>
            <a:off x="4874333" y="2316046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B3B079A-9524-4B60-B0F7-A4EEC74F5EFB}"/>
              </a:ext>
            </a:extLst>
          </p:cNvPr>
          <p:cNvSpPr/>
          <p:nvPr/>
        </p:nvSpPr>
        <p:spPr>
          <a:xfrm>
            <a:off x="4874332" y="2681174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FE0A85-DE2B-4BB7-975B-0AFA6FA341FA}"/>
              </a:ext>
            </a:extLst>
          </p:cNvPr>
          <p:cNvSpPr/>
          <p:nvPr/>
        </p:nvSpPr>
        <p:spPr>
          <a:xfrm>
            <a:off x="4880056" y="1611023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51" name="圆柱形 97">
            <a:extLst>
              <a:ext uri="{FF2B5EF4-FFF2-40B4-BE49-F238E27FC236}">
                <a16:creationId xmlns:a16="http://schemas.microsoft.com/office/drawing/2014/main" id="{B800A7F6-B2A5-4667-8F14-EBCD697B2B22}"/>
              </a:ext>
            </a:extLst>
          </p:cNvPr>
          <p:cNvSpPr/>
          <p:nvPr/>
        </p:nvSpPr>
        <p:spPr>
          <a:xfrm rot="5400000">
            <a:off x="1967431" y="4215194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2" name="文本框 36">
            <a:extLst>
              <a:ext uri="{FF2B5EF4-FFF2-40B4-BE49-F238E27FC236}">
                <a16:creationId xmlns:a16="http://schemas.microsoft.com/office/drawing/2014/main" id="{C22D1737-9280-4311-99A7-F0230A83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01" y="4821378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文本框 35">
            <a:extLst>
              <a:ext uri="{FF2B5EF4-FFF2-40B4-BE49-F238E27FC236}">
                <a16:creationId xmlns:a16="http://schemas.microsoft.com/office/drawing/2014/main" id="{674FCFAF-2DD2-46F6-B2D2-83035277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355" y="4294303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圆角矩形 101">
            <a:extLst>
              <a:ext uri="{FF2B5EF4-FFF2-40B4-BE49-F238E27FC236}">
                <a16:creationId xmlns:a16="http://schemas.microsoft.com/office/drawing/2014/main" id="{8FB992E0-6B66-4DE2-9163-6B6BB6580DFB}"/>
              </a:ext>
            </a:extLst>
          </p:cNvPr>
          <p:cNvSpPr/>
          <p:nvPr/>
        </p:nvSpPr>
        <p:spPr>
          <a:xfrm>
            <a:off x="9159248" y="3627023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5" name="文本框 32">
            <a:extLst>
              <a:ext uri="{FF2B5EF4-FFF2-40B4-BE49-F238E27FC236}">
                <a16:creationId xmlns:a16="http://schemas.microsoft.com/office/drawing/2014/main" id="{616856F8-187A-424F-9283-EB07F1650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396" y="3360074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56DBE9E-493E-4CDB-891D-FED1DD07118F}"/>
              </a:ext>
            </a:extLst>
          </p:cNvPr>
          <p:cNvSpPr/>
          <p:nvPr/>
        </p:nvSpPr>
        <p:spPr>
          <a:xfrm>
            <a:off x="9541838" y="4954140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7539E94-5E9F-417B-B5AF-F3C60A575637}"/>
              </a:ext>
            </a:extLst>
          </p:cNvPr>
          <p:cNvSpPr/>
          <p:nvPr/>
        </p:nvSpPr>
        <p:spPr>
          <a:xfrm>
            <a:off x="9613027" y="4113868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B15D012-F0F0-4D99-80A8-0D02F7D6435C}"/>
              </a:ext>
            </a:extLst>
          </p:cNvPr>
          <p:cNvCxnSpPr>
            <a:stCxn id="19" idx="2"/>
          </p:cNvCxnSpPr>
          <p:nvPr/>
        </p:nvCxnSpPr>
        <p:spPr>
          <a:xfrm flipV="1">
            <a:off x="6363719" y="4353427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83F9E-2FC3-48C2-B361-EC067D581F3A}"/>
              </a:ext>
            </a:extLst>
          </p:cNvPr>
          <p:cNvCxnSpPr>
            <a:stCxn id="17" idx="2"/>
          </p:cNvCxnSpPr>
          <p:nvPr/>
        </p:nvCxnSpPr>
        <p:spPr>
          <a:xfrm flipV="1">
            <a:off x="4580555" y="4353426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8AE4A94-26F1-4F7E-9F13-1B984CAFB50B}"/>
              </a:ext>
            </a:extLst>
          </p:cNvPr>
          <p:cNvSpPr txBox="1"/>
          <p:nvPr/>
        </p:nvSpPr>
        <p:spPr>
          <a:xfrm>
            <a:off x="9861690" y="469322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100M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1117026-719C-4AA3-94AB-A8B9D3A9F769}"/>
              </a:ext>
            </a:extLst>
          </p:cNvPr>
          <p:cNvSpPr txBox="1"/>
          <p:nvPr/>
        </p:nvSpPr>
        <p:spPr>
          <a:xfrm>
            <a:off x="9306943" y="468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27E2090-FDB8-4DB5-BCCB-9C7B42452DA1}"/>
              </a:ext>
            </a:extLst>
          </p:cNvPr>
          <p:cNvCxnSpPr>
            <a:endCxn id="57" idx="4"/>
          </p:cNvCxnSpPr>
          <p:nvPr/>
        </p:nvCxnSpPr>
        <p:spPr>
          <a:xfrm flipV="1">
            <a:off x="9570157" y="4413827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001FF4A-3BCB-4498-855E-DCE0A2F9E95D}"/>
              </a:ext>
            </a:extLst>
          </p:cNvPr>
          <p:cNvCxnSpPr>
            <a:endCxn id="57" idx="4"/>
          </p:cNvCxnSpPr>
          <p:nvPr/>
        </p:nvCxnSpPr>
        <p:spPr>
          <a:xfrm flipH="1" flipV="1">
            <a:off x="9757043" y="4413827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2E0D4CC-F894-4D98-ABAA-CFCF7077C21F}"/>
              </a:ext>
            </a:extLst>
          </p:cNvPr>
          <p:cNvSpPr txBox="1"/>
          <p:nvPr/>
        </p:nvSpPr>
        <p:spPr>
          <a:xfrm>
            <a:off x="4648311" y="526693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7E34141-544A-4C5F-A41F-06F9FB47FE2B}"/>
              </a:ext>
            </a:extLst>
          </p:cNvPr>
          <p:cNvSpPr txBox="1"/>
          <p:nvPr/>
        </p:nvSpPr>
        <p:spPr>
          <a:xfrm>
            <a:off x="6498539" y="526991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 animBg="1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9" grpId="0"/>
      <p:bldP spid="30" grpId="0"/>
      <p:bldP spid="31" grpId="0"/>
      <p:bldP spid="34" grpId="0"/>
      <p:bldP spid="35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6" grpId="0" animBg="1"/>
      <p:bldP spid="57" grpId="0" animBg="1"/>
      <p:bldP spid="60" grpId="0"/>
      <p:bldP spid="61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B71C1A-E08F-46A9-8C09-92DCCB487E7D}"/>
              </a:ext>
            </a:extLst>
          </p:cNvPr>
          <p:cNvSpPr/>
          <p:nvPr/>
        </p:nvSpPr>
        <p:spPr>
          <a:xfrm>
            <a:off x="4978678" y="1201126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3B8E51-4A71-4808-B572-67CB53D94068}"/>
              </a:ext>
            </a:extLst>
          </p:cNvPr>
          <p:cNvSpPr/>
          <p:nvPr/>
        </p:nvSpPr>
        <p:spPr>
          <a:xfrm>
            <a:off x="2039844" y="169020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/>
              <a:t>conf</a:t>
            </a:r>
            <a:r>
              <a:rPr lang="en-US" altLang="zh-CN" sz="1000" dirty="0"/>
              <a:t>=new Configuration();</a:t>
            </a:r>
          </a:p>
          <a:p>
            <a:r>
              <a:rPr lang="en-US" altLang="zh-CN" sz="1000" dirty="0"/>
              <a:t>Job=</a:t>
            </a:r>
            <a:r>
              <a:rPr lang="en-US" altLang="zh-CN" sz="1000" dirty="0" err="1"/>
              <a:t>job.getInstance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conf</a:t>
            </a:r>
            <a:r>
              <a:rPr lang="en-US" altLang="zh-CN" sz="1000" dirty="0"/>
              <a:t>);</a:t>
            </a:r>
          </a:p>
          <a:p>
            <a:r>
              <a:rPr lang="en-US" altLang="zh-CN" sz="1000" dirty="0"/>
              <a:t>… …</a:t>
            </a:r>
          </a:p>
          <a:p>
            <a:r>
              <a:rPr lang="en-US" altLang="zh-CN" sz="1000" dirty="0" err="1"/>
              <a:t>Job.waitForCompletion</a:t>
            </a:r>
            <a:r>
              <a:rPr lang="en-US" altLang="zh-CN" sz="1000" dirty="0"/>
              <a:t>(true)</a:t>
            </a:r>
            <a:endParaRPr lang="zh-CN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C029F5-87C6-4970-BF7C-C8E9F25BBFEC}"/>
              </a:ext>
            </a:extLst>
          </p:cNvPr>
          <p:cNvSpPr/>
          <p:nvPr/>
        </p:nvSpPr>
        <p:spPr>
          <a:xfrm>
            <a:off x="2039843" y="268677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/>
              <a:t>Job.submit</a:t>
            </a:r>
            <a:r>
              <a:rPr lang="en-US" altLang="zh-CN" sz="1000" dirty="0"/>
              <a:t>();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7AC1F-5C4B-482A-9EA0-57C544620B5E}"/>
              </a:ext>
            </a:extLst>
          </p:cNvPr>
          <p:cNvSpPr/>
          <p:nvPr/>
        </p:nvSpPr>
        <p:spPr>
          <a:xfrm>
            <a:off x="3335987" y="514658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/>
              <a:t>mr</a:t>
            </a:r>
            <a:r>
              <a:rPr lang="zh-CN" altLang="en-US" sz="1000" dirty="0"/>
              <a:t>程序运行在本地模拟器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C72D9AC5-CF58-45B0-A007-EFECCC506912}"/>
              </a:ext>
            </a:extLst>
          </p:cNvPr>
          <p:cNvSpPr/>
          <p:nvPr/>
        </p:nvSpPr>
        <p:spPr>
          <a:xfrm>
            <a:off x="2039843" y="505524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yarn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03DEC-07F3-4AF8-84FC-C8C85B773375}"/>
              </a:ext>
            </a:extLst>
          </p:cNvPr>
          <p:cNvSpPr/>
          <p:nvPr/>
        </p:nvSpPr>
        <p:spPr>
          <a:xfrm>
            <a:off x="2039844" y="354550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1709F1-A46B-408F-ACE8-99047CEA83DC}"/>
              </a:ext>
            </a:extLst>
          </p:cNvPr>
          <p:cNvSpPr/>
          <p:nvPr/>
        </p:nvSpPr>
        <p:spPr>
          <a:xfrm>
            <a:off x="2183859" y="303513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125DA5-D46E-4DA2-A24C-4F834FF1E255}"/>
              </a:ext>
            </a:extLst>
          </p:cNvPr>
          <p:cNvSpPr/>
          <p:nvPr/>
        </p:nvSpPr>
        <p:spPr>
          <a:xfrm>
            <a:off x="2255867" y="372145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Cluster</a:t>
            </a:r>
            <a:r>
              <a:rPr lang="zh-CN" altLang="en-US" sz="1000" dirty="0"/>
              <a:t>成员</a:t>
            </a:r>
            <a:endParaRPr lang="en-US" altLang="zh-CN" sz="1000" dirty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B70958-1602-44B1-B3DB-191DB817F3BE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2507895" y="426558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A13F04F-E99A-43C1-9F09-375DEA6956E9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2687916" y="426558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1B16CF1-31D9-46C3-AAFF-5062F87E9F5E}"/>
              </a:ext>
            </a:extLst>
          </p:cNvPr>
          <p:cNvSpPr/>
          <p:nvPr/>
        </p:nvSpPr>
        <p:spPr>
          <a:xfrm>
            <a:off x="1877121" y="451211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YarnRunner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D3E1DF-0071-4069-AAD2-DAAE60778E4A}"/>
              </a:ext>
            </a:extLst>
          </p:cNvPr>
          <p:cNvSpPr/>
          <p:nvPr/>
        </p:nvSpPr>
        <p:spPr>
          <a:xfrm>
            <a:off x="3289047" y="456276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LocalJobRunner</a:t>
            </a:r>
            <a:endParaRPr lang="zh-CN" altLang="en-US" sz="1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08DA01-1BEC-482E-8EDE-6E49D18CFCF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687915" y="239808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705517-8A3C-45DF-BBB4-A94ADF2D67A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687915" y="293299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1AF6F9-FEFE-4A67-85E2-13B629C91BD0}"/>
              </a:ext>
            </a:extLst>
          </p:cNvPr>
          <p:cNvSpPr/>
          <p:nvPr/>
        </p:nvSpPr>
        <p:spPr>
          <a:xfrm>
            <a:off x="5496228" y="190466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827334-1B7E-4AF5-9873-7B226174054B}"/>
              </a:ext>
            </a:extLst>
          </p:cNvPr>
          <p:cNvSpPr/>
          <p:nvPr/>
        </p:nvSpPr>
        <p:spPr>
          <a:xfrm>
            <a:off x="5809113" y="161819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stagingDir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A6AADD-EFC5-4295-BB55-7F0EA947C60C}"/>
              </a:ext>
            </a:extLst>
          </p:cNvPr>
          <p:cNvSpPr/>
          <p:nvPr/>
        </p:nvSpPr>
        <p:spPr>
          <a:xfrm>
            <a:off x="5473252" y="194037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File://..../.staging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1A2979-8114-4EED-831B-658968897D1A}"/>
              </a:ext>
            </a:extLst>
          </p:cNvPr>
          <p:cNvSpPr/>
          <p:nvPr/>
        </p:nvSpPr>
        <p:spPr>
          <a:xfrm>
            <a:off x="5452414" y="216054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hfds</a:t>
            </a:r>
            <a:r>
              <a:rPr lang="en-US" altLang="zh-CN" sz="1000" dirty="0"/>
              <a:t>://..../.staging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C754C0-6057-4593-BD53-4AA1A40F670D}"/>
              </a:ext>
            </a:extLst>
          </p:cNvPr>
          <p:cNvSpPr/>
          <p:nvPr/>
        </p:nvSpPr>
        <p:spPr>
          <a:xfrm>
            <a:off x="5473252" y="262480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5ED301-ACF0-4051-A87C-D2F4FEFFEAA0}"/>
              </a:ext>
            </a:extLst>
          </p:cNvPr>
          <p:cNvSpPr/>
          <p:nvPr/>
        </p:nvSpPr>
        <p:spPr>
          <a:xfrm>
            <a:off x="5920225" y="262022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jobid</a:t>
            </a:r>
            <a:endParaRPr lang="zh-CN" altLang="en-US" sz="1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73B11B-C046-4A1E-8D59-086B62F37ABE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335987" y="216054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AB8FF6-1811-4B07-8A60-A356858C0616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3335987" y="276223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8F91CE7-C54D-4B39-9AC2-A8E8D38DA9F9}"/>
              </a:ext>
            </a:extLst>
          </p:cNvPr>
          <p:cNvSpPr/>
          <p:nvPr/>
        </p:nvSpPr>
        <p:spPr>
          <a:xfrm>
            <a:off x="8764582" y="221205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F1280C-5A37-424B-AC5B-C09C30524C72}"/>
              </a:ext>
            </a:extLst>
          </p:cNvPr>
          <p:cNvSpPr/>
          <p:nvPr/>
        </p:nvSpPr>
        <p:spPr>
          <a:xfrm>
            <a:off x="8787558" y="223806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File://..../.staging/</a:t>
            </a:r>
            <a:r>
              <a:rPr lang="en-US" altLang="zh-CN" sz="1000" dirty="0" err="1"/>
              <a:t>jobid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9BBFAF-5E25-4FB1-9C6A-296F307554B4}"/>
              </a:ext>
            </a:extLst>
          </p:cNvPr>
          <p:cNvSpPr/>
          <p:nvPr/>
        </p:nvSpPr>
        <p:spPr>
          <a:xfrm>
            <a:off x="8792690" y="245209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hfds</a:t>
            </a:r>
            <a:r>
              <a:rPr lang="en-US" altLang="zh-CN" sz="1000" dirty="0"/>
              <a:t>://..../.staging/</a:t>
            </a:r>
            <a:r>
              <a:rPr lang="en-US" altLang="zh-CN" sz="1000" dirty="0" err="1"/>
              <a:t>jobid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C062E-7BEB-489B-BB02-D151E0AE1692}"/>
              </a:ext>
            </a:extLst>
          </p:cNvPr>
          <p:cNvCxnSpPr>
            <a:stCxn id="16" idx="3"/>
            <a:endCxn id="24" idx="1"/>
          </p:cNvCxnSpPr>
          <p:nvPr/>
        </p:nvCxnSpPr>
        <p:spPr>
          <a:xfrm>
            <a:off x="6792371" y="216054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FCF88A-5AA0-4276-A28D-132FB5F9C417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6769395" y="245518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863F04E-6CCF-4D11-BFB5-2FD68C276AE0}"/>
              </a:ext>
            </a:extLst>
          </p:cNvPr>
          <p:cNvSpPr/>
          <p:nvPr/>
        </p:nvSpPr>
        <p:spPr>
          <a:xfrm>
            <a:off x="5483882" y="309252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35B139-76E7-486B-B58A-B90B8448D927}"/>
              </a:ext>
            </a:extLst>
          </p:cNvPr>
          <p:cNvSpPr/>
          <p:nvPr/>
        </p:nvSpPr>
        <p:spPr>
          <a:xfrm>
            <a:off x="5496228" y="311595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调用</a:t>
            </a:r>
            <a:r>
              <a:rPr lang="en-US" altLang="zh-CN" sz="1000" dirty="0" err="1"/>
              <a:t>FileInputFormat.getSplits</a:t>
            </a:r>
            <a:r>
              <a:rPr lang="en-US" altLang="zh-CN" sz="1000" dirty="0"/>
              <a:t>()</a:t>
            </a:r>
            <a:r>
              <a:rPr lang="zh-CN" altLang="en-US" sz="1000" dirty="0"/>
              <a:t>获取切片规划</a:t>
            </a:r>
            <a:r>
              <a:rPr lang="en-US" altLang="zh-CN" sz="1000" dirty="0"/>
              <a:t>List&lt;</a:t>
            </a:r>
            <a:r>
              <a:rPr lang="en-US" altLang="zh-CN" sz="1000" dirty="0" err="1"/>
              <a:t>FileSplit</a:t>
            </a:r>
            <a:r>
              <a:rPr lang="en-US" altLang="zh-CN" sz="1000" dirty="0"/>
              <a:t>&gt;</a:t>
            </a:r>
            <a:r>
              <a:rPr lang="zh-CN" altLang="en-US" sz="1000" dirty="0"/>
              <a:t>，并序列化成文件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CD3A73-D112-4379-9869-D9546B32E44E}"/>
              </a:ext>
            </a:extLst>
          </p:cNvPr>
          <p:cNvSpPr/>
          <p:nvPr/>
        </p:nvSpPr>
        <p:spPr>
          <a:xfrm>
            <a:off x="5826421" y="394506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Job.split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55AA90-2174-418F-8CF6-F2AE88A6B6EE}"/>
              </a:ext>
            </a:extLst>
          </p:cNvPr>
          <p:cNvSpPr/>
          <p:nvPr/>
        </p:nvSpPr>
        <p:spPr>
          <a:xfrm>
            <a:off x="5496228" y="433946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02F08-3217-466E-A964-F68248DDEFC7}"/>
              </a:ext>
            </a:extLst>
          </p:cNvPr>
          <p:cNvSpPr/>
          <p:nvPr/>
        </p:nvSpPr>
        <p:spPr>
          <a:xfrm>
            <a:off x="5785573" y="468434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Job.xml</a:t>
            </a:r>
            <a:endParaRPr lang="zh-CN" altLang="en-US" sz="1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180E3C-9939-458B-8A80-8C0746EF8054}"/>
              </a:ext>
            </a:extLst>
          </p:cNvPr>
          <p:cNvCxnSpPr>
            <a:stCxn id="7" idx="3"/>
            <a:endCxn id="29" idx="1"/>
          </p:cNvCxnSpPr>
          <p:nvPr/>
        </p:nvCxnSpPr>
        <p:spPr>
          <a:xfrm flipV="1">
            <a:off x="3335987" y="363345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E2ED38-CCF3-4804-8DCE-7E7601ADA262}"/>
              </a:ext>
            </a:extLst>
          </p:cNvPr>
          <p:cNvSpPr/>
          <p:nvPr/>
        </p:nvSpPr>
        <p:spPr>
          <a:xfrm>
            <a:off x="5598876" y="433530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将</a:t>
            </a:r>
            <a:r>
              <a:rPr lang="en-US" altLang="zh-CN" sz="1000" dirty="0"/>
              <a:t>job</a:t>
            </a:r>
            <a:r>
              <a:rPr lang="zh-CN" altLang="en-US" sz="1000" dirty="0"/>
              <a:t>相关参数写到文件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9906BD-38F0-44DE-9998-B235D11EF926}"/>
              </a:ext>
            </a:extLst>
          </p:cNvPr>
          <p:cNvSpPr/>
          <p:nvPr/>
        </p:nvSpPr>
        <p:spPr>
          <a:xfrm>
            <a:off x="5496228" y="511160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0F4405-BF32-4AA9-8BF7-0023E1689F9D}"/>
              </a:ext>
            </a:extLst>
          </p:cNvPr>
          <p:cNvSpPr/>
          <p:nvPr/>
        </p:nvSpPr>
        <p:spPr>
          <a:xfrm>
            <a:off x="5585509" y="511827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获取</a:t>
            </a:r>
            <a:r>
              <a:rPr lang="en-US" altLang="zh-CN" sz="1000" dirty="0"/>
              <a:t>job</a:t>
            </a:r>
            <a:r>
              <a:rPr lang="zh-CN" altLang="en-US" sz="1000" dirty="0"/>
              <a:t>的</a:t>
            </a:r>
            <a:r>
              <a:rPr lang="en-US" altLang="zh-CN" sz="1000" dirty="0"/>
              <a:t>jar</a:t>
            </a:r>
            <a:r>
              <a:rPr lang="zh-CN" altLang="en-US" sz="1000" dirty="0"/>
              <a:t>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0A538C-4F9D-428D-A2D5-B95F352E1ABD}"/>
              </a:ext>
            </a:extLst>
          </p:cNvPr>
          <p:cNvSpPr/>
          <p:nvPr/>
        </p:nvSpPr>
        <p:spPr>
          <a:xfrm>
            <a:off x="5871304" y="540876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xxx.jar</a:t>
            </a:r>
            <a:endParaRPr lang="zh-CN" altLang="en-US" sz="10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A984677-5498-4D6A-B3AA-DDA3A0C91E7D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3335987" y="390554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E0C5EA8-0176-4042-B145-378524FC489B}"/>
              </a:ext>
            </a:extLst>
          </p:cNvPr>
          <p:cNvCxnSpPr>
            <a:stCxn id="7" idx="3"/>
            <a:endCxn id="36" idx="1"/>
          </p:cNvCxnSpPr>
          <p:nvPr/>
        </p:nvCxnSpPr>
        <p:spPr>
          <a:xfrm>
            <a:off x="3335987" y="390554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87CC9DE-BCB6-4EBB-8B0F-674A546BA427}"/>
              </a:ext>
            </a:extLst>
          </p:cNvPr>
          <p:cNvSpPr/>
          <p:nvPr/>
        </p:nvSpPr>
        <p:spPr>
          <a:xfrm>
            <a:off x="8764582" y="336417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09544A-DE4F-4152-A5E6-2A196531B75D}"/>
              </a:ext>
            </a:extLst>
          </p:cNvPr>
          <p:cNvSpPr/>
          <p:nvPr/>
        </p:nvSpPr>
        <p:spPr>
          <a:xfrm>
            <a:off x="8736587" y="339019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File://..../.staging/</a:t>
            </a:r>
            <a:r>
              <a:rPr lang="en-US" altLang="zh-CN" sz="1000" dirty="0" err="1"/>
              <a:t>job.split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E42174-F463-455F-B366-4483B7CB7871}"/>
              </a:ext>
            </a:extLst>
          </p:cNvPr>
          <p:cNvSpPr/>
          <p:nvPr/>
        </p:nvSpPr>
        <p:spPr>
          <a:xfrm>
            <a:off x="8715748" y="360422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hfds</a:t>
            </a:r>
            <a:r>
              <a:rPr lang="en-US" altLang="zh-CN" sz="1000" dirty="0"/>
              <a:t>://..../.staging/</a:t>
            </a:r>
            <a:r>
              <a:rPr lang="en-US" altLang="zh-CN" sz="1000" dirty="0" err="1"/>
              <a:t>job.split</a:t>
            </a:r>
            <a:endParaRPr lang="zh-CN" altLang="en-US" sz="1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2ECCBB-6485-4301-8C7B-B9FD6525CB82}"/>
              </a:ext>
            </a:extLst>
          </p:cNvPr>
          <p:cNvSpPr/>
          <p:nvPr/>
        </p:nvSpPr>
        <p:spPr>
          <a:xfrm>
            <a:off x="8764582" y="435311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DD6276-9CC4-4136-B88A-31FE1D657DCC}"/>
              </a:ext>
            </a:extLst>
          </p:cNvPr>
          <p:cNvSpPr/>
          <p:nvPr/>
        </p:nvSpPr>
        <p:spPr>
          <a:xfrm>
            <a:off x="8751817" y="437912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File://..../.staging/job.xml</a:t>
            </a:r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9FC9C43-BF01-45E3-8E5E-83198A746E7F}"/>
              </a:ext>
            </a:extLst>
          </p:cNvPr>
          <p:cNvSpPr/>
          <p:nvPr/>
        </p:nvSpPr>
        <p:spPr>
          <a:xfrm>
            <a:off x="8730977" y="459315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hfds</a:t>
            </a:r>
            <a:r>
              <a:rPr lang="en-US" altLang="zh-CN" sz="1000" dirty="0"/>
              <a:t>://..../.staging/job.xml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C40F447-8019-4496-A37A-06B30D8210DE}"/>
              </a:ext>
            </a:extLst>
          </p:cNvPr>
          <p:cNvSpPr/>
          <p:nvPr/>
        </p:nvSpPr>
        <p:spPr>
          <a:xfrm>
            <a:off x="8764582" y="514934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A195E1-5778-447B-9D3C-C49C865176BD}"/>
              </a:ext>
            </a:extLst>
          </p:cNvPr>
          <p:cNvSpPr/>
          <p:nvPr/>
        </p:nvSpPr>
        <p:spPr>
          <a:xfrm>
            <a:off x="8775862" y="517535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File://..../.staging/xxx.jar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25DA1F-383F-4716-9C7B-B6390FD7C3C1}"/>
              </a:ext>
            </a:extLst>
          </p:cNvPr>
          <p:cNvSpPr/>
          <p:nvPr/>
        </p:nvSpPr>
        <p:spPr>
          <a:xfrm>
            <a:off x="8756625" y="538938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hfds</a:t>
            </a:r>
            <a:r>
              <a:rPr lang="en-US" altLang="zh-CN" sz="1000" dirty="0"/>
              <a:t>://..../.staging/job.jar</a:t>
            </a:r>
            <a:endParaRPr lang="zh-CN" altLang="en-US" sz="10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6D60BDE-2E56-4633-8114-FA836FD7A8E5}"/>
              </a:ext>
            </a:extLst>
          </p:cNvPr>
          <p:cNvCxnSpPr>
            <a:stCxn id="29" idx="3"/>
            <a:endCxn id="41" idx="1"/>
          </p:cNvCxnSpPr>
          <p:nvPr/>
        </p:nvCxnSpPr>
        <p:spPr>
          <a:xfrm flipV="1">
            <a:off x="6780025" y="360731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D04F3F-231F-4D89-B915-3BE8B03D6D18}"/>
              </a:ext>
            </a:extLst>
          </p:cNvPr>
          <p:cNvCxnSpPr>
            <a:stCxn id="32" idx="3"/>
            <a:endCxn id="44" idx="1"/>
          </p:cNvCxnSpPr>
          <p:nvPr/>
        </p:nvCxnSpPr>
        <p:spPr>
          <a:xfrm flipV="1">
            <a:off x="6792371" y="459624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74B0BD-BE69-4C11-A229-4ECC3F9FC65D}"/>
              </a:ext>
            </a:extLst>
          </p:cNvPr>
          <p:cNvCxnSpPr>
            <a:stCxn id="36" idx="3"/>
            <a:endCxn id="47" idx="1"/>
          </p:cNvCxnSpPr>
          <p:nvPr/>
        </p:nvCxnSpPr>
        <p:spPr>
          <a:xfrm flipV="1">
            <a:off x="6792371" y="539247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2" grpId="0"/>
      <p:bldP spid="13" grpId="0"/>
      <p:bldP spid="16" grpId="0" animBg="1"/>
      <p:bldP spid="17" grpId="0"/>
      <p:bldP spid="18" grpId="0"/>
      <p:bldP spid="19" grpId="0"/>
      <p:bldP spid="20" grpId="0" animBg="1"/>
      <p:bldP spid="21" grpId="0"/>
      <p:bldP spid="24" grpId="0" animBg="1"/>
      <p:bldP spid="25" grpId="0"/>
      <p:bldP spid="26" grpId="0"/>
      <p:bldP spid="29" grpId="0" animBg="1"/>
      <p:bldP spid="30" grpId="0"/>
      <p:bldP spid="31" grpId="0"/>
      <p:bldP spid="32" grpId="0" animBg="1"/>
      <p:bldP spid="33" grpId="0"/>
      <p:bldP spid="35" grpId="0"/>
      <p:bldP spid="36" grpId="0" animBg="1"/>
      <p:bldP spid="37" grpId="0"/>
      <p:bldP spid="38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E2E14-DF0A-434B-B8A3-6D90B1218FA9}"/>
              </a:ext>
            </a:extLst>
          </p:cNvPr>
          <p:cNvSpPr/>
          <p:nvPr/>
        </p:nvSpPr>
        <p:spPr>
          <a:xfrm>
            <a:off x="7297723" y="1065743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>
                <a:solidFill>
                  <a:srgbClr val="FF0000"/>
                </a:solidFill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AB481-CC3F-4CA4-892D-D43BBCDBCC14}"/>
              </a:ext>
            </a:extLst>
          </p:cNvPr>
          <p:cNvSpPr/>
          <p:nvPr/>
        </p:nvSpPr>
        <p:spPr>
          <a:xfrm>
            <a:off x="1703667" y="2412409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</a:p>
          <a:p>
            <a:pPr algn="ctr"/>
            <a:r>
              <a:rPr lang="en-US" altLang="zh-CN" sz="1000" dirty="0"/>
              <a:t>b</a:t>
            </a:r>
          </a:p>
          <a:p>
            <a:pPr algn="ctr"/>
            <a:r>
              <a:rPr lang="en-US" altLang="zh-CN" sz="1000" dirty="0"/>
              <a:t>c</a:t>
            </a:r>
          </a:p>
          <a:p>
            <a:pPr algn="ctr"/>
            <a:r>
              <a:rPr lang="en-US" altLang="zh-CN" sz="1000" dirty="0"/>
              <a:t>a</a:t>
            </a:r>
          </a:p>
          <a:p>
            <a:pPr algn="ctr"/>
            <a:r>
              <a:rPr lang="en-US" altLang="zh-CN" sz="1000" dirty="0"/>
              <a:t>b</a:t>
            </a:r>
          </a:p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B36243-E2A5-4651-85FD-6BD26E387313}"/>
              </a:ext>
            </a:extLst>
          </p:cNvPr>
          <p:cNvSpPr txBox="1"/>
          <p:nvPr/>
        </p:nvSpPr>
        <p:spPr>
          <a:xfrm>
            <a:off x="1919321" y="2456672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 </a:t>
            </a:r>
            <a:r>
              <a:rPr lang="zh-CN" altLang="en-US" sz="1000" dirty="0"/>
              <a:t>待处理文本</a:t>
            </a:r>
            <a:endParaRPr lang="en-US" altLang="zh-CN" sz="1000" dirty="0"/>
          </a:p>
          <a:p>
            <a:r>
              <a:rPr lang="en-US" altLang="zh-CN" sz="1000" dirty="0"/>
              <a:t>/user/input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18186-E64E-46EB-B9C0-FFE40B867560}"/>
              </a:ext>
            </a:extLst>
          </p:cNvPr>
          <p:cNvSpPr/>
          <p:nvPr/>
        </p:nvSpPr>
        <p:spPr>
          <a:xfrm>
            <a:off x="3647385" y="1404297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A0BBC-BD35-4858-BAE6-FBCA8FB52667}"/>
              </a:ext>
            </a:extLst>
          </p:cNvPr>
          <p:cNvSpPr/>
          <p:nvPr/>
        </p:nvSpPr>
        <p:spPr>
          <a:xfrm>
            <a:off x="3824970" y="4966944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appmaster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1000" dirty="0" err="1"/>
              <a:t>NodeManager</a:t>
            </a:r>
            <a:endParaRPr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F8DFE2-15B7-4627-B582-DB0AE18BF7C2}"/>
              </a:ext>
            </a:extLst>
          </p:cNvPr>
          <p:cNvSpPr/>
          <p:nvPr/>
        </p:nvSpPr>
        <p:spPr>
          <a:xfrm>
            <a:off x="1704303" y="4935285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客户端</a:t>
            </a:r>
          </a:p>
        </p:txBody>
      </p:sp>
      <p:cxnSp>
        <p:nvCxnSpPr>
          <p:cNvPr id="8" name="曲线连接符 12">
            <a:extLst>
              <a:ext uri="{FF2B5EF4-FFF2-40B4-BE49-F238E27FC236}">
                <a16:creationId xmlns:a16="http://schemas.microsoft.com/office/drawing/2014/main" id="{C36CBFA0-51D5-4D35-8ADD-CAD0BA3683C2}"/>
              </a:ext>
            </a:extLst>
          </p:cNvPr>
          <p:cNvCxnSpPr>
            <a:stCxn id="7" idx="2"/>
          </p:cNvCxnSpPr>
          <p:nvPr/>
        </p:nvCxnSpPr>
        <p:spPr>
          <a:xfrm rot="10800000" flipH="1">
            <a:off x="1704303" y="3186685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8E90A4-EDDD-4A4B-A3D2-A6728530677D}"/>
              </a:ext>
            </a:extLst>
          </p:cNvPr>
          <p:cNvSpPr txBox="1"/>
          <p:nvPr/>
        </p:nvSpPr>
        <p:spPr>
          <a:xfrm>
            <a:off x="1677421" y="3370086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 </a:t>
            </a:r>
            <a:r>
              <a:rPr lang="zh-CN" altLang="en-US" sz="1000" dirty="0"/>
              <a:t>客户端</a:t>
            </a:r>
            <a:r>
              <a:rPr lang="en-US" altLang="zh-CN" sz="1000" dirty="0"/>
              <a:t>submit()</a:t>
            </a:r>
            <a:r>
              <a:rPr lang="zh-CN" altLang="en-US" sz="1000" dirty="0"/>
              <a:t>前，获取待处理数据的信息，然后根据参数配置，形成一个任务分配的规划。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054F6D-C72A-4B04-BAC4-7031215652CB}"/>
              </a:ext>
            </a:extLst>
          </p:cNvPr>
          <p:cNvSpPr txBox="1"/>
          <p:nvPr/>
        </p:nvSpPr>
        <p:spPr>
          <a:xfrm>
            <a:off x="1803125" y="3996585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 0-128</a:t>
            </a:r>
          </a:p>
          <a:p>
            <a:r>
              <a:rPr lang="en-US" altLang="zh-CN" sz="1000" dirty="0"/>
              <a:t>ss.txt  128-200</a:t>
            </a:r>
          </a:p>
          <a:p>
            <a:r>
              <a:rPr lang="en-US" altLang="zh-CN" sz="1000" dirty="0"/>
              <a:t>bb.txt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EED714-A021-4E9C-BE5C-08842048E7B9}"/>
              </a:ext>
            </a:extLst>
          </p:cNvPr>
          <p:cNvSpPr txBox="1"/>
          <p:nvPr/>
        </p:nvSpPr>
        <p:spPr>
          <a:xfrm>
            <a:off x="1933040" y="2804387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200m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A8A41A-9162-4B82-907C-FE1265EB187D}"/>
              </a:ext>
            </a:extLst>
          </p:cNvPr>
          <p:cNvSpPr/>
          <p:nvPr/>
        </p:nvSpPr>
        <p:spPr>
          <a:xfrm>
            <a:off x="2716879" y="4389651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Job.split</a:t>
            </a:r>
            <a:endParaRPr lang="en-US" altLang="zh-CN" sz="1000" dirty="0"/>
          </a:p>
          <a:p>
            <a:pPr algn="ctr"/>
            <a:r>
              <a:rPr lang="en-US" altLang="zh-CN" sz="1000" dirty="0"/>
              <a:t>wc.jar</a:t>
            </a:r>
          </a:p>
          <a:p>
            <a:pPr algn="ctr"/>
            <a:r>
              <a:rPr lang="en-US" altLang="zh-CN" sz="1000" dirty="0"/>
              <a:t>Job.xml</a:t>
            </a:r>
            <a:endParaRPr lang="zh-CN" altLang="en-US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31B392-46A5-461E-8BE7-AF25590060A1}"/>
              </a:ext>
            </a:extLst>
          </p:cNvPr>
          <p:cNvCxnSpPr>
            <a:stCxn id="12" idx="2"/>
          </p:cNvCxnSpPr>
          <p:nvPr/>
        </p:nvCxnSpPr>
        <p:spPr>
          <a:xfrm flipH="1">
            <a:off x="2550977" y="4860681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 13">
            <a:extLst>
              <a:ext uri="{FF2B5EF4-FFF2-40B4-BE49-F238E27FC236}">
                <a16:creationId xmlns:a16="http://schemas.microsoft.com/office/drawing/2014/main" id="{A411E9E5-E64C-4A27-99A0-CD051B3DC6BE}"/>
              </a:ext>
            </a:extLst>
          </p:cNvPr>
          <p:cNvSpPr/>
          <p:nvPr/>
        </p:nvSpPr>
        <p:spPr>
          <a:xfrm>
            <a:off x="2750827" y="5110990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Yarn</a:t>
            </a:r>
          </a:p>
          <a:p>
            <a:pPr algn="ctr"/>
            <a:r>
              <a:rPr lang="en-US" altLang="zh-CN" sz="1000" dirty="0"/>
              <a:t>RM</a:t>
            </a:r>
            <a:endParaRPr lang="zh-CN" altLang="en-US" sz="1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04490D-70DF-4F95-B372-6E780B72E20C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2505253" y="5114007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A2D157-3C6C-4C85-A9CA-B259EF2A5A74}"/>
              </a:ext>
            </a:extLst>
          </p:cNvPr>
          <p:cNvCxnSpPr>
            <a:stCxn id="14" idx="0"/>
            <a:endCxn id="6" idx="1"/>
          </p:cNvCxnSpPr>
          <p:nvPr/>
        </p:nvCxnSpPr>
        <p:spPr>
          <a:xfrm flipV="1">
            <a:off x="3522726" y="5201405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02DAD15-0105-49CB-9544-10BE019E25EC}"/>
              </a:ext>
            </a:extLst>
          </p:cNvPr>
          <p:cNvSpPr/>
          <p:nvPr/>
        </p:nvSpPr>
        <p:spPr>
          <a:xfrm>
            <a:off x="2952433" y="1592781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InputFormat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A7FC93-6B08-4E73-81EF-0838E1A4FBF5}"/>
              </a:ext>
            </a:extLst>
          </p:cNvPr>
          <p:cNvSpPr/>
          <p:nvPr/>
        </p:nvSpPr>
        <p:spPr>
          <a:xfrm>
            <a:off x="3824466" y="1583477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23EDE2-3051-4F62-B7FC-F3ACEAEF0410}"/>
              </a:ext>
            </a:extLst>
          </p:cNvPr>
          <p:cNvSpPr txBox="1"/>
          <p:nvPr/>
        </p:nvSpPr>
        <p:spPr>
          <a:xfrm>
            <a:off x="4058449" y="1370777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 task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EB8D23-03C5-4B7E-A831-018ED1ECB031}"/>
              </a:ext>
            </a:extLst>
          </p:cNvPr>
          <p:cNvSpPr/>
          <p:nvPr/>
        </p:nvSpPr>
        <p:spPr>
          <a:xfrm>
            <a:off x="3697131" y="1968141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Mapper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CD2C2C-E09B-4F2E-91D2-5B4DEDFD9F5D}"/>
              </a:ext>
            </a:extLst>
          </p:cNvPr>
          <p:cNvSpPr/>
          <p:nvPr/>
        </p:nvSpPr>
        <p:spPr>
          <a:xfrm>
            <a:off x="3703808" y="2762878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outputCollector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9F80F-58EC-401A-9B67-65243C3DF9EA}"/>
              </a:ext>
            </a:extLst>
          </p:cNvPr>
          <p:cNvSpPr txBox="1"/>
          <p:nvPr/>
        </p:nvSpPr>
        <p:spPr>
          <a:xfrm>
            <a:off x="4282674" y="1563110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endParaRPr lang="en-US" altLang="zh-CN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AF2D9-3BD0-4F94-AEF0-69B1AE6851BA}"/>
              </a:ext>
            </a:extLst>
          </p:cNvPr>
          <p:cNvSpPr txBox="1"/>
          <p:nvPr/>
        </p:nvSpPr>
        <p:spPr>
          <a:xfrm>
            <a:off x="3689214" y="2237405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cxnSp>
        <p:nvCxnSpPr>
          <p:cNvPr id="24" name="肘形连接符 102">
            <a:extLst>
              <a:ext uri="{FF2B5EF4-FFF2-40B4-BE49-F238E27FC236}">
                <a16:creationId xmlns:a16="http://schemas.microsoft.com/office/drawing/2014/main" id="{BB0BE644-D639-44F8-B00A-772EE1FF484D}"/>
              </a:ext>
            </a:extLst>
          </p:cNvPr>
          <p:cNvCxnSpPr>
            <a:stCxn id="20" idx="1"/>
            <a:endCxn id="23" idx="1"/>
          </p:cNvCxnSpPr>
          <p:nvPr/>
        </p:nvCxnSpPr>
        <p:spPr>
          <a:xfrm rot="10800000" flipV="1">
            <a:off x="3689215" y="2086018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02726F-8DDB-4910-8257-2C44C192C1A9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 flipH="1">
            <a:off x="4004366" y="1809331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F367F17-44F5-47A3-8DB5-762E16A151AC}"/>
              </a:ext>
            </a:extLst>
          </p:cNvPr>
          <p:cNvSpPr/>
          <p:nvPr/>
        </p:nvSpPr>
        <p:spPr>
          <a:xfrm>
            <a:off x="5022067" y="1626395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B8D8FF-E902-406B-A43F-B077CC5166AF}"/>
              </a:ext>
            </a:extLst>
          </p:cNvPr>
          <p:cNvSpPr txBox="1"/>
          <p:nvPr/>
        </p:nvSpPr>
        <p:spPr>
          <a:xfrm>
            <a:off x="4157925" y="117498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0-128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33F5E2-DA14-4DA1-B145-4F5400321125}"/>
              </a:ext>
            </a:extLst>
          </p:cNvPr>
          <p:cNvSpPr txBox="1"/>
          <p:nvPr/>
        </p:nvSpPr>
        <p:spPr>
          <a:xfrm>
            <a:off x="2630677" y="4167333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/>
              <a:t>提交切片信息</a:t>
            </a:r>
            <a:endParaRPr lang="en-US" altLang="zh-CN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302767-716B-4C53-A3E4-4A6CA88B69C6}"/>
              </a:ext>
            </a:extLst>
          </p:cNvPr>
          <p:cNvSpPr txBox="1"/>
          <p:nvPr/>
        </p:nvSpPr>
        <p:spPr>
          <a:xfrm>
            <a:off x="3785841" y="4720722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计算出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数量</a:t>
            </a:r>
            <a:endParaRPr lang="en-US" altLang="zh-CN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463EFF-BD05-49C2-BB5D-EBB0F803C00C}"/>
              </a:ext>
            </a:extLst>
          </p:cNvPr>
          <p:cNvSpPr txBox="1"/>
          <p:nvPr/>
        </p:nvSpPr>
        <p:spPr>
          <a:xfrm>
            <a:off x="2250361" y="1294758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TextInputFormat</a:t>
            </a:r>
            <a:endParaRPr lang="en-US" altLang="zh-CN" sz="1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65F102-A4B9-46DE-88C4-246ED5B5D1F6}"/>
              </a:ext>
            </a:extLst>
          </p:cNvPr>
          <p:cNvSpPr txBox="1"/>
          <p:nvPr/>
        </p:nvSpPr>
        <p:spPr>
          <a:xfrm>
            <a:off x="2788887" y="2124217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逻辑运算</a:t>
            </a:r>
            <a:endParaRPr lang="en-US" altLang="zh-CN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F5285F-9085-49D7-9DBD-541BD2597345}"/>
              </a:ext>
            </a:extLst>
          </p:cNvPr>
          <p:cNvSpPr/>
          <p:nvPr/>
        </p:nvSpPr>
        <p:spPr>
          <a:xfrm>
            <a:off x="1636759" y="1586221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RecorderReader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283C04-B850-4E20-8D7C-9F4CA54CBA05}"/>
              </a:ext>
            </a:extLst>
          </p:cNvPr>
          <p:cNvSpPr txBox="1"/>
          <p:nvPr/>
        </p:nvSpPr>
        <p:spPr>
          <a:xfrm>
            <a:off x="1708767" y="1925427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r>
              <a:rPr lang="en-US" altLang="zh-CN" sz="1000" dirty="0"/>
              <a:t> reader()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B397D0-053D-4E26-A47E-46E5EAF27AE4}"/>
              </a:ext>
            </a:extLst>
          </p:cNvPr>
          <p:cNvCxnSpPr>
            <a:stCxn id="33" idx="2"/>
            <a:endCxn id="3" idx="0"/>
          </p:cNvCxnSpPr>
          <p:nvPr/>
        </p:nvCxnSpPr>
        <p:spPr>
          <a:xfrm flipH="1">
            <a:off x="1826936" y="2325537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0806019-6601-40E1-960C-965EFA1B3E1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2036905" y="1802511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AF2BCA-8662-4C8F-8327-EFF4DCADDE14}"/>
              </a:ext>
            </a:extLst>
          </p:cNvPr>
          <p:cNvCxnSpPr>
            <a:stCxn id="17" idx="1"/>
            <a:endCxn id="32" idx="3"/>
          </p:cNvCxnSpPr>
          <p:nvPr/>
        </p:nvCxnSpPr>
        <p:spPr>
          <a:xfrm flipH="1" flipV="1">
            <a:off x="2704727" y="1694366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5BC060B-7A45-4CB8-A5E0-BF93AC206011}"/>
              </a:ext>
            </a:extLst>
          </p:cNvPr>
          <p:cNvCxnSpPr>
            <a:stCxn id="19" idx="1"/>
          </p:cNvCxnSpPr>
          <p:nvPr/>
        </p:nvCxnSpPr>
        <p:spPr>
          <a:xfrm flipH="1">
            <a:off x="3561635" y="1493888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D1037A-A9D2-4496-B758-1D620FA62610}"/>
              </a:ext>
            </a:extLst>
          </p:cNvPr>
          <p:cNvCxnSpPr>
            <a:stCxn id="33" idx="3"/>
            <a:endCxn id="22" idx="1"/>
          </p:cNvCxnSpPr>
          <p:nvPr/>
        </p:nvCxnSpPr>
        <p:spPr>
          <a:xfrm flipV="1">
            <a:off x="2365043" y="1686221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0EAD41-9EFD-496B-B9B2-07476861B385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>
            <a:off x="4249153" y="2637515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AC12E45-43C9-4499-91C0-67914F7163E9}"/>
              </a:ext>
            </a:extLst>
          </p:cNvPr>
          <p:cNvSpPr txBox="1"/>
          <p:nvPr/>
        </p:nvSpPr>
        <p:spPr>
          <a:xfrm>
            <a:off x="5131611" y="1370777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7 </a:t>
            </a:r>
            <a:r>
              <a:rPr lang="zh-CN" altLang="en-US" sz="1000" dirty="0"/>
              <a:t>环形缓冲区</a:t>
            </a:r>
            <a:endParaRPr lang="en-US" altLang="zh-CN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8C3ED4-2C55-4A3E-B211-467267B095AA}"/>
              </a:ext>
            </a:extLst>
          </p:cNvPr>
          <p:cNvSpPr txBox="1"/>
          <p:nvPr/>
        </p:nvSpPr>
        <p:spPr>
          <a:xfrm>
            <a:off x="4929786" y="1700926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 …&lt;a,1&gt;&lt; c,1&gt;&lt;b,1&gt;&lt;a,1&gt;&lt;b,1&gt;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293F9E-3EE5-43BF-AE46-AD2AB680CEB8}"/>
              </a:ext>
            </a:extLst>
          </p:cNvPr>
          <p:cNvSpPr/>
          <p:nvPr/>
        </p:nvSpPr>
        <p:spPr>
          <a:xfrm>
            <a:off x="6795541" y="1628646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8A2976-5448-4D7D-A144-0386C6344728}"/>
              </a:ext>
            </a:extLst>
          </p:cNvPr>
          <p:cNvSpPr txBox="1"/>
          <p:nvPr/>
        </p:nvSpPr>
        <p:spPr>
          <a:xfrm>
            <a:off x="6074121" y="1368033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默认</a:t>
            </a:r>
            <a:r>
              <a:rPr lang="en-US" altLang="zh-CN" sz="1000" dirty="0"/>
              <a:t>100M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445399-FD28-4622-A77C-3C42041EBCCA}"/>
              </a:ext>
            </a:extLst>
          </p:cNvPr>
          <p:cNvSpPr txBox="1"/>
          <p:nvPr/>
        </p:nvSpPr>
        <p:spPr>
          <a:xfrm>
            <a:off x="6531271" y="1961435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80%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DE7926-20B6-4022-95D2-194911CF77F2}"/>
              </a:ext>
            </a:extLst>
          </p:cNvPr>
          <p:cNvSpPr/>
          <p:nvPr/>
        </p:nvSpPr>
        <p:spPr>
          <a:xfrm>
            <a:off x="5018149" y="2348944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2FB62E-0166-4A34-8D7A-EC4FC590DCFB}"/>
              </a:ext>
            </a:extLst>
          </p:cNvPr>
          <p:cNvSpPr/>
          <p:nvPr/>
        </p:nvSpPr>
        <p:spPr>
          <a:xfrm>
            <a:off x="5072390" y="2581830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HashPartitioner</a:t>
            </a:r>
            <a:r>
              <a:rPr lang="zh-CN" altLang="en-US" sz="1000" dirty="0"/>
              <a:t>分区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8CDF85-2241-4BC9-B6FB-6D5F0301E7F6}"/>
              </a:ext>
            </a:extLst>
          </p:cNvPr>
          <p:cNvSpPr/>
          <p:nvPr/>
        </p:nvSpPr>
        <p:spPr>
          <a:xfrm>
            <a:off x="5069097" y="2873689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Key.compareTo</a:t>
            </a:r>
            <a:r>
              <a:rPr lang="zh-CN" altLang="en-US" sz="1000" dirty="0"/>
              <a:t>排序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91C9AD-D1DC-4500-B78A-A5052192BDF2}"/>
              </a:ext>
            </a:extLst>
          </p:cNvPr>
          <p:cNvSpPr txBox="1"/>
          <p:nvPr/>
        </p:nvSpPr>
        <p:spPr>
          <a:xfrm>
            <a:off x="5306381" y="2334771"/>
            <a:ext cx="57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spiller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B15731C-F873-4AEE-B14D-029671FDF7BD}"/>
              </a:ext>
            </a:extLst>
          </p:cNvPr>
          <p:cNvSpPr/>
          <p:nvPr/>
        </p:nvSpPr>
        <p:spPr>
          <a:xfrm>
            <a:off x="5069097" y="3144136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Combiner</a:t>
            </a:r>
            <a:r>
              <a:rPr lang="zh-CN" altLang="en-US" sz="1000" dirty="0"/>
              <a:t>合并</a:t>
            </a:r>
          </a:p>
        </p:txBody>
      </p:sp>
      <p:sp>
        <p:nvSpPr>
          <p:cNvPr id="50" name="下弧形箭头 44">
            <a:extLst>
              <a:ext uri="{FF2B5EF4-FFF2-40B4-BE49-F238E27FC236}">
                <a16:creationId xmlns:a16="http://schemas.microsoft.com/office/drawing/2014/main" id="{1A8D7F88-950D-4E4A-BAA3-9E4FA94D6541}"/>
              </a:ext>
            </a:extLst>
          </p:cNvPr>
          <p:cNvSpPr/>
          <p:nvPr/>
        </p:nvSpPr>
        <p:spPr>
          <a:xfrm>
            <a:off x="5742861" y="1899704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5E95E9C-24D3-4A63-A5F0-EAC4E406A4AB}"/>
              </a:ext>
            </a:extLst>
          </p:cNvPr>
          <p:cNvCxnSpPr>
            <a:stCxn id="50" idx="3"/>
            <a:endCxn id="45" idx="0"/>
          </p:cNvCxnSpPr>
          <p:nvPr/>
        </p:nvCxnSpPr>
        <p:spPr>
          <a:xfrm flipH="1">
            <a:off x="5729332" y="2149681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FF3AA7-3C4A-4DEC-BCB0-FEC36613B690}"/>
              </a:ext>
            </a:extLst>
          </p:cNvPr>
          <p:cNvCxnSpPr>
            <a:stCxn id="21" idx="3"/>
          </p:cNvCxnSpPr>
          <p:nvPr/>
        </p:nvCxnSpPr>
        <p:spPr>
          <a:xfrm flipV="1">
            <a:off x="4799095" y="1923584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F3D84E7-39AC-4566-9B40-C635340FF209}"/>
              </a:ext>
            </a:extLst>
          </p:cNvPr>
          <p:cNvSpPr/>
          <p:nvPr/>
        </p:nvSpPr>
        <p:spPr>
          <a:xfrm>
            <a:off x="6672601" y="2581830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FF372D-4A4C-4541-A863-BF2F326DA869}"/>
              </a:ext>
            </a:extLst>
          </p:cNvPr>
          <p:cNvSpPr/>
          <p:nvPr/>
        </p:nvSpPr>
        <p:spPr>
          <a:xfrm>
            <a:off x="7348015" y="2577169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</a:t>
            </a:r>
            <a:endParaRPr lang="zh-CN" altLang="en-US" sz="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02C1C9-A803-482A-98D3-8C08E55E6B11}"/>
              </a:ext>
            </a:extLst>
          </p:cNvPr>
          <p:cNvSpPr txBox="1"/>
          <p:nvPr/>
        </p:nvSpPr>
        <p:spPr>
          <a:xfrm>
            <a:off x="6484335" y="2272700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溢出到文件（分区且区内有序）</a:t>
            </a:r>
            <a:endParaRPr lang="en-US" altLang="zh-CN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DDC2C8B-91D7-43C7-868B-D908277FF44E}"/>
              </a:ext>
            </a:extLst>
          </p:cNvPr>
          <p:cNvSpPr/>
          <p:nvPr/>
        </p:nvSpPr>
        <p:spPr>
          <a:xfrm>
            <a:off x="6672600" y="2869343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&lt;a,1&gt;&lt;e,1&gt;</a:t>
            </a:r>
            <a:endParaRPr lang="zh-CN" alt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26160F-02F8-466D-A567-6804BA5C8613}"/>
              </a:ext>
            </a:extLst>
          </p:cNvPr>
          <p:cNvSpPr/>
          <p:nvPr/>
        </p:nvSpPr>
        <p:spPr>
          <a:xfrm>
            <a:off x="7348014" y="2864682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&lt;d,1&gt;&lt;f,1&gt;</a:t>
            </a:r>
            <a:endParaRPr lang="zh-CN" alt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2316DC-DABB-4D86-BC0B-4383152E7AC4}"/>
              </a:ext>
            </a:extLst>
          </p:cNvPr>
          <p:cNvSpPr/>
          <p:nvPr/>
        </p:nvSpPr>
        <p:spPr>
          <a:xfrm>
            <a:off x="6666900" y="3152195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E7F9D3-5305-4F13-86B0-35C561B60B39}"/>
              </a:ext>
            </a:extLst>
          </p:cNvPr>
          <p:cNvSpPr/>
          <p:nvPr/>
        </p:nvSpPr>
        <p:spPr>
          <a:xfrm>
            <a:off x="7348013" y="3154317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&lt;b,2&gt;</a:t>
            </a:r>
            <a:endParaRPr lang="zh-CN" altLang="en-US" sz="8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279C92-5804-40D2-A15C-37812CE13D41}"/>
              </a:ext>
            </a:extLst>
          </p:cNvPr>
          <p:cNvCxnSpPr>
            <a:stCxn id="45" idx="3"/>
            <a:endCxn id="53" idx="1"/>
          </p:cNvCxnSpPr>
          <p:nvPr/>
        </p:nvCxnSpPr>
        <p:spPr>
          <a:xfrm flipV="1">
            <a:off x="6440515" y="2694628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7CA11CC-EEB2-4426-9815-C0C1A800C611}"/>
              </a:ext>
            </a:extLst>
          </p:cNvPr>
          <p:cNvCxnSpPr>
            <a:stCxn id="45" idx="3"/>
            <a:endCxn id="56" idx="1"/>
          </p:cNvCxnSpPr>
          <p:nvPr/>
        </p:nvCxnSpPr>
        <p:spPr>
          <a:xfrm>
            <a:off x="6440515" y="2884733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43412E2-80E0-456F-A912-F863820F2A56}"/>
              </a:ext>
            </a:extLst>
          </p:cNvPr>
          <p:cNvSpPr/>
          <p:nvPr/>
        </p:nvSpPr>
        <p:spPr>
          <a:xfrm>
            <a:off x="8261495" y="2713951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237A02-B3E9-4039-BF97-F3011B56B02E}"/>
              </a:ext>
            </a:extLst>
          </p:cNvPr>
          <p:cNvSpPr/>
          <p:nvPr/>
        </p:nvSpPr>
        <p:spPr>
          <a:xfrm>
            <a:off x="9413334" y="2713951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38A431A-7FED-4651-893F-045B8797E3A4}"/>
              </a:ext>
            </a:extLst>
          </p:cNvPr>
          <p:cNvCxnSpPr>
            <a:stCxn id="57" idx="3"/>
            <a:endCxn id="62" idx="1"/>
          </p:cNvCxnSpPr>
          <p:nvPr/>
        </p:nvCxnSpPr>
        <p:spPr>
          <a:xfrm flipV="1">
            <a:off x="7996086" y="2826749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980D12-B5CF-45A0-81ED-47E4B1A340B3}"/>
              </a:ext>
            </a:extLst>
          </p:cNvPr>
          <p:cNvCxnSpPr>
            <a:stCxn id="54" idx="3"/>
            <a:endCxn id="62" idx="1"/>
          </p:cNvCxnSpPr>
          <p:nvPr/>
        </p:nvCxnSpPr>
        <p:spPr>
          <a:xfrm>
            <a:off x="7996087" y="2689967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ACCEBB17-5DC5-4CC1-88D3-AA2D2AC9996C}"/>
              </a:ext>
            </a:extLst>
          </p:cNvPr>
          <p:cNvSpPr/>
          <p:nvPr/>
        </p:nvSpPr>
        <p:spPr>
          <a:xfrm>
            <a:off x="8261495" y="3152195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&lt;a,2&gt;&lt;c,1&gt;&lt;e,1&gt;</a:t>
            </a:r>
            <a:endParaRPr lang="zh-CN" altLang="en-US" sz="8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B4B1085-1BFC-4FA4-B97C-D5D88A7F1396}"/>
              </a:ext>
            </a:extLst>
          </p:cNvPr>
          <p:cNvSpPr/>
          <p:nvPr/>
        </p:nvSpPr>
        <p:spPr>
          <a:xfrm>
            <a:off x="9413334" y="3152195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&lt;b,2&gt;&lt;d,1&gt;&lt;f,1&gt;</a:t>
            </a:r>
            <a:endParaRPr lang="zh-CN" altLang="en-US" sz="8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CA8F481-E39E-451E-A6B8-611F2FBB8106}"/>
              </a:ext>
            </a:extLst>
          </p:cNvPr>
          <p:cNvCxnSpPr>
            <a:stCxn id="49" idx="3"/>
            <a:endCxn id="58" idx="1"/>
          </p:cNvCxnSpPr>
          <p:nvPr/>
        </p:nvCxnSpPr>
        <p:spPr>
          <a:xfrm>
            <a:off x="6392892" y="3256934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D25F221-22C9-45CD-83FF-570F1FB52B19}"/>
              </a:ext>
            </a:extLst>
          </p:cNvPr>
          <p:cNvCxnSpPr>
            <a:stCxn id="59" idx="3"/>
            <a:endCxn id="66" idx="1"/>
          </p:cNvCxnSpPr>
          <p:nvPr/>
        </p:nvCxnSpPr>
        <p:spPr>
          <a:xfrm flipV="1">
            <a:off x="7996086" y="3264993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CE8A4B1-68FE-4A88-AB55-84299F5BDE24}"/>
              </a:ext>
            </a:extLst>
          </p:cNvPr>
          <p:cNvSpPr txBox="1"/>
          <p:nvPr/>
        </p:nvSpPr>
        <p:spPr>
          <a:xfrm>
            <a:off x="8113393" y="2518871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92675D0-0803-43FD-8CDE-B0BD48B1486F}"/>
              </a:ext>
            </a:extLst>
          </p:cNvPr>
          <p:cNvSpPr txBox="1"/>
          <p:nvPr/>
        </p:nvSpPr>
        <p:spPr>
          <a:xfrm>
            <a:off x="8504925" y="3369060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902B744-DB4D-41F8-B0FA-D0C7E051ED84}"/>
              </a:ext>
            </a:extLst>
          </p:cNvPr>
          <p:cNvSpPr txBox="1"/>
          <p:nvPr/>
        </p:nvSpPr>
        <p:spPr>
          <a:xfrm>
            <a:off x="9656908" y="3377790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DDB5974-6843-449E-B8CD-60F493566C2C}"/>
              </a:ext>
            </a:extLst>
          </p:cNvPr>
          <p:cNvSpPr/>
          <p:nvPr/>
        </p:nvSpPr>
        <p:spPr>
          <a:xfrm>
            <a:off x="3816567" y="3765787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58D628C-A48C-444B-8DAC-724C4F1AEC39}"/>
              </a:ext>
            </a:extLst>
          </p:cNvPr>
          <p:cNvSpPr txBox="1"/>
          <p:nvPr/>
        </p:nvSpPr>
        <p:spPr>
          <a:xfrm>
            <a:off x="3968526" y="3776764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 task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E7BBB5-9322-41B1-97EE-488D0CCD3651}"/>
              </a:ext>
            </a:extLst>
          </p:cNvPr>
          <p:cNvSpPr/>
          <p:nvPr/>
        </p:nvSpPr>
        <p:spPr>
          <a:xfrm>
            <a:off x="8261495" y="3871515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B535AD7-D79A-41A1-BC6F-49BCB96B54CD}"/>
              </a:ext>
            </a:extLst>
          </p:cNvPr>
          <p:cNvSpPr/>
          <p:nvPr/>
        </p:nvSpPr>
        <p:spPr>
          <a:xfrm>
            <a:off x="9413334" y="3871515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11F029D-4129-4A03-A628-990004A7FA82}"/>
              </a:ext>
            </a:extLst>
          </p:cNvPr>
          <p:cNvCxnSpPr>
            <a:endCxn id="75" idx="1"/>
          </p:cNvCxnSpPr>
          <p:nvPr/>
        </p:nvCxnSpPr>
        <p:spPr>
          <a:xfrm flipV="1">
            <a:off x="7996086" y="3984313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04C09FA-8542-461C-8911-7FF9598B1760}"/>
              </a:ext>
            </a:extLst>
          </p:cNvPr>
          <p:cNvCxnSpPr>
            <a:endCxn id="75" idx="1"/>
          </p:cNvCxnSpPr>
          <p:nvPr/>
        </p:nvCxnSpPr>
        <p:spPr>
          <a:xfrm>
            <a:off x="7996087" y="3847531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0DFFA0A-A88E-46C9-B24C-2F1C98BC0E8E}"/>
              </a:ext>
            </a:extLst>
          </p:cNvPr>
          <p:cNvSpPr txBox="1"/>
          <p:nvPr/>
        </p:nvSpPr>
        <p:spPr>
          <a:xfrm>
            <a:off x="8113393" y="3676435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2BC4A0-8B0F-4C7C-9FAA-1E2DE5F87FAC}"/>
              </a:ext>
            </a:extLst>
          </p:cNvPr>
          <p:cNvSpPr txBox="1"/>
          <p:nvPr/>
        </p:nvSpPr>
        <p:spPr>
          <a:xfrm>
            <a:off x="8474407" y="4117736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34A2DA4-5418-4E9B-A74E-AF685E7AB255}"/>
              </a:ext>
            </a:extLst>
          </p:cNvPr>
          <p:cNvSpPr txBox="1"/>
          <p:nvPr/>
        </p:nvSpPr>
        <p:spPr>
          <a:xfrm>
            <a:off x="9659627" y="4143430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1F30B7B-F01E-44E9-9AA7-EC6BEE9CD3BD}"/>
              </a:ext>
            </a:extLst>
          </p:cNvPr>
          <p:cNvSpPr txBox="1"/>
          <p:nvPr/>
        </p:nvSpPr>
        <p:spPr>
          <a:xfrm>
            <a:off x="6035686" y="3710754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 …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BA32DEA-9015-4D23-BB4F-DA1709922A98}"/>
              </a:ext>
            </a:extLst>
          </p:cNvPr>
          <p:cNvSpPr txBox="1"/>
          <p:nvPr/>
        </p:nvSpPr>
        <p:spPr>
          <a:xfrm>
            <a:off x="4058449" y="3520689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128-200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566651D-46D1-4244-92F4-7EC232B2D501}"/>
              </a:ext>
            </a:extLst>
          </p:cNvPr>
          <p:cNvSpPr txBox="1"/>
          <p:nvPr/>
        </p:nvSpPr>
        <p:spPr>
          <a:xfrm>
            <a:off x="5190368" y="3447647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分区、排序</a:t>
            </a:r>
            <a:endParaRPr lang="en-US" altLang="zh-CN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D86C49E-1A5F-4E62-B08A-345BD3C270CD}"/>
              </a:ext>
            </a:extLst>
          </p:cNvPr>
          <p:cNvSpPr txBox="1"/>
          <p:nvPr/>
        </p:nvSpPr>
        <p:spPr>
          <a:xfrm>
            <a:off x="7025994" y="3441569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11 </a:t>
            </a:r>
            <a:r>
              <a:rPr lang="zh-CN" altLang="en-US" sz="1000" dirty="0"/>
              <a:t>合并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19304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 animBg="1"/>
      <p:bldP spid="14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/>
      <p:bldP spid="26" grpId="0" animBg="1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40" grpId="0"/>
      <p:bldP spid="41" grpId="0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6" grpId="0" animBg="1"/>
      <p:bldP spid="67" grpId="0" animBg="1"/>
      <p:bldP spid="70" grpId="0"/>
      <p:bldP spid="71" grpId="0"/>
      <p:bldP spid="72" grpId="0"/>
      <p:bldP spid="73" grpId="0" animBg="1"/>
      <p:bldP spid="74" grpId="0"/>
      <p:bldP spid="75" grpId="0" animBg="1"/>
      <p:bldP spid="76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FB2DD-3D89-4AF1-885F-0C4893AC5857}"/>
              </a:ext>
            </a:extLst>
          </p:cNvPr>
          <p:cNvSpPr/>
          <p:nvPr/>
        </p:nvSpPr>
        <p:spPr>
          <a:xfrm>
            <a:off x="1574597" y="524909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appmaster</a:t>
            </a:r>
            <a:endParaRPr lang="en-US" altLang="zh-CN" sz="1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18C70-CDB4-4A8B-91F3-605A80545CA4}"/>
              </a:ext>
            </a:extLst>
          </p:cNvPr>
          <p:cNvSpPr/>
          <p:nvPr/>
        </p:nvSpPr>
        <p:spPr>
          <a:xfrm>
            <a:off x="4330748" y="1557943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26FB30-87EA-4989-8D1B-DA07FE2AA8A5}"/>
              </a:ext>
            </a:extLst>
          </p:cNvPr>
          <p:cNvSpPr/>
          <p:nvPr/>
        </p:nvSpPr>
        <p:spPr>
          <a:xfrm>
            <a:off x="4485411" y="210363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88626-FAA0-4273-B52F-CD5A06594312}"/>
              </a:ext>
            </a:extLst>
          </p:cNvPr>
          <p:cNvSpPr/>
          <p:nvPr/>
        </p:nvSpPr>
        <p:spPr>
          <a:xfrm>
            <a:off x="1859853" y="210363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9A3086-BAC9-46B4-BB23-81E02611F11D}"/>
              </a:ext>
            </a:extLst>
          </p:cNvPr>
          <p:cNvSpPr/>
          <p:nvPr/>
        </p:nvSpPr>
        <p:spPr>
          <a:xfrm>
            <a:off x="3011692" y="2103636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87547C-CE28-442E-BEBB-B39C515C1AD1}"/>
              </a:ext>
            </a:extLst>
          </p:cNvPr>
          <p:cNvCxnSpPr>
            <a:endCxn id="5" idx="1"/>
          </p:cNvCxnSpPr>
          <p:nvPr/>
        </p:nvCxnSpPr>
        <p:spPr>
          <a:xfrm flipV="1">
            <a:off x="1594444" y="2216434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558E410-BD64-4A73-8EB2-69B4C7982254}"/>
              </a:ext>
            </a:extLst>
          </p:cNvPr>
          <p:cNvCxnSpPr>
            <a:endCxn id="5" idx="1"/>
          </p:cNvCxnSpPr>
          <p:nvPr/>
        </p:nvCxnSpPr>
        <p:spPr>
          <a:xfrm>
            <a:off x="1594445" y="2079652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F13FC82-5116-46A6-B9ED-3AE17BB522C3}"/>
              </a:ext>
            </a:extLst>
          </p:cNvPr>
          <p:cNvSpPr txBox="1"/>
          <p:nvPr/>
        </p:nvSpPr>
        <p:spPr>
          <a:xfrm>
            <a:off x="1772303" y="1889724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070A1F-A682-415D-9942-A18107644773}"/>
              </a:ext>
            </a:extLst>
          </p:cNvPr>
          <p:cNvSpPr txBox="1"/>
          <p:nvPr/>
        </p:nvSpPr>
        <p:spPr>
          <a:xfrm>
            <a:off x="2038109" y="2344603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0590C0-D666-4B23-8E5F-D21503DA00FD}"/>
              </a:ext>
            </a:extLst>
          </p:cNvPr>
          <p:cNvSpPr txBox="1"/>
          <p:nvPr/>
        </p:nvSpPr>
        <p:spPr>
          <a:xfrm>
            <a:off x="3205919" y="2319157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AF8B72-AEFC-4810-8DC5-E1EBECC8E6E9}"/>
              </a:ext>
            </a:extLst>
          </p:cNvPr>
          <p:cNvSpPr/>
          <p:nvPr/>
        </p:nvSpPr>
        <p:spPr>
          <a:xfrm>
            <a:off x="1859853" y="428016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AC39D-CFA4-4624-ABB0-3B8CBEB59A0E}"/>
              </a:ext>
            </a:extLst>
          </p:cNvPr>
          <p:cNvSpPr/>
          <p:nvPr/>
        </p:nvSpPr>
        <p:spPr>
          <a:xfrm>
            <a:off x="3011692" y="4280166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1B7A53-61FD-4AAE-8AF3-1EFE323C7B5E}"/>
              </a:ext>
            </a:extLst>
          </p:cNvPr>
          <p:cNvCxnSpPr>
            <a:endCxn id="12" idx="1"/>
          </p:cNvCxnSpPr>
          <p:nvPr/>
        </p:nvCxnSpPr>
        <p:spPr>
          <a:xfrm flipV="1">
            <a:off x="1594444" y="4392964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79F9962-A5A9-4EA2-B460-73F3B457BFDC}"/>
              </a:ext>
            </a:extLst>
          </p:cNvPr>
          <p:cNvCxnSpPr>
            <a:endCxn id="12" idx="1"/>
          </p:cNvCxnSpPr>
          <p:nvPr/>
        </p:nvCxnSpPr>
        <p:spPr>
          <a:xfrm>
            <a:off x="1594445" y="4256182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DC7D80E-CD5B-4506-A1BD-BC6148C5DE43}"/>
              </a:ext>
            </a:extLst>
          </p:cNvPr>
          <p:cNvSpPr txBox="1"/>
          <p:nvPr/>
        </p:nvSpPr>
        <p:spPr>
          <a:xfrm>
            <a:off x="1712262" y="3995266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F0408E-9100-4E1D-806D-83F869E0BF5F}"/>
              </a:ext>
            </a:extLst>
          </p:cNvPr>
          <p:cNvSpPr txBox="1"/>
          <p:nvPr/>
        </p:nvSpPr>
        <p:spPr>
          <a:xfrm>
            <a:off x="2072765" y="4526387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41D96F-10D9-4793-9E9F-8C99074FDF7E}"/>
              </a:ext>
            </a:extLst>
          </p:cNvPr>
          <p:cNvSpPr txBox="1"/>
          <p:nvPr/>
        </p:nvSpPr>
        <p:spPr>
          <a:xfrm>
            <a:off x="3257985" y="4552081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AF3A49-12C6-45BD-B1FA-6D69FE131032}"/>
              </a:ext>
            </a:extLst>
          </p:cNvPr>
          <p:cNvSpPr/>
          <p:nvPr/>
        </p:nvSpPr>
        <p:spPr>
          <a:xfrm>
            <a:off x="4485410" y="2484951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5D9B2A-6333-41F8-A17B-9772E09DF031}"/>
              </a:ext>
            </a:extLst>
          </p:cNvPr>
          <p:cNvSpPr/>
          <p:nvPr/>
        </p:nvSpPr>
        <p:spPr>
          <a:xfrm>
            <a:off x="4474764" y="4024857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D199F7-52D8-4BA1-84ED-55BDD7E6A7B4}"/>
              </a:ext>
            </a:extLst>
          </p:cNvPr>
          <p:cNvSpPr/>
          <p:nvPr/>
        </p:nvSpPr>
        <p:spPr>
          <a:xfrm>
            <a:off x="4474764" y="4428691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ABAEB9-F30E-4AF5-9BFC-6BF2F036DDDD}"/>
              </a:ext>
            </a:extLst>
          </p:cNvPr>
          <p:cNvSpPr/>
          <p:nvPr/>
        </p:nvSpPr>
        <p:spPr>
          <a:xfrm>
            <a:off x="5868031" y="2272916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3EE1D4-E555-4B20-8AD4-6CBE5A8BF22C}"/>
              </a:ext>
            </a:extLst>
          </p:cNvPr>
          <p:cNvSpPr txBox="1"/>
          <p:nvPr/>
        </p:nvSpPr>
        <p:spPr>
          <a:xfrm>
            <a:off x="1574597" y="1567961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64E608-9948-4223-B79A-76A33C0344E3}"/>
              </a:ext>
            </a:extLst>
          </p:cNvPr>
          <p:cNvSpPr txBox="1"/>
          <p:nvPr/>
        </p:nvSpPr>
        <p:spPr>
          <a:xfrm>
            <a:off x="1558667" y="3664853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F31D67-29EF-4172-9674-80085142A611}"/>
              </a:ext>
            </a:extLst>
          </p:cNvPr>
          <p:cNvSpPr/>
          <p:nvPr/>
        </p:nvSpPr>
        <p:spPr>
          <a:xfrm>
            <a:off x="5889986" y="2916523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/>
              <a:t>(</a:t>
            </a:r>
            <a:r>
              <a:rPr lang="en-US" altLang="zh-CN" sz="800" dirty="0" err="1"/>
              <a:t>k,knext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97B309-525D-4339-8B2B-6DDBD62CE782}"/>
              </a:ext>
            </a:extLst>
          </p:cNvPr>
          <p:cNvSpPr txBox="1"/>
          <p:nvPr/>
        </p:nvSpPr>
        <p:spPr>
          <a:xfrm>
            <a:off x="4276960" y="1740956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</a:t>
            </a:r>
            <a:r>
              <a:rPr lang="zh-CN" altLang="en-US" sz="1000" dirty="0"/>
              <a:t>下载到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本地磁盘</a:t>
            </a:r>
            <a:endParaRPr lang="en-US" altLang="zh-CN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02DF39-0304-492D-8DC5-9220EC86D68E}"/>
              </a:ext>
            </a:extLst>
          </p:cNvPr>
          <p:cNvSpPr txBox="1"/>
          <p:nvPr/>
        </p:nvSpPr>
        <p:spPr>
          <a:xfrm>
            <a:off x="5791913" y="2021208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</a:t>
            </a:r>
            <a:r>
              <a:rPr lang="zh-CN" altLang="en-US" sz="1000" dirty="0"/>
              <a:t>合并文件 归并排序</a:t>
            </a:r>
            <a:endParaRPr lang="en-US" altLang="zh-CN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F3A21-07F2-4F4C-B36F-52AE85D92316}"/>
              </a:ext>
            </a:extLst>
          </p:cNvPr>
          <p:cNvSpPr/>
          <p:nvPr/>
        </p:nvSpPr>
        <p:spPr>
          <a:xfrm>
            <a:off x="7588177" y="1932669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FB9668-7600-4B10-9AF3-76AC53AB08A2}"/>
              </a:ext>
            </a:extLst>
          </p:cNvPr>
          <p:cNvSpPr txBox="1"/>
          <p:nvPr/>
        </p:nvSpPr>
        <p:spPr>
          <a:xfrm>
            <a:off x="7628914" y="1686449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7A40DB-FC2C-414A-B974-9608A50DB134}"/>
              </a:ext>
            </a:extLst>
          </p:cNvPr>
          <p:cNvSpPr/>
          <p:nvPr/>
        </p:nvSpPr>
        <p:spPr>
          <a:xfrm>
            <a:off x="5951937" y="2216434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097C27-B237-4197-A460-289F2871AD21}"/>
              </a:ext>
            </a:extLst>
          </p:cNvPr>
          <p:cNvCxnSpPr>
            <a:stCxn id="25" idx="0"/>
            <a:endCxn id="30" idx="2"/>
          </p:cNvCxnSpPr>
          <p:nvPr/>
        </p:nvCxnSpPr>
        <p:spPr>
          <a:xfrm flipH="1" flipV="1">
            <a:off x="6185459" y="2563431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3D8590D-C169-4BD8-B05C-58AB5D588926}"/>
              </a:ext>
            </a:extLst>
          </p:cNvPr>
          <p:cNvSpPr/>
          <p:nvPr/>
        </p:nvSpPr>
        <p:spPr>
          <a:xfrm>
            <a:off x="5904002" y="2329231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00C235-B204-4206-A902-7F16AF639FC1}"/>
              </a:ext>
            </a:extLst>
          </p:cNvPr>
          <p:cNvSpPr/>
          <p:nvPr/>
        </p:nvSpPr>
        <p:spPr>
          <a:xfrm>
            <a:off x="8461691" y="2519859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CEC200-F5A4-435E-A0DF-0E2549146989}"/>
              </a:ext>
            </a:extLst>
          </p:cNvPr>
          <p:cNvSpPr/>
          <p:nvPr/>
        </p:nvSpPr>
        <p:spPr>
          <a:xfrm>
            <a:off x="8782207" y="2843629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018708-0013-43D3-87E7-0024E2A49C1C}"/>
              </a:ext>
            </a:extLst>
          </p:cNvPr>
          <p:cNvSpPr txBox="1"/>
          <p:nvPr/>
        </p:nvSpPr>
        <p:spPr>
          <a:xfrm>
            <a:off x="8908920" y="3214126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540461-E515-4287-B179-97D0E3ADD336}"/>
              </a:ext>
            </a:extLst>
          </p:cNvPr>
          <p:cNvSpPr/>
          <p:nvPr/>
        </p:nvSpPr>
        <p:spPr>
          <a:xfrm>
            <a:off x="10042038" y="2757601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</a:p>
          <a:p>
            <a:pPr algn="ctr"/>
            <a:r>
              <a:rPr lang="en-US" altLang="zh-CN" sz="800" dirty="0"/>
              <a:t>b 1</a:t>
            </a:r>
          </a:p>
          <a:p>
            <a:pPr algn="ctr"/>
            <a:r>
              <a:rPr lang="en-US" altLang="zh-CN" sz="800" dirty="0"/>
              <a:t>c 1</a:t>
            </a:r>
          </a:p>
          <a:p>
            <a:pPr algn="ctr"/>
            <a:r>
              <a:rPr lang="en-US" altLang="zh-CN" sz="800" dirty="0"/>
              <a:t>d 1</a:t>
            </a:r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25601A-0D27-4CCD-BF0F-9AA5287CBBCF}"/>
              </a:ext>
            </a:extLst>
          </p:cNvPr>
          <p:cNvSpPr txBox="1"/>
          <p:nvPr/>
        </p:nvSpPr>
        <p:spPr>
          <a:xfrm>
            <a:off x="9803207" y="2563431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367F03-8E5E-43C5-AFDF-9C9AE4FCC7C3}"/>
              </a:ext>
            </a:extLst>
          </p:cNvPr>
          <p:cNvSpPr txBox="1"/>
          <p:nvPr/>
        </p:nvSpPr>
        <p:spPr>
          <a:xfrm>
            <a:off x="8620236" y="2243140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16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1A55477-349A-4D94-87E8-239F4C5E823E}"/>
              </a:ext>
            </a:extLst>
          </p:cNvPr>
          <p:cNvSpPr txBox="1"/>
          <p:nvPr/>
        </p:nvSpPr>
        <p:spPr>
          <a:xfrm>
            <a:off x="6237688" y="1557942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Reducetask1</a:t>
            </a:r>
          </a:p>
        </p:txBody>
      </p:sp>
      <p:cxnSp>
        <p:nvCxnSpPr>
          <p:cNvPr id="40" name="曲线连接符 13">
            <a:extLst>
              <a:ext uri="{FF2B5EF4-FFF2-40B4-BE49-F238E27FC236}">
                <a16:creationId xmlns:a16="http://schemas.microsoft.com/office/drawing/2014/main" id="{6ABCB191-D822-49FF-96D9-2CB2062254B5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 flipV="1">
            <a:off x="3749428" y="824043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178">
            <a:extLst>
              <a:ext uri="{FF2B5EF4-FFF2-40B4-BE49-F238E27FC236}">
                <a16:creationId xmlns:a16="http://schemas.microsoft.com/office/drawing/2014/main" id="{F5518B34-2645-4BC4-8302-A3C56A55AB9D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rot="5400000" flipH="1" flipV="1">
            <a:off x="2963741" y="2182578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9887CCE-279F-4400-99ED-A3A8E280D622}"/>
              </a:ext>
            </a:extLst>
          </p:cNvPr>
          <p:cNvSpPr/>
          <p:nvPr/>
        </p:nvSpPr>
        <p:spPr>
          <a:xfrm>
            <a:off x="4299756" y="3673778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43" name="曲线连接符 180">
            <a:extLst>
              <a:ext uri="{FF2B5EF4-FFF2-40B4-BE49-F238E27FC236}">
                <a16:creationId xmlns:a16="http://schemas.microsoft.com/office/drawing/2014/main" id="{FBCC7DEC-D98E-41E0-903D-DD54368B7046}"/>
              </a:ext>
            </a:extLst>
          </p:cNvPr>
          <p:cNvCxnSpPr>
            <a:stCxn id="11" idx="0"/>
            <a:endCxn id="20" idx="0"/>
          </p:cNvCxnSpPr>
          <p:nvPr/>
        </p:nvCxnSpPr>
        <p:spPr>
          <a:xfrm rot="16200000" flipH="1">
            <a:off x="3480417" y="2454447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186">
            <a:extLst>
              <a:ext uri="{FF2B5EF4-FFF2-40B4-BE49-F238E27FC236}">
                <a16:creationId xmlns:a16="http://schemas.microsoft.com/office/drawing/2014/main" id="{98F82F38-57CE-4E0A-91E6-38B48CF74FF9}"/>
              </a:ext>
            </a:extLst>
          </p:cNvPr>
          <p:cNvCxnSpPr>
            <a:stCxn id="13" idx="2"/>
            <a:endCxn id="21" idx="2"/>
          </p:cNvCxnSpPr>
          <p:nvPr/>
        </p:nvCxnSpPr>
        <p:spPr>
          <a:xfrm rot="16200000" flipH="1">
            <a:off x="4245030" y="3848487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82C6E47-B880-4291-B582-AEEFA77A7632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5637250" y="2216434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0267C1-8BC6-4E19-9DE1-DFA7B63E059C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5637249" y="2385714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185B8C0-524C-432D-8EA5-806B7C2CB546}"/>
              </a:ext>
            </a:extLst>
          </p:cNvPr>
          <p:cNvSpPr/>
          <p:nvPr/>
        </p:nvSpPr>
        <p:spPr>
          <a:xfrm>
            <a:off x="1591757" y="1557942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C7EE91-C21C-4C78-BA04-EE6607DFD2A7}"/>
              </a:ext>
            </a:extLst>
          </p:cNvPr>
          <p:cNvSpPr/>
          <p:nvPr/>
        </p:nvSpPr>
        <p:spPr>
          <a:xfrm>
            <a:off x="1588345" y="3672558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49" name="曲线连接符 204">
            <a:extLst>
              <a:ext uri="{FF2B5EF4-FFF2-40B4-BE49-F238E27FC236}">
                <a16:creationId xmlns:a16="http://schemas.microsoft.com/office/drawing/2014/main" id="{24702904-DE19-4BAE-89BD-C0EFBC99320C}"/>
              </a:ext>
            </a:extLst>
          </p:cNvPr>
          <p:cNvCxnSpPr/>
          <p:nvPr/>
        </p:nvCxnSpPr>
        <p:spPr>
          <a:xfrm flipV="1">
            <a:off x="6068299" y="1953550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7E36ED9-7E4D-40B6-8774-3F62C88CC517}"/>
              </a:ext>
            </a:extLst>
          </p:cNvPr>
          <p:cNvSpPr txBox="1"/>
          <p:nvPr/>
        </p:nvSpPr>
        <p:spPr>
          <a:xfrm>
            <a:off x="6147609" y="3693869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0640A54-7A70-44F2-A28F-4FDECDEF76E3}"/>
              </a:ext>
            </a:extLst>
          </p:cNvPr>
          <p:cNvSpPr txBox="1"/>
          <p:nvPr/>
        </p:nvSpPr>
        <p:spPr>
          <a:xfrm>
            <a:off x="6367833" y="1766390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一次读取一组</a:t>
            </a:r>
            <a:endParaRPr lang="en-US" altLang="zh-CN" sz="1000" dirty="0"/>
          </a:p>
        </p:txBody>
      </p:sp>
      <p:cxnSp>
        <p:nvCxnSpPr>
          <p:cNvPr id="52" name="曲线连接符 207">
            <a:extLst>
              <a:ext uri="{FF2B5EF4-FFF2-40B4-BE49-F238E27FC236}">
                <a16:creationId xmlns:a16="http://schemas.microsoft.com/office/drawing/2014/main" id="{0A8B9837-BCD0-478D-AEFC-0EF837E16AE1}"/>
              </a:ext>
            </a:extLst>
          </p:cNvPr>
          <p:cNvCxnSpPr>
            <a:stCxn id="32" idx="2"/>
          </p:cNvCxnSpPr>
          <p:nvPr/>
        </p:nvCxnSpPr>
        <p:spPr>
          <a:xfrm rot="5400000" flipH="1" flipV="1">
            <a:off x="6928221" y="1286109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E3E0F8C-3345-4142-A377-919458FB5C4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887861" y="2745454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A6FFC0-5F1E-4FA6-A333-BFD8BDA5BD9D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208377" y="3069224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945605F-8BC0-49A7-ACB4-78CE25FE3A6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9616210" y="3129880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6BADACF-676E-42B2-9187-AFA4D7D1E823}"/>
              </a:ext>
            </a:extLst>
          </p:cNvPr>
          <p:cNvSpPr/>
          <p:nvPr/>
        </p:nvSpPr>
        <p:spPr>
          <a:xfrm>
            <a:off x="7571108" y="3958830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598B082-132F-4A58-8539-59FD25E1C455}"/>
              </a:ext>
            </a:extLst>
          </p:cNvPr>
          <p:cNvSpPr txBox="1"/>
          <p:nvPr/>
        </p:nvSpPr>
        <p:spPr>
          <a:xfrm>
            <a:off x="7611845" y="3712610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DEAE39-160F-4754-B42A-30326A63B453}"/>
              </a:ext>
            </a:extLst>
          </p:cNvPr>
          <p:cNvSpPr/>
          <p:nvPr/>
        </p:nvSpPr>
        <p:spPr>
          <a:xfrm>
            <a:off x="8444622" y="4546020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15FDD9-250E-4E02-A533-169630B37D8D}"/>
              </a:ext>
            </a:extLst>
          </p:cNvPr>
          <p:cNvSpPr/>
          <p:nvPr/>
        </p:nvSpPr>
        <p:spPr>
          <a:xfrm>
            <a:off x="8765138" y="4869790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17E4456-EFC1-4F75-8D72-DCE93EB7EE44}"/>
              </a:ext>
            </a:extLst>
          </p:cNvPr>
          <p:cNvSpPr txBox="1"/>
          <p:nvPr/>
        </p:nvSpPr>
        <p:spPr>
          <a:xfrm>
            <a:off x="8891851" y="5240287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D53649-87BC-46AC-B53D-494FC41CCF75}"/>
              </a:ext>
            </a:extLst>
          </p:cNvPr>
          <p:cNvSpPr/>
          <p:nvPr/>
        </p:nvSpPr>
        <p:spPr>
          <a:xfrm>
            <a:off x="10024969" y="4783762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</a:p>
          <a:p>
            <a:pPr algn="ctr"/>
            <a:r>
              <a:rPr lang="en-US" altLang="zh-CN" sz="800" dirty="0"/>
              <a:t>b 1</a:t>
            </a:r>
          </a:p>
          <a:p>
            <a:pPr algn="ctr"/>
            <a:r>
              <a:rPr lang="en-US" altLang="zh-CN" sz="800" dirty="0"/>
              <a:t>c 1</a:t>
            </a:r>
          </a:p>
          <a:p>
            <a:pPr algn="ctr"/>
            <a:r>
              <a:rPr lang="en-US" altLang="zh-CN" sz="800" dirty="0"/>
              <a:t>d 1</a:t>
            </a:r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04C00DF-60D2-43AB-9DA6-2BCA5190BCB0}"/>
              </a:ext>
            </a:extLst>
          </p:cNvPr>
          <p:cNvSpPr txBox="1"/>
          <p:nvPr/>
        </p:nvSpPr>
        <p:spPr>
          <a:xfrm>
            <a:off x="9786138" y="4589592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BE5D3F3-3E91-4145-822E-676AAC9FC603}"/>
              </a:ext>
            </a:extLst>
          </p:cNvPr>
          <p:cNvSpPr txBox="1"/>
          <p:nvPr/>
        </p:nvSpPr>
        <p:spPr>
          <a:xfrm>
            <a:off x="8603167" y="4269301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4DFCC7A-712D-4A5D-BA97-A329C7ACC82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8870792" y="4771615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79CE2CE-931F-419F-8D67-4B1DE85D6FA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191308" y="5095385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263BCB6-400D-4E90-8838-7E2C17B3466A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9599141" y="5156041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076E896-0928-4377-8E15-3F0199AA76C3}"/>
              </a:ext>
            </a:extLst>
          </p:cNvPr>
          <p:cNvSpPr/>
          <p:nvPr/>
        </p:nvSpPr>
        <p:spPr>
          <a:xfrm>
            <a:off x="4876748" y="125028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>
                <a:solidFill>
                  <a:srgbClr val="FF0000"/>
                </a:solidFill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FBFFEE1-99E1-4AC7-9B6B-C1B2CAAC904F}"/>
              </a:ext>
            </a:extLst>
          </p:cNvPr>
          <p:cNvSpPr txBox="1"/>
          <p:nvPr/>
        </p:nvSpPr>
        <p:spPr>
          <a:xfrm>
            <a:off x="2664575" y="5229798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 </a:t>
            </a:r>
            <a:r>
              <a:rPr lang="zh-CN" altLang="en-US" sz="1000" dirty="0"/>
              <a:t>所有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任务完成后，启动相应数量的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，并告知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处理数据范围（数据分区）</a:t>
            </a:r>
            <a:endParaRPr lang="en-US" altLang="zh-CN" sz="1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38E5C42-929C-4957-A372-ACA5AE50F2D4}"/>
              </a:ext>
            </a:extLst>
          </p:cNvPr>
          <p:cNvSpPr txBox="1"/>
          <p:nvPr/>
        </p:nvSpPr>
        <p:spPr>
          <a:xfrm>
            <a:off x="6198935" y="3120354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15 </a:t>
            </a:r>
            <a:r>
              <a:rPr lang="zh-CN" altLang="en-US" sz="1000" dirty="0"/>
              <a:t>分组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871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/>
      <p:bldP spid="39" grpId="0"/>
      <p:bldP spid="42" grpId="0" animBg="1"/>
      <p:bldP spid="47" grpId="0" animBg="1"/>
      <p:bldP spid="48" grpId="0" animBg="1"/>
      <p:bldP spid="50" grpId="0"/>
      <p:bldP spid="51" grpId="0"/>
      <p:bldP spid="56" grpId="0" animBg="1"/>
      <p:bldP spid="57" grpId="0"/>
      <p:bldP spid="58" grpId="0" animBg="1"/>
      <p:bldP spid="59" grpId="0" animBg="1"/>
      <p:bldP spid="60" grpId="0"/>
      <p:bldP spid="61" grpId="0" animBg="1"/>
      <p:bldP spid="62" grpId="0"/>
      <p:bldP spid="63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8CBA8F-3596-4A44-AD47-EFF0E7472024}"/>
              </a:ext>
            </a:extLst>
          </p:cNvPr>
          <p:cNvSpPr/>
          <p:nvPr/>
        </p:nvSpPr>
        <p:spPr>
          <a:xfrm>
            <a:off x="5040441" y="1076862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rgbClr val="FF0000"/>
                </a:solidFill>
              </a:rPr>
              <a:t>YARN</a:t>
            </a:r>
            <a:r>
              <a:rPr lang="zh-CN" altLang="en-US" sz="1600" dirty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D41878-58AD-448F-9C75-EEF43B33A606}"/>
              </a:ext>
            </a:extLst>
          </p:cNvPr>
          <p:cNvSpPr/>
          <p:nvPr/>
        </p:nvSpPr>
        <p:spPr>
          <a:xfrm>
            <a:off x="1937649" y="1667618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A1103-9D0B-41CB-8BD7-CB21F26964B7}"/>
              </a:ext>
            </a:extLst>
          </p:cNvPr>
          <p:cNvSpPr txBox="1"/>
          <p:nvPr/>
        </p:nvSpPr>
        <p:spPr>
          <a:xfrm>
            <a:off x="2081664" y="1307578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 </a:t>
            </a:r>
            <a:r>
              <a:rPr lang="en-US" altLang="zh-CN" sz="1000" dirty="0" err="1"/>
              <a:t>Mr</a:t>
            </a:r>
            <a:r>
              <a:rPr lang="zh-CN" altLang="en-US" sz="1000" dirty="0"/>
              <a:t>程序提交到客户端所在的节点</a:t>
            </a:r>
            <a:endParaRPr lang="en-US" altLang="zh-CN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BA7CB-FE5D-44B1-BB87-5230B473D65D}"/>
              </a:ext>
            </a:extLst>
          </p:cNvPr>
          <p:cNvSpPr txBox="1"/>
          <p:nvPr/>
        </p:nvSpPr>
        <p:spPr>
          <a:xfrm>
            <a:off x="1954560" y="1667618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/home/</a:t>
            </a:r>
            <a:r>
              <a:rPr lang="en-US" altLang="zh-CN" sz="1000" dirty="0" err="1"/>
              <a:t>atguigu</a:t>
            </a:r>
            <a:r>
              <a:rPr lang="en-US" altLang="zh-CN" sz="1000" dirty="0"/>
              <a:t>/wc.jar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D7A626-6AC6-4E97-A13D-D0336C21F212}"/>
              </a:ext>
            </a:extLst>
          </p:cNvPr>
          <p:cNvSpPr txBox="1"/>
          <p:nvPr/>
        </p:nvSpPr>
        <p:spPr>
          <a:xfrm>
            <a:off x="1978082" y="1916457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main(){</a:t>
            </a:r>
          </a:p>
          <a:p>
            <a:r>
              <a:rPr lang="en-US" altLang="zh-CN" sz="1000" dirty="0"/>
              <a:t>   </a:t>
            </a:r>
            <a:r>
              <a:rPr lang="en-US" altLang="zh-CN" sz="1000" dirty="0" err="1"/>
              <a:t>job.submit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5784B-E08C-4D04-B7CA-27880DBBCC52}"/>
              </a:ext>
            </a:extLst>
          </p:cNvPr>
          <p:cNvSpPr txBox="1"/>
          <p:nvPr/>
        </p:nvSpPr>
        <p:spPr>
          <a:xfrm>
            <a:off x="2554972" y="2274182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yarnrunner</a:t>
            </a:r>
            <a:endParaRPr lang="en-US" altLang="zh-CN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9DB06-155A-45F2-8B84-1E0E18C5AC95}"/>
              </a:ext>
            </a:extLst>
          </p:cNvPr>
          <p:cNvSpPr/>
          <p:nvPr/>
        </p:nvSpPr>
        <p:spPr>
          <a:xfrm>
            <a:off x="6429431" y="1418406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EBDB0D-3547-4E28-B5A3-0AFAAFDB73DA}"/>
              </a:ext>
            </a:extLst>
          </p:cNvPr>
          <p:cNvSpPr txBox="1"/>
          <p:nvPr/>
        </p:nvSpPr>
        <p:spPr>
          <a:xfrm>
            <a:off x="3611873" y="1409417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 </a:t>
            </a:r>
            <a:r>
              <a:rPr lang="zh-CN" altLang="en-US" sz="1000" dirty="0"/>
              <a:t>申请一个</a:t>
            </a:r>
            <a:r>
              <a:rPr lang="en-US" altLang="zh-CN" sz="1000" dirty="0"/>
              <a:t>application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7DB248-0DD0-4801-9DD1-1B68E5D20BAC}"/>
              </a:ext>
            </a:extLst>
          </p:cNvPr>
          <p:cNvSpPr txBox="1"/>
          <p:nvPr/>
        </p:nvSpPr>
        <p:spPr>
          <a:xfrm>
            <a:off x="4166229" y="1679680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 application</a:t>
            </a:r>
            <a:r>
              <a:rPr lang="zh-CN" altLang="en-US" sz="1000" dirty="0"/>
              <a:t>资源提交路径</a:t>
            </a:r>
            <a:endParaRPr lang="en-US" altLang="zh-CN" sz="1000" dirty="0"/>
          </a:p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://…./.staging</a:t>
            </a:r>
            <a:r>
              <a:rPr lang="zh-CN" altLang="en-US" sz="1000" dirty="0"/>
              <a:t>以及</a:t>
            </a:r>
            <a:r>
              <a:rPr lang="en-US" altLang="zh-CN" sz="1000" dirty="0" err="1"/>
              <a:t>application_id</a:t>
            </a:r>
            <a:endParaRPr lang="en-US" altLang="zh-CN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722F9D-B49B-43C9-9B0D-2093E0F576F8}"/>
              </a:ext>
            </a:extLst>
          </p:cNvPr>
          <p:cNvSpPr txBox="1"/>
          <p:nvPr/>
        </p:nvSpPr>
        <p:spPr>
          <a:xfrm>
            <a:off x="3565938" y="2355124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资源提交完毕，申请运行</a:t>
            </a:r>
            <a:r>
              <a:rPr lang="en-US" altLang="zh-CN" sz="1000" dirty="0" err="1"/>
              <a:t>mrAppMaster</a:t>
            </a:r>
            <a:endParaRPr lang="en-US" altLang="zh-CN" sz="1000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E2AD8161-5A7A-473B-B26D-F76855405B53}"/>
              </a:ext>
            </a:extLst>
          </p:cNvPr>
          <p:cNvSpPr/>
          <p:nvPr/>
        </p:nvSpPr>
        <p:spPr>
          <a:xfrm>
            <a:off x="1741131" y="4043881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BF5D93-EA63-4B80-97D3-BEDF67B56A7E}"/>
              </a:ext>
            </a:extLst>
          </p:cNvPr>
          <p:cNvSpPr txBox="1"/>
          <p:nvPr/>
        </p:nvSpPr>
        <p:spPr>
          <a:xfrm>
            <a:off x="2060467" y="2703878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/>
              <a:t>提交</a:t>
            </a:r>
            <a:r>
              <a:rPr lang="en-US" altLang="zh-CN" sz="1000" dirty="0"/>
              <a:t>job</a:t>
            </a:r>
            <a:r>
              <a:rPr lang="zh-CN" altLang="en-US" sz="1000" dirty="0"/>
              <a:t>运行所需资源</a:t>
            </a:r>
            <a:endParaRPr lang="en-US" altLang="zh-CN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DAD805-6AB1-4A66-8E6B-FDCDFEAA03A4}"/>
              </a:ext>
            </a:extLst>
          </p:cNvPr>
          <p:cNvSpPr txBox="1"/>
          <p:nvPr/>
        </p:nvSpPr>
        <p:spPr>
          <a:xfrm>
            <a:off x="7210311" y="1168652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Resourcemanager</a:t>
            </a:r>
            <a:endParaRPr lang="en-US" altLang="zh-CN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C5E128-7F6F-44C1-AD94-F5D7BCCA25B0}"/>
              </a:ext>
            </a:extLst>
          </p:cNvPr>
          <p:cNvSpPr txBox="1"/>
          <p:nvPr/>
        </p:nvSpPr>
        <p:spPr>
          <a:xfrm>
            <a:off x="6429431" y="1451594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将用户的请求初始化成一个</a:t>
            </a:r>
            <a:r>
              <a:rPr lang="en-US" altLang="zh-CN" sz="1000" dirty="0"/>
              <a:t>task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B47081-45C1-4660-8C39-A0389046F635}"/>
              </a:ext>
            </a:extLst>
          </p:cNvPr>
          <p:cNvSpPr/>
          <p:nvPr/>
        </p:nvSpPr>
        <p:spPr>
          <a:xfrm>
            <a:off x="6594226" y="2314505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6DC966-0CED-495D-801A-5840BD4BE5A2}"/>
              </a:ext>
            </a:extLst>
          </p:cNvPr>
          <p:cNvSpPr txBox="1"/>
          <p:nvPr/>
        </p:nvSpPr>
        <p:spPr>
          <a:xfrm>
            <a:off x="7688462" y="2075715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FIFO</a:t>
            </a:r>
            <a:r>
              <a:rPr lang="zh-CN" altLang="en-US" sz="1000" dirty="0"/>
              <a:t>调度队列</a:t>
            </a:r>
            <a:endParaRPr lang="en-US" altLang="zh-CN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97CFF4-3FCD-47C3-BD75-2F93D317042B}"/>
              </a:ext>
            </a:extLst>
          </p:cNvPr>
          <p:cNvSpPr txBox="1"/>
          <p:nvPr/>
        </p:nvSpPr>
        <p:spPr>
          <a:xfrm>
            <a:off x="8678515" y="22870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Fair</a:t>
            </a:r>
          </a:p>
          <a:p>
            <a:r>
              <a:rPr lang="en-US" altLang="zh-CN" sz="1000" dirty="0"/>
              <a:t>Capacity</a:t>
            </a:r>
          </a:p>
        </p:txBody>
      </p:sp>
      <p:sp>
        <p:nvSpPr>
          <p:cNvPr id="19" name="流程图: 联系 2">
            <a:extLst>
              <a:ext uri="{FF2B5EF4-FFF2-40B4-BE49-F238E27FC236}">
                <a16:creationId xmlns:a16="http://schemas.microsoft.com/office/drawing/2014/main" id="{7D5D202C-EA8E-4130-916D-D693330ADB05}"/>
              </a:ext>
            </a:extLst>
          </p:cNvPr>
          <p:cNvSpPr/>
          <p:nvPr/>
        </p:nvSpPr>
        <p:spPr>
          <a:xfrm>
            <a:off x="6659428" y="2403376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04B90F-E525-4777-9796-7A6B630EBA13}"/>
              </a:ext>
            </a:extLst>
          </p:cNvPr>
          <p:cNvSpPr/>
          <p:nvPr/>
        </p:nvSpPr>
        <p:spPr>
          <a:xfrm>
            <a:off x="4097890" y="3179182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B4EEED-B2AE-4561-9479-9D6AE95AEB70}"/>
              </a:ext>
            </a:extLst>
          </p:cNvPr>
          <p:cNvSpPr txBox="1"/>
          <p:nvPr/>
        </p:nvSpPr>
        <p:spPr>
          <a:xfrm>
            <a:off x="4178219" y="290527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 manager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7F2A7E-0FD0-4541-91F7-F0277F1AA736}"/>
              </a:ext>
            </a:extLst>
          </p:cNvPr>
          <p:cNvSpPr/>
          <p:nvPr/>
        </p:nvSpPr>
        <p:spPr>
          <a:xfrm>
            <a:off x="4250290" y="3435704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45B3EF-06C3-42BB-B874-6D64E7D4E89E}"/>
              </a:ext>
            </a:extLst>
          </p:cNvPr>
          <p:cNvSpPr txBox="1"/>
          <p:nvPr/>
        </p:nvSpPr>
        <p:spPr>
          <a:xfrm>
            <a:off x="4250290" y="319886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7193B9-2A97-4D48-89D8-5AA126E434F5}"/>
              </a:ext>
            </a:extLst>
          </p:cNvPr>
          <p:cNvSpPr txBox="1"/>
          <p:nvPr/>
        </p:nvSpPr>
        <p:spPr>
          <a:xfrm>
            <a:off x="4546705" y="3435704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</a:t>
            </a:r>
            <a:endParaRPr lang="en-US" altLang="zh-CN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D9BEEC-5359-4994-856E-7CE0A792C388}"/>
              </a:ext>
            </a:extLst>
          </p:cNvPr>
          <p:cNvSpPr txBox="1"/>
          <p:nvPr/>
        </p:nvSpPr>
        <p:spPr>
          <a:xfrm>
            <a:off x="4261082" y="3672541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MRAppmaster</a:t>
            </a:r>
            <a:endParaRPr lang="en-US" altLang="zh-CN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D0B169-6083-45AC-86BF-EEF3ACE84A38}"/>
              </a:ext>
            </a:extLst>
          </p:cNvPr>
          <p:cNvSpPr txBox="1"/>
          <p:nvPr/>
        </p:nvSpPr>
        <p:spPr>
          <a:xfrm>
            <a:off x="2648150" y="4531279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Job.split</a:t>
            </a:r>
            <a:endParaRPr lang="en-US" altLang="zh-CN" sz="1000" dirty="0"/>
          </a:p>
          <a:p>
            <a:r>
              <a:rPr lang="en-US" altLang="zh-CN" sz="1000" dirty="0"/>
              <a:t>Job.xml</a:t>
            </a:r>
          </a:p>
          <a:p>
            <a:r>
              <a:rPr lang="en-US" altLang="zh-CN" sz="1000" dirty="0"/>
              <a:t>wc.jar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2FBDF9-7C80-49C1-89B0-3C448C2D9F23}"/>
              </a:ext>
            </a:extLst>
          </p:cNvPr>
          <p:cNvSpPr/>
          <p:nvPr/>
        </p:nvSpPr>
        <p:spPr>
          <a:xfrm>
            <a:off x="1875123" y="4303392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://…./.staging/</a:t>
            </a:r>
            <a:r>
              <a:rPr lang="en-US" altLang="zh-CN" sz="1000" dirty="0" err="1"/>
              <a:t>application_id</a:t>
            </a:r>
            <a:endParaRPr lang="en-US" altLang="zh-CN" sz="1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0CBCDD-5CB2-4DE5-9AD7-66BBF86C8966}"/>
              </a:ext>
            </a:extLst>
          </p:cNvPr>
          <p:cNvSpPr txBox="1"/>
          <p:nvPr/>
        </p:nvSpPr>
        <p:spPr>
          <a:xfrm>
            <a:off x="1795202" y="4570004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这些文件在</a:t>
            </a:r>
            <a:r>
              <a:rPr lang="en-US" altLang="zh-CN" sz="1000" dirty="0" err="1"/>
              <a:t>job.submit</a:t>
            </a:r>
            <a:r>
              <a:rPr lang="en-US" altLang="zh-CN" sz="1000" dirty="0"/>
              <a:t>()</a:t>
            </a:r>
            <a:r>
              <a:rPr lang="zh-CN" altLang="en-US" sz="1000" dirty="0"/>
              <a:t>后生成</a:t>
            </a:r>
            <a:endParaRPr lang="en-US" altLang="zh-CN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33FE6-EFE5-4399-AAB0-B7518686F476}"/>
              </a:ext>
            </a:extLst>
          </p:cNvPr>
          <p:cNvSpPr/>
          <p:nvPr/>
        </p:nvSpPr>
        <p:spPr>
          <a:xfrm>
            <a:off x="7011084" y="3179182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76832D-8C17-4596-A951-E487B546D2F3}"/>
              </a:ext>
            </a:extLst>
          </p:cNvPr>
          <p:cNvSpPr txBox="1"/>
          <p:nvPr/>
        </p:nvSpPr>
        <p:spPr>
          <a:xfrm>
            <a:off x="7011084" y="290527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 manager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934E26-3CF1-4C87-B393-11368B8CF494}"/>
              </a:ext>
            </a:extLst>
          </p:cNvPr>
          <p:cNvSpPr/>
          <p:nvPr/>
        </p:nvSpPr>
        <p:spPr>
          <a:xfrm>
            <a:off x="7163484" y="3435704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913B28-8A4C-490B-ABE1-6A99ED901D0A}"/>
              </a:ext>
            </a:extLst>
          </p:cNvPr>
          <p:cNvSpPr txBox="1"/>
          <p:nvPr/>
        </p:nvSpPr>
        <p:spPr>
          <a:xfrm>
            <a:off x="7163484" y="319886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A6842-D79D-42E3-9008-2EDDEC77431C}"/>
              </a:ext>
            </a:extLst>
          </p:cNvPr>
          <p:cNvSpPr txBox="1"/>
          <p:nvPr/>
        </p:nvSpPr>
        <p:spPr>
          <a:xfrm>
            <a:off x="7307500" y="3435704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cpu+ram+jar</a:t>
            </a:r>
            <a:endParaRPr lang="en-US" altLang="zh-CN" sz="1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EC8C81-1600-46E9-8C8F-6563E5B43435}"/>
              </a:ext>
            </a:extLst>
          </p:cNvPr>
          <p:cNvSpPr txBox="1"/>
          <p:nvPr/>
        </p:nvSpPr>
        <p:spPr>
          <a:xfrm>
            <a:off x="7174275" y="3672541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1F1D6E9-941F-48B9-BAE0-343302A44131}"/>
              </a:ext>
            </a:extLst>
          </p:cNvPr>
          <p:cNvCxnSpPr/>
          <p:nvPr/>
        </p:nvCxnSpPr>
        <p:spPr>
          <a:xfrm flipH="1">
            <a:off x="2482964" y="1848310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B2A0F25-72E6-4D70-8E2E-0347EA3F705B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flipH="1">
            <a:off x="2731589" y="2520403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14">
            <a:extLst>
              <a:ext uri="{FF2B5EF4-FFF2-40B4-BE49-F238E27FC236}">
                <a16:creationId xmlns:a16="http://schemas.microsoft.com/office/drawing/2014/main" id="{30CC5261-4EEE-49F3-84B2-56ECC116E182}"/>
              </a:ext>
            </a:extLst>
          </p:cNvPr>
          <p:cNvCxnSpPr>
            <a:stCxn id="7" idx="3"/>
          </p:cNvCxnSpPr>
          <p:nvPr/>
        </p:nvCxnSpPr>
        <p:spPr>
          <a:xfrm flipV="1">
            <a:off x="3336784" y="1418406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118">
            <a:extLst>
              <a:ext uri="{FF2B5EF4-FFF2-40B4-BE49-F238E27FC236}">
                <a16:creationId xmlns:a16="http://schemas.microsoft.com/office/drawing/2014/main" id="{CA28DBD6-3C0D-43B5-9C29-931D5AB6A0E0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3336784" y="1544507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BCBD3F1-A9AA-4536-8944-E4F978EF9BCC}"/>
              </a:ext>
            </a:extLst>
          </p:cNvPr>
          <p:cNvCxnSpPr>
            <a:endCxn id="7" idx="0"/>
          </p:cNvCxnSpPr>
          <p:nvPr/>
        </p:nvCxnSpPr>
        <p:spPr>
          <a:xfrm>
            <a:off x="2824708" y="2215346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133">
            <a:extLst>
              <a:ext uri="{FF2B5EF4-FFF2-40B4-BE49-F238E27FC236}">
                <a16:creationId xmlns:a16="http://schemas.microsoft.com/office/drawing/2014/main" id="{ABE635EA-4541-46B6-8183-C2D63B4F4D90}"/>
              </a:ext>
            </a:extLst>
          </p:cNvPr>
          <p:cNvCxnSpPr/>
          <p:nvPr/>
        </p:nvCxnSpPr>
        <p:spPr>
          <a:xfrm flipV="1">
            <a:off x="3377806" y="1735732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139">
            <a:extLst>
              <a:ext uri="{FF2B5EF4-FFF2-40B4-BE49-F238E27FC236}">
                <a16:creationId xmlns:a16="http://schemas.microsoft.com/office/drawing/2014/main" id="{CD55827B-23E6-40BA-9EF7-8F86813518B9}"/>
              </a:ext>
            </a:extLst>
          </p:cNvPr>
          <p:cNvSpPr/>
          <p:nvPr/>
        </p:nvSpPr>
        <p:spPr>
          <a:xfrm>
            <a:off x="8415561" y="147073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曲线连接符 144">
            <a:extLst>
              <a:ext uri="{FF2B5EF4-FFF2-40B4-BE49-F238E27FC236}">
                <a16:creationId xmlns:a16="http://schemas.microsoft.com/office/drawing/2014/main" id="{66137194-1B43-486E-904F-632750FB0629}"/>
              </a:ext>
            </a:extLst>
          </p:cNvPr>
          <p:cNvCxnSpPr>
            <a:stCxn id="41" idx="3"/>
            <a:endCxn id="19" idx="0"/>
          </p:cNvCxnSpPr>
          <p:nvPr/>
        </p:nvCxnSpPr>
        <p:spPr>
          <a:xfrm rot="5400000">
            <a:off x="7248363" y="1197669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857E347-6B37-4517-AA5B-7116F8A9BC6B}"/>
              </a:ext>
            </a:extLst>
          </p:cNvPr>
          <p:cNvSpPr txBox="1"/>
          <p:nvPr/>
        </p:nvSpPr>
        <p:spPr>
          <a:xfrm>
            <a:off x="5071829" y="2703878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领取到</a:t>
            </a:r>
            <a:r>
              <a:rPr lang="en-US" altLang="zh-CN" sz="1000" dirty="0"/>
              <a:t>task</a:t>
            </a:r>
            <a:r>
              <a:rPr lang="zh-CN" altLang="en-US" sz="1000" dirty="0"/>
              <a:t>任务</a:t>
            </a:r>
            <a:endParaRPr lang="en-US" altLang="zh-CN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BA4190-1CD4-41CE-8F21-5445554EFE93}"/>
              </a:ext>
            </a:extLst>
          </p:cNvPr>
          <p:cNvSpPr txBox="1"/>
          <p:nvPr/>
        </p:nvSpPr>
        <p:spPr>
          <a:xfrm>
            <a:off x="3179276" y="3139795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7 </a:t>
            </a:r>
            <a:r>
              <a:rPr lang="zh-CN" altLang="en-US" sz="1000" dirty="0"/>
              <a:t>创建容器</a:t>
            </a:r>
            <a:r>
              <a:rPr lang="en-US" altLang="zh-CN" sz="1000" dirty="0"/>
              <a:t>Container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8EEFF0-E9AC-4CC3-B4B3-8B90B37B9978}"/>
              </a:ext>
            </a:extLst>
          </p:cNvPr>
          <p:cNvSpPr txBox="1"/>
          <p:nvPr/>
        </p:nvSpPr>
        <p:spPr>
          <a:xfrm>
            <a:off x="3186337" y="3605046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下载</a:t>
            </a:r>
            <a:r>
              <a:rPr lang="en-US" altLang="zh-CN" sz="1000" dirty="0"/>
              <a:t>job</a:t>
            </a:r>
            <a:r>
              <a:rPr lang="zh-CN" altLang="en-US" sz="1000" dirty="0"/>
              <a:t>资源到本地</a:t>
            </a:r>
            <a:endParaRPr lang="en-US" altLang="zh-CN" sz="10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8EFF83-FDA7-4E2F-A132-92BF5644CA80}"/>
              </a:ext>
            </a:extLst>
          </p:cNvPr>
          <p:cNvCxnSpPr/>
          <p:nvPr/>
        </p:nvCxnSpPr>
        <p:spPr>
          <a:xfrm flipV="1">
            <a:off x="3521328" y="3445088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BBDC4A8-51B6-4E05-9C10-0DA75AB8F627}"/>
              </a:ext>
            </a:extLst>
          </p:cNvPr>
          <p:cNvCxnSpPr>
            <a:stCxn id="19" idx="2"/>
          </p:cNvCxnSpPr>
          <p:nvPr/>
        </p:nvCxnSpPr>
        <p:spPr>
          <a:xfrm flipH="1">
            <a:off x="5311469" y="2511388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4942A58-4394-441A-BBC4-BC498FFD05BC}"/>
              </a:ext>
            </a:extLst>
          </p:cNvPr>
          <p:cNvCxnSpPr>
            <a:stCxn id="25" idx="3"/>
          </p:cNvCxnSpPr>
          <p:nvPr/>
        </p:nvCxnSpPr>
        <p:spPr>
          <a:xfrm flipV="1">
            <a:off x="5188802" y="2721933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B104B10-133D-4A4A-B212-26C0DB4EA85F}"/>
              </a:ext>
            </a:extLst>
          </p:cNvPr>
          <p:cNvSpPr txBox="1"/>
          <p:nvPr/>
        </p:nvSpPr>
        <p:spPr>
          <a:xfrm>
            <a:off x="6041278" y="3063401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申请运行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容器</a:t>
            </a:r>
            <a:endParaRPr lang="en-US" altLang="zh-CN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D16187-8D49-443D-802F-6BEB9C5E0A43}"/>
              </a:ext>
            </a:extLst>
          </p:cNvPr>
          <p:cNvSpPr/>
          <p:nvPr/>
        </p:nvSpPr>
        <p:spPr>
          <a:xfrm>
            <a:off x="9351345" y="3183282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6566CF-55DD-4FB1-BBE6-4332ABA2F802}"/>
              </a:ext>
            </a:extLst>
          </p:cNvPr>
          <p:cNvSpPr txBox="1"/>
          <p:nvPr/>
        </p:nvSpPr>
        <p:spPr>
          <a:xfrm>
            <a:off x="9351345" y="290937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 manager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A8F3C78-508A-40D9-9E60-11B78010FE90}"/>
              </a:ext>
            </a:extLst>
          </p:cNvPr>
          <p:cNvSpPr/>
          <p:nvPr/>
        </p:nvSpPr>
        <p:spPr>
          <a:xfrm>
            <a:off x="9503745" y="3439804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C9945E-599F-49BA-9EC9-AAC06B9AB4A4}"/>
              </a:ext>
            </a:extLst>
          </p:cNvPr>
          <p:cNvSpPr txBox="1"/>
          <p:nvPr/>
        </p:nvSpPr>
        <p:spPr>
          <a:xfrm>
            <a:off x="9503745" y="320296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C9E4E5-7D2D-4A77-AE15-C941AD6C4246}"/>
              </a:ext>
            </a:extLst>
          </p:cNvPr>
          <p:cNvSpPr txBox="1"/>
          <p:nvPr/>
        </p:nvSpPr>
        <p:spPr>
          <a:xfrm>
            <a:off x="9647761" y="3439804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cpu+ram+jar</a:t>
            </a:r>
            <a:endParaRPr lang="en-US" altLang="zh-CN" sz="1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1E24BE-177B-4496-8B38-53B175444AE4}"/>
              </a:ext>
            </a:extLst>
          </p:cNvPr>
          <p:cNvSpPr txBox="1"/>
          <p:nvPr/>
        </p:nvSpPr>
        <p:spPr>
          <a:xfrm>
            <a:off x="9514536" y="3676641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02BACA-D675-41A9-A984-17AA43A77C12}"/>
              </a:ext>
            </a:extLst>
          </p:cNvPr>
          <p:cNvCxnSpPr/>
          <p:nvPr/>
        </p:nvCxnSpPr>
        <p:spPr>
          <a:xfrm>
            <a:off x="6681609" y="2734913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125863-8A78-4CE2-994E-144F85600BB2}"/>
              </a:ext>
            </a:extLst>
          </p:cNvPr>
          <p:cNvCxnSpPr/>
          <p:nvPr/>
        </p:nvCxnSpPr>
        <p:spPr>
          <a:xfrm>
            <a:off x="6692054" y="2741174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9A9F129-BB42-41D8-A67B-4117CBEAEC8A}"/>
              </a:ext>
            </a:extLst>
          </p:cNvPr>
          <p:cNvSpPr txBox="1"/>
          <p:nvPr/>
        </p:nvSpPr>
        <p:spPr>
          <a:xfrm>
            <a:off x="8152286" y="2789169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</a:t>
            </a:r>
            <a:r>
              <a:rPr lang="zh-CN" altLang="en-US" sz="1000" dirty="0"/>
              <a:t>领取到任务，创建容器</a:t>
            </a:r>
            <a:endParaRPr lang="en-US" altLang="zh-CN" sz="10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1B358F5-3CB7-453B-842B-778CA10DEF20}"/>
              </a:ext>
            </a:extLst>
          </p:cNvPr>
          <p:cNvCxnSpPr>
            <a:endCxn id="31" idx="1"/>
          </p:cNvCxnSpPr>
          <p:nvPr/>
        </p:nvCxnSpPr>
        <p:spPr>
          <a:xfrm flipV="1">
            <a:off x="5188802" y="3707737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378A4-FE47-4C3E-BAD6-A96B0E595C7B}"/>
              </a:ext>
            </a:extLst>
          </p:cNvPr>
          <p:cNvSpPr txBox="1"/>
          <p:nvPr/>
        </p:nvSpPr>
        <p:spPr>
          <a:xfrm>
            <a:off x="5805429" y="3456615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11 </a:t>
            </a:r>
            <a:r>
              <a:rPr lang="zh-CN" altLang="en-US" sz="1000" dirty="0"/>
              <a:t>发送程序启动脚本</a:t>
            </a:r>
            <a:endParaRPr lang="en-US" altLang="zh-CN" sz="10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A1A7618-03C1-4D8A-91E7-7509B96294DB}"/>
              </a:ext>
            </a:extLst>
          </p:cNvPr>
          <p:cNvCxnSpPr>
            <a:stCxn id="25" idx="3"/>
            <a:endCxn id="52" idx="1"/>
          </p:cNvCxnSpPr>
          <p:nvPr/>
        </p:nvCxnSpPr>
        <p:spPr>
          <a:xfrm flipV="1">
            <a:off x="5188802" y="3711837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A31789E-07A8-4BC7-B992-6D132B65A272}"/>
              </a:ext>
            </a:extLst>
          </p:cNvPr>
          <p:cNvSpPr txBox="1"/>
          <p:nvPr/>
        </p:nvSpPr>
        <p:spPr>
          <a:xfrm>
            <a:off x="7606326" y="3920771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4B8629-086B-427B-A307-A5114938BC3C}"/>
              </a:ext>
            </a:extLst>
          </p:cNvPr>
          <p:cNvSpPr txBox="1"/>
          <p:nvPr/>
        </p:nvSpPr>
        <p:spPr>
          <a:xfrm>
            <a:off x="9916866" y="3918003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0D15661-DE09-4273-A6C0-C133AEE9159D}"/>
              </a:ext>
            </a:extLst>
          </p:cNvPr>
          <p:cNvSpPr/>
          <p:nvPr/>
        </p:nvSpPr>
        <p:spPr>
          <a:xfrm>
            <a:off x="7180868" y="4165271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5258FEE-7BD5-4284-9E70-C1E6F651DF9E}"/>
              </a:ext>
            </a:extLst>
          </p:cNvPr>
          <p:cNvSpPr/>
          <p:nvPr/>
        </p:nvSpPr>
        <p:spPr>
          <a:xfrm>
            <a:off x="7463343" y="4165271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8AB1B10-FD87-4938-B5E4-47A413B5CAA8}"/>
              </a:ext>
            </a:extLst>
          </p:cNvPr>
          <p:cNvSpPr txBox="1"/>
          <p:nvPr/>
        </p:nvSpPr>
        <p:spPr>
          <a:xfrm>
            <a:off x="7183850" y="41603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60B78F8-7035-44BE-8C42-4FDC357015B0}"/>
              </a:ext>
            </a:extLst>
          </p:cNvPr>
          <p:cNvSpPr txBox="1"/>
          <p:nvPr/>
        </p:nvSpPr>
        <p:spPr>
          <a:xfrm>
            <a:off x="7468900" y="4147507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8E269DD-609E-4A1B-91DC-B24964F973A0}"/>
              </a:ext>
            </a:extLst>
          </p:cNvPr>
          <p:cNvSpPr/>
          <p:nvPr/>
        </p:nvSpPr>
        <p:spPr>
          <a:xfrm>
            <a:off x="9526892" y="4178710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4EAD12E-CE4E-4C28-B8D7-AEEF211BDBFE}"/>
              </a:ext>
            </a:extLst>
          </p:cNvPr>
          <p:cNvSpPr/>
          <p:nvPr/>
        </p:nvSpPr>
        <p:spPr>
          <a:xfrm>
            <a:off x="9809367" y="4178710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A248295-F4F1-440F-807C-A9075C5DCDCE}"/>
              </a:ext>
            </a:extLst>
          </p:cNvPr>
          <p:cNvSpPr txBox="1"/>
          <p:nvPr/>
        </p:nvSpPr>
        <p:spPr>
          <a:xfrm>
            <a:off x="9529874" y="41738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439D16-E157-4A7A-AC9A-E831E2A965CC}"/>
              </a:ext>
            </a:extLst>
          </p:cNvPr>
          <p:cNvSpPr txBox="1"/>
          <p:nvPr/>
        </p:nvSpPr>
        <p:spPr>
          <a:xfrm>
            <a:off x="9814924" y="4160946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F569FA-8A55-4624-A684-2ADC4D2D2BAF}"/>
              </a:ext>
            </a:extLst>
          </p:cNvPr>
          <p:cNvSpPr/>
          <p:nvPr/>
        </p:nvSpPr>
        <p:spPr>
          <a:xfrm>
            <a:off x="5406081" y="4691954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59F70B7-11E8-48CA-AC35-F4832FCDF0F8}"/>
              </a:ext>
            </a:extLst>
          </p:cNvPr>
          <p:cNvSpPr txBox="1"/>
          <p:nvPr/>
        </p:nvSpPr>
        <p:spPr>
          <a:xfrm>
            <a:off x="6399167" y="1708410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程序运行完后，</a:t>
            </a:r>
            <a:r>
              <a:rPr lang="en-US" altLang="zh-CN" sz="1000" dirty="0"/>
              <a:t>MR</a:t>
            </a:r>
            <a:r>
              <a:rPr lang="zh-CN" altLang="en-US" sz="1000" dirty="0"/>
              <a:t>会向</a:t>
            </a:r>
            <a:r>
              <a:rPr lang="en-US" altLang="zh-CN" sz="1000" dirty="0"/>
              <a:t>RM</a:t>
            </a:r>
            <a:r>
              <a:rPr lang="zh-CN" altLang="en-US" sz="1000" dirty="0"/>
              <a:t>注销自己</a:t>
            </a:r>
            <a:endParaRPr lang="en-US" altLang="zh-CN" sz="1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F1BCE45-7638-4531-A702-867DD3A13879}"/>
              </a:ext>
            </a:extLst>
          </p:cNvPr>
          <p:cNvSpPr txBox="1"/>
          <p:nvPr/>
        </p:nvSpPr>
        <p:spPr>
          <a:xfrm>
            <a:off x="5345973" y="3927523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 </a:t>
            </a:r>
            <a:r>
              <a:rPr lang="zh-CN" altLang="en-US" sz="1000" dirty="0"/>
              <a:t>向</a:t>
            </a:r>
            <a:r>
              <a:rPr lang="en-US" altLang="zh-CN" sz="1000" dirty="0"/>
              <a:t>RM</a:t>
            </a:r>
            <a:r>
              <a:rPr lang="zh-CN" altLang="en-US" sz="1000" dirty="0"/>
              <a:t>申请</a:t>
            </a:r>
            <a:r>
              <a:rPr lang="en-US" altLang="zh-CN" sz="1000" dirty="0"/>
              <a:t>2</a:t>
            </a:r>
            <a:r>
              <a:rPr lang="zh-CN" altLang="en-US" sz="1000" dirty="0"/>
              <a:t>个容器，运行</a:t>
            </a:r>
            <a:r>
              <a:rPr lang="en-US" altLang="zh-CN" sz="1000" dirty="0"/>
              <a:t>reduce task</a:t>
            </a:r>
            <a:r>
              <a:rPr lang="zh-CN" altLang="en-US" sz="1000" dirty="0"/>
              <a:t>程序</a:t>
            </a:r>
            <a:endParaRPr lang="en-US" altLang="zh-CN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7150D4B-13D4-479D-A6B5-9E7CF7A08DCF}"/>
              </a:ext>
            </a:extLst>
          </p:cNvPr>
          <p:cNvSpPr/>
          <p:nvPr/>
        </p:nvSpPr>
        <p:spPr>
          <a:xfrm>
            <a:off x="5560941" y="4907839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615BA9D-C462-4398-BE6A-2D452A536326}"/>
              </a:ext>
            </a:extLst>
          </p:cNvPr>
          <p:cNvSpPr txBox="1"/>
          <p:nvPr/>
        </p:nvSpPr>
        <p:spPr>
          <a:xfrm>
            <a:off x="5560941" y="467100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DE45C61-4327-434C-8DF2-55EC969A804F}"/>
              </a:ext>
            </a:extLst>
          </p:cNvPr>
          <p:cNvSpPr txBox="1"/>
          <p:nvPr/>
        </p:nvSpPr>
        <p:spPr>
          <a:xfrm>
            <a:off x="5989052" y="5404879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43F1CE4-7C32-40F6-AC2F-E6303E36683B}"/>
              </a:ext>
            </a:extLst>
          </p:cNvPr>
          <p:cNvSpPr txBox="1"/>
          <p:nvPr/>
        </p:nvSpPr>
        <p:spPr>
          <a:xfrm>
            <a:off x="5671606" y="5082247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 task0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149272B-E197-41D1-9AFC-A6358B3CA777}"/>
              </a:ext>
            </a:extLst>
          </p:cNvPr>
          <p:cNvSpPr txBox="1"/>
          <p:nvPr/>
        </p:nvSpPr>
        <p:spPr>
          <a:xfrm>
            <a:off x="6737054" y="4486358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reduce</a:t>
            </a:r>
            <a:r>
              <a:rPr lang="zh-CN" altLang="en-US" sz="1000" dirty="0"/>
              <a:t>向</a:t>
            </a:r>
            <a:r>
              <a:rPr lang="en-US" altLang="zh-CN" sz="1000" dirty="0"/>
              <a:t>map</a:t>
            </a:r>
            <a:r>
              <a:rPr lang="zh-CN" altLang="en-US" sz="1000" dirty="0"/>
              <a:t>获取相应分区的数据</a:t>
            </a:r>
            <a:endParaRPr lang="en-US" altLang="zh-CN" sz="10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7FE74F8-6C40-44E4-AA49-E5BED4C05EA5}"/>
              </a:ext>
            </a:extLst>
          </p:cNvPr>
          <p:cNvCxnSpPr>
            <a:endCxn id="64" idx="0"/>
          </p:cNvCxnSpPr>
          <p:nvPr/>
        </p:nvCxnSpPr>
        <p:spPr>
          <a:xfrm flipH="1">
            <a:off x="7322822" y="3873727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55E31D5-5725-4CF4-BA36-CAB6AC3DAE69}"/>
              </a:ext>
            </a:extLst>
          </p:cNvPr>
          <p:cNvCxnSpPr/>
          <p:nvPr/>
        </p:nvCxnSpPr>
        <p:spPr>
          <a:xfrm flipH="1">
            <a:off x="9696239" y="3895341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7BB801A-194C-47A1-B595-210AA945FC42}"/>
              </a:ext>
            </a:extLst>
          </p:cNvPr>
          <p:cNvCxnSpPr>
            <a:stCxn id="25" idx="3"/>
          </p:cNvCxnSpPr>
          <p:nvPr/>
        </p:nvCxnSpPr>
        <p:spPr>
          <a:xfrm>
            <a:off x="5188802" y="3795652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36BD5E89-DB30-4C8C-AD06-81F363B0CE7D}"/>
              </a:ext>
            </a:extLst>
          </p:cNvPr>
          <p:cNvSpPr txBox="1"/>
          <p:nvPr/>
        </p:nvSpPr>
        <p:spPr>
          <a:xfrm>
            <a:off x="5540073" y="445745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 manager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EBCEFF6-1FD4-4354-9999-6E241223B6F0}"/>
              </a:ext>
            </a:extLst>
          </p:cNvPr>
          <p:cNvSpPr/>
          <p:nvPr/>
        </p:nvSpPr>
        <p:spPr>
          <a:xfrm>
            <a:off x="8048267" y="4724627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09BC13C-8E3B-48D0-BB47-AD587C7B8055}"/>
              </a:ext>
            </a:extLst>
          </p:cNvPr>
          <p:cNvSpPr/>
          <p:nvPr/>
        </p:nvSpPr>
        <p:spPr>
          <a:xfrm>
            <a:off x="8203127" y="4940512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3CF065-3F63-4C3B-B417-E55CE1DB782C}"/>
              </a:ext>
            </a:extLst>
          </p:cNvPr>
          <p:cNvSpPr txBox="1"/>
          <p:nvPr/>
        </p:nvSpPr>
        <p:spPr>
          <a:xfrm>
            <a:off x="8203127" y="470367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15459AA-062B-40FE-A063-FBF06992EE3D}"/>
              </a:ext>
            </a:extLst>
          </p:cNvPr>
          <p:cNvSpPr txBox="1"/>
          <p:nvPr/>
        </p:nvSpPr>
        <p:spPr>
          <a:xfrm>
            <a:off x="8631238" y="5437552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5F6ACB-C194-4C45-9194-CA55FD1B0521}"/>
              </a:ext>
            </a:extLst>
          </p:cNvPr>
          <p:cNvSpPr txBox="1"/>
          <p:nvPr/>
        </p:nvSpPr>
        <p:spPr>
          <a:xfrm>
            <a:off x="8313792" y="5114920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 task1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90272A3-E6D1-486C-9853-E0893E756DBE}"/>
              </a:ext>
            </a:extLst>
          </p:cNvPr>
          <p:cNvSpPr txBox="1"/>
          <p:nvPr/>
        </p:nvSpPr>
        <p:spPr>
          <a:xfrm>
            <a:off x="8182259" y="449012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 manager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62E0C60-2ADF-48AB-A874-207796122731}"/>
              </a:ext>
            </a:extLst>
          </p:cNvPr>
          <p:cNvCxnSpPr>
            <a:stCxn id="66" idx="2"/>
          </p:cNvCxnSpPr>
          <p:nvPr/>
        </p:nvCxnSpPr>
        <p:spPr>
          <a:xfrm flipH="1">
            <a:off x="6461162" y="4406600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837A1B5-31BC-475F-B68F-86A5C4414F77}"/>
              </a:ext>
            </a:extLst>
          </p:cNvPr>
          <p:cNvCxnSpPr>
            <a:stCxn id="70" idx="1"/>
          </p:cNvCxnSpPr>
          <p:nvPr/>
        </p:nvCxnSpPr>
        <p:spPr>
          <a:xfrm flipH="1">
            <a:off x="6488661" y="4296929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02783B6-015C-451C-9E5D-83DD109FC3B7}"/>
              </a:ext>
            </a:extLst>
          </p:cNvPr>
          <p:cNvCxnSpPr>
            <a:stCxn id="22" idx="3"/>
            <a:endCxn id="8" idx="1"/>
          </p:cNvCxnSpPr>
          <p:nvPr/>
        </p:nvCxnSpPr>
        <p:spPr>
          <a:xfrm flipV="1">
            <a:off x="5178010" y="2079790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/>
      <p:bldP spid="34" grpId="0"/>
      <p:bldP spid="41" grpId="0" animBg="1"/>
      <p:bldP spid="43" grpId="0"/>
      <p:bldP spid="44" grpId="0"/>
      <p:bldP spid="45" grpId="0"/>
      <p:bldP spid="49" grpId="0"/>
      <p:bldP spid="50" grpId="0" animBg="1"/>
      <p:bldP spid="51" grpId="0"/>
      <p:bldP spid="52" grpId="0" animBg="1"/>
      <p:bldP spid="53" grpId="0"/>
      <p:bldP spid="54" grpId="0"/>
      <p:bldP spid="55" grpId="0"/>
      <p:bldP spid="58" grpId="0"/>
      <p:bldP spid="60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/>
      <p:bldP spid="74" grpId="0"/>
      <p:bldP spid="75" grpId="0" animBg="1"/>
      <p:bldP spid="76" grpId="0"/>
      <p:bldP spid="77" grpId="0"/>
      <p:bldP spid="78" grpId="0"/>
      <p:bldP spid="79" grpId="0"/>
      <p:bldP spid="83" grpId="0"/>
      <p:bldP spid="84" grpId="0" animBg="1"/>
      <p:bldP spid="85" grpId="0" animBg="1"/>
      <p:bldP spid="86" grpId="0"/>
      <p:bldP spid="87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833B57-E8B8-4D8D-BB00-C792707FDD43}"/>
              </a:ext>
            </a:extLst>
          </p:cNvPr>
          <p:cNvSpPr/>
          <p:nvPr/>
        </p:nvSpPr>
        <p:spPr>
          <a:xfrm>
            <a:off x="8138206" y="173853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Order_0000001	222.8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DB3938-A1C3-4DCA-B5B5-48074AEE0ED8}"/>
              </a:ext>
            </a:extLst>
          </p:cNvPr>
          <p:cNvSpPr/>
          <p:nvPr/>
        </p:nvSpPr>
        <p:spPr>
          <a:xfrm>
            <a:off x="8138206" y="2107868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7830D3-BCE0-405B-8DD1-1E5596B72F47}"/>
              </a:ext>
            </a:extLst>
          </p:cNvPr>
          <p:cNvSpPr/>
          <p:nvPr/>
        </p:nvSpPr>
        <p:spPr>
          <a:xfrm>
            <a:off x="8138206" y="2538755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81D773-9CF8-4C0D-852A-D026E71C71D3}"/>
              </a:ext>
            </a:extLst>
          </p:cNvPr>
          <p:cNvSpPr/>
          <p:nvPr/>
        </p:nvSpPr>
        <p:spPr>
          <a:xfrm>
            <a:off x="2176626" y="139368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输入数据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943D2-E9E7-4810-ADE8-E7F38EECFB8D}"/>
              </a:ext>
            </a:extLst>
          </p:cNvPr>
          <p:cNvSpPr/>
          <p:nvPr/>
        </p:nvSpPr>
        <p:spPr>
          <a:xfrm>
            <a:off x="8294821" y="1307649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预期输出数据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ED72A-5652-49DA-BBDF-BD3298EBFFBF}"/>
              </a:ext>
            </a:extLst>
          </p:cNvPr>
          <p:cNvSpPr/>
          <p:nvPr/>
        </p:nvSpPr>
        <p:spPr>
          <a:xfrm>
            <a:off x="3976876" y="2968920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maptask</a:t>
            </a:r>
            <a:endParaRPr lang="zh-CN" altLang="en-US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B955AF-3A05-4207-BCA6-06252817859A}"/>
              </a:ext>
            </a:extLst>
          </p:cNvPr>
          <p:cNvSpPr/>
          <p:nvPr/>
        </p:nvSpPr>
        <p:spPr>
          <a:xfrm>
            <a:off x="1719277" y="1635525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   Pdt_01	222.8</a:t>
            </a:r>
          </a:p>
          <a:p>
            <a:r>
              <a:rPr lang="zh-CN" altLang="en-US" sz="1100" dirty="0"/>
              <a:t>Order_0000002	   Pdt_05	722.4</a:t>
            </a:r>
          </a:p>
          <a:p>
            <a:r>
              <a:rPr lang="zh-CN" altLang="en-US" sz="1100" dirty="0"/>
              <a:t>Order_0000001	   Pdt_05	25.8</a:t>
            </a:r>
          </a:p>
          <a:p>
            <a:r>
              <a:rPr lang="zh-CN" altLang="en-US" sz="1100" dirty="0"/>
              <a:t>Order_0000003	   Pdt_01	222.8</a:t>
            </a:r>
          </a:p>
          <a:p>
            <a:r>
              <a:rPr lang="zh-CN" altLang="en-US" sz="1100" dirty="0"/>
              <a:t>Order_0000003	   Pdt_01	33.8</a:t>
            </a:r>
          </a:p>
          <a:p>
            <a:r>
              <a:rPr lang="zh-CN" altLang="en-US" sz="1100" dirty="0"/>
              <a:t>Order_0000002    Pdt_03	522.8</a:t>
            </a:r>
          </a:p>
          <a:p>
            <a:r>
              <a:rPr lang="zh-CN" altLang="en-US" sz="1100" dirty="0"/>
              <a:t>Order_0000002	    Pdt_04	122.4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32BEED-83BB-4EDD-8863-135896484D12}"/>
              </a:ext>
            </a:extLst>
          </p:cNvPr>
          <p:cNvSpPr/>
          <p:nvPr/>
        </p:nvSpPr>
        <p:spPr>
          <a:xfrm>
            <a:off x="1667915" y="3211300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r>
              <a:rPr lang="en-US" altLang="zh-CN" sz="1100" dirty="0"/>
              <a:t>map</a:t>
            </a:r>
            <a:r>
              <a:rPr lang="zh-CN" altLang="en-US" sz="1100" dirty="0"/>
              <a:t>中处理的事情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）获取一行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）切割出每个字段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）封装成</a:t>
            </a:r>
            <a:r>
              <a:rPr lang="en-US" altLang="zh-CN" sz="1100" dirty="0"/>
              <a:t>bean</a:t>
            </a:r>
            <a:r>
              <a:rPr lang="zh-CN" altLang="en-US" sz="1100" dirty="0"/>
              <a:t>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1538AC-9F36-40CA-A1FA-CA2A6446C140}"/>
              </a:ext>
            </a:extLst>
          </p:cNvPr>
          <p:cNvSpPr/>
          <p:nvPr/>
        </p:nvSpPr>
        <p:spPr>
          <a:xfrm>
            <a:off x="1667916" y="398075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bean1,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13B390-2E4D-4B8B-ADCC-F49E52A97AA6}"/>
              </a:ext>
            </a:extLst>
          </p:cNvPr>
          <p:cNvSpPr/>
          <p:nvPr/>
        </p:nvSpPr>
        <p:spPr>
          <a:xfrm>
            <a:off x="2946335" y="398693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Order_0000001    222.8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425730-FC0F-40C8-98CB-C8C526DAA9CE}"/>
              </a:ext>
            </a:extLst>
          </p:cNvPr>
          <p:cNvSpPr/>
          <p:nvPr/>
        </p:nvSpPr>
        <p:spPr>
          <a:xfrm>
            <a:off x="1667915" y="414742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bean2,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5D36C5-24ED-4F3B-B3A0-E39DC3A43CDA}"/>
              </a:ext>
            </a:extLst>
          </p:cNvPr>
          <p:cNvSpPr/>
          <p:nvPr/>
        </p:nvSpPr>
        <p:spPr>
          <a:xfrm>
            <a:off x="2946334" y="4153593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/>
              <a:t>   </a:t>
            </a:r>
            <a:r>
              <a:rPr lang="zh-CN" altLang="en-US" sz="1100" dirty="0"/>
              <a:t>722.4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43BBF-B625-471C-A694-D11133B1ED44}"/>
              </a:ext>
            </a:extLst>
          </p:cNvPr>
          <p:cNvSpPr/>
          <p:nvPr/>
        </p:nvSpPr>
        <p:spPr>
          <a:xfrm>
            <a:off x="1667915" y="4291437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bean3,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078CC9-552E-41C0-90A0-0E2997071020}"/>
              </a:ext>
            </a:extLst>
          </p:cNvPr>
          <p:cNvSpPr/>
          <p:nvPr/>
        </p:nvSpPr>
        <p:spPr>
          <a:xfrm>
            <a:off x="2946335" y="4297609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1   </a:t>
            </a:r>
            <a:r>
              <a:rPr lang="zh-CN" altLang="en-US" sz="1100" dirty="0"/>
              <a:t>25.8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D56AA9-CA9E-4C33-B181-CA97A889B5AB}"/>
              </a:ext>
            </a:extLst>
          </p:cNvPr>
          <p:cNvSpPr/>
          <p:nvPr/>
        </p:nvSpPr>
        <p:spPr>
          <a:xfrm>
            <a:off x="1656610" y="452006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bean4,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C24668-DDF5-4F86-A944-2F02F4D6D374}"/>
              </a:ext>
            </a:extLst>
          </p:cNvPr>
          <p:cNvSpPr/>
          <p:nvPr/>
        </p:nvSpPr>
        <p:spPr>
          <a:xfrm>
            <a:off x="2935030" y="4526241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3   222.8</a:t>
            </a:r>
            <a:r>
              <a:rPr lang="zh-CN" altLang="en-US" sz="1100" dirty="0"/>
              <a:t>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841678-1C6E-4EC0-B9D5-A6CF17B9CA1B}"/>
              </a:ext>
            </a:extLst>
          </p:cNvPr>
          <p:cNvSpPr/>
          <p:nvPr/>
        </p:nvSpPr>
        <p:spPr>
          <a:xfrm>
            <a:off x="1656610" y="4723485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bean5,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8EA99B-1232-43FC-9924-D263471585E1}"/>
              </a:ext>
            </a:extLst>
          </p:cNvPr>
          <p:cNvSpPr/>
          <p:nvPr/>
        </p:nvSpPr>
        <p:spPr>
          <a:xfrm>
            <a:off x="2935029" y="4729657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3   33.8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042342-6341-487B-AB16-BB06376C06ED}"/>
              </a:ext>
            </a:extLst>
          </p:cNvPr>
          <p:cNvSpPr/>
          <p:nvPr/>
        </p:nvSpPr>
        <p:spPr>
          <a:xfrm>
            <a:off x="1656610" y="49573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bean6,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C88EA7-E3E6-406C-9C22-B98ACB011B6E}"/>
              </a:ext>
            </a:extLst>
          </p:cNvPr>
          <p:cNvSpPr/>
          <p:nvPr/>
        </p:nvSpPr>
        <p:spPr>
          <a:xfrm>
            <a:off x="2935029" y="496353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2   522.8</a:t>
            </a:r>
            <a:endParaRPr lang="zh-CN" altLang="en-US" sz="11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259E43-4BFC-48F6-9EF3-AA495077C1E9}"/>
              </a:ext>
            </a:extLst>
          </p:cNvPr>
          <p:cNvSpPr/>
          <p:nvPr/>
        </p:nvSpPr>
        <p:spPr>
          <a:xfrm>
            <a:off x="1656610" y="5155533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bean7,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719654-AEEC-4C48-ADAB-AE01407D261A}"/>
              </a:ext>
            </a:extLst>
          </p:cNvPr>
          <p:cNvSpPr/>
          <p:nvPr/>
        </p:nvSpPr>
        <p:spPr>
          <a:xfrm>
            <a:off x="2935029" y="516170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2   122.4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7286FE-5F3B-4430-AF62-31CA6DF5D306}"/>
              </a:ext>
            </a:extLst>
          </p:cNvPr>
          <p:cNvSpPr/>
          <p:nvPr/>
        </p:nvSpPr>
        <p:spPr>
          <a:xfrm>
            <a:off x="5341900" y="3312367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）排序分区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5766D-85E4-4E3B-87F4-6DBFB6408B29}"/>
              </a:ext>
            </a:extLst>
          </p:cNvPr>
          <p:cNvSpPr/>
          <p:nvPr/>
        </p:nvSpPr>
        <p:spPr>
          <a:xfrm>
            <a:off x="4735347" y="3931397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bean1,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CF0911-1BBB-4046-95FC-ED272CE444BE}"/>
              </a:ext>
            </a:extLst>
          </p:cNvPr>
          <p:cNvSpPr/>
          <p:nvPr/>
        </p:nvSpPr>
        <p:spPr>
          <a:xfrm>
            <a:off x="6045017" y="3937569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Order_0000001    222.8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E97234-066C-4E1A-BD7E-37916EECF072}"/>
              </a:ext>
            </a:extLst>
          </p:cNvPr>
          <p:cNvSpPr/>
          <p:nvPr/>
        </p:nvSpPr>
        <p:spPr>
          <a:xfrm>
            <a:off x="4736780" y="416981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bean3,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B031BE-3186-404C-87CB-D2A611318D59}"/>
              </a:ext>
            </a:extLst>
          </p:cNvPr>
          <p:cNvSpPr/>
          <p:nvPr/>
        </p:nvSpPr>
        <p:spPr>
          <a:xfrm>
            <a:off x="6046451" y="4175991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1   </a:t>
            </a:r>
            <a:r>
              <a:rPr lang="zh-CN" altLang="en-US" sz="1100" dirty="0"/>
              <a:t>25.8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15EBF2-3489-4C83-A5A5-829AA938D172}"/>
              </a:ext>
            </a:extLst>
          </p:cNvPr>
          <p:cNvSpPr/>
          <p:nvPr/>
        </p:nvSpPr>
        <p:spPr>
          <a:xfrm>
            <a:off x="4735347" y="446488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bean2,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E42E06-49FB-4609-8ADC-DAFAAD8297C1}"/>
              </a:ext>
            </a:extLst>
          </p:cNvPr>
          <p:cNvSpPr/>
          <p:nvPr/>
        </p:nvSpPr>
        <p:spPr>
          <a:xfrm>
            <a:off x="6045017" y="4471053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/>
              <a:t>   </a:t>
            </a:r>
            <a:r>
              <a:rPr lang="zh-CN" altLang="en-US" sz="1100" dirty="0"/>
              <a:t>722.4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2356CD-A3C2-4EF8-BD86-B26D12D774E5}"/>
              </a:ext>
            </a:extLst>
          </p:cNvPr>
          <p:cNvSpPr/>
          <p:nvPr/>
        </p:nvSpPr>
        <p:spPr>
          <a:xfrm>
            <a:off x="4721703" y="467440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bean6,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9FF7B4-C08B-4A9E-85CF-7E30FFD0730F}"/>
              </a:ext>
            </a:extLst>
          </p:cNvPr>
          <p:cNvSpPr/>
          <p:nvPr/>
        </p:nvSpPr>
        <p:spPr>
          <a:xfrm>
            <a:off x="6031373" y="468057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2   522.8</a:t>
            </a:r>
            <a:endParaRPr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6A1732-8DF3-4EA9-8B12-4DCA8F01B8BA}"/>
              </a:ext>
            </a:extLst>
          </p:cNvPr>
          <p:cNvSpPr/>
          <p:nvPr/>
        </p:nvSpPr>
        <p:spPr>
          <a:xfrm>
            <a:off x="4721703" y="4872571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bean7,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C5B5CE-66E4-45E4-B09C-7A6695223CFB}"/>
              </a:ext>
            </a:extLst>
          </p:cNvPr>
          <p:cNvSpPr/>
          <p:nvPr/>
        </p:nvSpPr>
        <p:spPr>
          <a:xfrm>
            <a:off x="6031373" y="487874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2   122.4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214303D-87E2-4BEC-9982-3ADA0A1E45AA}"/>
              </a:ext>
            </a:extLst>
          </p:cNvPr>
          <p:cNvSpPr/>
          <p:nvPr/>
        </p:nvSpPr>
        <p:spPr>
          <a:xfrm>
            <a:off x="4735346" y="5118565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bean4,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24B605-41E0-49DA-98DC-CF53027A5C84}"/>
              </a:ext>
            </a:extLst>
          </p:cNvPr>
          <p:cNvSpPr/>
          <p:nvPr/>
        </p:nvSpPr>
        <p:spPr>
          <a:xfrm>
            <a:off x="9273480" y="4862944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222.8</a:t>
            </a:r>
            <a:r>
              <a:rPr lang="zh-CN" altLang="en-US" sz="1100" dirty="0"/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199D2D-B2EA-4AC7-8301-5B0FB65B89F7}"/>
              </a:ext>
            </a:extLst>
          </p:cNvPr>
          <p:cNvSpPr/>
          <p:nvPr/>
        </p:nvSpPr>
        <p:spPr>
          <a:xfrm>
            <a:off x="4735346" y="532198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bean5, </a:t>
            </a:r>
            <a:r>
              <a:rPr lang="en-US" altLang="zh-CN" sz="1100" dirty="0" err="1"/>
              <a:t>nullwritable</a:t>
            </a:r>
            <a:endParaRPr lang="zh-CN" altLang="en-US" sz="11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C951DD-C31C-40B6-BC4B-D1B15F5A51A9}"/>
              </a:ext>
            </a:extLst>
          </p:cNvPr>
          <p:cNvSpPr/>
          <p:nvPr/>
        </p:nvSpPr>
        <p:spPr>
          <a:xfrm>
            <a:off x="6045016" y="5328153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3   33.8</a:t>
            </a:r>
            <a:endParaRPr lang="zh-CN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CB5E92-D807-4310-851A-07101F43D15E}"/>
              </a:ext>
            </a:extLst>
          </p:cNvPr>
          <p:cNvSpPr/>
          <p:nvPr/>
        </p:nvSpPr>
        <p:spPr>
          <a:xfrm>
            <a:off x="4663221" y="3838710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F2914E0-D721-4AE7-B5C2-1616B7575FB1}"/>
              </a:ext>
            </a:extLst>
          </p:cNvPr>
          <p:cNvSpPr/>
          <p:nvPr/>
        </p:nvSpPr>
        <p:spPr>
          <a:xfrm>
            <a:off x="4667508" y="4490959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46B054-903A-4768-B9D1-2D9D8F8DEBFC}"/>
              </a:ext>
            </a:extLst>
          </p:cNvPr>
          <p:cNvSpPr/>
          <p:nvPr/>
        </p:nvSpPr>
        <p:spPr>
          <a:xfrm>
            <a:off x="4663343" y="5118562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7B39F40-A89F-40BC-8761-38154C2F0C4A}"/>
              </a:ext>
            </a:extLst>
          </p:cNvPr>
          <p:cNvSpPr/>
          <p:nvPr/>
        </p:nvSpPr>
        <p:spPr>
          <a:xfrm>
            <a:off x="8551653" y="2977127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reducetask</a:t>
            </a:r>
            <a:endParaRPr lang="zh-CN" altLang="en-US" sz="11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9985879-14F1-4EA1-8D6F-39F83D0ECE22}"/>
              </a:ext>
            </a:extLst>
          </p:cNvPr>
          <p:cNvSpPr/>
          <p:nvPr/>
        </p:nvSpPr>
        <p:spPr>
          <a:xfrm>
            <a:off x="8295145" y="3809016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BEEC43-25CD-448E-B4CC-D17128D00C03}"/>
              </a:ext>
            </a:extLst>
          </p:cNvPr>
          <p:cNvSpPr/>
          <p:nvPr/>
        </p:nvSpPr>
        <p:spPr>
          <a:xfrm>
            <a:off x="8376113" y="3248477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）</a:t>
            </a:r>
            <a:r>
              <a:rPr lang="en-US" altLang="zh-CN" sz="1100" dirty="0"/>
              <a:t>reduce</a:t>
            </a:r>
            <a:r>
              <a:rPr lang="zh-CN" altLang="en-US" sz="1100" dirty="0"/>
              <a:t>方法只把一组</a:t>
            </a:r>
            <a:r>
              <a:rPr lang="en-US" altLang="zh-CN" sz="1100" dirty="0"/>
              <a:t>key</a:t>
            </a:r>
            <a:r>
              <a:rPr lang="zh-CN" altLang="en-US" sz="1100" dirty="0"/>
              <a:t>的第一个写出去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148A62-1B22-4F8D-84F0-E203AB563C1C}"/>
              </a:ext>
            </a:extLst>
          </p:cNvPr>
          <p:cNvSpPr/>
          <p:nvPr/>
        </p:nvSpPr>
        <p:spPr>
          <a:xfrm>
            <a:off x="8294821" y="4486782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AB70DF8-A6E9-44E1-8620-ACE2DF56B469}"/>
              </a:ext>
            </a:extLst>
          </p:cNvPr>
          <p:cNvSpPr/>
          <p:nvPr/>
        </p:nvSpPr>
        <p:spPr>
          <a:xfrm>
            <a:off x="8298620" y="5155533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4F1DE4B-E3C6-4500-9C00-7603265E31CF}"/>
              </a:ext>
            </a:extLst>
          </p:cNvPr>
          <p:cNvSpPr/>
          <p:nvPr/>
        </p:nvSpPr>
        <p:spPr>
          <a:xfrm>
            <a:off x="8242530" y="3861907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Order_0000001    222.8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86031C-1CBF-469B-909B-F2ACC922E19C}"/>
              </a:ext>
            </a:extLst>
          </p:cNvPr>
          <p:cNvSpPr/>
          <p:nvPr/>
        </p:nvSpPr>
        <p:spPr>
          <a:xfrm>
            <a:off x="9286811" y="4073735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25.8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E19ACC-EA70-4632-87E6-DB3B55566051}"/>
              </a:ext>
            </a:extLst>
          </p:cNvPr>
          <p:cNvSpPr/>
          <p:nvPr/>
        </p:nvSpPr>
        <p:spPr>
          <a:xfrm>
            <a:off x="8242530" y="4519036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/>
              <a:t>   </a:t>
            </a:r>
            <a:r>
              <a:rPr lang="zh-CN" altLang="en-US" sz="1100" dirty="0"/>
              <a:t>722.4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26CE54-4F7C-4293-A0B6-63A0A6EB28FA}"/>
              </a:ext>
            </a:extLst>
          </p:cNvPr>
          <p:cNvSpPr/>
          <p:nvPr/>
        </p:nvSpPr>
        <p:spPr>
          <a:xfrm>
            <a:off x="9248122" y="4706479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522.8</a:t>
            </a:r>
            <a:endParaRPr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E2B477E-E3FD-443E-8D7F-769DC7C73AFD}"/>
              </a:ext>
            </a:extLst>
          </p:cNvPr>
          <p:cNvSpPr/>
          <p:nvPr/>
        </p:nvSpPr>
        <p:spPr>
          <a:xfrm>
            <a:off x="6046139" y="511856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3   122.4</a:t>
            </a:r>
            <a:endParaRPr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DC206E-C8EF-4D4D-8F9A-223E84417056}"/>
              </a:ext>
            </a:extLst>
          </p:cNvPr>
          <p:cNvSpPr/>
          <p:nvPr/>
        </p:nvSpPr>
        <p:spPr>
          <a:xfrm>
            <a:off x="8264778" y="515553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</a:t>
            </a:r>
            <a:r>
              <a:rPr lang="en-US" altLang="zh-CN" sz="1100" dirty="0"/>
              <a:t>3   122.4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B1C1FC-2A50-4E8D-B73E-29A3B3A4E9F7}"/>
              </a:ext>
            </a:extLst>
          </p:cNvPr>
          <p:cNvSpPr/>
          <p:nvPr/>
        </p:nvSpPr>
        <p:spPr>
          <a:xfrm>
            <a:off x="9316748" y="5351077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33.8</a:t>
            </a:r>
            <a:endParaRPr lang="zh-CN" altLang="en-US" sz="11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DFD17F0-0EBC-4BB5-B817-3052E67F31FA}"/>
              </a:ext>
            </a:extLst>
          </p:cNvPr>
          <p:cNvSpPr/>
          <p:nvPr/>
        </p:nvSpPr>
        <p:spPr>
          <a:xfrm>
            <a:off x="7975589" y="1675026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5DE133-24B5-468A-A62C-2DCAFB64F482}"/>
              </a:ext>
            </a:extLst>
          </p:cNvPr>
          <p:cNvSpPr/>
          <p:nvPr/>
        </p:nvSpPr>
        <p:spPr>
          <a:xfrm>
            <a:off x="8175260" y="175662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/>
              <a:t>1001	</a:t>
            </a:r>
            <a:r>
              <a:rPr lang="zh-CN" altLang="en-US" sz="1100" dirty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/>
              <a:t>1002	</a:t>
            </a:r>
            <a:r>
              <a:rPr lang="zh-CN" altLang="en-US" sz="1100" dirty="0"/>
              <a:t>华为</a:t>
            </a:r>
            <a:r>
              <a:rPr lang="en-US" altLang="zh-CN" sz="1100" dirty="0"/>
              <a:t>	2</a:t>
            </a:r>
          </a:p>
          <a:p>
            <a:r>
              <a:rPr lang="en-US" altLang="zh-CN" sz="1100" dirty="0"/>
              <a:t>1002	</a:t>
            </a:r>
            <a:r>
              <a:rPr lang="zh-CN" altLang="en-US" sz="1100" dirty="0"/>
              <a:t>华为</a:t>
            </a:r>
            <a:r>
              <a:rPr lang="en-US" altLang="zh-CN" sz="1100" dirty="0"/>
              <a:t>	2</a:t>
            </a:r>
          </a:p>
          <a:p>
            <a:r>
              <a:rPr lang="en-US" altLang="zh-CN" sz="1100" dirty="0"/>
              <a:t>1003	</a:t>
            </a:r>
            <a:r>
              <a:rPr lang="zh-CN" altLang="en-US" sz="1100" dirty="0"/>
              <a:t>格力</a:t>
            </a:r>
            <a:r>
              <a:rPr lang="en-US" altLang="zh-CN" sz="1100" dirty="0"/>
              <a:t>	3</a:t>
            </a:r>
          </a:p>
          <a:p>
            <a:r>
              <a:rPr lang="en-US" altLang="zh-CN" sz="1100" dirty="0"/>
              <a:t>1003	</a:t>
            </a:r>
            <a:r>
              <a:rPr lang="zh-CN" altLang="en-US" sz="1100" dirty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BB7006-D4BD-4D02-97AF-B04500FF42BB}"/>
              </a:ext>
            </a:extLst>
          </p:cNvPr>
          <p:cNvSpPr/>
          <p:nvPr/>
        </p:nvSpPr>
        <p:spPr>
          <a:xfrm>
            <a:off x="2504049" y="131085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输入数据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43E783-41CA-4018-8154-BE3AC2A6B385}"/>
              </a:ext>
            </a:extLst>
          </p:cNvPr>
          <p:cNvSpPr/>
          <p:nvPr/>
        </p:nvSpPr>
        <p:spPr>
          <a:xfrm>
            <a:off x="8562836" y="133918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预期输出数据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867621-CEF1-471A-8B9A-4802505BD1F9}"/>
              </a:ext>
            </a:extLst>
          </p:cNvPr>
          <p:cNvSpPr/>
          <p:nvPr/>
        </p:nvSpPr>
        <p:spPr>
          <a:xfrm>
            <a:off x="4244891" y="300045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maptask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1E7B4F-DE9B-4332-B77B-77145A6A3CD2}"/>
              </a:ext>
            </a:extLst>
          </p:cNvPr>
          <p:cNvSpPr/>
          <p:nvPr/>
        </p:nvSpPr>
        <p:spPr>
          <a:xfrm>
            <a:off x="1987292" y="177481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</a:p>
          <a:p>
            <a:r>
              <a:rPr lang="en-US" altLang="zh-CN" sz="1100" dirty="0"/>
              <a:t>1002	02	2</a:t>
            </a:r>
          </a:p>
          <a:p>
            <a:r>
              <a:rPr lang="en-US" altLang="zh-CN" sz="1100" dirty="0"/>
              <a:t>1003	03	3</a:t>
            </a:r>
          </a:p>
          <a:p>
            <a:r>
              <a:rPr lang="en-US" altLang="zh-CN" sz="1100" dirty="0"/>
              <a:t>1001	01	1</a:t>
            </a:r>
          </a:p>
          <a:p>
            <a:r>
              <a:rPr lang="en-US" altLang="zh-CN" sz="1100" dirty="0"/>
              <a:t>1002	02	2</a:t>
            </a:r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55BBF0-9476-4D00-9614-926080C35CB2}"/>
              </a:ext>
            </a:extLst>
          </p:cNvPr>
          <p:cNvSpPr/>
          <p:nvPr/>
        </p:nvSpPr>
        <p:spPr>
          <a:xfrm>
            <a:off x="1935930" y="3242831"/>
            <a:ext cx="149752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r>
              <a:rPr lang="en-US" altLang="zh-CN" sz="1100" dirty="0"/>
              <a:t>map</a:t>
            </a:r>
            <a:r>
              <a:rPr lang="zh-CN" altLang="en-US" sz="1100" dirty="0"/>
              <a:t>中处理的事情</a:t>
            </a:r>
            <a:endParaRPr lang="en-US" altLang="zh-CN" sz="1100" dirty="0"/>
          </a:p>
          <a:p>
            <a:r>
              <a:rPr lang="en-US" altLang="zh-CN" sz="1100" dirty="0"/>
              <a:t>1 </a:t>
            </a:r>
            <a:r>
              <a:rPr lang="zh-CN" altLang="zh-CN" sz="1100" dirty="0"/>
              <a:t>获取输入文件类型</a:t>
            </a:r>
            <a:endParaRPr lang="en-US" altLang="zh-CN" sz="1100" dirty="0"/>
          </a:p>
          <a:p>
            <a:r>
              <a:rPr lang="en-US" altLang="zh-CN" sz="1100" dirty="0"/>
              <a:t>2 </a:t>
            </a:r>
            <a:r>
              <a:rPr lang="zh-CN" altLang="zh-CN" sz="1100" dirty="0"/>
              <a:t>获取输入数据</a:t>
            </a:r>
            <a:endParaRPr lang="en-US" altLang="zh-CN" sz="1100" dirty="0"/>
          </a:p>
          <a:p>
            <a:r>
              <a:rPr lang="en-US" altLang="zh-CN" sz="1100" dirty="0"/>
              <a:t>3 </a:t>
            </a:r>
            <a:r>
              <a:rPr lang="zh-CN" altLang="zh-CN" sz="1100" dirty="0"/>
              <a:t>不同文件分别处理</a:t>
            </a:r>
            <a:endParaRPr lang="en-US" altLang="zh-CN" sz="1100" dirty="0"/>
          </a:p>
          <a:p>
            <a:r>
              <a:rPr lang="en-US" altLang="zh-CN" sz="1100" dirty="0"/>
              <a:t>4 </a:t>
            </a:r>
            <a:r>
              <a:rPr lang="zh-CN" altLang="en-US" sz="1100" dirty="0"/>
              <a:t>封装</a:t>
            </a:r>
            <a:r>
              <a:rPr lang="en-US" altLang="zh-CN" sz="1100" dirty="0"/>
              <a:t>bean</a:t>
            </a:r>
            <a:r>
              <a:rPr lang="zh-CN" altLang="en-US" sz="1100" dirty="0"/>
              <a:t>对象输出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4566EA-6BC2-4A89-B6DA-E01295C53EC2}"/>
              </a:ext>
            </a:extLst>
          </p:cNvPr>
          <p:cNvSpPr/>
          <p:nvPr/>
        </p:nvSpPr>
        <p:spPr>
          <a:xfrm>
            <a:off x="4954034" y="3364646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）排序分区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EFFE00-0E27-4ED8-96C5-7E80EFC7A0E8}"/>
              </a:ext>
            </a:extLst>
          </p:cNvPr>
          <p:cNvSpPr/>
          <p:nvPr/>
        </p:nvSpPr>
        <p:spPr>
          <a:xfrm>
            <a:off x="8421823" y="301938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reducetask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78E5C5-A3D8-4A94-AFBB-39CEE91C2619}"/>
              </a:ext>
            </a:extLst>
          </p:cNvPr>
          <p:cNvSpPr/>
          <p:nvPr/>
        </p:nvSpPr>
        <p:spPr>
          <a:xfrm>
            <a:off x="7852039" y="335522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）</a:t>
            </a:r>
            <a:r>
              <a:rPr lang="en-US" altLang="zh-CN" sz="1100" dirty="0"/>
              <a:t>reduce</a:t>
            </a:r>
            <a:r>
              <a:rPr lang="zh-CN" altLang="en-US" sz="1100" dirty="0"/>
              <a:t>方法缓存订单数据集合，和产品表，然后合并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3AD245-AF90-4E6F-84DF-EF102E4BCCAC}"/>
              </a:ext>
            </a:extLst>
          </p:cNvPr>
          <p:cNvSpPr/>
          <p:nvPr/>
        </p:nvSpPr>
        <p:spPr>
          <a:xfrm>
            <a:off x="7811556" y="170655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4DFFF5-977C-4F9D-8BE7-EDA1A40F9610}"/>
              </a:ext>
            </a:extLst>
          </p:cNvPr>
          <p:cNvSpPr/>
          <p:nvPr/>
        </p:nvSpPr>
        <p:spPr>
          <a:xfrm>
            <a:off x="4767342" y="176526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</a:p>
          <a:p>
            <a:r>
              <a:rPr lang="zh-CN" altLang="en-US" sz="1100" dirty="0"/>
              <a:t>02	华为</a:t>
            </a:r>
          </a:p>
          <a:p>
            <a:r>
              <a:rPr lang="zh-CN" altLang="en-US" sz="1100" dirty="0"/>
              <a:t>03	格力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CC669D-CE37-4951-9DA9-78810C364BAC}"/>
              </a:ext>
            </a:extLst>
          </p:cNvPr>
          <p:cNvSpPr/>
          <p:nvPr/>
        </p:nvSpPr>
        <p:spPr>
          <a:xfrm>
            <a:off x="2877854" y="152379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order.txt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07A3DD-5140-477A-AD5C-46BD954591F6}"/>
              </a:ext>
            </a:extLst>
          </p:cNvPr>
          <p:cNvSpPr/>
          <p:nvPr/>
        </p:nvSpPr>
        <p:spPr>
          <a:xfrm>
            <a:off x="5061528" y="150552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pd.txt</a:t>
            </a:r>
            <a:endParaRPr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ACCB83-1946-418A-B67A-2077628F2ECC}"/>
              </a:ext>
            </a:extLst>
          </p:cNvPr>
          <p:cNvSpPr/>
          <p:nvPr/>
        </p:nvSpPr>
        <p:spPr>
          <a:xfrm>
            <a:off x="1920060" y="413891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	1001	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909425-8064-485C-939B-45ECD61E81F7}"/>
              </a:ext>
            </a:extLst>
          </p:cNvPr>
          <p:cNvSpPr/>
          <p:nvPr/>
        </p:nvSpPr>
        <p:spPr>
          <a:xfrm>
            <a:off x="1906900" y="432296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	1002	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6CE2E5-2CE2-46A0-8AC5-D8A8DF35C9DE}"/>
              </a:ext>
            </a:extLst>
          </p:cNvPr>
          <p:cNvSpPr/>
          <p:nvPr/>
        </p:nvSpPr>
        <p:spPr>
          <a:xfrm>
            <a:off x="1906900" y="44669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03	1003	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5D7E5F-DBFE-4AB1-AC6D-E9B46BD973ED}"/>
              </a:ext>
            </a:extLst>
          </p:cNvPr>
          <p:cNvSpPr/>
          <p:nvPr/>
        </p:nvSpPr>
        <p:spPr>
          <a:xfrm>
            <a:off x="1906900" y="465103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	1001	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8C1D2E-C4B1-4C4E-95A0-4B5A1DD69A9B}"/>
              </a:ext>
            </a:extLst>
          </p:cNvPr>
          <p:cNvSpPr/>
          <p:nvPr/>
        </p:nvSpPr>
        <p:spPr>
          <a:xfrm>
            <a:off x="1893740" y="48350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	1002	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C35CC-F1C9-4B71-98B4-E71F970FE5FF}"/>
              </a:ext>
            </a:extLst>
          </p:cNvPr>
          <p:cNvSpPr/>
          <p:nvPr/>
        </p:nvSpPr>
        <p:spPr>
          <a:xfrm>
            <a:off x="1893740" y="497910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03	1003	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01587F-9E95-4BB2-BB29-6AC431C27104}"/>
              </a:ext>
            </a:extLst>
          </p:cNvPr>
          <p:cNvSpPr/>
          <p:nvPr/>
        </p:nvSpPr>
        <p:spPr>
          <a:xfrm>
            <a:off x="1893740" y="518706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A9CE9F-C72E-45A8-9587-101E3832E258}"/>
              </a:ext>
            </a:extLst>
          </p:cNvPr>
          <p:cNvSpPr/>
          <p:nvPr/>
        </p:nvSpPr>
        <p:spPr>
          <a:xfrm>
            <a:off x="1887565" y="533108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37569B-4B9C-47FF-8D29-9626610069C6}"/>
              </a:ext>
            </a:extLst>
          </p:cNvPr>
          <p:cNvSpPr/>
          <p:nvPr/>
        </p:nvSpPr>
        <p:spPr>
          <a:xfrm>
            <a:off x="4788561" y="39629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	1001	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79274C-224B-4943-995D-CD62ECA99910}"/>
              </a:ext>
            </a:extLst>
          </p:cNvPr>
          <p:cNvSpPr/>
          <p:nvPr/>
        </p:nvSpPr>
        <p:spPr>
          <a:xfrm>
            <a:off x="4780502" y="416872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	1001	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8084F-0E6D-4484-A55C-12CEF735978C}"/>
              </a:ext>
            </a:extLst>
          </p:cNvPr>
          <p:cNvSpPr/>
          <p:nvPr/>
        </p:nvSpPr>
        <p:spPr>
          <a:xfrm>
            <a:off x="4791091" y="45515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	1002	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3399AC-A6F4-41F4-B8B1-905D9C90E9B3}"/>
              </a:ext>
            </a:extLst>
          </p:cNvPr>
          <p:cNvSpPr/>
          <p:nvPr/>
        </p:nvSpPr>
        <p:spPr>
          <a:xfrm>
            <a:off x="4777931" y="47045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	1002	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7D0BB7-EF93-4DF6-A8E1-C7FF1055D381}"/>
              </a:ext>
            </a:extLst>
          </p:cNvPr>
          <p:cNvSpPr/>
          <p:nvPr/>
        </p:nvSpPr>
        <p:spPr>
          <a:xfrm>
            <a:off x="4776154" y="506217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03	1003	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8BEC7E-5DF7-4416-8009-959EAE600711}"/>
              </a:ext>
            </a:extLst>
          </p:cNvPr>
          <p:cNvSpPr/>
          <p:nvPr/>
        </p:nvSpPr>
        <p:spPr>
          <a:xfrm>
            <a:off x="4773609" y="521516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03	1003	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AFFE0F2-B160-4C14-97D4-BC2B18FA8661}"/>
              </a:ext>
            </a:extLst>
          </p:cNvPr>
          <p:cNvSpPr/>
          <p:nvPr/>
        </p:nvSpPr>
        <p:spPr>
          <a:xfrm>
            <a:off x="4767342" y="431623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BB5A3B-3B0C-4BAB-A48A-93CEE4B2AB9D}"/>
              </a:ext>
            </a:extLst>
          </p:cNvPr>
          <p:cNvSpPr/>
          <p:nvPr/>
        </p:nvSpPr>
        <p:spPr>
          <a:xfrm>
            <a:off x="4788561" y="487863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BF1E06-D7D7-4925-8041-AEC77EBF460C}"/>
              </a:ext>
            </a:extLst>
          </p:cNvPr>
          <p:cNvSpPr/>
          <p:nvPr/>
        </p:nvSpPr>
        <p:spPr>
          <a:xfrm>
            <a:off x="4801351" y="537107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C65A4-D664-428A-9363-95EB22DF170E}"/>
              </a:ext>
            </a:extLst>
          </p:cNvPr>
          <p:cNvSpPr/>
          <p:nvPr/>
        </p:nvSpPr>
        <p:spPr>
          <a:xfrm>
            <a:off x="8031244" y="407665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/>
              <a:t>1001	</a:t>
            </a:r>
            <a:r>
              <a:rPr lang="zh-CN" altLang="en-US" sz="1100" dirty="0"/>
              <a:t>小米</a:t>
            </a:r>
            <a:r>
              <a:rPr lang="en-US" altLang="zh-CN" sz="1100" dirty="0"/>
              <a:t>	1</a:t>
            </a:r>
          </a:p>
          <a:p>
            <a:endParaRPr lang="en-US" altLang="zh-CN" sz="1100" dirty="0"/>
          </a:p>
          <a:p>
            <a:r>
              <a:rPr lang="en-US" altLang="zh-CN" sz="1100" dirty="0"/>
              <a:t>1002	</a:t>
            </a:r>
            <a:r>
              <a:rPr lang="zh-CN" altLang="en-US" sz="1100" dirty="0"/>
              <a:t>华为</a:t>
            </a:r>
            <a:r>
              <a:rPr lang="en-US" altLang="zh-CN" sz="1100" dirty="0"/>
              <a:t>	2</a:t>
            </a:r>
          </a:p>
          <a:p>
            <a:r>
              <a:rPr lang="en-US" altLang="zh-CN" sz="1100" dirty="0"/>
              <a:t>1002	</a:t>
            </a:r>
            <a:r>
              <a:rPr lang="zh-CN" altLang="en-US" sz="1100" dirty="0"/>
              <a:t>华为</a:t>
            </a:r>
            <a:r>
              <a:rPr lang="en-US" altLang="zh-CN" sz="1100" dirty="0"/>
              <a:t>	2</a:t>
            </a:r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/>
              <a:t>格力</a:t>
            </a:r>
            <a:r>
              <a:rPr lang="en-US" altLang="zh-CN" sz="1100" dirty="0"/>
              <a:t>	3</a:t>
            </a:r>
          </a:p>
          <a:p>
            <a:r>
              <a:rPr lang="en-US" altLang="zh-CN" sz="1100" dirty="0"/>
              <a:t>1003	</a:t>
            </a:r>
            <a:r>
              <a:rPr lang="zh-CN" altLang="en-US" sz="1100" dirty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F5BEDC-6E99-417B-A607-F0F8BF37476A}"/>
              </a:ext>
            </a:extLst>
          </p:cNvPr>
          <p:cNvSpPr/>
          <p:nvPr/>
        </p:nvSpPr>
        <p:spPr>
          <a:xfrm>
            <a:off x="7811556" y="402658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7E3D6B-4E16-492B-A0CC-DCAA3997EB19}"/>
              </a:ext>
            </a:extLst>
          </p:cNvPr>
          <p:cNvSpPr/>
          <p:nvPr/>
        </p:nvSpPr>
        <p:spPr>
          <a:xfrm>
            <a:off x="4747753" y="400222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E8D731-9E36-4E0B-BFF4-B657BC896916}"/>
              </a:ext>
            </a:extLst>
          </p:cNvPr>
          <p:cNvSpPr/>
          <p:nvPr/>
        </p:nvSpPr>
        <p:spPr>
          <a:xfrm>
            <a:off x="5033662" y="12600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</a:p>
        </p:txBody>
      </p:sp>
      <p:sp>
        <p:nvSpPr>
          <p:cNvPr id="3" name="圆角矩形 74">
            <a:extLst>
              <a:ext uri="{FF2B5EF4-FFF2-40B4-BE49-F238E27FC236}">
                <a16:creationId xmlns:a16="http://schemas.microsoft.com/office/drawing/2014/main" id="{42DA580C-6BD8-43FE-BB85-62805ED52304}"/>
              </a:ext>
            </a:extLst>
          </p:cNvPr>
          <p:cNvSpPr/>
          <p:nvPr/>
        </p:nvSpPr>
        <p:spPr>
          <a:xfrm>
            <a:off x="2053042" y="1697023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AACE6-98D0-4192-9A0D-993B3F4A27C6}"/>
              </a:ext>
            </a:extLst>
          </p:cNvPr>
          <p:cNvSpPr/>
          <p:nvPr/>
        </p:nvSpPr>
        <p:spPr>
          <a:xfrm>
            <a:off x="2125050" y="2566885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公钥（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73F0A-984B-42D9-9F0A-DCD017A48AFC}"/>
              </a:ext>
            </a:extLst>
          </p:cNvPr>
          <p:cNvSpPr/>
          <p:nvPr/>
        </p:nvSpPr>
        <p:spPr>
          <a:xfrm>
            <a:off x="3385190" y="2566885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私钥（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F6B22E07-04E2-467E-9129-6BF455A23064}"/>
              </a:ext>
            </a:extLst>
          </p:cNvPr>
          <p:cNvSpPr/>
          <p:nvPr/>
        </p:nvSpPr>
        <p:spPr>
          <a:xfrm>
            <a:off x="6949586" y="170715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A1F913-CBCE-41CD-8655-B2584BE29E0F}"/>
              </a:ext>
            </a:extLst>
          </p:cNvPr>
          <p:cNvSpPr/>
          <p:nvPr/>
        </p:nvSpPr>
        <p:spPr>
          <a:xfrm>
            <a:off x="7129606" y="4577342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2E2015-C4F2-4B8F-9B71-AC5B9942D9F7}"/>
              </a:ext>
            </a:extLst>
          </p:cNvPr>
          <p:cNvSpPr txBox="1"/>
          <p:nvPr/>
        </p:nvSpPr>
        <p:spPr>
          <a:xfrm>
            <a:off x="2773122" y="1846479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</a:t>
            </a:r>
            <a:r>
              <a:rPr lang="en-US" altLang="zh-CN" sz="1600" dirty="0" err="1"/>
              <a:t>ssh</a:t>
            </a:r>
            <a:r>
              <a:rPr lang="en-US" altLang="zh-CN" sz="1600" dirty="0"/>
              <a:t>-key-gen</a:t>
            </a:r>
          </a:p>
          <a:p>
            <a:r>
              <a:rPr lang="zh-CN" altLang="en-US" sz="1600" dirty="0"/>
              <a:t>生成密钥对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161DA3-08C6-40F6-9BD8-BBBB0F28C939}"/>
              </a:ext>
            </a:extLst>
          </p:cNvPr>
          <p:cNvSpPr txBox="1"/>
          <p:nvPr/>
        </p:nvSpPr>
        <p:spPr>
          <a:xfrm>
            <a:off x="7116755" y="472974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公钥（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738528-27C3-4BF9-AB4B-A9AC7B13062B}"/>
              </a:ext>
            </a:extLst>
          </p:cNvPr>
          <p:cNvSpPr txBox="1"/>
          <p:nvPr/>
        </p:nvSpPr>
        <p:spPr>
          <a:xfrm>
            <a:off x="7378441" y="3920301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授权</a:t>
            </a:r>
            <a:r>
              <a:rPr lang="en-US" altLang="zh-CN" sz="1600" dirty="0"/>
              <a:t>key</a:t>
            </a:r>
          </a:p>
          <a:p>
            <a:r>
              <a:rPr lang="en-US" altLang="zh-CN" sz="1600" dirty="0" err="1"/>
              <a:t>Authorized_keys</a:t>
            </a:r>
            <a:endParaRPr lang="zh-CN" altLang="en-US" sz="1600" dirty="0"/>
          </a:p>
        </p:txBody>
      </p:sp>
      <p:cxnSp>
        <p:nvCxnSpPr>
          <p:cNvPr id="11" name="曲线连接符 4">
            <a:extLst>
              <a:ext uri="{FF2B5EF4-FFF2-40B4-BE49-F238E27FC236}">
                <a16:creationId xmlns:a16="http://schemas.microsoft.com/office/drawing/2014/main" id="{BEB4B0B0-7737-4164-A363-3F155AB014DC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070478" y="2460006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A160C9-2353-4DBA-BD79-10C24652BA4E}"/>
              </a:ext>
            </a:extLst>
          </p:cNvPr>
          <p:cNvSpPr txBox="1"/>
          <p:nvPr/>
        </p:nvSpPr>
        <p:spPr>
          <a:xfrm>
            <a:off x="5354420" y="497757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 </a:t>
            </a:r>
            <a:r>
              <a:rPr lang="zh-CN" altLang="en-US" sz="1600" dirty="0"/>
              <a:t>拷贝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371FBE-1959-491C-BFC2-2338A072FEB3}"/>
              </a:ext>
            </a:extLst>
          </p:cNvPr>
          <p:cNvCxnSpPr/>
          <p:nvPr/>
        </p:nvCxnSpPr>
        <p:spPr>
          <a:xfrm>
            <a:off x="4645330" y="2561118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CF7A9BC-6492-481E-8F12-E4A24CD9CDE1}"/>
              </a:ext>
            </a:extLst>
          </p:cNvPr>
          <p:cNvSpPr txBox="1"/>
          <p:nvPr/>
        </p:nvSpPr>
        <p:spPr>
          <a:xfrm>
            <a:off x="4843399" y="1904335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 </a:t>
            </a:r>
            <a:r>
              <a:rPr lang="en-US" altLang="zh-CN" sz="1600" dirty="0" err="1"/>
              <a:t>ssh</a:t>
            </a:r>
            <a:r>
              <a:rPr lang="en-US" altLang="zh-CN" sz="1600" dirty="0"/>
              <a:t> </a:t>
            </a:r>
            <a:r>
              <a:rPr lang="zh-CN" altLang="en-US" sz="1600" dirty="0"/>
              <a:t>访问</a:t>
            </a:r>
            <a:r>
              <a:rPr lang="en-US" altLang="zh-CN" sz="1600" dirty="0"/>
              <a:t>B</a:t>
            </a:r>
            <a:r>
              <a:rPr lang="zh-CN" altLang="en-US" sz="1600" dirty="0"/>
              <a:t>（数据用私钥</a:t>
            </a:r>
            <a:r>
              <a:rPr lang="en-US" altLang="zh-CN" sz="1600" dirty="0"/>
              <a:t>A</a:t>
            </a:r>
            <a:r>
              <a:rPr lang="zh-CN" altLang="en-US" sz="1600" dirty="0"/>
              <a:t>加密）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2FDC04-CC92-4468-89AD-CA9689265099}"/>
              </a:ext>
            </a:extLst>
          </p:cNvPr>
          <p:cNvSpPr txBox="1"/>
          <p:nvPr/>
        </p:nvSpPr>
        <p:spPr>
          <a:xfrm>
            <a:off x="2882004" y="136728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r>
              <a:rPr lang="zh-CN" altLang="en-US" sz="1600" dirty="0"/>
              <a:t>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DB3366-14EE-4925-A7EB-0AFE534A9948}"/>
              </a:ext>
            </a:extLst>
          </p:cNvPr>
          <p:cNvSpPr txBox="1"/>
          <p:nvPr/>
        </p:nvSpPr>
        <p:spPr>
          <a:xfrm>
            <a:off x="7725244" y="136230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zh-CN" altLang="en-US" sz="1600" dirty="0"/>
              <a:t>服务器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AE9E07-8FDA-4203-88F8-6CF71E5505CB}"/>
              </a:ext>
            </a:extLst>
          </p:cNvPr>
          <p:cNvSpPr/>
          <p:nvPr/>
        </p:nvSpPr>
        <p:spPr>
          <a:xfrm>
            <a:off x="7129606" y="2464658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 </a:t>
            </a:r>
            <a:r>
              <a:rPr lang="zh-CN" altLang="en-US" sz="1600" dirty="0"/>
              <a:t>接收到数据后，去授权</a:t>
            </a:r>
            <a:r>
              <a:rPr lang="en-US" altLang="zh-CN" sz="1600" dirty="0"/>
              <a:t>key</a:t>
            </a:r>
            <a:r>
              <a:rPr lang="zh-CN" altLang="en-US" sz="1600" dirty="0"/>
              <a:t>中查找</a:t>
            </a:r>
            <a:r>
              <a:rPr lang="en-US" altLang="zh-CN" sz="1600" dirty="0"/>
              <a:t>A</a:t>
            </a:r>
            <a:r>
              <a:rPr lang="zh-CN" altLang="en-US" sz="1600" dirty="0"/>
              <a:t>的公钥，并解密数据。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CC0A4B-23A8-4067-936F-2051EF2A2CC3}"/>
              </a:ext>
            </a:extLst>
          </p:cNvPr>
          <p:cNvCxnSpPr>
            <a:stCxn id="7" idx="0"/>
            <a:endCxn id="17" idx="2"/>
          </p:cNvCxnSpPr>
          <p:nvPr/>
        </p:nvCxnSpPr>
        <p:spPr>
          <a:xfrm flipV="1">
            <a:off x="8245730" y="3713246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12ED29-9B8E-4234-870A-F7B7F1F59793}"/>
              </a:ext>
            </a:extLst>
          </p:cNvPr>
          <p:cNvCxnSpPr/>
          <p:nvPr/>
        </p:nvCxnSpPr>
        <p:spPr>
          <a:xfrm flipH="1">
            <a:off x="4645330" y="356923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3612F1F-7F0B-4021-83CE-9B05B8832392}"/>
              </a:ext>
            </a:extLst>
          </p:cNvPr>
          <p:cNvSpPr txBox="1"/>
          <p:nvPr/>
        </p:nvSpPr>
        <p:spPr>
          <a:xfrm>
            <a:off x="4882339" y="291244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 </a:t>
            </a:r>
            <a:r>
              <a:rPr lang="zh-CN" altLang="en-US" sz="1600" dirty="0"/>
              <a:t>采用</a:t>
            </a:r>
            <a:r>
              <a:rPr lang="en-US" altLang="zh-CN" sz="1600" dirty="0"/>
              <a:t>A</a:t>
            </a:r>
            <a:r>
              <a:rPr lang="zh-CN" altLang="en-US" sz="1600" dirty="0"/>
              <a:t>公钥加密的数据返回给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F5A711-F326-4A1A-9113-FB1DCBE9EAF7}"/>
              </a:ext>
            </a:extLst>
          </p:cNvPr>
          <p:cNvSpPr txBox="1"/>
          <p:nvPr/>
        </p:nvSpPr>
        <p:spPr>
          <a:xfrm>
            <a:off x="3358610" y="2708101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 </a:t>
            </a:r>
            <a:r>
              <a:rPr lang="zh-CN" altLang="en-US" sz="1400" dirty="0"/>
              <a:t>接收到数据后，用</a:t>
            </a:r>
            <a:r>
              <a:rPr lang="en-US" altLang="zh-CN" sz="1400" dirty="0"/>
              <a:t>A</a:t>
            </a:r>
            <a:r>
              <a:rPr lang="zh-CN" altLang="en-US" sz="1400" dirty="0"/>
              <a:t>的私钥解密数据</a:t>
            </a:r>
          </a:p>
        </p:txBody>
      </p:sp>
    </p:spTree>
    <p:extLst>
      <p:ext uri="{BB962C8B-B14F-4D97-AF65-F5344CB8AC3E}">
        <p14:creationId xmlns:p14="http://schemas.microsoft.com/office/powerpoint/2010/main" val="18356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4" grpId="0"/>
      <p:bldP spid="15" grpId="0"/>
      <p:bldP spid="16" grpId="0"/>
      <p:bldP spid="17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F10412-DBF3-4234-880A-BD9B1CE62F53}"/>
              </a:ext>
            </a:extLst>
          </p:cNvPr>
          <p:cNvSpPr/>
          <p:nvPr/>
        </p:nvSpPr>
        <p:spPr>
          <a:xfrm>
            <a:off x="4922293" y="1196965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圆角矩形 74">
            <a:extLst>
              <a:ext uri="{FF2B5EF4-FFF2-40B4-BE49-F238E27FC236}">
                <a16:creationId xmlns:a16="http://schemas.microsoft.com/office/drawing/2014/main" id="{7E5D2EDC-EFBB-4144-A498-F35E09F857CC}"/>
              </a:ext>
            </a:extLst>
          </p:cNvPr>
          <p:cNvSpPr/>
          <p:nvPr/>
        </p:nvSpPr>
        <p:spPr>
          <a:xfrm>
            <a:off x="7788970" y="321813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/>
              <a:t>block2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FE0788-84C2-415B-9962-0881FB6C8F62}"/>
              </a:ext>
            </a:extLst>
          </p:cNvPr>
          <p:cNvSpPr txBox="1"/>
          <p:nvPr/>
        </p:nvSpPr>
        <p:spPr>
          <a:xfrm>
            <a:off x="1956322" y="192199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寻址时间</a:t>
            </a:r>
            <a:r>
              <a:rPr lang="en-US" altLang="zh-CN" dirty="0"/>
              <a:t>10ms</a:t>
            </a:r>
            <a:r>
              <a:rPr lang="zh-CN" altLang="en-US" dirty="0"/>
              <a:t>，即查找到目标</a:t>
            </a:r>
            <a:r>
              <a:rPr lang="en-US" altLang="zh-CN" dirty="0"/>
              <a:t>block</a:t>
            </a:r>
            <a:r>
              <a:rPr lang="zh-CN" altLang="en-US" dirty="0"/>
              <a:t>的时间为</a:t>
            </a:r>
            <a:r>
              <a:rPr lang="en-US" altLang="zh-CN" dirty="0"/>
              <a:t>10ms</a:t>
            </a:r>
            <a:r>
              <a:rPr lang="zh-CN" altLang="en-US" dirty="0"/>
              <a:t>。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60D4978E-E7BF-4A6E-81A7-4485A5F38AC2}"/>
              </a:ext>
            </a:extLst>
          </p:cNvPr>
          <p:cNvSpPr/>
          <p:nvPr/>
        </p:nvSpPr>
        <p:spPr>
          <a:xfrm>
            <a:off x="7794163" y="1921992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/>
              <a:t>block1</a:t>
            </a:r>
            <a:endParaRPr lang="zh-CN" altLang="en-US" sz="1200" dirty="0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727286C-87AB-44A1-B25F-F510C8F9AD59}"/>
              </a:ext>
            </a:extLst>
          </p:cNvPr>
          <p:cNvSpPr/>
          <p:nvPr/>
        </p:nvSpPr>
        <p:spPr>
          <a:xfrm>
            <a:off x="7788970" y="465829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err="1"/>
              <a:t>blockn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6E7744-52FC-4EA3-9579-2F8964478572}"/>
              </a:ext>
            </a:extLst>
          </p:cNvPr>
          <p:cNvSpPr txBox="1"/>
          <p:nvPr/>
        </p:nvSpPr>
        <p:spPr>
          <a:xfrm>
            <a:off x="1956322" y="330322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寻址时间为传输时间的</a:t>
            </a:r>
            <a:r>
              <a:rPr lang="en-US" altLang="zh-CN" dirty="0"/>
              <a:t>1%</a:t>
            </a:r>
            <a:r>
              <a:rPr lang="zh-CN" altLang="en-US" dirty="0"/>
              <a:t>时，则为最佳状态。</a:t>
            </a:r>
            <a:endParaRPr lang="en-US" altLang="zh-CN" dirty="0"/>
          </a:p>
          <a:p>
            <a:r>
              <a:rPr lang="zh-CN" altLang="en-US" dirty="0"/>
              <a:t>因此，传输时间</a:t>
            </a:r>
            <a:r>
              <a:rPr lang="en-US" altLang="zh-CN" dirty="0"/>
              <a:t>=10ms/0.01=1000ms=1s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1B3FC6-F135-46A4-9FD3-1D5CDD40C314}"/>
              </a:ext>
            </a:extLst>
          </p:cNvPr>
          <p:cNvSpPr txBox="1"/>
          <p:nvPr/>
        </p:nvSpPr>
        <p:spPr>
          <a:xfrm>
            <a:off x="7543006" y="1485299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集群中的</a:t>
            </a:r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84D6E7-75AB-4AF7-8F26-76CE32C2D80A}"/>
              </a:ext>
            </a:extLst>
          </p:cNvPr>
          <p:cNvSpPr txBox="1"/>
          <p:nvPr/>
        </p:nvSpPr>
        <p:spPr>
          <a:xfrm>
            <a:off x="7932986" y="393302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 …</a:t>
            </a:r>
            <a:endParaRPr lang="zh-CN" altLang="en-US" sz="4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74AEF-8A20-4B93-9B32-5527F93CF2B5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692626" y="2383657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C9FA9-30EE-4B0E-A5C0-E2AEF2DF0A1C}"/>
              </a:ext>
            </a:extLst>
          </p:cNvPr>
          <p:cNvSpPr txBox="1"/>
          <p:nvPr/>
        </p:nvSpPr>
        <p:spPr>
          <a:xfrm>
            <a:off x="1884314" y="48023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而目前磁盘的传输速率普遍为</a:t>
            </a:r>
            <a:r>
              <a:rPr lang="en-US" altLang="zh-CN" dirty="0"/>
              <a:t>100MB/s</a:t>
            </a:r>
            <a:r>
              <a:rPr lang="zh-CN" altLang="en-US" dirty="0"/>
              <a:t>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DFF1EF-E946-48E8-BC4C-33C1B26675A7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4620618" y="3686189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76FFEC4-6D73-4C69-AA27-C7DCDC130F04}"/>
              </a:ext>
            </a:extLst>
          </p:cNvPr>
          <p:cNvSpPr txBox="1"/>
          <p:nvPr/>
        </p:nvSpPr>
        <p:spPr>
          <a:xfrm>
            <a:off x="5126020" y="4155981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block</a:t>
            </a:r>
            <a:r>
              <a:rPr lang="zh-CN" altLang="en-US" dirty="0"/>
              <a:t>大小</a:t>
            </a:r>
            <a:r>
              <a:rPr lang="en-US" altLang="zh-CN" dirty="0"/>
              <a:t>=1s*100MB/s=100MB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F80DE45-F519-4061-AB79-A3F54DEFCDF9}"/>
              </a:ext>
            </a:extLst>
          </p:cNvPr>
          <p:cNvSpPr/>
          <p:nvPr/>
        </p:nvSpPr>
        <p:spPr>
          <a:xfrm>
            <a:off x="2029817" y="1587674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77">
            <a:extLst>
              <a:ext uri="{FF2B5EF4-FFF2-40B4-BE49-F238E27FC236}">
                <a16:creationId xmlns:a16="http://schemas.microsoft.com/office/drawing/2014/main" id="{96D4965E-D2D8-4D3C-B130-2D622D158F2D}"/>
              </a:ext>
            </a:extLst>
          </p:cNvPr>
          <p:cNvSpPr/>
          <p:nvPr/>
        </p:nvSpPr>
        <p:spPr>
          <a:xfrm>
            <a:off x="8105510" y="158767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125E7EAF-A5D4-4115-9629-F6BF2B5D7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122" y="1474060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A66A4-0280-4BAC-AEB9-CF9AC332A55D}"/>
              </a:ext>
            </a:extLst>
          </p:cNvPr>
          <p:cNvCxnSpPr/>
          <p:nvPr/>
        </p:nvCxnSpPr>
        <p:spPr>
          <a:xfrm flipH="1" flipV="1">
            <a:off x="3135683" y="2093915"/>
            <a:ext cx="4985385" cy="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>
            <a:extLst>
              <a:ext uri="{FF2B5EF4-FFF2-40B4-BE49-F238E27FC236}">
                <a16:creationId xmlns:a16="http://schemas.microsoft.com/office/drawing/2014/main" id="{D56AA1A3-46D1-46FA-A211-46902FFF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22" y="1867314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B727281-7B7D-4B58-8524-89AC5FD08532}"/>
              </a:ext>
            </a:extLst>
          </p:cNvPr>
          <p:cNvCxnSpPr/>
          <p:nvPr/>
        </p:nvCxnSpPr>
        <p:spPr>
          <a:xfrm>
            <a:off x="3106790" y="2398945"/>
            <a:ext cx="50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15">
            <a:extLst>
              <a:ext uri="{FF2B5EF4-FFF2-40B4-BE49-F238E27FC236}">
                <a16:creationId xmlns:a16="http://schemas.microsoft.com/office/drawing/2014/main" id="{4E8F21F1-B625-45E6-B8D2-1B2D8068A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705" y="2170936"/>
            <a:ext cx="4746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5E601A-8B4B-4F83-A449-B9B3E57F3E18}"/>
              </a:ext>
            </a:extLst>
          </p:cNvPr>
          <p:cNvCxnSpPr>
            <a:stCxn id="2" idx="7"/>
          </p:cNvCxnSpPr>
          <p:nvPr/>
        </p:nvCxnSpPr>
        <p:spPr>
          <a:xfrm>
            <a:off x="2987011" y="1756106"/>
            <a:ext cx="5136279" cy="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B2925C-00E1-4608-BBCB-30AB58C41D59}"/>
              </a:ext>
            </a:extLst>
          </p:cNvPr>
          <p:cNvCxnSpPr/>
          <p:nvPr/>
        </p:nvCxnSpPr>
        <p:spPr>
          <a:xfrm flipH="1">
            <a:off x="2814691" y="2698838"/>
            <a:ext cx="53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1">
            <a:extLst>
              <a:ext uri="{FF2B5EF4-FFF2-40B4-BE49-F238E27FC236}">
                <a16:creationId xmlns:a16="http://schemas.microsoft.com/office/drawing/2014/main" id="{0B869CF0-2E1C-4C8D-BB75-ACE6C6995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760" y="2497424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FF79DE81-7187-46CA-8EA1-46C8E893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922" y="1358480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3">
            <a:extLst>
              <a:ext uri="{FF2B5EF4-FFF2-40B4-BE49-F238E27FC236}">
                <a16:creationId xmlns:a16="http://schemas.microsoft.com/office/drawing/2014/main" id="{BD5FCE48-D97A-4910-BE0B-968DD2090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015" y="2055386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878776-6C8A-4573-A03A-5BB344418F83}"/>
              </a:ext>
            </a:extLst>
          </p:cNvPr>
          <p:cNvSpPr/>
          <p:nvPr/>
        </p:nvSpPr>
        <p:spPr>
          <a:xfrm>
            <a:off x="8257121" y="2108538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>
            <a:extLst>
              <a:ext uri="{FF2B5EF4-FFF2-40B4-BE49-F238E27FC236}">
                <a16:creationId xmlns:a16="http://schemas.microsoft.com/office/drawing/2014/main" id="{BBFEE9B1-B2D7-4B2C-8AE6-99927429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8" y="217563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90">
            <a:extLst>
              <a:ext uri="{FF2B5EF4-FFF2-40B4-BE49-F238E27FC236}">
                <a16:creationId xmlns:a16="http://schemas.microsoft.com/office/drawing/2014/main" id="{97982D85-3514-4BC8-9991-8521B87DDCB8}"/>
              </a:ext>
            </a:extLst>
          </p:cNvPr>
          <p:cNvSpPr/>
          <p:nvPr/>
        </p:nvSpPr>
        <p:spPr>
          <a:xfrm>
            <a:off x="9194792" y="3790186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91">
            <a:extLst>
              <a:ext uri="{FF2B5EF4-FFF2-40B4-BE49-F238E27FC236}">
                <a16:creationId xmlns:a16="http://schemas.microsoft.com/office/drawing/2014/main" id="{B52B7854-B2DB-4135-8888-5284DF0AE0DD}"/>
              </a:ext>
            </a:extLst>
          </p:cNvPr>
          <p:cNvSpPr/>
          <p:nvPr/>
        </p:nvSpPr>
        <p:spPr>
          <a:xfrm>
            <a:off x="4317357" y="3805426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92">
            <a:extLst>
              <a:ext uri="{FF2B5EF4-FFF2-40B4-BE49-F238E27FC236}">
                <a16:creationId xmlns:a16="http://schemas.microsoft.com/office/drawing/2014/main" id="{27936FA2-4568-4B4A-A6FE-BB1B27918876}"/>
              </a:ext>
            </a:extLst>
          </p:cNvPr>
          <p:cNvSpPr/>
          <p:nvPr/>
        </p:nvSpPr>
        <p:spPr>
          <a:xfrm>
            <a:off x="7002772" y="3806061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>
            <a:extLst>
              <a:ext uri="{FF2B5EF4-FFF2-40B4-BE49-F238E27FC236}">
                <a16:creationId xmlns:a16="http://schemas.microsoft.com/office/drawing/2014/main" id="{9FEECDE4-3D39-4884-865A-7DE65F3F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890" y="3603363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>
            <a:extLst>
              <a:ext uri="{FF2B5EF4-FFF2-40B4-BE49-F238E27FC236}">
                <a16:creationId xmlns:a16="http://schemas.microsoft.com/office/drawing/2014/main" id="{144EB845-4C4D-4C63-BD69-ACD343D1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20" y="3591840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>
            <a:extLst>
              <a:ext uri="{FF2B5EF4-FFF2-40B4-BE49-F238E27FC236}">
                <a16:creationId xmlns:a16="http://schemas.microsoft.com/office/drawing/2014/main" id="{AD475133-CA80-4902-90C3-0AD655A1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036" y="3551374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96">
            <a:extLst>
              <a:ext uri="{FF2B5EF4-FFF2-40B4-BE49-F238E27FC236}">
                <a16:creationId xmlns:a16="http://schemas.microsoft.com/office/drawing/2014/main" id="{554DE1E0-7C8A-4971-AF98-A914DC48EF19}"/>
              </a:ext>
            </a:extLst>
          </p:cNvPr>
          <p:cNvCxnSpPr>
            <a:stCxn id="2" idx="4"/>
            <a:endCxn id="17" idx="1"/>
          </p:cNvCxnSpPr>
          <p:nvPr/>
        </p:nvCxnSpPr>
        <p:spPr>
          <a:xfrm rot="16200000" flipH="1">
            <a:off x="2553419" y="2774912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97">
            <a:extLst>
              <a:ext uri="{FF2B5EF4-FFF2-40B4-BE49-F238E27FC236}">
                <a16:creationId xmlns:a16="http://schemas.microsoft.com/office/drawing/2014/main" id="{6AB5E0F4-DAE6-4B56-B681-C82A81CBCF9A}"/>
              </a:ext>
            </a:extLst>
          </p:cNvPr>
          <p:cNvSpPr/>
          <p:nvPr/>
        </p:nvSpPr>
        <p:spPr>
          <a:xfrm>
            <a:off x="1623120" y="2949698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>
            <a:extLst>
              <a:ext uri="{FF2B5EF4-FFF2-40B4-BE49-F238E27FC236}">
                <a16:creationId xmlns:a16="http://schemas.microsoft.com/office/drawing/2014/main" id="{3EB9B2A9-13D6-4E95-AA08-EB404F44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326" y="3862913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>
            <a:extLst>
              <a:ext uri="{FF2B5EF4-FFF2-40B4-BE49-F238E27FC236}">
                <a16:creationId xmlns:a16="http://schemas.microsoft.com/office/drawing/2014/main" id="{62411070-8951-4C54-865A-4AE36FA4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825" y="3351018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>
            <a:extLst>
              <a:ext uri="{FF2B5EF4-FFF2-40B4-BE49-F238E27FC236}">
                <a16:creationId xmlns:a16="http://schemas.microsoft.com/office/drawing/2014/main" id="{68021ED6-0231-4286-ADB9-B3E32B4D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035" y="2761103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FCE845D-689A-4F27-B642-5B00DCA206B0}"/>
              </a:ext>
            </a:extLst>
          </p:cNvPr>
          <p:cNvCxnSpPr/>
          <p:nvPr/>
        </p:nvCxnSpPr>
        <p:spPr>
          <a:xfrm flipV="1">
            <a:off x="1623120" y="3271044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769172-6C2C-45D7-B15C-5A40F1FBC267}"/>
              </a:ext>
            </a:extLst>
          </p:cNvPr>
          <p:cNvCxnSpPr/>
          <p:nvPr/>
        </p:nvCxnSpPr>
        <p:spPr>
          <a:xfrm flipV="1">
            <a:off x="1634860" y="2156771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>
            <a:extLst>
              <a:ext uri="{FF2B5EF4-FFF2-40B4-BE49-F238E27FC236}">
                <a16:creationId xmlns:a16="http://schemas.microsoft.com/office/drawing/2014/main" id="{528559B6-4626-4220-9D7D-88007E90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202" y="4253382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889DA1-98BB-41DA-97A6-5E21B681BEDF}"/>
              </a:ext>
            </a:extLst>
          </p:cNvPr>
          <p:cNvSpPr/>
          <p:nvPr/>
        </p:nvSpPr>
        <p:spPr>
          <a:xfrm>
            <a:off x="4492617" y="469379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1" name="文本框 42">
            <a:extLst>
              <a:ext uri="{FF2B5EF4-FFF2-40B4-BE49-F238E27FC236}">
                <a16:creationId xmlns:a16="http://schemas.microsoft.com/office/drawing/2014/main" id="{EA244B68-ABB4-4C9F-B60F-D78EAD853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062" y="4490273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流程图: 联系 106">
            <a:extLst>
              <a:ext uri="{FF2B5EF4-FFF2-40B4-BE49-F238E27FC236}">
                <a16:creationId xmlns:a16="http://schemas.microsoft.com/office/drawing/2014/main" id="{8F7ABC20-7DDC-4D3D-B1FA-69F5AFCB0E01}"/>
              </a:ext>
            </a:extLst>
          </p:cNvPr>
          <p:cNvSpPr/>
          <p:nvPr/>
        </p:nvSpPr>
        <p:spPr>
          <a:xfrm>
            <a:off x="4549132" y="476110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3" name="流程图: 联系 107">
            <a:extLst>
              <a:ext uri="{FF2B5EF4-FFF2-40B4-BE49-F238E27FC236}">
                <a16:creationId xmlns:a16="http://schemas.microsoft.com/office/drawing/2014/main" id="{12150950-19A8-44DA-B2A2-2A9A6DC910C6}"/>
              </a:ext>
            </a:extLst>
          </p:cNvPr>
          <p:cNvSpPr/>
          <p:nvPr/>
        </p:nvSpPr>
        <p:spPr>
          <a:xfrm>
            <a:off x="4674862" y="476427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4" name="流程图: 联系 108">
            <a:extLst>
              <a:ext uri="{FF2B5EF4-FFF2-40B4-BE49-F238E27FC236}">
                <a16:creationId xmlns:a16="http://schemas.microsoft.com/office/drawing/2014/main" id="{9E05F22C-6E70-4037-B296-C1936D17389E}"/>
              </a:ext>
            </a:extLst>
          </p:cNvPr>
          <p:cNvSpPr/>
          <p:nvPr/>
        </p:nvSpPr>
        <p:spPr>
          <a:xfrm>
            <a:off x="4850122" y="476427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5" name="流程图: 联系 109">
            <a:extLst>
              <a:ext uri="{FF2B5EF4-FFF2-40B4-BE49-F238E27FC236}">
                <a16:creationId xmlns:a16="http://schemas.microsoft.com/office/drawing/2014/main" id="{AA36FDB3-1094-4B33-B006-7A1F5ACBCC8F}"/>
              </a:ext>
            </a:extLst>
          </p:cNvPr>
          <p:cNvSpPr/>
          <p:nvPr/>
        </p:nvSpPr>
        <p:spPr>
          <a:xfrm>
            <a:off x="4357997" y="477888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6" name="流程图: 联系 110">
            <a:extLst>
              <a:ext uri="{FF2B5EF4-FFF2-40B4-BE49-F238E27FC236}">
                <a16:creationId xmlns:a16="http://schemas.microsoft.com/office/drawing/2014/main" id="{0D8AA097-9B20-418A-8BA3-5C0CD0DC6F7C}"/>
              </a:ext>
            </a:extLst>
          </p:cNvPr>
          <p:cNvSpPr/>
          <p:nvPr/>
        </p:nvSpPr>
        <p:spPr>
          <a:xfrm>
            <a:off x="4445627" y="477126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B0AFC2-76DA-4232-8B2C-86A4BDDB192C}"/>
              </a:ext>
            </a:extLst>
          </p:cNvPr>
          <p:cNvSpPr/>
          <p:nvPr/>
        </p:nvSpPr>
        <p:spPr>
          <a:xfrm>
            <a:off x="7223752" y="4682996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8" name="文本框 51">
            <a:extLst>
              <a:ext uri="{FF2B5EF4-FFF2-40B4-BE49-F238E27FC236}">
                <a16:creationId xmlns:a16="http://schemas.microsoft.com/office/drawing/2014/main" id="{98CC5049-1896-45DD-9D5E-33DBBEE7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760" y="4465358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流程图: 联系 113">
            <a:extLst>
              <a:ext uri="{FF2B5EF4-FFF2-40B4-BE49-F238E27FC236}">
                <a16:creationId xmlns:a16="http://schemas.microsoft.com/office/drawing/2014/main" id="{88AAA8D7-8A68-4242-8A72-7267B24A2455}"/>
              </a:ext>
            </a:extLst>
          </p:cNvPr>
          <p:cNvSpPr/>
          <p:nvPr/>
        </p:nvSpPr>
        <p:spPr>
          <a:xfrm>
            <a:off x="7280267" y="475030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0" name="流程图: 联系 114">
            <a:extLst>
              <a:ext uri="{FF2B5EF4-FFF2-40B4-BE49-F238E27FC236}">
                <a16:creationId xmlns:a16="http://schemas.microsoft.com/office/drawing/2014/main" id="{CFF3E0B5-5A1C-4A8B-9453-49F2063D8011}"/>
              </a:ext>
            </a:extLst>
          </p:cNvPr>
          <p:cNvSpPr/>
          <p:nvPr/>
        </p:nvSpPr>
        <p:spPr>
          <a:xfrm>
            <a:off x="7405997" y="475348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1" name="流程图: 联系 115">
            <a:extLst>
              <a:ext uri="{FF2B5EF4-FFF2-40B4-BE49-F238E27FC236}">
                <a16:creationId xmlns:a16="http://schemas.microsoft.com/office/drawing/2014/main" id="{957F6E00-BB9E-450B-B347-EAF2C6FE79AE}"/>
              </a:ext>
            </a:extLst>
          </p:cNvPr>
          <p:cNvSpPr/>
          <p:nvPr/>
        </p:nvSpPr>
        <p:spPr>
          <a:xfrm>
            <a:off x="7581257" y="475348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5A9E43-31EE-4038-8D88-37F2A35A8054}"/>
              </a:ext>
            </a:extLst>
          </p:cNvPr>
          <p:cNvSpPr/>
          <p:nvPr/>
        </p:nvSpPr>
        <p:spPr>
          <a:xfrm>
            <a:off x="9417042" y="468363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3" name="文本框 56">
            <a:extLst>
              <a:ext uri="{FF2B5EF4-FFF2-40B4-BE49-F238E27FC236}">
                <a16:creationId xmlns:a16="http://schemas.microsoft.com/office/drawing/2014/main" id="{F2416212-3C9B-42E3-808F-1110DC3EC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520" y="4465358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流程图: 联系 118">
            <a:extLst>
              <a:ext uri="{FF2B5EF4-FFF2-40B4-BE49-F238E27FC236}">
                <a16:creationId xmlns:a16="http://schemas.microsoft.com/office/drawing/2014/main" id="{4081DF9E-B561-4328-AAA9-85BC6A8435CF}"/>
              </a:ext>
            </a:extLst>
          </p:cNvPr>
          <p:cNvSpPr/>
          <p:nvPr/>
        </p:nvSpPr>
        <p:spPr>
          <a:xfrm>
            <a:off x="9473557" y="475094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5" name="流程图: 联系 119">
            <a:extLst>
              <a:ext uri="{FF2B5EF4-FFF2-40B4-BE49-F238E27FC236}">
                <a16:creationId xmlns:a16="http://schemas.microsoft.com/office/drawing/2014/main" id="{A7C9803E-351A-41BE-B812-98C48F676715}"/>
              </a:ext>
            </a:extLst>
          </p:cNvPr>
          <p:cNvSpPr/>
          <p:nvPr/>
        </p:nvSpPr>
        <p:spPr>
          <a:xfrm>
            <a:off x="9599287" y="475411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6" name="流程图: 联系 120">
            <a:extLst>
              <a:ext uri="{FF2B5EF4-FFF2-40B4-BE49-F238E27FC236}">
                <a16:creationId xmlns:a16="http://schemas.microsoft.com/office/drawing/2014/main" id="{7A077FB0-30A4-4621-81F4-B9987B4DCEC3}"/>
              </a:ext>
            </a:extLst>
          </p:cNvPr>
          <p:cNvSpPr/>
          <p:nvPr/>
        </p:nvSpPr>
        <p:spPr>
          <a:xfrm>
            <a:off x="9774547" y="475411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1625F86-2EFF-457A-A2DB-81212B7C7219}"/>
              </a:ext>
            </a:extLst>
          </p:cNvPr>
          <p:cNvCxnSpPr/>
          <p:nvPr/>
        </p:nvCxnSpPr>
        <p:spPr>
          <a:xfrm>
            <a:off x="5304147" y="4589016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5317440-D936-4098-A0AF-3A979E1EAF0F}"/>
              </a:ext>
            </a:extLst>
          </p:cNvPr>
          <p:cNvCxnSpPr/>
          <p:nvPr/>
        </p:nvCxnSpPr>
        <p:spPr>
          <a:xfrm>
            <a:off x="7988292" y="4607431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联系 123">
            <a:extLst>
              <a:ext uri="{FF2B5EF4-FFF2-40B4-BE49-F238E27FC236}">
                <a16:creationId xmlns:a16="http://schemas.microsoft.com/office/drawing/2014/main" id="{36AF2574-8367-4A6B-8D52-3A949658EB9C}"/>
              </a:ext>
            </a:extLst>
          </p:cNvPr>
          <p:cNvSpPr/>
          <p:nvPr/>
        </p:nvSpPr>
        <p:spPr>
          <a:xfrm>
            <a:off x="5137142" y="477888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0" name="流程图: 联系 124">
            <a:extLst>
              <a:ext uri="{FF2B5EF4-FFF2-40B4-BE49-F238E27FC236}">
                <a16:creationId xmlns:a16="http://schemas.microsoft.com/office/drawing/2014/main" id="{B86BF0A2-F30C-4E1C-ABB4-0DC9B08530AF}"/>
              </a:ext>
            </a:extLst>
          </p:cNvPr>
          <p:cNvSpPr/>
          <p:nvPr/>
        </p:nvSpPr>
        <p:spPr>
          <a:xfrm>
            <a:off x="7100562" y="479539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1" name="流程图: 联系 125">
            <a:extLst>
              <a:ext uri="{FF2B5EF4-FFF2-40B4-BE49-F238E27FC236}">
                <a16:creationId xmlns:a16="http://schemas.microsoft.com/office/drawing/2014/main" id="{83A73DB6-C74E-4914-B458-399F65A5189F}"/>
              </a:ext>
            </a:extLst>
          </p:cNvPr>
          <p:cNvSpPr/>
          <p:nvPr/>
        </p:nvSpPr>
        <p:spPr>
          <a:xfrm>
            <a:off x="7868277" y="476491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2" name="流程图: 联系 126">
            <a:extLst>
              <a:ext uri="{FF2B5EF4-FFF2-40B4-BE49-F238E27FC236}">
                <a16:creationId xmlns:a16="http://schemas.microsoft.com/office/drawing/2014/main" id="{09D84645-526E-42E3-9C59-9356D3C98A17}"/>
              </a:ext>
            </a:extLst>
          </p:cNvPr>
          <p:cNvSpPr/>
          <p:nvPr/>
        </p:nvSpPr>
        <p:spPr>
          <a:xfrm>
            <a:off x="9271627" y="479348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BBC2224-13C9-4F8F-8B51-04E89A83F75D}"/>
              </a:ext>
            </a:extLst>
          </p:cNvPr>
          <p:cNvCxnSpPr/>
          <p:nvPr/>
        </p:nvCxnSpPr>
        <p:spPr>
          <a:xfrm flipH="1">
            <a:off x="7981943" y="4177670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BA6AAD4-9DD8-449B-99BE-B3C2D5AF904E}"/>
              </a:ext>
            </a:extLst>
          </p:cNvPr>
          <p:cNvCxnSpPr/>
          <p:nvPr/>
        </p:nvCxnSpPr>
        <p:spPr>
          <a:xfrm flipH="1">
            <a:off x="5318752" y="4173225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129">
            <a:extLst>
              <a:ext uri="{FF2B5EF4-FFF2-40B4-BE49-F238E27FC236}">
                <a16:creationId xmlns:a16="http://schemas.microsoft.com/office/drawing/2014/main" id="{E3132281-903D-4CF8-B9B0-B4D23623D820}"/>
              </a:ext>
            </a:extLst>
          </p:cNvPr>
          <p:cNvCxnSpPr/>
          <p:nvPr/>
        </p:nvCxnSpPr>
        <p:spPr>
          <a:xfrm rot="10800000">
            <a:off x="2711353" y="2741371"/>
            <a:ext cx="1606005" cy="1463997"/>
          </a:xfrm>
          <a:prstGeom prst="bentConnector3">
            <a:avLst>
              <a:gd name="adj1" fmla="val 1006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>
            <a:extLst>
              <a:ext uri="{FF2B5EF4-FFF2-40B4-BE49-F238E27FC236}">
                <a16:creationId xmlns:a16="http://schemas.microsoft.com/office/drawing/2014/main" id="{9F86D4D2-5CB5-4E79-B568-5149D18D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202" y="385817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71">
            <a:extLst>
              <a:ext uri="{FF2B5EF4-FFF2-40B4-BE49-F238E27FC236}">
                <a16:creationId xmlns:a16="http://schemas.microsoft.com/office/drawing/2014/main" id="{4BB32AB2-0AF9-4E5E-BAC3-17E6558F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904" y="3899074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72">
            <a:extLst>
              <a:ext uri="{FF2B5EF4-FFF2-40B4-BE49-F238E27FC236}">
                <a16:creationId xmlns:a16="http://schemas.microsoft.com/office/drawing/2014/main" id="{DC61939E-3F50-40D1-A0DC-A9AB6997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52" y="3911996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文本框 74">
            <a:extLst>
              <a:ext uri="{FF2B5EF4-FFF2-40B4-BE49-F238E27FC236}">
                <a16:creationId xmlns:a16="http://schemas.microsoft.com/office/drawing/2014/main" id="{D5FB4538-ECD7-4CCF-ADCD-225DD06C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60" y="4413786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75">
            <a:extLst>
              <a:ext uri="{FF2B5EF4-FFF2-40B4-BE49-F238E27FC236}">
                <a16:creationId xmlns:a16="http://schemas.microsoft.com/office/drawing/2014/main" id="{EE3A8E04-8562-4377-8F6B-D3EBEEE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75" y="4380010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肘形连接符 135">
            <a:extLst>
              <a:ext uri="{FF2B5EF4-FFF2-40B4-BE49-F238E27FC236}">
                <a16:creationId xmlns:a16="http://schemas.microsoft.com/office/drawing/2014/main" id="{72087030-5F0E-4549-8E0D-3AF4FA7747AF}"/>
              </a:ext>
            </a:extLst>
          </p:cNvPr>
          <p:cNvCxnSpPr/>
          <p:nvPr/>
        </p:nvCxnSpPr>
        <p:spPr>
          <a:xfrm rot="16200000" flipH="1">
            <a:off x="2303856" y="2899364"/>
            <a:ext cx="2178631" cy="1848372"/>
          </a:xfrm>
          <a:prstGeom prst="bentConnector3">
            <a:avLst>
              <a:gd name="adj1" fmla="val 100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B30A3A4-CA22-4DD9-BBD0-826D51A5AD74}"/>
              </a:ext>
            </a:extLst>
          </p:cNvPr>
          <p:cNvCxnSpPr/>
          <p:nvPr/>
        </p:nvCxnSpPr>
        <p:spPr>
          <a:xfrm>
            <a:off x="5301607" y="4803675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E710425-19F6-4DEF-9A4E-3B499F6BB20B}"/>
              </a:ext>
            </a:extLst>
          </p:cNvPr>
          <p:cNvCxnSpPr/>
          <p:nvPr/>
        </p:nvCxnSpPr>
        <p:spPr>
          <a:xfrm>
            <a:off x="8005437" y="4793486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79">
            <a:extLst>
              <a:ext uri="{FF2B5EF4-FFF2-40B4-BE49-F238E27FC236}">
                <a16:creationId xmlns:a16="http://schemas.microsoft.com/office/drawing/2014/main" id="{717E43DE-0EA6-46E4-936E-E94D31EB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1" y="4626957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8419D73-6BDE-4C97-9214-551F4FDEC386}"/>
              </a:ext>
            </a:extLst>
          </p:cNvPr>
          <p:cNvSpPr/>
          <p:nvPr/>
        </p:nvSpPr>
        <p:spPr>
          <a:xfrm>
            <a:off x="4549133" y="5050661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>
            <a:extLst>
              <a:ext uri="{FF2B5EF4-FFF2-40B4-BE49-F238E27FC236}">
                <a16:creationId xmlns:a16="http://schemas.microsoft.com/office/drawing/2014/main" id="{53E1D1A4-E442-4ACD-9577-7CA8580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37" y="5039231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2C4BD63-A1B1-47FA-814F-C8BE00847689}"/>
              </a:ext>
            </a:extLst>
          </p:cNvPr>
          <p:cNvSpPr/>
          <p:nvPr/>
        </p:nvSpPr>
        <p:spPr>
          <a:xfrm>
            <a:off x="7223752" y="5043676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84F11C48-D16C-4155-A092-9B703EA0F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20" y="5028403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CFC823A-7FF4-40BB-B21B-BF44ECD846C0}"/>
              </a:ext>
            </a:extLst>
          </p:cNvPr>
          <p:cNvSpPr/>
          <p:nvPr/>
        </p:nvSpPr>
        <p:spPr>
          <a:xfrm>
            <a:off x="9417043" y="5039231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0" name="文本框 85">
            <a:extLst>
              <a:ext uri="{FF2B5EF4-FFF2-40B4-BE49-F238E27FC236}">
                <a16:creationId xmlns:a16="http://schemas.microsoft.com/office/drawing/2014/main" id="{CE40924E-7DA9-41DF-926B-9D1B6D15B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653" y="5031375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650E69E-868C-42DE-9792-DE810F7A4581}"/>
              </a:ext>
            </a:extLst>
          </p:cNvPr>
          <p:cNvCxnSpPr/>
          <p:nvPr/>
        </p:nvCxnSpPr>
        <p:spPr>
          <a:xfrm>
            <a:off x="4766937" y="4931281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60D2F6-0988-4771-88C1-C6535062CB69}"/>
              </a:ext>
            </a:extLst>
          </p:cNvPr>
          <p:cNvCxnSpPr/>
          <p:nvPr/>
        </p:nvCxnSpPr>
        <p:spPr>
          <a:xfrm>
            <a:off x="7524107" y="4923026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6F8BA5-3BAD-4E98-80B0-4969D83566CD}"/>
              </a:ext>
            </a:extLst>
          </p:cNvPr>
          <p:cNvCxnSpPr/>
          <p:nvPr/>
        </p:nvCxnSpPr>
        <p:spPr>
          <a:xfrm>
            <a:off x="9719937" y="4923026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226897A-7053-4108-A265-5638481BF3F5}"/>
              </a:ext>
            </a:extLst>
          </p:cNvPr>
          <p:cNvSpPr/>
          <p:nvPr/>
        </p:nvSpPr>
        <p:spPr>
          <a:xfrm>
            <a:off x="5136607" y="993137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12270B1-1833-47C2-B0C4-7BA90EEB6162}"/>
              </a:ext>
            </a:extLst>
          </p:cNvPr>
          <p:cNvCxnSpPr/>
          <p:nvPr/>
        </p:nvCxnSpPr>
        <p:spPr>
          <a:xfrm>
            <a:off x="2727401" y="2737800"/>
            <a:ext cx="5480955" cy="28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本框 79">
            <a:extLst>
              <a:ext uri="{FF2B5EF4-FFF2-40B4-BE49-F238E27FC236}">
                <a16:creationId xmlns:a16="http://schemas.microsoft.com/office/drawing/2014/main" id="{065010E0-295D-4E95-85FA-58991A141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694" y="2976894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8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  <p:bldP spid="26" grpId="0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60" grpId="0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4A8790-9387-4A88-B02F-4959C3BB8718}"/>
              </a:ext>
            </a:extLst>
          </p:cNvPr>
          <p:cNvSpPr/>
          <p:nvPr/>
        </p:nvSpPr>
        <p:spPr>
          <a:xfrm>
            <a:off x="2092879" y="1729565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370A7B9-423D-4BE5-A546-9D6A1FAD4CF6}"/>
              </a:ext>
            </a:extLst>
          </p:cNvPr>
          <p:cNvSpPr/>
          <p:nvPr/>
        </p:nvSpPr>
        <p:spPr>
          <a:xfrm>
            <a:off x="6460902" y="172956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651184F4-4635-44C6-AC4F-FE8DD25F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763" y="1674572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3CCB8C-21F9-4FFC-83AB-5F0D4AA64B7B}"/>
              </a:ext>
            </a:extLst>
          </p:cNvPr>
          <p:cNvCxnSpPr/>
          <p:nvPr/>
        </p:nvCxnSpPr>
        <p:spPr>
          <a:xfrm flipH="1">
            <a:off x="3233658" y="2270434"/>
            <a:ext cx="32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>
            <a:extLst>
              <a:ext uri="{FF2B5EF4-FFF2-40B4-BE49-F238E27FC236}">
                <a16:creationId xmlns:a16="http://schemas.microsoft.com/office/drawing/2014/main" id="{37EF5908-ACE9-427C-91CE-50E4F748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487" y="201703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0C77B5-BB60-4D4C-A41A-F0022AF421C8}"/>
              </a:ext>
            </a:extLst>
          </p:cNvPr>
          <p:cNvCxnSpPr>
            <a:stCxn id="2" idx="7"/>
          </p:cNvCxnSpPr>
          <p:nvPr/>
        </p:nvCxnSpPr>
        <p:spPr>
          <a:xfrm>
            <a:off x="3050073" y="1897997"/>
            <a:ext cx="34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22">
            <a:extLst>
              <a:ext uri="{FF2B5EF4-FFF2-40B4-BE49-F238E27FC236}">
                <a16:creationId xmlns:a16="http://schemas.microsoft.com/office/drawing/2014/main" id="{05D3F117-6552-4F13-BC0D-E8C52EC65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985" y="173533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8DC110AE-6BE8-46BF-9B13-3D38137D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077" y="2197277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A59BAD-EF04-4C8E-B372-84AF537DD515}"/>
              </a:ext>
            </a:extLst>
          </p:cNvPr>
          <p:cNvSpPr/>
          <p:nvPr/>
        </p:nvSpPr>
        <p:spPr>
          <a:xfrm>
            <a:off x="6651720" y="226116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E4051B2A-60A1-4F63-A603-2F45EFA38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990" y="231005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1B29469F-7318-451F-A091-0070FAF55A28}"/>
              </a:ext>
            </a:extLst>
          </p:cNvPr>
          <p:cNvSpPr/>
          <p:nvPr/>
        </p:nvSpPr>
        <p:spPr>
          <a:xfrm>
            <a:off x="9257854" y="393207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75C47698-CFA7-482D-874F-30EB71C27259}"/>
              </a:ext>
            </a:extLst>
          </p:cNvPr>
          <p:cNvSpPr/>
          <p:nvPr/>
        </p:nvSpPr>
        <p:spPr>
          <a:xfrm>
            <a:off x="4380419" y="394731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B4A368E0-FA63-43DE-91B8-7F90CE81A5F9}"/>
              </a:ext>
            </a:extLst>
          </p:cNvPr>
          <p:cNvSpPr/>
          <p:nvPr/>
        </p:nvSpPr>
        <p:spPr>
          <a:xfrm>
            <a:off x="7065834" y="394795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30">
            <a:extLst>
              <a:ext uri="{FF2B5EF4-FFF2-40B4-BE49-F238E27FC236}">
                <a16:creationId xmlns:a16="http://schemas.microsoft.com/office/drawing/2014/main" id="{A6926BC5-655E-4B7F-9CD3-9529BE0D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99" y="400442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31">
            <a:extLst>
              <a:ext uri="{FF2B5EF4-FFF2-40B4-BE49-F238E27FC236}">
                <a16:creationId xmlns:a16="http://schemas.microsoft.com/office/drawing/2014/main" id="{6C63E0B9-B78C-4D78-B6E3-A190762A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807" y="399494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32">
            <a:extLst>
              <a:ext uri="{FF2B5EF4-FFF2-40B4-BE49-F238E27FC236}">
                <a16:creationId xmlns:a16="http://schemas.microsoft.com/office/drawing/2014/main" id="{0E29459B-E03A-4F95-8BF6-95BDC34B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331" y="399494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肘形连接符 21">
            <a:extLst>
              <a:ext uri="{FF2B5EF4-FFF2-40B4-BE49-F238E27FC236}">
                <a16:creationId xmlns:a16="http://schemas.microsoft.com/office/drawing/2014/main" id="{DF656202-D1F1-446F-9417-344E52169433}"/>
              </a:ext>
            </a:extLst>
          </p:cNvPr>
          <p:cNvCxnSpPr>
            <a:stCxn id="2" idx="4"/>
            <a:endCxn id="13" idx="1"/>
          </p:cNvCxnSpPr>
          <p:nvPr/>
        </p:nvCxnSpPr>
        <p:spPr>
          <a:xfrm rot="16200000" flipH="1">
            <a:off x="2616481" y="291680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圆柱形 22">
            <a:extLst>
              <a:ext uri="{FF2B5EF4-FFF2-40B4-BE49-F238E27FC236}">
                <a16:creationId xmlns:a16="http://schemas.microsoft.com/office/drawing/2014/main" id="{BFD7FF79-5D3B-4B45-AECB-6E97BF44AFBE}"/>
              </a:ext>
            </a:extLst>
          </p:cNvPr>
          <p:cNvSpPr/>
          <p:nvPr/>
        </p:nvSpPr>
        <p:spPr>
          <a:xfrm>
            <a:off x="1686182" y="309158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A760CB46-2163-4564-9531-7CF0FE71B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88" y="400480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6">
            <a:extLst>
              <a:ext uri="{FF2B5EF4-FFF2-40B4-BE49-F238E27FC236}">
                <a16:creationId xmlns:a16="http://schemas.microsoft.com/office/drawing/2014/main" id="{396EF57D-0049-4E49-9828-A84DA26E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114" y="359336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37">
            <a:extLst>
              <a:ext uri="{FF2B5EF4-FFF2-40B4-BE49-F238E27FC236}">
                <a16:creationId xmlns:a16="http://schemas.microsoft.com/office/drawing/2014/main" id="{EDFDC537-02F2-4F80-A100-B9BC8326E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723" y="282923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FEB2F1-E691-492C-8411-AB006C428C04}"/>
              </a:ext>
            </a:extLst>
          </p:cNvPr>
          <p:cNvCxnSpPr/>
          <p:nvPr/>
        </p:nvCxnSpPr>
        <p:spPr>
          <a:xfrm flipV="1">
            <a:off x="1686182" y="350562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6A47857-4E6D-43E2-AA99-B92426541C04}"/>
              </a:ext>
            </a:extLst>
          </p:cNvPr>
          <p:cNvCxnSpPr/>
          <p:nvPr/>
        </p:nvCxnSpPr>
        <p:spPr>
          <a:xfrm flipV="1">
            <a:off x="1697922" y="2298662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0">
            <a:extLst>
              <a:ext uri="{FF2B5EF4-FFF2-40B4-BE49-F238E27FC236}">
                <a16:creationId xmlns:a16="http://schemas.microsoft.com/office/drawing/2014/main" id="{502B4CED-4D39-42A9-8B40-C73BD933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264" y="439527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肘形连接符 54">
            <a:extLst>
              <a:ext uri="{FF2B5EF4-FFF2-40B4-BE49-F238E27FC236}">
                <a16:creationId xmlns:a16="http://schemas.microsoft.com/office/drawing/2014/main" id="{EB09F462-FC74-42DA-8B83-5347ECB148D5}"/>
              </a:ext>
            </a:extLst>
          </p:cNvPr>
          <p:cNvCxnSpPr/>
          <p:nvPr/>
        </p:nvCxnSpPr>
        <p:spPr>
          <a:xfrm rot="16200000" flipV="1">
            <a:off x="2341284" y="294678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0">
            <a:extLst>
              <a:ext uri="{FF2B5EF4-FFF2-40B4-BE49-F238E27FC236}">
                <a16:creationId xmlns:a16="http://schemas.microsoft.com/office/drawing/2014/main" id="{7B1D6053-93E7-481B-8FEC-5D2B0588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725" y="476976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D24ADA-AD7D-46B9-B0FC-10B0ECA52207}"/>
              </a:ext>
            </a:extLst>
          </p:cNvPr>
          <p:cNvSpPr/>
          <p:nvPr/>
        </p:nvSpPr>
        <p:spPr>
          <a:xfrm>
            <a:off x="4597309" y="468074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9" name="文本框 81">
            <a:extLst>
              <a:ext uri="{FF2B5EF4-FFF2-40B4-BE49-F238E27FC236}">
                <a16:creationId xmlns:a16="http://schemas.microsoft.com/office/drawing/2014/main" id="{F414EF71-E239-4742-817F-E0DDA86A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228" y="473124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D9F57-E831-4AAB-93A2-3E560111211D}"/>
              </a:ext>
            </a:extLst>
          </p:cNvPr>
          <p:cNvSpPr/>
          <p:nvPr/>
        </p:nvSpPr>
        <p:spPr>
          <a:xfrm>
            <a:off x="5199669" y="113502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DFEA55-491C-45BF-93C4-B9376EFF7D48}"/>
              </a:ext>
            </a:extLst>
          </p:cNvPr>
          <p:cNvSpPr/>
          <p:nvPr/>
        </p:nvSpPr>
        <p:spPr>
          <a:xfrm>
            <a:off x="7346664" y="2531915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9C5591-6050-4D11-83B7-4DCF55140DD8}"/>
              </a:ext>
            </a:extLst>
          </p:cNvPr>
          <p:cNvSpPr/>
          <p:nvPr/>
        </p:nvSpPr>
        <p:spPr>
          <a:xfrm>
            <a:off x="6678085" y="277524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C3758E3-2BF5-4F37-A4FA-66656FEFE7CF}"/>
              </a:ext>
            </a:extLst>
          </p:cNvPr>
          <p:cNvSpPr/>
          <p:nvPr/>
        </p:nvSpPr>
        <p:spPr>
          <a:xfrm>
            <a:off x="7303499" y="466550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4" name="文本框 81">
            <a:extLst>
              <a:ext uri="{FF2B5EF4-FFF2-40B4-BE49-F238E27FC236}">
                <a16:creationId xmlns:a16="http://schemas.microsoft.com/office/drawing/2014/main" id="{243484F3-C90F-442D-B6F9-271FCDEC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725" y="473693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肘形连接符 88">
            <a:extLst>
              <a:ext uri="{FF2B5EF4-FFF2-40B4-BE49-F238E27FC236}">
                <a16:creationId xmlns:a16="http://schemas.microsoft.com/office/drawing/2014/main" id="{A478656A-0170-49BC-8B8E-1F44A4028DAE}"/>
              </a:ext>
            </a:extLst>
          </p:cNvPr>
          <p:cNvCxnSpPr>
            <a:endCxn id="14" idx="1"/>
          </p:cNvCxnSpPr>
          <p:nvPr/>
        </p:nvCxnSpPr>
        <p:spPr>
          <a:xfrm>
            <a:off x="3168857" y="2495302"/>
            <a:ext cx="3896977" cy="2186075"/>
          </a:xfrm>
          <a:prstGeom prst="bentConnector3">
            <a:avLst>
              <a:gd name="adj1" fmla="val 7949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95">
            <a:extLst>
              <a:ext uri="{FF2B5EF4-FFF2-40B4-BE49-F238E27FC236}">
                <a16:creationId xmlns:a16="http://schemas.microsoft.com/office/drawing/2014/main" id="{A414D7B8-A845-4E88-951F-EDE205D41087}"/>
              </a:ext>
            </a:extLst>
          </p:cNvPr>
          <p:cNvCxnSpPr/>
          <p:nvPr/>
        </p:nvCxnSpPr>
        <p:spPr>
          <a:xfrm rot="10800000">
            <a:off x="3049042" y="2725460"/>
            <a:ext cx="4016793" cy="2253834"/>
          </a:xfrm>
          <a:prstGeom prst="bentConnector3">
            <a:avLst>
              <a:gd name="adj1" fmla="val 303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0">
            <a:extLst>
              <a:ext uri="{FF2B5EF4-FFF2-40B4-BE49-F238E27FC236}">
                <a16:creationId xmlns:a16="http://schemas.microsoft.com/office/drawing/2014/main" id="{D660FDAC-E50B-475B-BFAF-2BCF37153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3" y="343974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70">
            <a:extLst>
              <a:ext uri="{FF2B5EF4-FFF2-40B4-BE49-F238E27FC236}">
                <a16:creationId xmlns:a16="http://schemas.microsoft.com/office/drawing/2014/main" id="{FE70A144-E186-4DDE-A7AE-EEC92A48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632" y="474439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773A65-CB75-4A95-8F75-ED214602CEA0}"/>
              </a:ext>
            </a:extLst>
          </p:cNvPr>
          <p:cNvSpPr/>
          <p:nvPr/>
        </p:nvSpPr>
        <p:spPr>
          <a:xfrm>
            <a:off x="4597309" y="505983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0" name="文本框 81">
            <a:extLst>
              <a:ext uri="{FF2B5EF4-FFF2-40B4-BE49-F238E27FC236}">
                <a16:creationId xmlns:a16="http://schemas.microsoft.com/office/drawing/2014/main" id="{E14472CA-116B-47E5-A731-07A7F143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228" y="511033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01933B-0BF0-46EB-AE22-4A1F059F64BA}"/>
              </a:ext>
            </a:extLst>
          </p:cNvPr>
          <p:cNvSpPr/>
          <p:nvPr/>
        </p:nvSpPr>
        <p:spPr>
          <a:xfrm>
            <a:off x="7302806" y="505500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2" name="文本框 81">
            <a:extLst>
              <a:ext uri="{FF2B5EF4-FFF2-40B4-BE49-F238E27FC236}">
                <a16:creationId xmlns:a16="http://schemas.microsoft.com/office/drawing/2014/main" id="{FB6702C6-0699-42E9-A501-59ADE87B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725" y="510550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B87C6F-2E25-416C-8026-DA3BCE3DF881}"/>
              </a:ext>
            </a:extLst>
          </p:cNvPr>
          <p:cNvSpPr/>
          <p:nvPr/>
        </p:nvSpPr>
        <p:spPr>
          <a:xfrm>
            <a:off x="9475843" y="462014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4" name="文本框 81">
            <a:extLst>
              <a:ext uri="{FF2B5EF4-FFF2-40B4-BE49-F238E27FC236}">
                <a16:creationId xmlns:a16="http://schemas.microsoft.com/office/drawing/2014/main" id="{D4DCA7AC-A803-48AD-97F4-66A65D9D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069" y="469157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C734377-37BC-4BBA-956A-3365DEB6C49A}"/>
              </a:ext>
            </a:extLst>
          </p:cNvPr>
          <p:cNvSpPr/>
          <p:nvPr/>
        </p:nvSpPr>
        <p:spPr>
          <a:xfrm>
            <a:off x="9475150" y="500964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6" name="文本框 81">
            <a:extLst>
              <a:ext uri="{FF2B5EF4-FFF2-40B4-BE49-F238E27FC236}">
                <a16:creationId xmlns:a16="http://schemas.microsoft.com/office/drawing/2014/main" id="{4BF9CB13-6EE0-433E-8699-41F6296F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069" y="506014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/>
      <p:bldP spid="25" grpId="0"/>
      <p:bldP spid="27" grpId="0"/>
      <p:bldP spid="28" grpId="0" animBg="1"/>
      <p:bldP spid="29" grpId="0"/>
      <p:bldP spid="31" grpId="0"/>
      <p:bldP spid="32" grpId="0"/>
      <p:bldP spid="33" grpId="0" animBg="1"/>
      <p:bldP spid="34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208EC4B-F67E-4964-AF7A-CA642DE693B9}"/>
              </a:ext>
            </a:extLst>
          </p:cNvPr>
          <p:cNvSpPr/>
          <p:nvPr/>
        </p:nvSpPr>
        <p:spPr>
          <a:xfrm>
            <a:off x="1447573" y="2041296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47">
            <a:extLst>
              <a:ext uri="{FF2B5EF4-FFF2-40B4-BE49-F238E27FC236}">
                <a16:creationId xmlns:a16="http://schemas.microsoft.com/office/drawing/2014/main" id="{2BF23FDE-9E74-4B6A-82E4-DB19D4BD9E9B}"/>
              </a:ext>
            </a:extLst>
          </p:cNvPr>
          <p:cNvSpPr/>
          <p:nvPr/>
        </p:nvSpPr>
        <p:spPr>
          <a:xfrm>
            <a:off x="3175765" y="1465232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圆角矩形 49">
            <a:extLst>
              <a:ext uri="{FF2B5EF4-FFF2-40B4-BE49-F238E27FC236}">
                <a16:creationId xmlns:a16="http://schemas.microsoft.com/office/drawing/2014/main" id="{55B77988-7428-4591-8029-6CC6C51F3A0C}"/>
              </a:ext>
            </a:extLst>
          </p:cNvPr>
          <p:cNvSpPr/>
          <p:nvPr/>
        </p:nvSpPr>
        <p:spPr>
          <a:xfrm>
            <a:off x="7392505" y="1465233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0509A45-C3B9-46AA-A431-AADD7721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66" y="3182958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D1D3816A-DB9A-4452-8189-E57EB36C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79" y="228666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0F4CF5F-B6FD-4278-856C-C2692B30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4750" y="1291256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1170D6-3A3C-4633-9DBC-BC493DA4627B}"/>
              </a:ext>
            </a:extLst>
          </p:cNvPr>
          <p:cNvSpPr/>
          <p:nvPr/>
        </p:nvSpPr>
        <p:spPr>
          <a:xfrm>
            <a:off x="3782219" y="1592635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CF175B-6742-4979-87B2-66AF523D1275}"/>
              </a:ext>
            </a:extLst>
          </p:cNvPr>
          <p:cNvSpPr/>
          <p:nvPr/>
        </p:nvSpPr>
        <p:spPr>
          <a:xfrm>
            <a:off x="3747027" y="4857522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95F64-D53A-4224-BD5D-D148883237F6}"/>
              </a:ext>
            </a:extLst>
          </p:cNvPr>
          <p:cNvSpPr/>
          <p:nvPr/>
        </p:nvSpPr>
        <p:spPr>
          <a:xfrm>
            <a:off x="5085724" y="3418594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2F9790-E0D8-4E51-8759-18BFCF512813}"/>
              </a:ext>
            </a:extLst>
          </p:cNvPr>
          <p:cNvSpPr/>
          <p:nvPr/>
        </p:nvSpPr>
        <p:spPr>
          <a:xfrm>
            <a:off x="3761116" y="340944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3144830F-04EA-4855-ADC6-B9A379EE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739" y="4947192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58C4046B-0367-4C5A-9653-7CD915F5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980" y="1249208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53125F38-4838-4ED6-A6B8-1B75CA6E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917" y="349852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7E5B71-9D4E-4FAD-B80D-6A50EDDC099F}"/>
              </a:ext>
            </a:extLst>
          </p:cNvPr>
          <p:cNvSpPr/>
          <p:nvPr/>
        </p:nvSpPr>
        <p:spPr>
          <a:xfrm>
            <a:off x="3747027" y="41569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FC4129F-2968-47DA-888B-3DD04DD5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28" y="42460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0893862D-D2AC-4DCC-95FD-CB130C131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271" y="349345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946DFF34-5867-4EF5-A6FB-14336C1A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319" y="1641292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r>
              <a:rPr lang="en-US" altLang="zh-CN" sz="1200" dirty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30E2684E-6C65-4CCE-81F3-0EE61A6D0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148" y="2276645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D06AE6-674F-4131-8A07-2143AF78C531}"/>
              </a:ext>
            </a:extLst>
          </p:cNvPr>
          <p:cNvCxnSpPr>
            <a:stCxn id="11" idx="0"/>
          </p:cNvCxnSpPr>
          <p:nvPr/>
        </p:nvCxnSpPr>
        <p:spPr>
          <a:xfrm flipV="1">
            <a:off x="4363657" y="2528915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91847A5-D082-4684-B00B-EE763B2ABD2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023724" y="2540881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9">
            <a:extLst>
              <a:ext uri="{FF2B5EF4-FFF2-40B4-BE49-F238E27FC236}">
                <a16:creationId xmlns:a16="http://schemas.microsoft.com/office/drawing/2014/main" id="{C0BB0403-E051-4058-AD72-16DA1245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606" y="3092133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肘形连接符 42">
            <a:extLst>
              <a:ext uri="{FF2B5EF4-FFF2-40B4-BE49-F238E27FC236}">
                <a16:creationId xmlns:a16="http://schemas.microsoft.com/office/drawing/2014/main" id="{BA7BDC69-300C-43D8-9D83-1F8B2036081E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3747027" y="2054014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53">
            <a:extLst>
              <a:ext uri="{FF2B5EF4-FFF2-40B4-BE49-F238E27FC236}">
                <a16:creationId xmlns:a16="http://schemas.microsoft.com/office/drawing/2014/main" id="{84A26B0A-A377-4A18-A4D7-66E87F9E7C68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 flipV="1">
            <a:off x="3747027" y="2054014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9">
            <a:extLst>
              <a:ext uri="{FF2B5EF4-FFF2-40B4-BE49-F238E27FC236}">
                <a16:creationId xmlns:a16="http://schemas.microsoft.com/office/drawing/2014/main" id="{C5048E69-3C06-4819-922E-11670F78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781" y="2641796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CBC68857-4834-4465-8CC8-BD36F9D7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49" y="1676854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72371C92-3710-4DE3-BE87-1AB4DF41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76" y="2080550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C8328BCD-62D9-40F7-9D1C-0989C42A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948" y="4595162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F20073-C93E-4008-AED4-0423A42286C2}"/>
              </a:ext>
            </a:extLst>
          </p:cNvPr>
          <p:cNvSpPr/>
          <p:nvPr/>
        </p:nvSpPr>
        <p:spPr>
          <a:xfrm>
            <a:off x="5022813" y="4857522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41AD32A9-CB00-4CEB-AD72-BCEF2DC4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14" y="4946597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3DED16-2371-480F-9D19-C1E5CE76DD10}"/>
              </a:ext>
            </a:extLst>
          </p:cNvPr>
          <p:cNvSpPr/>
          <p:nvPr/>
        </p:nvSpPr>
        <p:spPr>
          <a:xfrm>
            <a:off x="5023609" y="528165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9F56F2D6-56AA-4226-8EED-8AE9B5C6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321" y="5371326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EF3617-1C38-4762-99A5-0758C553BB9F}"/>
              </a:ext>
            </a:extLst>
          </p:cNvPr>
          <p:cNvSpPr/>
          <p:nvPr/>
        </p:nvSpPr>
        <p:spPr>
          <a:xfrm>
            <a:off x="7688344" y="4201536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BAC4B1DD-D714-4FB5-8CC8-ECF52176B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890" y="4276393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6B003A-DFE9-4A88-9067-346CF1DD8367}"/>
              </a:ext>
            </a:extLst>
          </p:cNvPr>
          <p:cNvSpPr/>
          <p:nvPr/>
        </p:nvSpPr>
        <p:spPr>
          <a:xfrm>
            <a:off x="8901574" y="471350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ECDAFA5C-F1F2-487F-9C4F-B191C45B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375" y="48025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C8082D-5BAA-4C3C-A334-35E2CA7424C0}"/>
              </a:ext>
            </a:extLst>
          </p:cNvPr>
          <p:cNvSpPr/>
          <p:nvPr/>
        </p:nvSpPr>
        <p:spPr>
          <a:xfrm>
            <a:off x="8902370" y="51376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86E8B243-4BB3-42B0-886E-EF580837E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845" y="5213605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edits.003</a:t>
            </a: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D5BDCB-3348-44DE-A91C-E2EDAAD1D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811" y="492161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6FC60-7E1B-4537-9B57-68D9F6454AC0}"/>
              </a:ext>
            </a:extLst>
          </p:cNvPr>
          <p:cNvSpPr/>
          <p:nvPr/>
        </p:nvSpPr>
        <p:spPr>
          <a:xfrm>
            <a:off x="7995640" y="2326535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C8FDF63C-0EFB-4A48-AB0B-462EE08B0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88" y="2401336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893ED791-E50D-47A0-B126-82BB104B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055" y="2617360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2D9F4F-7D0D-477E-B4D9-80C7368D9DC0}"/>
              </a:ext>
            </a:extLst>
          </p:cNvPr>
          <p:cNvSpPr/>
          <p:nvPr/>
        </p:nvSpPr>
        <p:spPr>
          <a:xfrm>
            <a:off x="7647180" y="3301885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9">
            <a:extLst>
              <a:ext uri="{FF2B5EF4-FFF2-40B4-BE49-F238E27FC236}">
                <a16:creationId xmlns:a16="http://schemas.microsoft.com/office/drawing/2014/main" id="{A4EB9253-B6DA-48BD-B7BD-C915E5861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892" y="3391555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文本框 9">
            <a:extLst>
              <a:ext uri="{FF2B5EF4-FFF2-40B4-BE49-F238E27FC236}">
                <a16:creationId xmlns:a16="http://schemas.microsoft.com/office/drawing/2014/main" id="{248F426D-473E-4C45-B07F-06422718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811" y="3739528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9">
            <a:extLst>
              <a:ext uri="{FF2B5EF4-FFF2-40B4-BE49-F238E27FC236}">
                <a16:creationId xmlns:a16="http://schemas.microsoft.com/office/drawing/2014/main" id="{B92E4FBF-1FF8-4C3F-AA31-5E8106A0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82" y="3823475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809B77-A4E0-4DC0-BB6D-2289CB45890A}"/>
              </a:ext>
            </a:extLst>
          </p:cNvPr>
          <p:cNvCxnSpPr/>
          <p:nvPr/>
        </p:nvCxnSpPr>
        <p:spPr>
          <a:xfrm flipH="1">
            <a:off x="6597538" y="1922771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58579B2-8440-44FB-9C8A-5B6F6A397F45}"/>
              </a:ext>
            </a:extLst>
          </p:cNvPr>
          <p:cNvCxnSpPr/>
          <p:nvPr/>
        </p:nvCxnSpPr>
        <p:spPr>
          <a:xfrm flipH="1">
            <a:off x="6638742" y="2326534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A4C1F90-057E-47CC-AED0-C05A70A7FA82}"/>
              </a:ext>
            </a:extLst>
          </p:cNvPr>
          <p:cNvCxnSpPr/>
          <p:nvPr/>
        </p:nvCxnSpPr>
        <p:spPr>
          <a:xfrm flipH="1">
            <a:off x="6218275" y="2326534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F75CE87-71B7-453F-84EA-F4C8D1870B41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6227895" y="5037542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5141203-2844-42A0-9228-4F0BDE3DA96E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6028797" y="3616443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214732B-818D-45C7-A3A8-A84299A88D90}"/>
              </a:ext>
            </a:extLst>
          </p:cNvPr>
          <p:cNvCxnSpPr>
            <a:stCxn id="33" idx="0"/>
            <a:endCxn id="40" idx="2"/>
          </p:cNvCxnSpPr>
          <p:nvPr/>
        </p:nvCxnSpPr>
        <p:spPr>
          <a:xfrm flipV="1">
            <a:off x="8053166" y="2882495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47D0902-AF40-4036-81C7-A36B807786D4}"/>
              </a:ext>
            </a:extLst>
          </p:cNvPr>
          <p:cNvCxnSpPr/>
          <p:nvPr/>
        </p:nvCxnSpPr>
        <p:spPr>
          <a:xfrm>
            <a:off x="4978155" y="4373835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406E6C-9A85-4CB2-AB82-E318E5597CC1}"/>
              </a:ext>
            </a:extLst>
          </p:cNvPr>
          <p:cNvCxnSpPr>
            <a:stCxn id="35" idx="0"/>
            <a:endCxn id="40" idx="2"/>
          </p:cNvCxnSpPr>
          <p:nvPr/>
        </p:nvCxnSpPr>
        <p:spPr>
          <a:xfrm flipH="1" flipV="1">
            <a:off x="8781251" y="2882495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429D081-E738-4A0C-8E38-125CBCFD5B65}"/>
              </a:ext>
            </a:extLst>
          </p:cNvPr>
          <p:cNvCxnSpPr>
            <a:stCxn id="37" idx="0"/>
            <a:endCxn id="40" idx="2"/>
          </p:cNvCxnSpPr>
          <p:nvPr/>
        </p:nvCxnSpPr>
        <p:spPr>
          <a:xfrm flipH="1" flipV="1">
            <a:off x="8781251" y="2882495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9">
            <a:extLst>
              <a:ext uri="{FF2B5EF4-FFF2-40B4-BE49-F238E27FC236}">
                <a16:creationId xmlns:a16="http://schemas.microsoft.com/office/drawing/2014/main" id="{842B6477-C21D-46B2-A742-D89EA262D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217" y="2977400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C5C3076-F5E6-4318-9A58-90E5132A9262}"/>
              </a:ext>
            </a:extLst>
          </p:cNvPr>
          <p:cNvCxnSpPr>
            <a:stCxn id="40" idx="1"/>
          </p:cNvCxnSpPr>
          <p:nvPr/>
        </p:nvCxnSpPr>
        <p:spPr>
          <a:xfrm flipH="1">
            <a:off x="7702892" y="2604515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127E749-F336-472C-BADC-EBDAECC29AC3}"/>
              </a:ext>
            </a:extLst>
          </p:cNvPr>
          <p:cNvCxnSpPr>
            <a:stCxn id="43" idx="1"/>
            <a:endCxn id="61" idx="3"/>
          </p:cNvCxnSpPr>
          <p:nvPr/>
        </p:nvCxnSpPr>
        <p:spPr>
          <a:xfrm flipH="1">
            <a:off x="6351865" y="3481905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肘形连接符 161">
            <a:extLst>
              <a:ext uri="{FF2B5EF4-FFF2-40B4-BE49-F238E27FC236}">
                <a16:creationId xmlns:a16="http://schemas.microsoft.com/office/drawing/2014/main" id="{9AADCB90-1605-4973-9A55-38CF8354C4B5}"/>
              </a:ext>
            </a:extLst>
          </p:cNvPr>
          <p:cNvCxnSpPr>
            <a:stCxn id="2" idx="4"/>
            <a:endCxn id="3" idx="1"/>
          </p:cNvCxnSpPr>
          <p:nvPr/>
        </p:nvCxnSpPr>
        <p:spPr>
          <a:xfrm rot="16200000" flipH="1">
            <a:off x="2041639" y="2455342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9">
            <a:extLst>
              <a:ext uri="{FF2B5EF4-FFF2-40B4-BE49-F238E27FC236}">
                <a16:creationId xmlns:a16="http://schemas.microsoft.com/office/drawing/2014/main" id="{11B96A68-9C43-4849-A9A6-79829AD2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948" y="1723017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A7BD-41A9-4F3D-96B1-94947C49008F}"/>
              </a:ext>
            </a:extLst>
          </p:cNvPr>
          <p:cNvSpPr/>
          <p:nvPr/>
        </p:nvSpPr>
        <p:spPr>
          <a:xfrm>
            <a:off x="5070961" y="4057520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9">
            <a:extLst>
              <a:ext uri="{FF2B5EF4-FFF2-40B4-BE49-F238E27FC236}">
                <a16:creationId xmlns:a16="http://schemas.microsoft.com/office/drawing/2014/main" id="{CABA4A34-46AA-4474-86BA-F8B254BB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672" y="4147190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894B48-4BC6-4B8B-8E52-40C5EEA7EB58}"/>
              </a:ext>
            </a:extLst>
          </p:cNvPr>
          <p:cNvCxnSpPr/>
          <p:nvPr/>
        </p:nvCxnSpPr>
        <p:spPr>
          <a:xfrm flipV="1">
            <a:off x="5099788" y="3766999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文本框 9">
            <a:extLst>
              <a:ext uri="{FF2B5EF4-FFF2-40B4-BE49-F238E27FC236}">
                <a16:creationId xmlns:a16="http://schemas.microsoft.com/office/drawing/2014/main" id="{C9CCB741-3E53-4234-ACFA-29326AB7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86" y="1837344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2" grpId="0"/>
      <p:bldP spid="25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3" grpId="0" animBg="1"/>
      <p:bldP spid="44" grpId="0"/>
      <p:bldP spid="45" grpId="0"/>
      <p:bldP spid="46" grpId="0"/>
      <p:bldP spid="56" grpId="0"/>
      <p:bldP spid="60" grpId="0"/>
      <p:bldP spid="61" grpId="0" animBg="1"/>
      <p:bldP spid="62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CDFB93-44C6-4A45-B4D2-E6F9F114202C}"/>
              </a:ext>
            </a:extLst>
          </p:cNvPr>
          <p:cNvSpPr/>
          <p:nvPr/>
        </p:nvSpPr>
        <p:spPr>
          <a:xfrm>
            <a:off x="5266564" y="1113948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圆角矩形 67">
            <a:extLst>
              <a:ext uri="{FF2B5EF4-FFF2-40B4-BE49-F238E27FC236}">
                <a16:creationId xmlns:a16="http://schemas.microsoft.com/office/drawing/2014/main" id="{978055EB-E7D1-44CE-84CE-F912E84432A4}"/>
              </a:ext>
            </a:extLst>
          </p:cNvPr>
          <p:cNvSpPr/>
          <p:nvPr/>
        </p:nvSpPr>
        <p:spPr>
          <a:xfrm>
            <a:off x="2026204" y="3571357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dirty="0"/>
          </a:p>
        </p:txBody>
      </p:sp>
      <p:sp>
        <p:nvSpPr>
          <p:cNvPr id="4" name="圆角矩形 104">
            <a:extLst>
              <a:ext uri="{FF2B5EF4-FFF2-40B4-BE49-F238E27FC236}">
                <a16:creationId xmlns:a16="http://schemas.microsoft.com/office/drawing/2014/main" id="{E749E0E4-30C1-4801-80E3-85DE15417B48}"/>
              </a:ext>
            </a:extLst>
          </p:cNvPr>
          <p:cNvSpPr/>
          <p:nvPr/>
        </p:nvSpPr>
        <p:spPr>
          <a:xfrm>
            <a:off x="6628637" y="3571357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" name="圆角矩形 105">
            <a:extLst>
              <a:ext uri="{FF2B5EF4-FFF2-40B4-BE49-F238E27FC236}">
                <a16:creationId xmlns:a16="http://schemas.microsoft.com/office/drawing/2014/main" id="{D91816D2-5C75-4292-8BDC-D592B32318C3}"/>
              </a:ext>
            </a:extLst>
          </p:cNvPr>
          <p:cNvSpPr/>
          <p:nvPr/>
        </p:nvSpPr>
        <p:spPr>
          <a:xfrm>
            <a:off x="8722948" y="3571357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4C5EE-C847-42BF-A6E6-D10B0E801B74}"/>
              </a:ext>
            </a:extLst>
          </p:cNvPr>
          <p:cNvSpPr/>
          <p:nvPr/>
        </p:nvSpPr>
        <p:spPr>
          <a:xfrm>
            <a:off x="2076408" y="4065768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FF3E5-11FB-4110-AEF9-28C825226C33}"/>
              </a:ext>
            </a:extLst>
          </p:cNvPr>
          <p:cNvSpPr txBox="1"/>
          <p:nvPr/>
        </p:nvSpPr>
        <p:spPr>
          <a:xfrm>
            <a:off x="2026204" y="3819547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block1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B5D06-232A-421A-BABE-1945E394F323}"/>
              </a:ext>
            </a:extLst>
          </p:cNvPr>
          <p:cNvSpPr/>
          <p:nvPr/>
        </p:nvSpPr>
        <p:spPr>
          <a:xfrm>
            <a:off x="6719040" y="4075413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093887-0CD1-4C66-8787-F63EF8D48548}"/>
              </a:ext>
            </a:extLst>
          </p:cNvPr>
          <p:cNvSpPr txBox="1"/>
          <p:nvPr/>
        </p:nvSpPr>
        <p:spPr>
          <a:xfrm>
            <a:off x="6668836" y="3829192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block2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FA86C-FA8D-4AB1-9217-F5BCB13540EC}"/>
              </a:ext>
            </a:extLst>
          </p:cNvPr>
          <p:cNvSpPr/>
          <p:nvPr/>
        </p:nvSpPr>
        <p:spPr>
          <a:xfrm>
            <a:off x="6701144" y="4783721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9D715-29B2-4445-8007-82F141D68CA0}"/>
              </a:ext>
            </a:extLst>
          </p:cNvPr>
          <p:cNvSpPr txBox="1"/>
          <p:nvPr/>
        </p:nvSpPr>
        <p:spPr>
          <a:xfrm>
            <a:off x="6650940" y="453750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block1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5065E3-32B5-480D-B30D-9F1BD082EB8A}"/>
              </a:ext>
            </a:extLst>
          </p:cNvPr>
          <p:cNvSpPr/>
          <p:nvPr/>
        </p:nvSpPr>
        <p:spPr>
          <a:xfrm>
            <a:off x="8783934" y="4867501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E5B44F-C77C-49C1-AF82-08E543529141}"/>
              </a:ext>
            </a:extLst>
          </p:cNvPr>
          <p:cNvSpPr txBox="1"/>
          <p:nvPr/>
        </p:nvSpPr>
        <p:spPr>
          <a:xfrm>
            <a:off x="8733730" y="46212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block2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045F8-2B65-4F28-822A-3C88A7211A2F}"/>
              </a:ext>
            </a:extLst>
          </p:cNvPr>
          <p:cNvSpPr/>
          <p:nvPr/>
        </p:nvSpPr>
        <p:spPr>
          <a:xfrm>
            <a:off x="8804609" y="4066374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898C3A-3781-47D8-B478-278730C35628}"/>
              </a:ext>
            </a:extLst>
          </p:cNvPr>
          <p:cNvSpPr txBox="1"/>
          <p:nvPr/>
        </p:nvSpPr>
        <p:spPr>
          <a:xfrm>
            <a:off x="8754405" y="382015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block3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634F13-0C6A-4F45-9E7F-193F331AFDAC}"/>
              </a:ext>
            </a:extLst>
          </p:cNvPr>
          <p:cNvSpPr/>
          <p:nvPr/>
        </p:nvSpPr>
        <p:spPr>
          <a:xfrm>
            <a:off x="2080947" y="4791460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38C7B1-BED2-4A2A-91A4-CF902F70F990}"/>
              </a:ext>
            </a:extLst>
          </p:cNvPr>
          <p:cNvSpPr txBox="1"/>
          <p:nvPr/>
        </p:nvSpPr>
        <p:spPr>
          <a:xfrm>
            <a:off x="2030743" y="4545239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block3</a:t>
            </a:r>
            <a:endParaRPr lang="zh-CN" altLang="en-US" sz="1000" dirty="0"/>
          </a:p>
        </p:txBody>
      </p:sp>
      <p:sp>
        <p:nvSpPr>
          <p:cNvPr id="18" name="圆角矩形 131">
            <a:extLst>
              <a:ext uri="{FF2B5EF4-FFF2-40B4-BE49-F238E27FC236}">
                <a16:creationId xmlns:a16="http://schemas.microsoft.com/office/drawing/2014/main" id="{0C06DF91-BFCE-497D-BCC0-C3F9CEA95A49}"/>
              </a:ext>
            </a:extLst>
          </p:cNvPr>
          <p:cNvSpPr/>
          <p:nvPr/>
        </p:nvSpPr>
        <p:spPr>
          <a:xfrm>
            <a:off x="4719202" y="1555133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id="{F39252F8-0462-4888-BBC9-E8D4A050B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285" y="1627141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A841A0-C6E3-468D-807A-4B8C08FE00B9}"/>
              </a:ext>
            </a:extLst>
          </p:cNvPr>
          <p:cNvSpPr/>
          <p:nvPr/>
        </p:nvSpPr>
        <p:spPr>
          <a:xfrm>
            <a:off x="4910020" y="1919570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1" name="文本框 25">
            <a:extLst>
              <a:ext uri="{FF2B5EF4-FFF2-40B4-BE49-F238E27FC236}">
                <a16:creationId xmlns:a16="http://schemas.microsoft.com/office/drawing/2014/main" id="{10865B4E-F299-465C-A071-4CB28844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57" y="1999936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1E8C7C-5B19-4751-837E-B3C213DD960F}"/>
              </a:ext>
            </a:extLst>
          </p:cNvPr>
          <p:cNvCxnSpPr>
            <a:stCxn id="3" idx="0"/>
            <a:endCxn id="18" idx="2"/>
          </p:cNvCxnSpPr>
          <p:nvPr/>
        </p:nvCxnSpPr>
        <p:spPr>
          <a:xfrm flipV="1">
            <a:off x="2929344" y="2660593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30">
            <a:extLst>
              <a:ext uri="{FF2B5EF4-FFF2-40B4-BE49-F238E27FC236}">
                <a16:creationId xmlns:a16="http://schemas.microsoft.com/office/drawing/2014/main" id="{62C59523-2ED9-44EE-ABB7-95ED6E42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900" y="2790430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037D4E-BA27-4C61-903E-4A7D31A7B1A8}"/>
              </a:ext>
            </a:extLst>
          </p:cNvPr>
          <p:cNvCxnSpPr>
            <a:stCxn id="18" idx="1"/>
            <a:endCxn id="3" idx="0"/>
          </p:cNvCxnSpPr>
          <p:nvPr/>
        </p:nvCxnSpPr>
        <p:spPr>
          <a:xfrm flipH="1">
            <a:off x="2929344" y="2107863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30">
            <a:extLst>
              <a:ext uri="{FF2B5EF4-FFF2-40B4-BE49-F238E27FC236}">
                <a16:creationId xmlns:a16="http://schemas.microsoft.com/office/drawing/2014/main" id="{B1901DBF-4DC3-4671-9B0C-DB246BF2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931" y="2296411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12EA87-95ED-4C7F-9DA9-A56B551B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13" y="2287968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D131E4-C1C0-4E4F-979B-F1D8565FE9FD}"/>
              </a:ext>
            </a:extLst>
          </p:cNvPr>
          <p:cNvSpPr/>
          <p:nvPr/>
        </p:nvSpPr>
        <p:spPr>
          <a:xfrm>
            <a:off x="3902057" y="3270876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以后每周期（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95ACBB6-3362-4EFD-82C4-0E52953C73ED}"/>
              </a:ext>
            </a:extLst>
          </p:cNvPr>
          <p:cNvCxnSpPr>
            <a:stCxn id="18" idx="2"/>
            <a:endCxn id="4" idx="0"/>
          </p:cNvCxnSpPr>
          <p:nvPr/>
        </p:nvCxnSpPr>
        <p:spPr>
          <a:xfrm>
            <a:off x="6364290" y="2660593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5">
            <a:extLst>
              <a:ext uri="{FF2B5EF4-FFF2-40B4-BE49-F238E27FC236}">
                <a16:creationId xmlns:a16="http://schemas.microsoft.com/office/drawing/2014/main" id="{78477889-7430-4F5B-9287-64CC8901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951" y="2997545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31">
            <a:extLst>
              <a:ext uri="{FF2B5EF4-FFF2-40B4-BE49-F238E27FC236}">
                <a16:creationId xmlns:a16="http://schemas.microsoft.com/office/drawing/2014/main" id="{4F115E31-8BD7-43A5-A5E1-9944E3F2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6610" y="3616725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32">
            <a:extLst>
              <a:ext uri="{FF2B5EF4-FFF2-40B4-BE49-F238E27FC236}">
                <a16:creationId xmlns:a16="http://schemas.microsoft.com/office/drawing/2014/main" id="{CAF25AAB-2250-4E06-B27B-F2355F57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216" y="357135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5F820538-F20F-4DD0-A31A-1F6927A4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521" y="3616725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AE82F8F-BB4F-465B-A8BD-DA54FFEC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80" y="2784684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分钟没有收到</a:t>
            </a:r>
            <a:r>
              <a:rPr lang="en-US" altLang="zh-CN" sz="1200" dirty="0"/>
              <a:t>datanode2</a:t>
            </a:r>
            <a:r>
              <a:rPr lang="zh-CN" altLang="zh-CN" sz="1200" dirty="0"/>
              <a:t>的心跳，则认为该节点</a:t>
            </a:r>
            <a:r>
              <a:rPr lang="zh-CN" altLang="en-US" sz="1200" dirty="0"/>
              <a:t>不可用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FD7B6B-D605-4BBE-9A3F-E0F21B1AD66E}"/>
              </a:ext>
            </a:extLst>
          </p:cNvPr>
          <p:cNvSpPr/>
          <p:nvPr/>
        </p:nvSpPr>
        <p:spPr>
          <a:xfrm>
            <a:off x="4577544" y="1227323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06638A-1FD9-4C5A-88B8-9A1EC809350D}"/>
              </a:ext>
            </a:extLst>
          </p:cNvPr>
          <p:cNvSpPr/>
          <p:nvPr/>
        </p:nvSpPr>
        <p:spPr>
          <a:xfrm>
            <a:off x="1609710" y="2441814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Hadoop</a:t>
            </a:r>
            <a:r>
              <a:rPr lang="en-US" altLang="zh-CN" sz="1200" dirty="0"/>
              <a:t> spark hive</a:t>
            </a:r>
          </a:p>
          <a:p>
            <a:pPr algn="ctr"/>
            <a:r>
              <a:rPr lang="en-US" altLang="zh-CN" sz="1200" dirty="0" err="1"/>
              <a:t>Hbase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Hadoop</a:t>
            </a:r>
            <a:endParaRPr lang="en-US" altLang="zh-CN" sz="1200" dirty="0"/>
          </a:p>
          <a:p>
            <a:pPr algn="ctr"/>
            <a:r>
              <a:rPr lang="en-US" altLang="zh-CN" sz="1200" dirty="0"/>
              <a:t>spark</a:t>
            </a:r>
          </a:p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6BE9A1-A8C8-42FF-AA85-C32C3EC4291E}"/>
              </a:ext>
            </a:extLst>
          </p:cNvPr>
          <p:cNvSpPr/>
          <p:nvPr/>
        </p:nvSpPr>
        <p:spPr>
          <a:xfrm>
            <a:off x="1615824" y="3737958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Java </a:t>
            </a:r>
            <a:r>
              <a:rPr lang="en-US" altLang="zh-CN" sz="1200" dirty="0" err="1"/>
              <a:t>php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Android</a:t>
            </a:r>
          </a:p>
          <a:p>
            <a:pPr algn="ctr"/>
            <a:r>
              <a:rPr lang="en-US" altLang="zh-CN" sz="1200" dirty="0"/>
              <a:t>Html5</a:t>
            </a:r>
          </a:p>
          <a:p>
            <a:pPr algn="ctr"/>
            <a:r>
              <a:rPr lang="en-US" altLang="zh-CN" sz="1200" dirty="0" err="1"/>
              <a:t>Bigdata</a:t>
            </a:r>
            <a:endParaRPr lang="en-US" altLang="zh-CN" sz="1200" dirty="0"/>
          </a:p>
          <a:p>
            <a:pPr algn="ctr"/>
            <a:r>
              <a:rPr lang="en-US" altLang="zh-CN" sz="1200" dirty="0"/>
              <a:t>python</a:t>
            </a:r>
          </a:p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AEBA51-8773-4B42-86C3-6FC9D0F6A7EB}"/>
              </a:ext>
            </a:extLst>
          </p:cNvPr>
          <p:cNvSpPr txBox="1"/>
          <p:nvPr/>
        </p:nvSpPr>
        <p:spPr>
          <a:xfrm>
            <a:off x="1595275" y="1429926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需求：统计其中每一个单词出现的总次数</a:t>
            </a:r>
            <a:r>
              <a:rPr lang="en-US" altLang="zh-CN" sz="1200" dirty="0"/>
              <a:t>(</a:t>
            </a:r>
            <a:r>
              <a:rPr lang="zh-CN" altLang="en-US" sz="1200" dirty="0"/>
              <a:t>查询结果：</a:t>
            </a:r>
            <a:r>
              <a:rPr lang="en-US" altLang="zh-CN" sz="1200" dirty="0"/>
              <a:t>a-p</a:t>
            </a:r>
            <a:r>
              <a:rPr lang="zh-CN" altLang="en-US" sz="1200" dirty="0"/>
              <a:t>一个文件，</a:t>
            </a:r>
            <a:r>
              <a:rPr lang="en-US" altLang="zh-CN" sz="1200" dirty="0"/>
              <a:t>q-z</a:t>
            </a:r>
            <a:r>
              <a:rPr lang="zh-CN" altLang="en-US" sz="1200" dirty="0"/>
              <a:t>一个文件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17670-790E-4E65-9DD3-844B9A6DA9C2}"/>
              </a:ext>
            </a:extLst>
          </p:cNvPr>
          <p:cNvSpPr/>
          <p:nvPr/>
        </p:nvSpPr>
        <p:spPr>
          <a:xfrm>
            <a:off x="3863103" y="1792063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1502ED-6B11-4105-929F-ACF7858CDD50}"/>
              </a:ext>
            </a:extLst>
          </p:cNvPr>
          <p:cNvSpPr/>
          <p:nvPr/>
        </p:nvSpPr>
        <p:spPr>
          <a:xfrm>
            <a:off x="4007119" y="2261119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E8DC38-99A2-4181-A056-89AFFBE66BBC}"/>
              </a:ext>
            </a:extLst>
          </p:cNvPr>
          <p:cNvSpPr/>
          <p:nvPr/>
        </p:nvSpPr>
        <p:spPr>
          <a:xfrm>
            <a:off x="4542940" y="2408555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786980-B7E1-4B38-B858-9DE10EB417C9}"/>
              </a:ext>
            </a:extLst>
          </p:cNvPr>
          <p:cNvSpPr/>
          <p:nvPr/>
        </p:nvSpPr>
        <p:spPr>
          <a:xfrm>
            <a:off x="3863104" y="3298237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2C363E-BC21-4BEE-AAAB-8A3D1EFD6ACD}"/>
              </a:ext>
            </a:extLst>
          </p:cNvPr>
          <p:cNvSpPr/>
          <p:nvPr/>
        </p:nvSpPr>
        <p:spPr>
          <a:xfrm>
            <a:off x="4007119" y="343972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7E810D-3CD7-47E9-8F1C-B5F1A198C347}"/>
              </a:ext>
            </a:extLst>
          </p:cNvPr>
          <p:cNvSpPr/>
          <p:nvPr/>
        </p:nvSpPr>
        <p:spPr>
          <a:xfrm>
            <a:off x="4566175" y="3669401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1ACDEE-207B-4CFE-B56D-E9CB50953640}"/>
              </a:ext>
            </a:extLst>
          </p:cNvPr>
          <p:cNvSpPr/>
          <p:nvPr/>
        </p:nvSpPr>
        <p:spPr>
          <a:xfrm>
            <a:off x="3863104" y="4701977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08940C-BFFB-4860-B1F8-19606ED032D9}"/>
              </a:ext>
            </a:extLst>
          </p:cNvPr>
          <p:cNvSpPr/>
          <p:nvPr/>
        </p:nvSpPr>
        <p:spPr>
          <a:xfrm>
            <a:off x="4007119" y="5206927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93CC847-CC3B-4CCF-AEC7-ABC4D49FADE6}"/>
              </a:ext>
            </a:extLst>
          </p:cNvPr>
          <p:cNvSpPr/>
          <p:nvPr/>
        </p:nvSpPr>
        <p:spPr>
          <a:xfrm>
            <a:off x="4546789" y="5073141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F50180-9504-44C6-869A-2FBB2A08F43D}"/>
              </a:ext>
            </a:extLst>
          </p:cNvPr>
          <p:cNvSpPr txBox="1"/>
          <p:nvPr/>
        </p:nvSpPr>
        <p:spPr>
          <a:xfrm>
            <a:off x="4370792" y="2120523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987CD7-9F7C-48E9-9A9D-A5F9668ABCFD}"/>
              </a:ext>
            </a:extLst>
          </p:cNvPr>
          <p:cNvSpPr txBox="1"/>
          <p:nvPr/>
        </p:nvSpPr>
        <p:spPr>
          <a:xfrm>
            <a:off x="4374970" y="3386122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AC27E2-4CEB-41D7-B860-C4B02EBAB673}"/>
              </a:ext>
            </a:extLst>
          </p:cNvPr>
          <p:cNvSpPr txBox="1"/>
          <p:nvPr/>
        </p:nvSpPr>
        <p:spPr>
          <a:xfrm>
            <a:off x="4374970" y="4781457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108F89-7A56-4F13-953E-F82FFA061BC3}"/>
              </a:ext>
            </a:extLst>
          </p:cNvPr>
          <p:cNvSpPr/>
          <p:nvPr/>
        </p:nvSpPr>
        <p:spPr>
          <a:xfrm>
            <a:off x="5467432" y="3610291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A4BFD65-6D0E-45A1-BBCC-555D9372A2FC}"/>
              </a:ext>
            </a:extLst>
          </p:cNvPr>
          <p:cNvSpPr/>
          <p:nvPr/>
        </p:nvSpPr>
        <p:spPr>
          <a:xfrm>
            <a:off x="5642320" y="3799423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F62C76-0E94-4607-915B-DD0E1E6B52DE}"/>
              </a:ext>
            </a:extLst>
          </p:cNvPr>
          <p:cNvSpPr txBox="1"/>
          <p:nvPr/>
        </p:nvSpPr>
        <p:spPr>
          <a:xfrm>
            <a:off x="5930352" y="3799423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reducetask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B573B2-174F-4976-A69C-0ABF4BBA2626}"/>
              </a:ext>
            </a:extLst>
          </p:cNvPr>
          <p:cNvSpPr/>
          <p:nvPr/>
        </p:nvSpPr>
        <p:spPr>
          <a:xfrm>
            <a:off x="5467432" y="4918001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F518C81-5624-4BDB-B6CF-6101F59C7041}"/>
              </a:ext>
            </a:extLst>
          </p:cNvPr>
          <p:cNvSpPr/>
          <p:nvPr/>
        </p:nvSpPr>
        <p:spPr>
          <a:xfrm>
            <a:off x="5642320" y="5107133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B72004-CBB2-48C8-B649-153E982D1211}"/>
              </a:ext>
            </a:extLst>
          </p:cNvPr>
          <p:cNvSpPr txBox="1"/>
          <p:nvPr/>
        </p:nvSpPr>
        <p:spPr>
          <a:xfrm>
            <a:off x="5930352" y="5107133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reducetask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001CDE-A519-47CD-B306-711683CF8AAA}"/>
              </a:ext>
            </a:extLst>
          </p:cNvPr>
          <p:cNvSpPr/>
          <p:nvPr/>
        </p:nvSpPr>
        <p:spPr>
          <a:xfrm>
            <a:off x="3630398" y="1721731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815FAC-9D39-46B8-8A7C-6EDAB2E3E045}"/>
              </a:ext>
            </a:extLst>
          </p:cNvPr>
          <p:cNvSpPr/>
          <p:nvPr/>
        </p:nvSpPr>
        <p:spPr>
          <a:xfrm>
            <a:off x="3630398" y="3218398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18C55-4A41-4ACC-9467-1E43E9248051}"/>
              </a:ext>
            </a:extLst>
          </p:cNvPr>
          <p:cNvSpPr/>
          <p:nvPr/>
        </p:nvSpPr>
        <p:spPr>
          <a:xfrm>
            <a:off x="3630398" y="4631648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038CB5-44CA-4A01-A102-26CBFDB54CB3}"/>
              </a:ext>
            </a:extLst>
          </p:cNvPr>
          <p:cNvSpPr txBox="1"/>
          <p:nvPr/>
        </p:nvSpPr>
        <p:spPr>
          <a:xfrm>
            <a:off x="5378904" y="332116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统计</a:t>
            </a:r>
            <a:r>
              <a:rPr lang="en-US" altLang="zh-CN" sz="1050" dirty="0"/>
              <a:t>a-p</a:t>
            </a:r>
            <a:r>
              <a:rPr lang="zh-CN" altLang="en-US" sz="1050" dirty="0"/>
              <a:t>开头的单词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A5FE6F-6DDF-48C3-A5AF-854F69F34D42}"/>
              </a:ext>
            </a:extLst>
          </p:cNvPr>
          <p:cNvSpPr txBox="1"/>
          <p:nvPr/>
        </p:nvSpPr>
        <p:spPr>
          <a:xfrm>
            <a:off x="5425230" y="4629969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统计</a:t>
            </a:r>
            <a:r>
              <a:rPr lang="en-US" altLang="zh-CN" sz="1050" dirty="0"/>
              <a:t>q-z</a:t>
            </a:r>
            <a:r>
              <a:rPr lang="zh-CN" altLang="en-US" sz="1050" dirty="0"/>
              <a:t>开头的单词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B245F3C-6EA2-4FDD-A72D-4D770B4A6BA3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2689830" y="2375911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B5570B8-C726-476F-B05B-F0834543D56A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89830" y="3053882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705A4A-8C25-4CF9-A1E6-FFADFC8D85DD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695944" y="4376308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3B9168B-A938-48AA-A120-0AEEC26E7426}"/>
              </a:ext>
            </a:extLst>
          </p:cNvPr>
          <p:cNvSpPr txBox="1"/>
          <p:nvPr/>
        </p:nvSpPr>
        <p:spPr>
          <a:xfrm>
            <a:off x="7127728" y="1634983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1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862020-3BE6-4AD5-8A22-591D37574D7B}"/>
              </a:ext>
            </a:extLst>
          </p:cNvPr>
          <p:cNvSpPr txBox="1"/>
          <p:nvPr/>
        </p:nvSpPr>
        <p:spPr>
          <a:xfrm>
            <a:off x="7131450" y="1850818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并发实例，完全并行</a:t>
            </a:r>
            <a:r>
              <a:rPr lang="zh-CN" altLang="en-US" sz="1050" dirty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EE9094-25EC-40F4-8307-84F85AD8985B}"/>
              </a:ext>
            </a:extLst>
          </p:cNvPr>
          <p:cNvSpPr txBox="1"/>
          <p:nvPr/>
        </p:nvSpPr>
        <p:spPr>
          <a:xfrm>
            <a:off x="7126355" y="2250425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3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并发实例互不相干，但是他们的数据依赖于上一个阶段的所有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88E393-B4A5-4E07-A293-91D76EF3090C}"/>
              </a:ext>
            </a:extLst>
          </p:cNvPr>
          <p:cNvSpPr txBox="1"/>
          <p:nvPr/>
        </p:nvSpPr>
        <p:spPr>
          <a:xfrm>
            <a:off x="7126356" y="2817896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4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35BD1E-49FF-404F-B7DB-6D86D2013093}"/>
              </a:ext>
            </a:extLst>
          </p:cNvPr>
          <p:cNvSpPr txBox="1"/>
          <p:nvPr/>
        </p:nvSpPr>
        <p:spPr>
          <a:xfrm>
            <a:off x="4188944" y="411085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Hashmap</a:t>
            </a:r>
            <a:r>
              <a:rPr lang="en-US" altLang="zh-CN" sz="1200" dirty="0"/>
              <a:t>(q-z)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CADA9A-6DE1-4ECF-A845-034224ED2B52}"/>
              </a:ext>
            </a:extLst>
          </p:cNvPr>
          <p:cNvSpPr txBox="1"/>
          <p:nvPr/>
        </p:nvSpPr>
        <p:spPr>
          <a:xfrm>
            <a:off x="4191348" y="3908099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Hashmap</a:t>
            </a:r>
            <a:r>
              <a:rPr lang="en-US" altLang="zh-CN" sz="1200" dirty="0"/>
              <a:t>(a-p)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770244-55A9-41AB-8D9E-72430B73F0DB}"/>
              </a:ext>
            </a:extLst>
          </p:cNvPr>
          <p:cNvSpPr txBox="1"/>
          <p:nvPr/>
        </p:nvSpPr>
        <p:spPr>
          <a:xfrm>
            <a:off x="4989424" y="1793742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0D4A68-4306-42B1-8F92-B6A4EC87EA4B}"/>
              </a:ext>
            </a:extLst>
          </p:cNvPr>
          <p:cNvSpPr txBox="1"/>
          <p:nvPr/>
        </p:nvSpPr>
        <p:spPr>
          <a:xfrm>
            <a:off x="4983769" y="1937758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BA83F3-162D-4C51-BBE5-11544EFE62BD}"/>
              </a:ext>
            </a:extLst>
          </p:cNvPr>
          <p:cNvSpPr txBox="1"/>
          <p:nvPr/>
        </p:nvSpPr>
        <p:spPr>
          <a:xfrm>
            <a:off x="4983769" y="2081774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D6572A-5054-40DC-BD82-397CD9A64617}"/>
              </a:ext>
            </a:extLst>
          </p:cNvPr>
          <p:cNvSpPr txBox="1"/>
          <p:nvPr/>
        </p:nvSpPr>
        <p:spPr>
          <a:xfrm>
            <a:off x="4983769" y="2225790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7C2CC5-B088-453D-A256-B7DB3C298B9D}"/>
              </a:ext>
            </a:extLst>
          </p:cNvPr>
          <p:cNvSpPr txBox="1"/>
          <p:nvPr/>
        </p:nvSpPr>
        <p:spPr>
          <a:xfrm>
            <a:off x="4862737" y="2442826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25F22C-56FB-49F3-9720-0BF64A62B8D8}"/>
              </a:ext>
            </a:extLst>
          </p:cNvPr>
          <p:cNvSpPr txBox="1"/>
          <p:nvPr/>
        </p:nvSpPr>
        <p:spPr>
          <a:xfrm>
            <a:off x="4979843" y="2585830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5</a:t>
            </a:r>
            <a:r>
              <a:rPr lang="zh-CN" altLang="en-US" sz="1000" dirty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个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B199F4-4781-4337-B190-CE37961D76EA}"/>
              </a:ext>
            </a:extLst>
          </p:cNvPr>
          <p:cNvCxnSpPr>
            <a:endCxn id="19" idx="2"/>
          </p:cNvCxnSpPr>
          <p:nvPr/>
        </p:nvCxnSpPr>
        <p:spPr>
          <a:xfrm flipV="1">
            <a:off x="5128729" y="3949403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C6D3E48-002C-4623-BF56-A5421B16E302}"/>
              </a:ext>
            </a:extLst>
          </p:cNvPr>
          <p:cNvCxnSpPr>
            <a:endCxn id="22" idx="2"/>
          </p:cNvCxnSpPr>
          <p:nvPr/>
        </p:nvCxnSpPr>
        <p:spPr>
          <a:xfrm>
            <a:off x="5117259" y="4264781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37A0B43-0B96-4139-8F4B-D21018F3B29C}"/>
              </a:ext>
            </a:extLst>
          </p:cNvPr>
          <p:cNvSpPr/>
          <p:nvPr/>
        </p:nvSpPr>
        <p:spPr>
          <a:xfrm>
            <a:off x="7176529" y="3758301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输出结果到文件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F85A7D-731B-4E2D-9661-769B88F04F10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4223143" y="2375911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04F74B6-FDB3-4F04-8F91-D1D2700DE284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4223143" y="3554519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AB63CB-BC75-4E7F-BDBE-1CB40EEBD2F6}"/>
              </a:ext>
            </a:extLst>
          </p:cNvPr>
          <p:cNvCxnSpPr>
            <a:stCxn id="18" idx="3"/>
            <a:endCxn id="46" idx="1"/>
          </p:cNvCxnSpPr>
          <p:nvPr/>
        </p:nvCxnSpPr>
        <p:spPr>
          <a:xfrm>
            <a:off x="6866456" y="3946557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D528BC1-3E83-4CA0-8E45-76B81DC66304}"/>
              </a:ext>
            </a:extLst>
          </p:cNvPr>
          <p:cNvSpPr/>
          <p:nvPr/>
        </p:nvSpPr>
        <p:spPr>
          <a:xfrm>
            <a:off x="7158790" y="5034102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输出结果到文件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9B3E1C-8E0B-4B12-9EAA-B80F2B580E00}"/>
              </a:ext>
            </a:extLst>
          </p:cNvPr>
          <p:cNvSpPr txBox="1"/>
          <p:nvPr/>
        </p:nvSpPr>
        <p:spPr>
          <a:xfrm>
            <a:off x="8109269" y="3921478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639DE1A-F78C-40CE-8F5E-DA2D48F14947}"/>
              </a:ext>
            </a:extLst>
          </p:cNvPr>
          <p:cNvSpPr txBox="1"/>
          <p:nvPr/>
        </p:nvSpPr>
        <p:spPr>
          <a:xfrm>
            <a:off x="8109851" y="4143714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/>
              <a:t>如何</a:t>
            </a:r>
            <a:r>
              <a:rPr lang="zh-CN" altLang="en-US" sz="1050" dirty="0"/>
              <a:t>进行任务分配</a:t>
            </a:r>
            <a:endParaRPr lang="zh-CN" altLang="zh-CN" sz="105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DE4BD5-5B8B-444E-AA87-89FE9987A9C6}"/>
              </a:ext>
            </a:extLst>
          </p:cNvPr>
          <p:cNvSpPr txBox="1"/>
          <p:nvPr/>
        </p:nvSpPr>
        <p:spPr>
          <a:xfrm>
            <a:off x="8112363" y="4380663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/>
              <a:t>3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79170E-C74C-4C8E-94C0-C4B6FFFB85CC}"/>
              </a:ext>
            </a:extLst>
          </p:cNvPr>
          <p:cNvSpPr txBox="1"/>
          <p:nvPr/>
        </p:nvSpPr>
        <p:spPr>
          <a:xfrm>
            <a:off x="8107553" y="4629969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/>
              <a:t>4</a:t>
            </a:r>
            <a:r>
              <a:rPr lang="zh-CN" altLang="en-US" sz="1050" dirty="0"/>
              <a:t>）</a:t>
            </a:r>
            <a:r>
              <a:rPr lang="zh-CN" altLang="zh-CN" sz="1050" dirty="0"/>
              <a:t>如果某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运行失败，如何处理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C8C1E10-4F4C-4655-9FF5-DF1ACE8F96F9}"/>
              </a:ext>
            </a:extLst>
          </p:cNvPr>
          <p:cNvSpPr txBox="1"/>
          <p:nvPr/>
        </p:nvSpPr>
        <p:spPr>
          <a:xfrm>
            <a:off x="8108890" y="4874294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/>
              <a:t>5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如果都要自己负责输出数据的分区，很麻烦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BF8FCF-AEC7-4392-9087-14223655D21E}"/>
              </a:ext>
            </a:extLst>
          </p:cNvPr>
          <p:cNvSpPr txBox="1"/>
          <p:nvPr/>
        </p:nvSpPr>
        <p:spPr>
          <a:xfrm>
            <a:off x="8094894" y="373795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/>
              <a:t>若干问题细节</a:t>
            </a:r>
            <a:endParaRPr lang="en-US" altLang="zh-CN" sz="105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DD26181-1BB0-4B7B-8ABD-6B14D2CC80E0}"/>
              </a:ext>
            </a:extLst>
          </p:cNvPr>
          <p:cNvCxnSpPr>
            <a:stCxn id="21" idx="3"/>
            <a:endCxn id="50" idx="1"/>
          </p:cNvCxnSpPr>
          <p:nvPr/>
        </p:nvCxnSpPr>
        <p:spPr>
          <a:xfrm flipV="1">
            <a:off x="6866456" y="5247467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EE83867-2D11-44D6-B359-2AB230938FD9}"/>
              </a:ext>
            </a:extLst>
          </p:cNvPr>
          <p:cNvCxnSpPr>
            <a:stCxn id="13" idx="3"/>
          </p:cNvCxnSpPr>
          <p:nvPr/>
        </p:nvCxnSpPr>
        <p:spPr>
          <a:xfrm flipV="1">
            <a:off x="4223143" y="5206927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5217344-AD4D-4753-A3C6-651B4A7A88A3}"/>
              </a:ext>
            </a:extLst>
          </p:cNvPr>
          <p:cNvSpPr txBox="1"/>
          <p:nvPr/>
        </p:nvSpPr>
        <p:spPr>
          <a:xfrm>
            <a:off x="1722452" y="5168244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输入数据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F3222D-F535-40E7-8D89-00A7D7B4DC26}"/>
              </a:ext>
            </a:extLst>
          </p:cNvPr>
          <p:cNvSpPr txBox="1"/>
          <p:nvPr/>
        </p:nvSpPr>
        <p:spPr>
          <a:xfrm>
            <a:off x="4710191" y="1472451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Map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Reduce</a:t>
            </a:r>
            <a:r>
              <a:rPr lang="zh-CN" altLang="en-US" sz="1200" b="1" dirty="0"/>
              <a:t>阶段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9415805-7C0A-4D1E-AC56-37C19FD2B370}"/>
              </a:ext>
            </a:extLst>
          </p:cNvPr>
          <p:cNvSpPr txBox="1"/>
          <p:nvPr/>
        </p:nvSpPr>
        <p:spPr>
          <a:xfrm>
            <a:off x="7181684" y="3482970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输出数据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81DB0BE-EB03-4590-8F16-C1B8F6B3AFE0}"/>
              </a:ext>
            </a:extLst>
          </p:cNvPr>
          <p:cNvSpPr/>
          <p:nvPr/>
        </p:nvSpPr>
        <p:spPr>
          <a:xfrm>
            <a:off x="6950416" y="5488299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740E5D-EA0B-4145-9809-03A9E006494F}"/>
              </a:ext>
            </a:extLst>
          </p:cNvPr>
          <p:cNvSpPr txBox="1"/>
          <p:nvPr/>
        </p:nvSpPr>
        <p:spPr>
          <a:xfrm>
            <a:off x="4176229" y="526010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Hashmap</a:t>
            </a:r>
            <a:r>
              <a:rPr lang="en-US" altLang="zh-CN" sz="1200" dirty="0"/>
              <a:t>(a-p)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E8B1B30-8397-4500-9D5B-95F0152D4DCA}"/>
              </a:ext>
            </a:extLst>
          </p:cNvPr>
          <p:cNvSpPr txBox="1"/>
          <p:nvPr/>
        </p:nvSpPr>
        <p:spPr>
          <a:xfrm>
            <a:off x="4163348" y="540193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Hashmap</a:t>
            </a:r>
            <a:r>
              <a:rPr lang="en-US" altLang="zh-CN" sz="1200" dirty="0"/>
              <a:t>(q-z)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3B41578-0885-4706-83C8-324C49B20D8E}"/>
              </a:ext>
            </a:extLst>
          </p:cNvPr>
          <p:cNvCxnSpPr/>
          <p:nvPr/>
        </p:nvCxnSpPr>
        <p:spPr>
          <a:xfrm flipV="1">
            <a:off x="5166030" y="3977880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06FE54-6398-4FF4-847C-365416D159CC}"/>
              </a:ext>
            </a:extLst>
          </p:cNvPr>
          <p:cNvCxnSpPr/>
          <p:nvPr/>
        </p:nvCxnSpPr>
        <p:spPr>
          <a:xfrm flipV="1">
            <a:off x="5138222" y="5232376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44B02C6-6F9A-46FB-8765-34D4FBF3D995}"/>
              </a:ext>
            </a:extLst>
          </p:cNvPr>
          <p:cNvCxnSpPr>
            <a:stCxn id="8" idx="5"/>
          </p:cNvCxnSpPr>
          <p:nvPr/>
        </p:nvCxnSpPr>
        <p:spPr>
          <a:xfrm>
            <a:off x="4788791" y="2664586"/>
            <a:ext cx="832619" cy="126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6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E4B1B2-90A3-4D78-BC2D-94605564CC2D}"/>
              </a:ext>
            </a:extLst>
          </p:cNvPr>
          <p:cNvSpPr/>
          <p:nvPr/>
        </p:nvSpPr>
        <p:spPr>
          <a:xfrm>
            <a:off x="4656372" y="132191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75D03-191A-40DB-A668-83570418CBC9}"/>
              </a:ext>
            </a:extLst>
          </p:cNvPr>
          <p:cNvSpPr/>
          <p:nvPr/>
        </p:nvSpPr>
        <p:spPr>
          <a:xfrm>
            <a:off x="1688537" y="2104359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atguigu</a:t>
            </a:r>
            <a:r>
              <a:rPr lang="en-US" altLang="zh-CN" sz="1050" dirty="0"/>
              <a:t> </a:t>
            </a:r>
            <a:r>
              <a:rPr lang="en-US" altLang="zh-CN" sz="1050" dirty="0" err="1"/>
              <a:t>bigdata</a:t>
            </a:r>
            <a:r>
              <a:rPr lang="en-US" altLang="zh-CN" sz="1050" dirty="0"/>
              <a:t> </a:t>
            </a:r>
            <a:r>
              <a:rPr lang="en-US" altLang="zh-CN" sz="1050" dirty="0" err="1"/>
              <a:t>Hbase</a:t>
            </a:r>
            <a:endParaRPr lang="en-US" altLang="zh-CN" sz="1050" dirty="0"/>
          </a:p>
          <a:p>
            <a:pPr algn="ctr"/>
            <a:r>
              <a:rPr lang="en-US" altLang="zh-CN" sz="1050" dirty="0"/>
              <a:t>hive</a:t>
            </a:r>
          </a:p>
          <a:p>
            <a:pPr algn="ctr"/>
            <a:r>
              <a:rPr lang="en-US" altLang="zh-CN" sz="1050" dirty="0"/>
              <a:t>spark</a:t>
            </a:r>
          </a:p>
          <a:p>
            <a:pPr algn="ctr"/>
            <a:r>
              <a:rPr lang="en-US" altLang="zh-CN" sz="1050" dirty="0"/>
              <a:t>…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BBB3D-0665-450D-B597-97791A82983B}"/>
              </a:ext>
            </a:extLst>
          </p:cNvPr>
          <p:cNvSpPr/>
          <p:nvPr/>
        </p:nvSpPr>
        <p:spPr>
          <a:xfrm>
            <a:off x="2047104" y="2459850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Java </a:t>
            </a:r>
            <a:r>
              <a:rPr lang="en-US" altLang="zh-CN" sz="1050" dirty="0" err="1"/>
              <a:t>php</a:t>
            </a:r>
            <a:r>
              <a:rPr lang="en-US" altLang="zh-CN" sz="1050" dirty="0"/>
              <a:t> </a:t>
            </a:r>
          </a:p>
          <a:p>
            <a:pPr algn="ctr"/>
            <a:r>
              <a:rPr lang="en-US" altLang="zh-CN" sz="1050" dirty="0"/>
              <a:t>Android</a:t>
            </a:r>
          </a:p>
          <a:p>
            <a:pPr algn="ctr"/>
            <a:r>
              <a:rPr lang="en-US" altLang="zh-CN" sz="1050" dirty="0"/>
              <a:t>Html5</a:t>
            </a:r>
          </a:p>
          <a:p>
            <a:pPr algn="ctr"/>
            <a:r>
              <a:rPr lang="en-US" altLang="zh-CN" sz="1050" dirty="0" err="1"/>
              <a:t>Bigdata</a:t>
            </a:r>
            <a:endParaRPr lang="en-US" altLang="zh-CN" sz="1050" dirty="0"/>
          </a:p>
          <a:p>
            <a:pPr algn="ctr"/>
            <a:r>
              <a:rPr lang="en-US" altLang="zh-CN" sz="1050" dirty="0"/>
              <a:t>python</a:t>
            </a:r>
          </a:p>
          <a:p>
            <a:pPr algn="ctr"/>
            <a:r>
              <a:rPr lang="en-US" altLang="zh-CN" sz="1050" dirty="0"/>
              <a:t>…</a:t>
            </a:r>
            <a:endParaRPr lang="zh-CN" altLang="en-US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0B395-0EF3-41CE-8B16-5F09606F37B9}"/>
              </a:ext>
            </a:extLst>
          </p:cNvPr>
          <p:cNvSpPr txBox="1"/>
          <p:nvPr/>
        </p:nvSpPr>
        <p:spPr>
          <a:xfrm>
            <a:off x="1666608" y="1672311"/>
            <a:ext cx="1484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 </a:t>
            </a:r>
            <a:r>
              <a:rPr lang="zh-CN" altLang="en-US" sz="1050" dirty="0"/>
              <a:t>待处理文本</a:t>
            </a:r>
            <a:endParaRPr lang="en-US" altLang="zh-CN" sz="1050" dirty="0"/>
          </a:p>
          <a:p>
            <a:r>
              <a:rPr lang="en-US" altLang="zh-CN" sz="1050" dirty="0"/>
              <a:t>/user/</a:t>
            </a:r>
            <a:r>
              <a:rPr lang="en-US" altLang="zh-CN" sz="1050" dirty="0" err="1"/>
              <a:t>atguigu</a:t>
            </a:r>
            <a:r>
              <a:rPr lang="en-US" altLang="zh-CN" sz="1050" dirty="0"/>
              <a:t>/input</a:t>
            </a:r>
            <a:endParaRPr lang="zh-CN" altLang="en-US" sz="10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B731F-12B6-49DF-A6C2-7B365857EBCE}"/>
              </a:ext>
            </a:extLst>
          </p:cNvPr>
          <p:cNvSpPr/>
          <p:nvPr/>
        </p:nvSpPr>
        <p:spPr>
          <a:xfrm>
            <a:off x="3814538" y="1672311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BF4102-7999-4224-962A-106756879223}"/>
              </a:ext>
            </a:extLst>
          </p:cNvPr>
          <p:cNvSpPr/>
          <p:nvPr/>
        </p:nvSpPr>
        <p:spPr>
          <a:xfrm>
            <a:off x="3809205" y="3227608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6D83EC-1968-4FD6-B309-431ECC928D0F}"/>
              </a:ext>
            </a:extLst>
          </p:cNvPr>
          <p:cNvSpPr/>
          <p:nvPr/>
        </p:nvSpPr>
        <p:spPr>
          <a:xfrm>
            <a:off x="3809205" y="4119695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4F8C94-B585-43AA-996D-CB0BBD439D33}"/>
              </a:ext>
            </a:extLst>
          </p:cNvPr>
          <p:cNvSpPr/>
          <p:nvPr/>
        </p:nvSpPr>
        <p:spPr>
          <a:xfrm>
            <a:off x="3809205" y="5054128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appmaster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1000" dirty="0" err="1"/>
              <a:t>NodeManager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97E05A-A9F1-4A8E-8F61-6B112B5148ED}"/>
              </a:ext>
            </a:extLst>
          </p:cNvPr>
          <p:cNvSpPr/>
          <p:nvPr/>
        </p:nvSpPr>
        <p:spPr>
          <a:xfrm>
            <a:off x="1688538" y="5203299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客户端</a:t>
            </a:r>
          </a:p>
        </p:txBody>
      </p:sp>
      <p:cxnSp>
        <p:nvCxnSpPr>
          <p:cNvPr id="11" name="曲线连接符 12">
            <a:extLst>
              <a:ext uri="{FF2B5EF4-FFF2-40B4-BE49-F238E27FC236}">
                <a16:creationId xmlns:a16="http://schemas.microsoft.com/office/drawing/2014/main" id="{99F0EEE9-7F92-4B1C-977F-9319145343D2}"/>
              </a:ext>
            </a:extLst>
          </p:cNvPr>
          <p:cNvCxnSpPr>
            <a:stCxn id="10" idx="2"/>
          </p:cNvCxnSpPr>
          <p:nvPr/>
        </p:nvCxnSpPr>
        <p:spPr>
          <a:xfrm rot="10800000" flipH="1">
            <a:off x="1688538" y="3112603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0C842E-D7B3-4C72-AF83-F3B8125F7EA7}"/>
              </a:ext>
            </a:extLst>
          </p:cNvPr>
          <p:cNvSpPr txBox="1"/>
          <p:nvPr/>
        </p:nvSpPr>
        <p:spPr>
          <a:xfrm>
            <a:off x="1787360" y="4264599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 0-128</a:t>
            </a:r>
          </a:p>
          <a:p>
            <a:r>
              <a:rPr lang="en-US" altLang="zh-CN" sz="1000" dirty="0"/>
              <a:t>ss.txt  128-200</a:t>
            </a:r>
          </a:p>
          <a:p>
            <a:r>
              <a:rPr lang="en-US" altLang="zh-CN" sz="1000" dirty="0"/>
              <a:t>bb.txt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A57048-8CAB-4097-9C5A-8CDB2C37DEAE}"/>
              </a:ext>
            </a:extLst>
          </p:cNvPr>
          <p:cNvSpPr txBox="1"/>
          <p:nvPr/>
        </p:nvSpPr>
        <p:spPr>
          <a:xfrm>
            <a:off x="2512064" y="210435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200m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6F4CF4-89F0-4863-9F16-AADEC171CCDB}"/>
              </a:ext>
            </a:extLst>
          </p:cNvPr>
          <p:cNvSpPr txBox="1"/>
          <p:nvPr/>
        </p:nvSpPr>
        <p:spPr>
          <a:xfrm>
            <a:off x="2739128" y="2949075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bb.txt</a:t>
            </a:r>
          </a:p>
          <a:p>
            <a:r>
              <a:rPr lang="en-US" altLang="zh-CN" sz="1000" dirty="0"/>
              <a:t>100m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84FCE9-84FB-43D3-9629-B267B1CC9ABA}"/>
              </a:ext>
            </a:extLst>
          </p:cNvPr>
          <p:cNvSpPr/>
          <p:nvPr/>
        </p:nvSpPr>
        <p:spPr>
          <a:xfrm>
            <a:off x="2701114" y="4657665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Job.split</a:t>
            </a:r>
            <a:endParaRPr lang="en-US" altLang="zh-CN" sz="1000" dirty="0"/>
          </a:p>
          <a:p>
            <a:pPr algn="ctr"/>
            <a:r>
              <a:rPr lang="en-US" altLang="zh-CN" sz="1000" dirty="0"/>
              <a:t>wc.jar</a:t>
            </a:r>
          </a:p>
          <a:p>
            <a:pPr algn="ctr"/>
            <a:r>
              <a:rPr lang="en-US" altLang="zh-CN" sz="1000" dirty="0"/>
              <a:t>Job.xml</a:t>
            </a:r>
            <a:endParaRPr lang="zh-CN" altLang="en-US" sz="1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9BA08B-F763-4E5D-B932-102BEBAF58FE}"/>
              </a:ext>
            </a:extLst>
          </p:cNvPr>
          <p:cNvCxnSpPr>
            <a:stCxn id="15" idx="2"/>
          </p:cNvCxnSpPr>
          <p:nvPr/>
        </p:nvCxnSpPr>
        <p:spPr>
          <a:xfrm flipH="1">
            <a:off x="2535212" y="5128695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云形 16">
            <a:extLst>
              <a:ext uri="{FF2B5EF4-FFF2-40B4-BE49-F238E27FC236}">
                <a16:creationId xmlns:a16="http://schemas.microsoft.com/office/drawing/2014/main" id="{4AC13063-C487-41BC-AE00-825E89CA78E4}"/>
              </a:ext>
            </a:extLst>
          </p:cNvPr>
          <p:cNvSpPr/>
          <p:nvPr/>
        </p:nvSpPr>
        <p:spPr>
          <a:xfrm>
            <a:off x="2735062" y="5379004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Yarn</a:t>
            </a:r>
          </a:p>
          <a:p>
            <a:pPr algn="ctr"/>
            <a:r>
              <a:rPr lang="en-US" altLang="zh-CN" sz="1050" dirty="0"/>
              <a:t>RM</a:t>
            </a:r>
            <a:endParaRPr lang="zh-CN" altLang="en-US" sz="105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709872-B90F-4A30-9EB2-EA9E3049A68E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2489488" y="5382021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E2A2C3-A408-426C-BF25-52414EDE651E}"/>
              </a:ext>
            </a:extLst>
          </p:cNvPr>
          <p:cNvCxnSpPr>
            <a:stCxn id="17" idx="0"/>
            <a:endCxn id="9" idx="1"/>
          </p:cNvCxnSpPr>
          <p:nvPr/>
        </p:nvCxnSpPr>
        <p:spPr>
          <a:xfrm flipV="1">
            <a:off x="3506961" y="5379004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8ED352-A73A-4C90-8128-0FE981B44E64}"/>
              </a:ext>
            </a:extLst>
          </p:cNvPr>
          <p:cNvSpPr/>
          <p:nvPr/>
        </p:nvSpPr>
        <p:spPr>
          <a:xfrm>
            <a:off x="3238495" y="1860795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InputFormat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B1B91-57B9-4EE6-83DE-B7706B4E690E}"/>
              </a:ext>
            </a:extLst>
          </p:cNvPr>
          <p:cNvSpPr/>
          <p:nvPr/>
        </p:nvSpPr>
        <p:spPr>
          <a:xfrm>
            <a:off x="4117465" y="1851491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3821FA-AFDE-49AF-A572-018823F2C55C}"/>
              </a:ext>
            </a:extLst>
          </p:cNvPr>
          <p:cNvSpPr txBox="1"/>
          <p:nvPr/>
        </p:nvSpPr>
        <p:spPr>
          <a:xfrm>
            <a:off x="4225602" y="163879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 task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BF1D33-4507-4996-8282-4720F46B67CF}"/>
              </a:ext>
            </a:extLst>
          </p:cNvPr>
          <p:cNvSpPr/>
          <p:nvPr/>
        </p:nvSpPr>
        <p:spPr>
          <a:xfrm>
            <a:off x="3864284" y="2236155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wordcountMapper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EC9F22-1233-4DA5-9689-E0ACDE9A06EE}"/>
              </a:ext>
            </a:extLst>
          </p:cNvPr>
          <p:cNvSpPr/>
          <p:nvPr/>
        </p:nvSpPr>
        <p:spPr>
          <a:xfrm>
            <a:off x="4907852" y="1851491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outputCollector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26BFEB-283C-44E0-A5F8-5C4AEB88D060}"/>
              </a:ext>
            </a:extLst>
          </p:cNvPr>
          <p:cNvSpPr txBox="1"/>
          <p:nvPr/>
        </p:nvSpPr>
        <p:spPr>
          <a:xfrm>
            <a:off x="4449827" y="1831124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endParaRPr lang="en-US" altLang="zh-CN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186941-1DE0-480E-9BF1-87CF39D32502}"/>
              </a:ext>
            </a:extLst>
          </p:cNvPr>
          <p:cNvSpPr txBox="1"/>
          <p:nvPr/>
        </p:nvSpPr>
        <p:spPr>
          <a:xfrm>
            <a:off x="3890880" y="2585162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cxnSp>
        <p:nvCxnSpPr>
          <p:cNvPr id="27" name="肘形连接符 102">
            <a:extLst>
              <a:ext uri="{FF2B5EF4-FFF2-40B4-BE49-F238E27FC236}">
                <a16:creationId xmlns:a16="http://schemas.microsoft.com/office/drawing/2014/main" id="{522CDD2D-74A6-4434-A423-F39AAD7346AB}"/>
              </a:ext>
            </a:extLst>
          </p:cNvPr>
          <p:cNvCxnSpPr>
            <a:stCxn id="23" idx="1"/>
            <a:endCxn id="26" idx="1"/>
          </p:cNvCxnSpPr>
          <p:nvPr/>
        </p:nvCxnSpPr>
        <p:spPr>
          <a:xfrm rot="10800000" flipH="1" flipV="1">
            <a:off x="3864284" y="2401077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89B31D-A584-488A-9D77-CF013880BF17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4260328" y="2077345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6C8A98-F72B-43A6-8E80-E90D4ED96823}"/>
              </a:ext>
            </a:extLst>
          </p:cNvPr>
          <p:cNvCxnSpPr>
            <a:endCxn id="20" idx="1"/>
          </p:cNvCxnSpPr>
          <p:nvPr/>
        </p:nvCxnSpPr>
        <p:spPr>
          <a:xfrm flipV="1">
            <a:off x="2341074" y="1968940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B5DE59-3C91-472F-BE41-E9B7DF016C21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2748904" y="1968940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8AD391-9B61-4CF2-9E83-93CECAC93D3E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4117465" y="1954235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152">
            <a:extLst>
              <a:ext uri="{FF2B5EF4-FFF2-40B4-BE49-F238E27FC236}">
                <a16:creationId xmlns:a16="http://schemas.microsoft.com/office/drawing/2014/main" id="{8A89D339-93D4-47AC-BA04-8ACE3FE69822}"/>
              </a:ext>
            </a:extLst>
          </p:cNvPr>
          <p:cNvCxnSpPr>
            <a:endCxn id="24" idx="2"/>
          </p:cNvCxnSpPr>
          <p:nvPr/>
        </p:nvCxnSpPr>
        <p:spPr>
          <a:xfrm rot="5400000" flipH="1" flipV="1">
            <a:off x="4807846" y="2157538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22FB507-1745-48E5-AF6E-1F2252D29F12}"/>
              </a:ext>
            </a:extLst>
          </p:cNvPr>
          <p:cNvSpPr/>
          <p:nvPr/>
        </p:nvSpPr>
        <p:spPr>
          <a:xfrm>
            <a:off x="5665205" y="2335913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07E79C-5DBE-42B9-A066-90F3534AB478}"/>
              </a:ext>
            </a:extLst>
          </p:cNvPr>
          <p:cNvSpPr txBox="1"/>
          <p:nvPr/>
        </p:nvSpPr>
        <p:spPr>
          <a:xfrm>
            <a:off x="4225600" y="3192678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 task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C7C48C-8474-4219-B314-B038C8E2FA9F}"/>
              </a:ext>
            </a:extLst>
          </p:cNvPr>
          <p:cNvSpPr txBox="1"/>
          <p:nvPr/>
        </p:nvSpPr>
        <p:spPr>
          <a:xfrm>
            <a:off x="4225599" y="409038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 task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7F6AD5-0B78-4328-92BA-24E957832E44}"/>
              </a:ext>
            </a:extLst>
          </p:cNvPr>
          <p:cNvSpPr/>
          <p:nvPr/>
        </p:nvSpPr>
        <p:spPr>
          <a:xfrm>
            <a:off x="4113226" y="4307800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E8B45C-1F34-4E9A-A683-524012F7A0F7}"/>
              </a:ext>
            </a:extLst>
          </p:cNvPr>
          <p:cNvSpPr/>
          <p:nvPr/>
        </p:nvSpPr>
        <p:spPr>
          <a:xfrm>
            <a:off x="4113226" y="3435568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5C2179-97F3-4764-BE0D-6043BE246132}"/>
              </a:ext>
            </a:extLst>
          </p:cNvPr>
          <p:cNvSpPr txBox="1"/>
          <p:nvPr/>
        </p:nvSpPr>
        <p:spPr>
          <a:xfrm>
            <a:off x="4914856" y="3208478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128-200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95F150-0322-44CC-8F3B-D9E540A89686}"/>
              </a:ext>
            </a:extLst>
          </p:cNvPr>
          <p:cNvSpPr txBox="1"/>
          <p:nvPr/>
        </p:nvSpPr>
        <p:spPr>
          <a:xfrm>
            <a:off x="4888294" y="4109616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bb.txt 0-100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9352E9-FD72-4436-8503-F710639072FC}"/>
              </a:ext>
            </a:extLst>
          </p:cNvPr>
          <p:cNvSpPr txBox="1"/>
          <p:nvPr/>
        </p:nvSpPr>
        <p:spPr>
          <a:xfrm>
            <a:off x="4945855" y="1645204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0-128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AF6AA6A-4075-47D9-97A9-D115C4F0530D}"/>
              </a:ext>
            </a:extLst>
          </p:cNvPr>
          <p:cNvSpPr txBox="1"/>
          <p:nvPr/>
        </p:nvSpPr>
        <p:spPr>
          <a:xfrm>
            <a:off x="6464231" y="1960343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按照</a:t>
            </a:r>
            <a:r>
              <a:rPr lang="en-US" altLang="zh-CN" sz="1000" dirty="0"/>
              <a:t>k</a:t>
            </a:r>
            <a:r>
              <a:rPr lang="zh-CN" altLang="en-US" sz="1000" dirty="0"/>
              <a:t>分区排序后写入磁盘</a:t>
            </a:r>
            <a:endParaRPr lang="en-US" altLang="zh-CN" sz="1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C94C76A-F0A7-4D14-AFCA-786459EC2731}"/>
              </a:ext>
            </a:extLst>
          </p:cNvPr>
          <p:cNvCxnSpPr>
            <a:endCxn id="46" idx="0"/>
          </p:cNvCxnSpPr>
          <p:nvPr/>
        </p:nvCxnSpPr>
        <p:spPr>
          <a:xfrm>
            <a:off x="5966914" y="1956057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D836A4B-F0AC-4F02-AE9C-1A97F672DFA1}"/>
              </a:ext>
            </a:extLst>
          </p:cNvPr>
          <p:cNvSpPr txBox="1"/>
          <p:nvPr/>
        </p:nvSpPr>
        <p:spPr>
          <a:xfrm>
            <a:off x="5581434" y="2564456"/>
            <a:ext cx="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&lt;atguigu,1&gt;</a:t>
            </a:r>
          </a:p>
          <a:p>
            <a:r>
              <a:rPr lang="en-US" altLang="zh-CN" sz="800" dirty="0"/>
              <a:t>&lt;bigdata,1&gt;</a:t>
            </a:r>
          </a:p>
          <a:p>
            <a:r>
              <a:rPr lang="en-US" altLang="zh-CN" sz="800" dirty="0"/>
              <a:t>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FCC3CD-8B29-495A-86D4-0A1C7B5A8E67}"/>
              </a:ext>
            </a:extLst>
          </p:cNvPr>
          <p:cNvSpPr txBox="1"/>
          <p:nvPr/>
        </p:nvSpPr>
        <p:spPr>
          <a:xfrm>
            <a:off x="6178799" y="2564456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&lt;Hbase,1&gt;</a:t>
            </a:r>
          </a:p>
          <a:p>
            <a:r>
              <a:rPr lang="en-US" altLang="zh-CN" sz="800" dirty="0"/>
              <a:t>&lt;hive,1&gt;</a:t>
            </a:r>
          </a:p>
          <a:p>
            <a:r>
              <a:rPr lang="en-US" altLang="zh-CN" sz="800" dirty="0"/>
              <a:t>…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3AE591-6DA6-41BD-8AB9-202B2F46D07C}"/>
              </a:ext>
            </a:extLst>
          </p:cNvPr>
          <p:cNvSpPr txBox="1"/>
          <p:nvPr/>
        </p:nvSpPr>
        <p:spPr>
          <a:xfrm>
            <a:off x="6724073" y="2578798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&lt;spark,1&gt;</a:t>
            </a:r>
          </a:p>
          <a:p>
            <a:r>
              <a:rPr lang="en-US" altLang="zh-CN" sz="800" dirty="0"/>
              <a:t>…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CB8DF3-9CCE-409C-AF0F-7C6FC02C7301}"/>
              </a:ext>
            </a:extLst>
          </p:cNvPr>
          <p:cNvSpPr/>
          <p:nvPr/>
        </p:nvSpPr>
        <p:spPr>
          <a:xfrm>
            <a:off x="6196469" y="2332965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C08DFE-80AB-4300-AE17-7B7FF0008415}"/>
              </a:ext>
            </a:extLst>
          </p:cNvPr>
          <p:cNvSpPr/>
          <p:nvPr/>
        </p:nvSpPr>
        <p:spPr>
          <a:xfrm>
            <a:off x="6720154" y="2332965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33214EA-6A1B-4EAB-90B1-6FAB2A73632E}"/>
              </a:ext>
            </a:extLst>
          </p:cNvPr>
          <p:cNvSpPr/>
          <p:nvPr/>
        </p:nvSpPr>
        <p:spPr>
          <a:xfrm>
            <a:off x="7377003" y="367384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3FC0E81-8D74-4DAE-909B-B693A18F2AF1}"/>
              </a:ext>
            </a:extLst>
          </p:cNvPr>
          <p:cNvSpPr txBox="1"/>
          <p:nvPr/>
        </p:nvSpPr>
        <p:spPr>
          <a:xfrm>
            <a:off x="7760979" y="365125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 task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67BAD87-A738-4C1E-ADD4-CB9FC2FDD144}"/>
              </a:ext>
            </a:extLst>
          </p:cNvPr>
          <p:cNvSpPr txBox="1"/>
          <p:nvPr/>
        </p:nvSpPr>
        <p:spPr>
          <a:xfrm>
            <a:off x="7528007" y="386884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wordcountReduce</a:t>
            </a:r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reduce(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);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511717-AB47-40E2-BE8C-5D35C67F6B1A}"/>
              </a:ext>
            </a:extLst>
          </p:cNvPr>
          <p:cNvSpPr/>
          <p:nvPr/>
        </p:nvSpPr>
        <p:spPr>
          <a:xfrm>
            <a:off x="7377003" y="2544823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07CBEE-4AB7-4A1C-A238-3977D9C9C92F}"/>
              </a:ext>
            </a:extLst>
          </p:cNvPr>
          <p:cNvSpPr txBox="1"/>
          <p:nvPr/>
        </p:nvSpPr>
        <p:spPr>
          <a:xfrm>
            <a:off x="7760979" y="2522237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 task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6DC383-D414-4835-B05D-9FBDF19D7D16}"/>
              </a:ext>
            </a:extLst>
          </p:cNvPr>
          <p:cNvSpPr txBox="1"/>
          <p:nvPr/>
        </p:nvSpPr>
        <p:spPr>
          <a:xfrm>
            <a:off x="7528007" y="2739824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wordcountReduce</a:t>
            </a:r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reduce(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);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7424B7-E6AF-4C66-A839-95CD89F2F1D6}"/>
              </a:ext>
            </a:extLst>
          </p:cNvPr>
          <p:cNvSpPr/>
          <p:nvPr/>
        </p:nvSpPr>
        <p:spPr>
          <a:xfrm>
            <a:off x="7377003" y="47995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5D4689C-E6C0-46CC-97EC-E160D7EAEDDE}"/>
              </a:ext>
            </a:extLst>
          </p:cNvPr>
          <p:cNvSpPr txBox="1"/>
          <p:nvPr/>
        </p:nvSpPr>
        <p:spPr>
          <a:xfrm>
            <a:off x="7760979" y="47769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 task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65A749B-6D2B-4F11-B28D-3FDBC248DD98}"/>
              </a:ext>
            </a:extLst>
          </p:cNvPr>
          <p:cNvSpPr txBox="1"/>
          <p:nvPr/>
        </p:nvSpPr>
        <p:spPr>
          <a:xfrm>
            <a:off x="7528007" y="49945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wordcountReduce</a:t>
            </a:r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reduce(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);</a:t>
            </a:r>
          </a:p>
          <a:p>
            <a:r>
              <a:rPr lang="en-US" altLang="zh-CN" sz="1000" dirty="0"/>
              <a:t>}</a:t>
            </a:r>
          </a:p>
        </p:txBody>
      </p:sp>
      <p:cxnSp>
        <p:nvCxnSpPr>
          <p:cNvPr id="57" name="肘形连接符 199">
            <a:extLst>
              <a:ext uri="{FF2B5EF4-FFF2-40B4-BE49-F238E27FC236}">
                <a16:creationId xmlns:a16="http://schemas.microsoft.com/office/drawing/2014/main" id="{34C94E5A-4C9F-448D-AF30-2BA64D9EC4C9}"/>
              </a:ext>
            </a:extLst>
          </p:cNvPr>
          <p:cNvCxnSpPr>
            <a:stCxn id="43" idx="0"/>
            <a:endCxn id="51" idx="1"/>
          </p:cNvCxnSpPr>
          <p:nvPr/>
        </p:nvCxnSpPr>
        <p:spPr>
          <a:xfrm rot="16200000" flipH="1">
            <a:off x="6428944" y="2088674"/>
            <a:ext cx="472277" cy="1423840"/>
          </a:xfrm>
          <a:prstGeom prst="bentConnector4">
            <a:avLst>
              <a:gd name="adj1" fmla="val 99028"/>
              <a:gd name="adj2" fmla="val 6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201">
            <a:extLst>
              <a:ext uri="{FF2B5EF4-FFF2-40B4-BE49-F238E27FC236}">
                <a16:creationId xmlns:a16="http://schemas.microsoft.com/office/drawing/2014/main" id="{629CCFD0-B767-461F-9D27-9A423A2CDFD7}"/>
              </a:ext>
            </a:extLst>
          </p:cNvPr>
          <p:cNvCxnSpPr>
            <a:stCxn id="44" idx="0"/>
            <a:endCxn id="48" idx="1"/>
          </p:cNvCxnSpPr>
          <p:nvPr/>
        </p:nvCxnSpPr>
        <p:spPr>
          <a:xfrm rot="16200000" flipH="1">
            <a:off x="6135765" y="2924518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207">
            <a:extLst>
              <a:ext uri="{FF2B5EF4-FFF2-40B4-BE49-F238E27FC236}">
                <a16:creationId xmlns:a16="http://schemas.microsoft.com/office/drawing/2014/main" id="{E6D375D8-0E8F-4B5E-831D-9D2494DA4D51}"/>
              </a:ext>
            </a:extLst>
          </p:cNvPr>
          <p:cNvCxnSpPr>
            <a:stCxn id="45" idx="0"/>
            <a:endCxn id="54" idx="1"/>
          </p:cNvCxnSpPr>
          <p:nvPr/>
        </p:nvCxnSpPr>
        <p:spPr>
          <a:xfrm rot="16200000" flipH="1">
            <a:off x="5852746" y="3767154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1A83681-4085-4554-B786-DFACF1494D20}"/>
              </a:ext>
            </a:extLst>
          </p:cNvPr>
          <p:cNvSpPr/>
          <p:nvPr/>
        </p:nvSpPr>
        <p:spPr>
          <a:xfrm>
            <a:off x="8729306" y="273982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OutputFormat</a:t>
            </a:r>
            <a:endParaRPr lang="zh-CN" altLang="en-US" sz="1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CAA26FC-3DAD-47E2-B2A1-DC9167542450}"/>
              </a:ext>
            </a:extLst>
          </p:cNvPr>
          <p:cNvSpPr txBox="1"/>
          <p:nvPr/>
        </p:nvSpPr>
        <p:spPr>
          <a:xfrm>
            <a:off x="9706941" y="313337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Part-r-00000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EF1B581-4ED2-497A-AA40-F12C10A8CC1A}"/>
              </a:ext>
            </a:extLst>
          </p:cNvPr>
          <p:cNvCxnSpPr/>
          <p:nvPr/>
        </p:nvCxnSpPr>
        <p:spPr>
          <a:xfrm>
            <a:off x="9671939" y="285497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0C43FC7-7482-4EBA-BF5E-336C592CC270}"/>
              </a:ext>
            </a:extLst>
          </p:cNvPr>
          <p:cNvSpPr/>
          <p:nvPr/>
        </p:nvSpPr>
        <p:spPr>
          <a:xfrm>
            <a:off x="8724977" y="3863988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OutputFormat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C75B163-588E-42A0-A57A-DB7D6AB8DE39}"/>
              </a:ext>
            </a:extLst>
          </p:cNvPr>
          <p:cNvSpPr txBox="1"/>
          <p:nvPr/>
        </p:nvSpPr>
        <p:spPr>
          <a:xfrm>
            <a:off x="9702612" y="4257540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Part-r-00001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DFF88B4-9521-4F85-9E48-A90CB88B806D}"/>
              </a:ext>
            </a:extLst>
          </p:cNvPr>
          <p:cNvCxnSpPr/>
          <p:nvPr/>
        </p:nvCxnSpPr>
        <p:spPr>
          <a:xfrm>
            <a:off x="9667610" y="3979136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8D6D7F4-2C9E-4E5D-B545-E93BFFFE0AAD}"/>
              </a:ext>
            </a:extLst>
          </p:cNvPr>
          <p:cNvSpPr/>
          <p:nvPr/>
        </p:nvSpPr>
        <p:spPr>
          <a:xfrm>
            <a:off x="8722087" y="499685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OutputFormat</a:t>
            </a:r>
            <a:endParaRPr lang="zh-CN" altLang="en-US" sz="10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B759E3D-085F-48A9-9DFA-8FFD9F2341D2}"/>
              </a:ext>
            </a:extLst>
          </p:cNvPr>
          <p:cNvSpPr txBox="1"/>
          <p:nvPr/>
        </p:nvSpPr>
        <p:spPr>
          <a:xfrm>
            <a:off x="9699722" y="539041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Part-r-00002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866B05-CC9D-445F-A6B5-2E1D919398CB}"/>
              </a:ext>
            </a:extLst>
          </p:cNvPr>
          <p:cNvCxnSpPr/>
          <p:nvPr/>
        </p:nvCxnSpPr>
        <p:spPr>
          <a:xfrm>
            <a:off x="9664720" y="511200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FD3294-862D-4F32-BAC5-D63AE50417DE}"/>
              </a:ext>
            </a:extLst>
          </p:cNvPr>
          <p:cNvSpPr txBox="1"/>
          <p:nvPr/>
        </p:nvSpPr>
        <p:spPr>
          <a:xfrm>
            <a:off x="2614912" y="4435347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/>
              <a:t>提交切片信息</a:t>
            </a:r>
            <a:endParaRPr lang="en-US" altLang="zh-CN" sz="1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3DA512-E4F5-4461-9743-6E983871708F}"/>
              </a:ext>
            </a:extLst>
          </p:cNvPr>
          <p:cNvSpPr txBox="1"/>
          <p:nvPr/>
        </p:nvSpPr>
        <p:spPr>
          <a:xfrm>
            <a:off x="4021773" y="4821359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计算出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数量</a:t>
            </a:r>
            <a:endParaRPr lang="en-US" altLang="zh-CN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6E9561-714E-4D14-B7C2-EFD9BF829652}"/>
              </a:ext>
            </a:extLst>
          </p:cNvPr>
          <p:cNvSpPr txBox="1"/>
          <p:nvPr/>
        </p:nvSpPr>
        <p:spPr>
          <a:xfrm>
            <a:off x="3065319" y="1626401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读取数据</a:t>
            </a:r>
            <a:endParaRPr lang="en-US" altLang="zh-CN" sz="1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768D2B7-CF48-4F84-A0C0-362E83892EAC}"/>
              </a:ext>
            </a:extLst>
          </p:cNvPr>
          <p:cNvSpPr txBox="1"/>
          <p:nvPr/>
        </p:nvSpPr>
        <p:spPr>
          <a:xfrm>
            <a:off x="3072169" y="2499222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逻辑运算</a:t>
            </a:r>
            <a:endParaRPr lang="en-US" altLang="zh-CN" sz="1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824FA4-ED6F-4144-A16F-F4E378DC9962}"/>
              </a:ext>
            </a:extLst>
          </p:cNvPr>
          <p:cNvSpPr txBox="1"/>
          <p:nvPr/>
        </p:nvSpPr>
        <p:spPr>
          <a:xfrm>
            <a:off x="5871637" y="1653322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7</a:t>
            </a:r>
            <a:r>
              <a:rPr lang="zh-CN" altLang="en-US" sz="1000" dirty="0"/>
              <a:t> 收集</a:t>
            </a:r>
            <a:r>
              <a:rPr lang="en-US" altLang="zh-CN" sz="1000" dirty="0" err="1"/>
              <a:t>kv</a:t>
            </a:r>
            <a:r>
              <a:rPr lang="zh-CN" altLang="en-US" sz="1000" dirty="0"/>
              <a:t>到缓存</a:t>
            </a:r>
            <a:endParaRPr lang="en-US" altLang="zh-CN" sz="1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0286B76-C508-40F9-B6C1-3D035C4FBD5F}"/>
              </a:ext>
            </a:extLst>
          </p:cNvPr>
          <p:cNvSpPr txBox="1"/>
          <p:nvPr/>
        </p:nvSpPr>
        <p:spPr>
          <a:xfrm>
            <a:off x="5274666" y="4979009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所有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任务完成后，启动相应数量的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，并告知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处理数据范围（数据分区）</a:t>
            </a:r>
            <a:endParaRPr lang="en-US" altLang="zh-CN" sz="1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F3E8AF3-2C9F-4EC8-8C5A-2F322891BBF1}"/>
              </a:ext>
            </a:extLst>
          </p:cNvPr>
          <p:cNvSpPr txBox="1"/>
          <p:nvPr/>
        </p:nvSpPr>
        <p:spPr>
          <a:xfrm>
            <a:off x="6334087" y="4181997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reduce task</a:t>
            </a:r>
            <a:r>
              <a:rPr lang="zh-CN" altLang="en-US" sz="1000" dirty="0"/>
              <a:t>获取数据，并运算</a:t>
            </a:r>
            <a:endParaRPr lang="en-US" altLang="zh-CN" sz="1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317EC3-66DB-4B27-81A4-6004688A2A94}"/>
              </a:ext>
            </a:extLst>
          </p:cNvPr>
          <p:cNvSpPr txBox="1"/>
          <p:nvPr/>
        </p:nvSpPr>
        <p:spPr>
          <a:xfrm>
            <a:off x="8918930" y="2504849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11 </a:t>
            </a:r>
            <a:r>
              <a:rPr lang="zh-CN" altLang="en-US" sz="1000" dirty="0"/>
              <a:t>输出结果到文件</a:t>
            </a:r>
            <a:endParaRPr lang="en-US" altLang="zh-CN" sz="1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D23007-95D6-44A6-AB1F-97AF0E24592F}"/>
              </a:ext>
            </a:extLst>
          </p:cNvPr>
          <p:cNvSpPr txBox="1"/>
          <p:nvPr/>
        </p:nvSpPr>
        <p:spPr>
          <a:xfrm>
            <a:off x="7268089" y="2333830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处理</a:t>
            </a:r>
            <a:r>
              <a:rPr lang="en-US" altLang="zh-CN" sz="1000" dirty="0"/>
              <a:t>a-g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01A3D71-559A-479B-8803-A954431471D7}"/>
              </a:ext>
            </a:extLst>
          </p:cNvPr>
          <p:cNvSpPr txBox="1"/>
          <p:nvPr/>
        </p:nvSpPr>
        <p:spPr>
          <a:xfrm>
            <a:off x="7262180" y="348738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处理</a:t>
            </a:r>
            <a:r>
              <a:rPr lang="en-US" altLang="zh-CN" sz="1000" dirty="0"/>
              <a:t>h-r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502AB1C-F430-4C6F-A5B4-E3FAB6F27B25}"/>
              </a:ext>
            </a:extLst>
          </p:cNvPr>
          <p:cNvSpPr txBox="1"/>
          <p:nvPr/>
        </p:nvSpPr>
        <p:spPr>
          <a:xfrm>
            <a:off x="7262180" y="460989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处理</a:t>
            </a:r>
            <a:r>
              <a:rPr lang="en-US" altLang="zh-CN" sz="1000" dirty="0"/>
              <a:t>s-z</a:t>
            </a:r>
          </a:p>
        </p:txBody>
      </p:sp>
    </p:spTree>
    <p:extLst>
      <p:ext uri="{BB962C8B-B14F-4D97-AF65-F5344CB8AC3E}">
        <p14:creationId xmlns:p14="http://schemas.microsoft.com/office/powerpoint/2010/main" val="4388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7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60" grpId="0" animBg="1"/>
      <p:bldP spid="61" grpId="0" animBg="1"/>
      <p:bldP spid="63" grpId="0" animBg="1"/>
      <p:bldP spid="64" grpId="0" animBg="1"/>
      <p:bldP spid="66" grpId="0" animBg="1"/>
      <p:bldP spid="67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2892</Words>
  <Application>Microsoft Office PowerPoint</Application>
  <PresentationFormat>宽屏</PresentationFormat>
  <Paragraphs>655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魏杨</cp:lastModifiedBy>
  <cp:revision>18</cp:revision>
  <dcterms:created xsi:type="dcterms:W3CDTF">2020-10-26T16:10:27Z</dcterms:created>
  <dcterms:modified xsi:type="dcterms:W3CDTF">2020-10-27T15:44:20Z</dcterms:modified>
</cp:coreProperties>
</file>