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559E-9AD0-467A-BC0E-B6FFE313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C065C-BD79-4A6D-AC44-9CF166AE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4430-8E96-4AE7-B7DC-7AA2BA02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F4EB0-285B-4E5E-B8B3-2C013F0B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0AF89-D69D-4999-AE65-9CE568E3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1ECF-0781-48AF-9758-787FED67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F3534-6A24-42CC-A8FF-6D8F7DF3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59D3-7951-404E-BB20-78223E7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2B1D4-A54D-43B2-A231-4F400BB2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7ACB5-CEA8-4003-AB52-D293EBC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E9CAAD-B374-4982-9730-C2B14A91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A8F8D-0D6E-4B34-BFDE-D33332F3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32154-21AF-408F-A78A-1872B1A2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EF13-4A1A-4B10-A7BB-031A7F42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D2FA3-E6C2-4961-87D0-6BBFDC8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3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56D5-7A19-493E-AC77-66E2279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D5BB9-3BE5-457D-A9FB-07E15A52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57831-A1EC-4187-BD9F-51E0D7E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F60C1-0E0B-484E-AB98-DCC538BC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E5765-FB90-40E0-815A-76113471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5D80-DC67-4502-8FAB-4C2711BF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E0F0B-3229-4924-9C0B-4F353A72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5F850-BFB1-4CD2-84AC-FE1D13A4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740B0-A10C-4443-B2BB-18BB9F23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B8B8E-78C7-4BAE-9A0D-6431575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B4315-3B56-49B9-94FF-D093569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375FF-F71A-472C-BF0D-42F41F66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918C4-9784-48FD-AAD2-68D869DC3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FA193-C382-46B3-B36F-61017D36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650C2-AA76-46D4-AB14-F4090A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EE89D-A728-4F60-8305-8D78156A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29A85-0CC9-4E78-9BDC-82E85A8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1D2F5-1FFF-4C34-ADC7-3965F4C3A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A89ED-97CA-417F-A5D9-1686F9CC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BEA84B-158D-4F0E-B0B1-BD8933445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B4065-0C61-4801-8C69-7019DB163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7AFA4-CD75-4E97-88F1-3138A554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473809-F17F-48C2-BE92-8C61E19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1CE9B-2CCA-4BFA-8970-7DC3F829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72CF-F932-4E85-AD7A-B4CD32C5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BDB73-EDE7-4D80-8F12-448E50F3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151E70-C009-45F4-A382-31D463A7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CE9D9-5FFF-4C1B-B7DF-5E4FCC4E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C7AA4-7E3E-4900-A1E1-CB3A6653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96B274-8A37-4D8D-90B0-48CC94A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65BC4-1124-46B2-8165-DFD3CFC0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3A3E-9CC5-43D0-BA95-AFD3389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D139A-C22D-406A-A2F1-63E509EA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2ADC2-A028-4575-9F11-A98E15BA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18FFD-B8E1-4F37-9618-0899741D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0068-BEF4-4F3A-A108-DA47E631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3EEAE-125C-4CF8-A3E5-01458E84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239F4-7C92-4E9B-A73D-60BCC8F4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35CF5-7359-4058-A305-832C3B24B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F638F-7348-4FCD-8A12-B2C4CE6C4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F773B-92D9-43E7-87A5-56ACE9BE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EAF5F-550C-48BA-AE6D-74D40E8C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D9689-C7DD-410A-AD87-5AAEB5BE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F48265-607B-4221-ACA6-2719413C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477BA-8A8C-4F23-93C2-6794FBC6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82FB6-5335-47CD-8B63-A50218695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4316-A46E-4E2B-AD5C-D864F14A2A3D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70047-1281-4C1A-AD68-C282E44B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0766C-F7E7-4BC6-8136-737DC6749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BAC1-2431-46CA-BF07-BB7177717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016425" y="858416"/>
            <a:ext cx="1638590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架构图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4DAF244-3A6C-49B9-9BA0-BF1362C372BD}"/>
              </a:ext>
            </a:extLst>
          </p:cNvPr>
          <p:cNvGrpSpPr/>
          <p:nvPr/>
        </p:nvGrpSpPr>
        <p:grpSpPr>
          <a:xfrm>
            <a:off x="2156427" y="2211045"/>
            <a:ext cx="3748425" cy="1747937"/>
            <a:chOff x="607546" y="1687909"/>
            <a:chExt cx="3748425" cy="1747937"/>
          </a:xfrm>
        </p:grpSpPr>
        <p:sp>
          <p:nvSpPr>
            <p:cNvPr id="33" name="圆角矩形 39">
              <a:extLst>
                <a:ext uri="{FF2B5EF4-FFF2-40B4-BE49-F238E27FC236}">
                  <a16:creationId xmlns:a16="http://schemas.microsoft.com/office/drawing/2014/main" id="{C3CAB4BD-908A-4A3F-A44F-2AB0512A9B31}"/>
                </a:ext>
              </a:extLst>
            </p:cNvPr>
            <p:cNvSpPr/>
            <p:nvPr/>
          </p:nvSpPr>
          <p:spPr>
            <a:xfrm>
              <a:off x="607546" y="1694585"/>
              <a:ext cx="3748425" cy="17412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41F4B9-672C-4BA7-9D32-4604615B4307}"/>
                </a:ext>
              </a:extLst>
            </p:cNvPr>
            <p:cNvSpPr txBox="1"/>
            <p:nvPr/>
          </p:nvSpPr>
          <p:spPr>
            <a:xfrm>
              <a:off x="656643" y="1687909"/>
              <a:ext cx="1265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HRegionServer</a:t>
              </a:r>
              <a:endParaRPr lang="zh-CN" altLang="en-US" sz="14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2ABEDE-006F-46F8-B719-925D32A8B163}"/>
              </a:ext>
            </a:extLst>
          </p:cNvPr>
          <p:cNvGrpSpPr/>
          <p:nvPr/>
        </p:nvGrpSpPr>
        <p:grpSpPr>
          <a:xfrm>
            <a:off x="6636595" y="2211045"/>
            <a:ext cx="3748425" cy="1747937"/>
            <a:chOff x="5087714" y="1687909"/>
            <a:chExt cx="3748425" cy="1747937"/>
          </a:xfrm>
        </p:grpSpPr>
        <p:sp>
          <p:nvSpPr>
            <p:cNvPr id="36" name="圆角矩形 39">
              <a:extLst>
                <a:ext uri="{FF2B5EF4-FFF2-40B4-BE49-F238E27FC236}">
                  <a16:creationId xmlns:a16="http://schemas.microsoft.com/office/drawing/2014/main" id="{F7E16FEC-EF84-49C0-87D1-A7F6972188E5}"/>
                </a:ext>
              </a:extLst>
            </p:cNvPr>
            <p:cNvSpPr/>
            <p:nvPr/>
          </p:nvSpPr>
          <p:spPr>
            <a:xfrm>
              <a:off x="5087714" y="1694585"/>
              <a:ext cx="3748425" cy="17412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5DE4907-AF19-49B3-83C7-C5DE5CD2E099}"/>
                </a:ext>
              </a:extLst>
            </p:cNvPr>
            <p:cNvSpPr txBox="1"/>
            <p:nvPr/>
          </p:nvSpPr>
          <p:spPr>
            <a:xfrm>
              <a:off x="5136811" y="1687909"/>
              <a:ext cx="1265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HRegionServer</a:t>
              </a:r>
              <a:endParaRPr lang="zh-CN" altLang="en-US" sz="1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2AE2BCA-AC68-4D66-91AB-59656DC132C5}"/>
              </a:ext>
            </a:extLst>
          </p:cNvPr>
          <p:cNvGrpSpPr/>
          <p:nvPr/>
        </p:nvGrpSpPr>
        <p:grpSpPr>
          <a:xfrm>
            <a:off x="2232999" y="2446610"/>
            <a:ext cx="459740" cy="1330960"/>
            <a:chOff x="684118" y="1923474"/>
            <a:chExt cx="459740" cy="1330960"/>
          </a:xfrm>
        </p:grpSpPr>
        <p:sp>
          <p:nvSpPr>
            <p:cNvPr id="39" name="圆角矩形 46">
              <a:extLst>
                <a:ext uri="{FF2B5EF4-FFF2-40B4-BE49-F238E27FC236}">
                  <a16:creationId xmlns:a16="http://schemas.microsoft.com/office/drawing/2014/main" id="{978BA0B9-7498-4029-80A7-1FFBD236F00E}"/>
                </a:ext>
              </a:extLst>
            </p:cNvPr>
            <p:cNvSpPr/>
            <p:nvPr/>
          </p:nvSpPr>
          <p:spPr>
            <a:xfrm>
              <a:off x="722853" y="1923474"/>
              <a:ext cx="381635" cy="133096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C48D437-851F-431F-B711-A47C0AAEEA8A}"/>
                </a:ext>
              </a:extLst>
            </p:cNvPr>
            <p:cNvSpPr txBox="1"/>
            <p:nvPr/>
          </p:nvSpPr>
          <p:spPr>
            <a:xfrm rot="10800000">
              <a:off x="684118" y="2310189"/>
              <a:ext cx="459740" cy="5575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HLog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A06AA6A-28EA-4F08-A028-F3BB8F357675}"/>
              </a:ext>
            </a:extLst>
          </p:cNvPr>
          <p:cNvGrpSpPr/>
          <p:nvPr/>
        </p:nvGrpSpPr>
        <p:grpSpPr>
          <a:xfrm>
            <a:off x="2757860" y="2446610"/>
            <a:ext cx="2944342" cy="1364881"/>
            <a:chOff x="1208979" y="1923474"/>
            <a:chExt cx="2944342" cy="1364881"/>
          </a:xfrm>
        </p:grpSpPr>
        <p:sp>
          <p:nvSpPr>
            <p:cNvPr id="42" name="圆角矩形 51">
              <a:extLst>
                <a:ext uri="{FF2B5EF4-FFF2-40B4-BE49-F238E27FC236}">
                  <a16:creationId xmlns:a16="http://schemas.microsoft.com/office/drawing/2014/main" id="{AA2AC84D-AC70-4277-95EF-319A2567C7B7}"/>
                </a:ext>
              </a:extLst>
            </p:cNvPr>
            <p:cNvSpPr/>
            <p:nvPr/>
          </p:nvSpPr>
          <p:spPr>
            <a:xfrm>
              <a:off x="1208979" y="1957395"/>
              <a:ext cx="2944342" cy="13309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8FDA603-72E6-4C9C-AAED-E89505CAF45A}"/>
                </a:ext>
              </a:extLst>
            </p:cNvPr>
            <p:cNvSpPr txBox="1"/>
            <p:nvPr/>
          </p:nvSpPr>
          <p:spPr>
            <a:xfrm>
              <a:off x="1255618" y="1923474"/>
              <a:ext cx="78676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</a:t>
              </a:r>
            </a:p>
          </p:txBody>
        </p:sp>
      </p:grpSp>
      <p:sp>
        <p:nvSpPr>
          <p:cNvPr id="44" name="矩形: 圆角 60">
            <a:extLst>
              <a:ext uri="{FF2B5EF4-FFF2-40B4-BE49-F238E27FC236}">
                <a16:creationId xmlns:a16="http://schemas.microsoft.com/office/drawing/2014/main" id="{19DF315D-1777-4C86-A30A-B3C12B81B05B}"/>
              </a:ext>
            </a:extLst>
          </p:cNvPr>
          <p:cNvSpPr/>
          <p:nvPr/>
        </p:nvSpPr>
        <p:spPr>
          <a:xfrm>
            <a:off x="2156427" y="1532411"/>
            <a:ext cx="773167" cy="4103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思想气泡: 云 61">
            <a:extLst>
              <a:ext uri="{FF2B5EF4-FFF2-40B4-BE49-F238E27FC236}">
                <a16:creationId xmlns:a16="http://schemas.microsoft.com/office/drawing/2014/main" id="{30C3B38B-F86E-4DF2-9291-BCB484971A33}"/>
              </a:ext>
            </a:extLst>
          </p:cNvPr>
          <p:cNvSpPr/>
          <p:nvPr/>
        </p:nvSpPr>
        <p:spPr>
          <a:xfrm>
            <a:off x="3460770" y="1528452"/>
            <a:ext cx="1326840" cy="414306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62">
            <a:extLst>
              <a:ext uri="{FF2B5EF4-FFF2-40B4-BE49-F238E27FC236}">
                <a16:creationId xmlns:a16="http://schemas.microsoft.com/office/drawing/2014/main" id="{EE0678A7-C84F-41F3-9519-117609C62E23}"/>
              </a:ext>
            </a:extLst>
          </p:cNvPr>
          <p:cNvSpPr/>
          <p:nvPr/>
        </p:nvSpPr>
        <p:spPr>
          <a:xfrm>
            <a:off x="5341430" y="1532410"/>
            <a:ext cx="1896598" cy="410348"/>
          </a:xfrm>
          <a:prstGeom prst="roundRect">
            <a:avLst/>
          </a:prstGeom>
          <a:solidFill>
            <a:srgbClr val="B8E4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EB43B8B-874E-45D9-B498-F0CAC31CCA7E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V="1">
            <a:off x="2929594" y="1735605"/>
            <a:ext cx="535292" cy="19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EFB93E9-F745-4005-AE50-33863508DB41}"/>
              </a:ext>
            </a:extLst>
          </p:cNvPr>
          <p:cNvCxnSpPr>
            <a:cxnSpLocks/>
            <a:stCxn id="46" idx="1"/>
            <a:endCxn id="45" idx="2"/>
          </p:cNvCxnSpPr>
          <p:nvPr/>
        </p:nvCxnSpPr>
        <p:spPr>
          <a:xfrm flipH="1" flipV="1">
            <a:off x="4786504" y="1735605"/>
            <a:ext cx="554926" cy="19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3DEC4E-BA67-4B66-A1EA-EC1AECE1431A}"/>
              </a:ext>
            </a:extLst>
          </p:cNvPr>
          <p:cNvCxnSpPr>
            <a:cxnSpLocks/>
          </p:cNvCxnSpPr>
          <p:nvPr/>
        </p:nvCxnSpPr>
        <p:spPr>
          <a:xfrm>
            <a:off x="5580084" y="1942961"/>
            <a:ext cx="0" cy="287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8B903C1-C44B-473B-816F-472876BF29C2}"/>
              </a:ext>
            </a:extLst>
          </p:cNvPr>
          <p:cNvCxnSpPr>
            <a:cxnSpLocks/>
          </p:cNvCxnSpPr>
          <p:nvPr/>
        </p:nvCxnSpPr>
        <p:spPr>
          <a:xfrm>
            <a:off x="6946773" y="1929786"/>
            <a:ext cx="0" cy="3010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3BEE718-7FE2-44D8-895E-9A6AAF2FF481}"/>
              </a:ext>
            </a:extLst>
          </p:cNvPr>
          <p:cNvSpPr txBox="1"/>
          <p:nvPr/>
        </p:nvSpPr>
        <p:spPr>
          <a:xfrm rot="10800000">
            <a:off x="1701484" y="2773375"/>
            <a:ext cx="461665" cy="6774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HBase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A8EE284-BCBA-4DAD-85B0-0A3170320121}"/>
              </a:ext>
            </a:extLst>
          </p:cNvPr>
          <p:cNvGrpSpPr/>
          <p:nvPr/>
        </p:nvGrpSpPr>
        <p:grpSpPr>
          <a:xfrm>
            <a:off x="2848755" y="2752707"/>
            <a:ext cx="1334258" cy="975968"/>
            <a:chOff x="1299874" y="2229571"/>
            <a:chExt cx="1334258" cy="975968"/>
          </a:xfrm>
        </p:grpSpPr>
        <p:sp>
          <p:nvSpPr>
            <p:cNvPr id="53" name="圆角矩形 66">
              <a:extLst>
                <a:ext uri="{FF2B5EF4-FFF2-40B4-BE49-F238E27FC236}">
                  <a16:creationId xmlns:a16="http://schemas.microsoft.com/office/drawing/2014/main" id="{03388E52-02F8-42A5-9A7F-1BBB67A94F36}"/>
                </a:ext>
              </a:extLst>
            </p:cNvPr>
            <p:cNvSpPr/>
            <p:nvPr/>
          </p:nvSpPr>
          <p:spPr>
            <a:xfrm>
              <a:off x="1364203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158C8B7-A7B4-47D9-B1AA-0554F96555D4}"/>
                </a:ext>
              </a:extLst>
            </p:cNvPr>
            <p:cNvSpPr txBox="1"/>
            <p:nvPr/>
          </p:nvSpPr>
          <p:spPr>
            <a:xfrm>
              <a:off x="1299874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5A36C0-8DAF-4588-99D5-3D49AB1CA1FF}"/>
              </a:ext>
            </a:extLst>
          </p:cNvPr>
          <p:cNvGrpSpPr/>
          <p:nvPr/>
        </p:nvGrpSpPr>
        <p:grpSpPr>
          <a:xfrm>
            <a:off x="4168280" y="2752707"/>
            <a:ext cx="1334258" cy="975968"/>
            <a:chOff x="2619399" y="2229571"/>
            <a:chExt cx="1334258" cy="975968"/>
          </a:xfrm>
        </p:grpSpPr>
        <p:sp>
          <p:nvSpPr>
            <p:cNvPr id="56" name="圆角矩形 66">
              <a:extLst>
                <a:ext uri="{FF2B5EF4-FFF2-40B4-BE49-F238E27FC236}">
                  <a16:creationId xmlns:a16="http://schemas.microsoft.com/office/drawing/2014/main" id="{6A3F2F90-0C99-4AA5-B21A-6126384A2F7B}"/>
                </a:ext>
              </a:extLst>
            </p:cNvPr>
            <p:cNvSpPr/>
            <p:nvPr/>
          </p:nvSpPr>
          <p:spPr>
            <a:xfrm>
              <a:off x="2683728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38D6416-3971-4F88-99B9-CB79203CD8F9}"/>
                </a:ext>
              </a:extLst>
            </p:cNvPr>
            <p:cNvSpPr txBox="1"/>
            <p:nvPr/>
          </p:nvSpPr>
          <p:spPr>
            <a:xfrm>
              <a:off x="2619399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92018CE-C035-456C-9AA8-017E71D92EBB}"/>
              </a:ext>
            </a:extLst>
          </p:cNvPr>
          <p:cNvGrpSpPr/>
          <p:nvPr/>
        </p:nvGrpSpPr>
        <p:grpSpPr>
          <a:xfrm>
            <a:off x="6713167" y="2446610"/>
            <a:ext cx="459740" cy="1330960"/>
            <a:chOff x="5164286" y="1923474"/>
            <a:chExt cx="459740" cy="1330960"/>
          </a:xfrm>
        </p:grpSpPr>
        <p:sp>
          <p:nvSpPr>
            <p:cNvPr id="59" name="圆角矩形 46">
              <a:extLst>
                <a:ext uri="{FF2B5EF4-FFF2-40B4-BE49-F238E27FC236}">
                  <a16:creationId xmlns:a16="http://schemas.microsoft.com/office/drawing/2014/main" id="{36A5A5F8-B9A1-4DF6-91CA-8AA29C278CE5}"/>
                </a:ext>
              </a:extLst>
            </p:cNvPr>
            <p:cNvSpPr/>
            <p:nvPr/>
          </p:nvSpPr>
          <p:spPr>
            <a:xfrm>
              <a:off x="5203021" y="1923474"/>
              <a:ext cx="381635" cy="133096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0513AE1-4052-48A9-BDFA-6B7D7755B0D8}"/>
                </a:ext>
              </a:extLst>
            </p:cNvPr>
            <p:cNvSpPr txBox="1"/>
            <p:nvPr/>
          </p:nvSpPr>
          <p:spPr>
            <a:xfrm rot="10800000">
              <a:off x="5164286" y="2310189"/>
              <a:ext cx="459740" cy="5575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HLog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AE2E7FD-69CA-402E-837D-59190888D09A}"/>
              </a:ext>
            </a:extLst>
          </p:cNvPr>
          <p:cNvGrpSpPr/>
          <p:nvPr/>
        </p:nvGrpSpPr>
        <p:grpSpPr>
          <a:xfrm>
            <a:off x="7238028" y="2446610"/>
            <a:ext cx="2944342" cy="1364881"/>
            <a:chOff x="5689147" y="1923474"/>
            <a:chExt cx="2944342" cy="1364881"/>
          </a:xfrm>
        </p:grpSpPr>
        <p:sp>
          <p:nvSpPr>
            <p:cNvPr id="62" name="圆角矩形 51">
              <a:extLst>
                <a:ext uri="{FF2B5EF4-FFF2-40B4-BE49-F238E27FC236}">
                  <a16:creationId xmlns:a16="http://schemas.microsoft.com/office/drawing/2014/main" id="{D68E3F77-4347-46FD-96E6-28DC7D6A0084}"/>
                </a:ext>
              </a:extLst>
            </p:cNvPr>
            <p:cNvSpPr/>
            <p:nvPr/>
          </p:nvSpPr>
          <p:spPr>
            <a:xfrm>
              <a:off x="5689147" y="1957395"/>
              <a:ext cx="2944342" cy="13309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77B2367-7252-4A75-9284-C39FA9381C32}"/>
                </a:ext>
              </a:extLst>
            </p:cNvPr>
            <p:cNvSpPr txBox="1"/>
            <p:nvPr/>
          </p:nvSpPr>
          <p:spPr>
            <a:xfrm>
              <a:off x="5735786" y="1923474"/>
              <a:ext cx="78676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HRegion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508BD7E-07AD-449E-B1F1-97E80DAC3554}"/>
              </a:ext>
            </a:extLst>
          </p:cNvPr>
          <p:cNvGrpSpPr/>
          <p:nvPr/>
        </p:nvGrpSpPr>
        <p:grpSpPr>
          <a:xfrm>
            <a:off x="7336957" y="2752707"/>
            <a:ext cx="1334258" cy="975968"/>
            <a:chOff x="5780042" y="2229571"/>
            <a:chExt cx="1334258" cy="975968"/>
          </a:xfrm>
        </p:grpSpPr>
        <p:sp>
          <p:nvSpPr>
            <p:cNvPr id="65" name="圆角矩形 66">
              <a:extLst>
                <a:ext uri="{FF2B5EF4-FFF2-40B4-BE49-F238E27FC236}">
                  <a16:creationId xmlns:a16="http://schemas.microsoft.com/office/drawing/2014/main" id="{1D1155F9-5E4C-41C6-9BA2-A438F05E7722}"/>
                </a:ext>
              </a:extLst>
            </p:cNvPr>
            <p:cNvSpPr/>
            <p:nvPr/>
          </p:nvSpPr>
          <p:spPr>
            <a:xfrm>
              <a:off x="5844371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7929132-6A3D-438D-AFCD-055A184058EA}"/>
                </a:ext>
              </a:extLst>
            </p:cNvPr>
            <p:cNvSpPr txBox="1"/>
            <p:nvPr/>
          </p:nvSpPr>
          <p:spPr>
            <a:xfrm>
              <a:off x="5780042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094FDE7-3191-4AB7-B18B-08A822E28CB6}"/>
              </a:ext>
            </a:extLst>
          </p:cNvPr>
          <p:cNvGrpSpPr/>
          <p:nvPr/>
        </p:nvGrpSpPr>
        <p:grpSpPr>
          <a:xfrm>
            <a:off x="8648448" y="2752707"/>
            <a:ext cx="1334258" cy="975968"/>
            <a:chOff x="7099567" y="2229571"/>
            <a:chExt cx="1334258" cy="975968"/>
          </a:xfrm>
        </p:grpSpPr>
        <p:sp>
          <p:nvSpPr>
            <p:cNvPr id="68" name="圆角矩形 66">
              <a:extLst>
                <a:ext uri="{FF2B5EF4-FFF2-40B4-BE49-F238E27FC236}">
                  <a16:creationId xmlns:a16="http://schemas.microsoft.com/office/drawing/2014/main" id="{0A3E5EA4-889C-43CF-8BD0-43734FB36BC1}"/>
                </a:ext>
              </a:extLst>
            </p:cNvPr>
            <p:cNvSpPr/>
            <p:nvPr/>
          </p:nvSpPr>
          <p:spPr>
            <a:xfrm>
              <a:off x="7163896" y="2245895"/>
              <a:ext cx="1269929" cy="95964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1E8B70E-C25E-48D6-90E4-7499FD57384E}"/>
                </a:ext>
              </a:extLst>
            </p:cNvPr>
            <p:cNvSpPr txBox="1"/>
            <p:nvPr/>
          </p:nvSpPr>
          <p:spPr>
            <a:xfrm>
              <a:off x="7099567" y="2229571"/>
              <a:ext cx="579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Store</a:t>
              </a:r>
              <a:endParaRPr lang="zh-CN" altLang="en-US" sz="1400" dirty="0"/>
            </a:p>
          </p:txBody>
        </p:sp>
      </p:grpSp>
      <p:sp>
        <p:nvSpPr>
          <p:cNvPr id="70" name="矩形: 圆角 140">
            <a:extLst>
              <a:ext uri="{FF2B5EF4-FFF2-40B4-BE49-F238E27FC236}">
                <a16:creationId xmlns:a16="http://schemas.microsoft.com/office/drawing/2014/main" id="{3ABA42AA-CF87-48CB-B0AD-0B34663C9D84}"/>
              </a:ext>
            </a:extLst>
          </p:cNvPr>
          <p:cNvSpPr/>
          <p:nvPr/>
        </p:nvSpPr>
        <p:spPr>
          <a:xfrm>
            <a:off x="2156427" y="4111361"/>
            <a:ext cx="3748425" cy="4103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HDFS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141">
            <a:extLst>
              <a:ext uri="{FF2B5EF4-FFF2-40B4-BE49-F238E27FC236}">
                <a16:creationId xmlns:a16="http://schemas.microsoft.com/office/drawing/2014/main" id="{E8A2EBFE-EB92-423D-BDD8-DE2B7E5E87BD}"/>
              </a:ext>
            </a:extLst>
          </p:cNvPr>
          <p:cNvSpPr/>
          <p:nvPr/>
        </p:nvSpPr>
        <p:spPr>
          <a:xfrm>
            <a:off x="6636594" y="4111361"/>
            <a:ext cx="3748425" cy="4103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HDFS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148">
            <a:extLst>
              <a:ext uri="{FF2B5EF4-FFF2-40B4-BE49-F238E27FC236}">
                <a16:creationId xmlns:a16="http://schemas.microsoft.com/office/drawing/2014/main" id="{9661C03C-01BA-46AF-9C60-467108E3E1A1}"/>
              </a:ext>
            </a:extLst>
          </p:cNvPr>
          <p:cNvSpPr/>
          <p:nvPr/>
        </p:nvSpPr>
        <p:spPr>
          <a:xfrm>
            <a:off x="2156427" y="4843972"/>
            <a:ext cx="1311606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5D3D84F-6839-4584-AC96-39DCBF25C25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543011" y="1942758"/>
            <a:ext cx="0" cy="2682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86FB3DF-47AD-4641-BDFA-86EFD239DB04}"/>
              </a:ext>
            </a:extLst>
          </p:cNvPr>
          <p:cNvCxnSpPr>
            <a:cxnSpLocks/>
          </p:cNvCxnSpPr>
          <p:nvPr/>
        </p:nvCxnSpPr>
        <p:spPr>
          <a:xfrm>
            <a:off x="1860343" y="4751070"/>
            <a:ext cx="8653026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9C74DF9-AA3D-498C-9249-0843CA32A0E3}"/>
              </a:ext>
            </a:extLst>
          </p:cNvPr>
          <p:cNvSpPr txBox="1"/>
          <p:nvPr/>
        </p:nvSpPr>
        <p:spPr>
          <a:xfrm rot="10800000">
            <a:off x="1705106" y="4867139"/>
            <a:ext cx="461665" cy="5875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76" name="矩形: 圆角 186">
            <a:extLst>
              <a:ext uri="{FF2B5EF4-FFF2-40B4-BE49-F238E27FC236}">
                <a16:creationId xmlns:a16="http://schemas.microsoft.com/office/drawing/2014/main" id="{D9AD8072-B16C-4C53-9486-995F934632F1}"/>
              </a:ext>
            </a:extLst>
          </p:cNvPr>
          <p:cNvSpPr/>
          <p:nvPr/>
        </p:nvSpPr>
        <p:spPr>
          <a:xfrm>
            <a:off x="3911041" y="4843972"/>
            <a:ext cx="1311606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圆角 187">
            <a:extLst>
              <a:ext uri="{FF2B5EF4-FFF2-40B4-BE49-F238E27FC236}">
                <a16:creationId xmlns:a16="http://schemas.microsoft.com/office/drawing/2014/main" id="{5DC9452D-2958-4C84-9BD2-EE8ABF2F4C25}"/>
              </a:ext>
            </a:extLst>
          </p:cNvPr>
          <p:cNvSpPr/>
          <p:nvPr/>
        </p:nvSpPr>
        <p:spPr>
          <a:xfrm>
            <a:off x="5620678" y="4843972"/>
            <a:ext cx="1305848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圆角 188">
            <a:extLst>
              <a:ext uri="{FF2B5EF4-FFF2-40B4-BE49-F238E27FC236}">
                <a16:creationId xmlns:a16="http://schemas.microsoft.com/office/drawing/2014/main" id="{50CDA39B-9564-41FE-BAFA-CA48D3087E32}"/>
              </a:ext>
            </a:extLst>
          </p:cNvPr>
          <p:cNvSpPr/>
          <p:nvPr/>
        </p:nvSpPr>
        <p:spPr>
          <a:xfrm>
            <a:off x="7375292" y="4843972"/>
            <a:ext cx="1305848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189">
            <a:extLst>
              <a:ext uri="{FF2B5EF4-FFF2-40B4-BE49-F238E27FC236}">
                <a16:creationId xmlns:a16="http://schemas.microsoft.com/office/drawing/2014/main" id="{C465048E-3596-426E-A462-5218FC0C2BC7}"/>
              </a:ext>
            </a:extLst>
          </p:cNvPr>
          <p:cNvSpPr/>
          <p:nvPr/>
        </p:nvSpPr>
        <p:spPr>
          <a:xfrm>
            <a:off x="9079171" y="4843972"/>
            <a:ext cx="1305848" cy="6991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连接符: 肘形 193">
            <a:extLst>
              <a:ext uri="{FF2B5EF4-FFF2-40B4-BE49-F238E27FC236}">
                <a16:creationId xmlns:a16="http://schemas.microsoft.com/office/drawing/2014/main" id="{68927710-58EB-4413-964C-71DF86D9B379}"/>
              </a:ext>
            </a:extLst>
          </p:cNvPr>
          <p:cNvCxnSpPr>
            <a:cxnSpLocks/>
            <a:stCxn id="46" idx="2"/>
            <a:endCxn id="71" idx="1"/>
          </p:cNvCxnSpPr>
          <p:nvPr/>
        </p:nvCxnSpPr>
        <p:spPr>
          <a:xfrm rot="16200000" flipH="1">
            <a:off x="5276273" y="2956213"/>
            <a:ext cx="2373777" cy="346865"/>
          </a:xfrm>
          <a:prstGeom prst="bentConnector2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82BD43D-98F8-4F21-8715-BD819267BDD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462551" y="3777570"/>
            <a:ext cx="1" cy="3417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197">
            <a:extLst>
              <a:ext uri="{FF2B5EF4-FFF2-40B4-BE49-F238E27FC236}">
                <a16:creationId xmlns:a16="http://schemas.microsoft.com/office/drawing/2014/main" id="{85D6EE73-AA9D-47A1-A823-CDF08E34DF52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3064246" y="3747357"/>
            <a:ext cx="452340" cy="220283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201">
            <a:extLst>
              <a:ext uri="{FF2B5EF4-FFF2-40B4-BE49-F238E27FC236}">
                <a16:creationId xmlns:a16="http://schemas.microsoft.com/office/drawing/2014/main" id="{BA7E35DB-1BD0-4B73-879A-02EFDC5982CA}"/>
              </a:ext>
            </a:extLst>
          </p:cNvPr>
          <p:cNvCxnSpPr>
            <a:cxnSpLocks/>
            <a:stCxn id="98" idx="2"/>
            <a:endCxn id="70" idx="0"/>
          </p:cNvCxnSpPr>
          <p:nvPr/>
        </p:nvCxnSpPr>
        <p:spPr>
          <a:xfrm rot="16200000" flipH="1">
            <a:off x="3628240" y="3708961"/>
            <a:ext cx="476888" cy="32791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205">
            <a:extLst>
              <a:ext uri="{FF2B5EF4-FFF2-40B4-BE49-F238E27FC236}">
                <a16:creationId xmlns:a16="http://schemas.microsoft.com/office/drawing/2014/main" id="{78180203-1333-473C-8BF1-6FF3E8F52D75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2571670" y="4603411"/>
            <a:ext cx="322261" cy="15885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209">
            <a:extLst>
              <a:ext uri="{FF2B5EF4-FFF2-40B4-BE49-F238E27FC236}">
                <a16:creationId xmlns:a16="http://schemas.microsoft.com/office/drawing/2014/main" id="{7D7F95B3-0E36-4C41-90F4-9D21B077098D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rot="16200000" flipH="1">
            <a:off x="4137611" y="4414738"/>
            <a:ext cx="322263" cy="53620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212">
            <a:extLst>
              <a:ext uri="{FF2B5EF4-FFF2-40B4-BE49-F238E27FC236}">
                <a16:creationId xmlns:a16="http://schemas.microsoft.com/office/drawing/2014/main" id="{CF8D6FCC-12BD-4565-9B52-1947F8BE2EEF}"/>
              </a:ext>
            </a:extLst>
          </p:cNvPr>
          <p:cNvCxnSpPr>
            <a:cxnSpLocks/>
            <a:stCxn id="71" idx="2"/>
            <a:endCxn id="78" idx="0"/>
          </p:cNvCxnSpPr>
          <p:nvPr/>
        </p:nvCxnSpPr>
        <p:spPr>
          <a:xfrm rot="5400000">
            <a:off x="8108381" y="4441545"/>
            <a:ext cx="322263" cy="48259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230">
            <a:extLst>
              <a:ext uri="{FF2B5EF4-FFF2-40B4-BE49-F238E27FC236}">
                <a16:creationId xmlns:a16="http://schemas.microsoft.com/office/drawing/2014/main" id="{CE4AB964-ED97-445C-BBA7-8993DDC3C3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4101" y="3718533"/>
            <a:ext cx="484111" cy="32504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231">
            <a:extLst>
              <a:ext uri="{FF2B5EF4-FFF2-40B4-BE49-F238E27FC236}">
                <a16:creationId xmlns:a16="http://schemas.microsoft.com/office/drawing/2014/main" id="{7C2A76F7-202B-4BED-9AC9-CAF207A97E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03634" y="3718532"/>
            <a:ext cx="484111" cy="32504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8BF937-6040-43AD-9E33-48A8B46055C2}"/>
              </a:ext>
            </a:extLst>
          </p:cNvPr>
          <p:cNvGrpSpPr/>
          <p:nvPr/>
        </p:nvGrpSpPr>
        <p:grpSpPr>
          <a:xfrm>
            <a:off x="3346047" y="2806212"/>
            <a:ext cx="1033823" cy="276999"/>
            <a:chOff x="1797166" y="2283076"/>
            <a:chExt cx="1033823" cy="276999"/>
          </a:xfrm>
        </p:grpSpPr>
        <p:sp>
          <p:nvSpPr>
            <p:cNvPr id="90" name="圆角矩形 69">
              <a:extLst>
                <a:ext uri="{FF2B5EF4-FFF2-40B4-BE49-F238E27FC236}">
                  <a16:creationId xmlns:a16="http://schemas.microsoft.com/office/drawing/2014/main" id="{D0B82A7F-CDE4-47FF-B5FF-D3C320CB534C}"/>
                </a:ext>
              </a:extLst>
            </p:cNvPr>
            <p:cNvSpPr/>
            <p:nvPr/>
          </p:nvSpPr>
          <p:spPr>
            <a:xfrm>
              <a:off x="1859359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3CB176C-0972-4D92-A2E9-FF6B345A8FB6}"/>
                </a:ext>
              </a:extLst>
            </p:cNvPr>
            <p:cNvSpPr txBox="1"/>
            <p:nvPr/>
          </p:nvSpPr>
          <p:spPr>
            <a:xfrm>
              <a:off x="1797166" y="2283076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CA69011-07C1-42A3-AD1F-B3304AB2B7BE}"/>
              </a:ext>
            </a:extLst>
          </p:cNvPr>
          <p:cNvGrpSpPr/>
          <p:nvPr/>
        </p:nvGrpSpPr>
        <p:grpSpPr>
          <a:xfrm>
            <a:off x="4645688" y="2791621"/>
            <a:ext cx="1033823" cy="276999"/>
            <a:chOff x="1797166" y="2283076"/>
            <a:chExt cx="1033823" cy="276999"/>
          </a:xfrm>
        </p:grpSpPr>
        <p:sp>
          <p:nvSpPr>
            <p:cNvPr id="93" name="圆角矩形 69">
              <a:extLst>
                <a:ext uri="{FF2B5EF4-FFF2-40B4-BE49-F238E27FC236}">
                  <a16:creationId xmlns:a16="http://schemas.microsoft.com/office/drawing/2014/main" id="{601BFA6E-590B-4C91-9204-A22640CC3C8E}"/>
                </a:ext>
              </a:extLst>
            </p:cNvPr>
            <p:cNvSpPr/>
            <p:nvPr/>
          </p:nvSpPr>
          <p:spPr>
            <a:xfrm>
              <a:off x="1859359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F9E4D5B-99D9-4AA5-8DCE-645E277C1144}"/>
                </a:ext>
              </a:extLst>
            </p:cNvPr>
            <p:cNvSpPr txBox="1"/>
            <p:nvPr/>
          </p:nvSpPr>
          <p:spPr>
            <a:xfrm>
              <a:off x="1797166" y="2283076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CCC8498-A532-49C0-8AFF-97790CBBC6ED}"/>
              </a:ext>
            </a:extLst>
          </p:cNvPr>
          <p:cNvGrpSpPr/>
          <p:nvPr/>
        </p:nvGrpSpPr>
        <p:grpSpPr>
          <a:xfrm>
            <a:off x="3387373" y="3146010"/>
            <a:ext cx="661362" cy="514748"/>
            <a:chOff x="1841362" y="2615651"/>
            <a:chExt cx="661362" cy="514748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B1AEE88-67C1-40DA-842E-CA74A97B89F0}"/>
                </a:ext>
              </a:extLst>
            </p:cNvPr>
            <p:cNvGrpSpPr/>
            <p:nvPr/>
          </p:nvGrpSpPr>
          <p:grpSpPr>
            <a:xfrm>
              <a:off x="1841362" y="2615651"/>
              <a:ext cx="661362" cy="514748"/>
              <a:chOff x="1841362" y="2615651"/>
              <a:chExt cx="661362" cy="514748"/>
            </a:xfrm>
          </p:grpSpPr>
          <p:sp>
            <p:nvSpPr>
              <p:cNvPr id="100" name="圆角矩形 71">
                <a:extLst>
                  <a:ext uri="{FF2B5EF4-FFF2-40B4-BE49-F238E27FC236}">
                    <a16:creationId xmlns:a16="http://schemas.microsoft.com/office/drawing/2014/main" id="{6B3DC74D-D805-4129-B0A5-2B5DE4C58861}"/>
                  </a:ext>
                </a:extLst>
              </p:cNvPr>
              <p:cNvSpPr/>
              <p:nvPr/>
            </p:nvSpPr>
            <p:spPr>
              <a:xfrm>
                <a:off x="1919207" y="2656689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EA0DD9C6-7B7C-4B8B-9BB2-1066BD1F9B28}"/>
                  </a:ext>
                </a:extLst>
              </p:cNvPr>
              <p:cNvSpPr txBox="1"/>
              <p:nvPr/>
            </p:nvSpPr>
            <p:spPr>
              <a:xfrm>
                <a:off x="1841362" y="2615651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D76BE8A-843C-4317-9AC9-BF463E0FDCFE}"/>
                </a:ext>
              </a:extLst>
            </p:cNvPr>
            <p:cNvGrpSpPr/>
            <p:nvPr/>
          </p:nvGrpSpPr>
          <p:grpSpPr>
            <a:xfrm>
              <a:off x="1925874" y="2854235"/>
              <a:ext cx="442595" cy="249879"/>
              <a:chOff x="1925874" y="2854235"/>
              <a:chExt cx="442595" cy="249879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DCA6468-37E0-49E1-8481-FB61D8F3C5F9}"/>
                  </a:ext>
                </a:extLst>
              </p:cNvPr>
              <p:cNvSpPr/>
              <p:nvPr/>
            </p:nvSpPr>
            <p:spPr>
              <a:xfrm>
                <a:off x="1982739" y="2871704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D2803581-866D-4636-8808-94DB3B37BD06}"/>
                  </a:ext>
                </a:extLst>
              </p:cNvPr>
              <p:cNvSpPr txBox="1"/>
              <p:nvPr/>
            </p:nvSpPr>
            <p:spPr>
              <a:xfrm>
                <a:off x="1925874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A551E3F-02E1-49E6-BBC0-B3FB4C255335}"/>
              </a:ext>
            </a:extLst>
          </p:cNvPr>
          <p:cNvGrpSpPr/>
          <p:nvPr/>
        </p:nvGrpSpPr>
        <p:grpSpPr>
          <a:xfrm>
            <a:off x="4190409" y="3146011"/>
            <a:ext cx="661362" cy="511603"/>
            <a:chOff x="2641528" y="2622875"/>
            <a:chExt cx="661362" cy="51160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34E7946-CCB0-4B66-88E1-241A0033B070}"/>
                </a:ext>
              </a:extLst>
            </p:cNvPr>
            <p:cNvGrpSpPr/>
            <p:nvPr/>
          </p:nvGrpSpPr>
          <p:grpSpPr>
            <a:xfrm>
              <a:off x="2641528" y="2622875"/>
              <a:ext cx="661362" cy="511603"/>
              <a:chOff x="2641528" y="2622875"/>
              <a:chExt cx="661362" cy="511603"/>
            </a:xfrm>
          </p:grpSpPr>
          <p:sp>
            <p:nvSpPr>
              <p:cNvPr id="107" name="圆角矩形 71">
                <a:extLst>
                  <a:ext uri="{FF2B5EF4-FFF2-40B4-BE49-F238E27FC236}">
                    <a16:creationId xmlns:a16="http://schemas.microsoft.com/office/drawing/2014/main" id="{1F81A044-16D7-48EC-A6E2-AF9B83C9398D}"/>
                  </a:ext>
                </a:extLst>
              </p:cNvPr>
              <p:cNvSpPr/>
              <p:nvPr/>
            </p:nvSpPr>
            <p:spPr>
              <a:xfrm>
                <a:off x="2722954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5AB0DD6-DA43-4397-ABEF-D3F3E8A2F119}"/>
                  </a:ext>
                </a:extLst>
              </p:cNvPr>
              <p:cNvSpPr txBox="1"/>
              <p:nvPr/>
            </p:nvSpPr>
            <p:spPr>
              <a:xfrm>
                <a:off x="2641528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A2660450-6088-48DE-B40F-439C8409A31A}"/>
                </a:ext>
              </a:extLst>
            </p:cNvPr>
            <p:cNvGrpSpPr/>
            <p:nvPr/>
          </p:nvGrpSpPr>
          <p:grpSpPr>
            <a:xfrm>
              <a:off x="2737395" y="2854235"/>
              <a:ext cx="442595" cy="253958"/>
              <a:chOff x="2737395" y="2854235"/>
              <a:chExt cx="442595" cy="253958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67327B8-600F-4F91-BB8F-7201DA86BDE4}"/>
                  </a:ext>
                </a:extLst>
              </p:cNvPr>
              <p:cNvSpPr/>
              <p:nvPr/>
            </p:nvSpPr>
            <p:spPr>
              <a:xfrm>
                <a:off x="2776940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0337345-BE6D-4CA6-8F7F-F161FA9A43B9}"/>
                  </a:ext>
                </a:extLst>
              </p:cNvPr>
              <p:cNvSpPr txBox="1"/>
              <p:nvPr/>
            </p:nvSpPr>
            <p:spPr>
              <a:xfrm>
                <a:off x="2737395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B2A1393-1128-4781-9E67-5B0458A42DC5}"/>
              </a:ext>
            </a:extLst>
          </p:cNvPr>
          <p:cNvSpPr txBox="1"/>
          <p:nvPr/>
        </p:nvSpPr>
        <p:spPr>
          <a:xfrm>
            <a:off x="5225075" y="3149968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9345B2C-4FE2-4BEB-A0E1-EA2318B4A8A2}"/>
              </a:ext>
            </a:extLst>
          </p:cNvPr>
          <p:cNvSpPr txBox="1"/>
          <p:nvPr/>
        </p:nvSpPr>
        <p:spPr>
          <a:xfrm>
            <a:off x="5400121" y="295033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605C3B4-B5D8-46EF-851B-420DCA9D1943}"/>
              </a:ext>
            </a:extLst>
          </p:cNvPr>
          <p:cNvSpPr txBox="1"/>
          <p:nvPr/>
        </p:nvSpPr>
        <p:spPr>
          <a:xfrm>
            <a:off x="5622467" y="2939343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BA6D30C-D419-4D7E-AB56-78CE64670F2B}"/>
              </a:ext>
            </a:extLst>
          </p:cNvPr>
          <p:cNvSpPr txBox="1"/>
          <p:nvPr/>
        </p:nvSpPr>
        <p:spPr>
          <a:xfrm>
            <a:off x="3881790" y="322449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02A2E5A-C832-4B8A-9837-8EE60AC8BFE3}"/>
              </a:ext>
            </a:extLst>
          </p:cNvPr>
          <p:cNvGrpSpPr/>
          <p:nvPr/>
        </p:nvGrpSpPr>
        <p:grpSpPr>
          <a:xfrm>
            <a:off x="2870884" y="3146011"/>
            <a:ext cx="661362" cy="511603"/>
            <a:chOff x="1322003" y="2622875"/>
            <a:chExt cx="661362" cy="511603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2B082E2B-3402-448F-96F9-ADFFC93EB391}"/>
                </a:ext>
              </a:extLst>
            </p:cNvPr>
            <p:cNvGrpSpPr/>
            <p:nvPr/>
          </p:nvGrpSpPr>
          <p:grpSpPr>
            <a:xfrm>
              <a:off x="1322003" y="2622875"/>
              <a:ext cx="661362" cy="511603"/>
              <a:chOff x="1322003" y="2622875"/>
              <a:chExt cx="661362" cy="511603"/>
            </a:xfrm>
          </p:grpSpPr>
          <p:sp>
            <p:nvSpPr>
              <p:cNvPr id="118" name="圆角矩形 71">
                <a:extLst>
                  <a:ext uri="{FF2B5EF4-FFF2-40B4-BE49-F238E27FC236}">
                    <a16:creationId xmlns:a16="http://schemas.microsoft.com/office/drawing/2014/main" id="{5324B8F5-6888-4A4B-81B2-3A45852D0816}"/>
                  </a:ext>
                </a:extLst>
              </p:cNvPr>
              <p:cNvSpPr/>
              <p:nvPr/>
            </p:nvSpPr>
            <p:spPr>
              <a:xfrm>
                <a:off x="1403429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8C0B59F-E362-468E-A1B3-F005C7B57E06}"/>
                  </a:ext>
                </a:extLst>
              </p:cNvPr>
              <p:cNvSpPr txBox="1"/>
              <p:nvPr/>
            </p:nvSpPr>
            <p:spPr>
              <a:xfrm>
                <a:off x="1322003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8FC81F71-3061-45E7-9015-4A0E4A3A5224}"/>
                </a:ext>
              </a:extLst>
            </p:cNvPr>
            <p:cNvGrpSpPr/>
            <p:nvPr/>
          </p:nvGrpSpPr>
          <p:grpSpPr>
            <a:xfrm>
              <a:off x="1410096" y="2849498"/>
              <a:ext cx="442595" cy="258695"/>
              <a:chOff x="1410096" y="2849498"/>
              <a:chExt cx="442595" cy="258695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7C6CFF2-4555-4A6B-A200-8DE824C1CE77}"/>
                  </a:ext>
                </a:extLst>
              </p:cNvPr>
              <p:cNvSpPr/>
              <p:nvPr/>
            </p:nvSpPr>
            <p:spPr>
              <a:xfrm>
                <a:off x="1457415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13472D39-B07D-4E85-9E9D-1E3184501275}"/>
                  </a:ext>
                </a:extLst>
              </p:cNvPr>
              <p:cNvSpPr txBox="1"/>
              <p:nvPr/>
            </p:nvSpPr>
            <p:spPr>
              <a:xfrm>
                <a:off x="1410096" y="2849498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A07F3451-68F8-4812-8413-74547D48B789}"/>
              </a:ext>
            </a:extLst>
          </p:cNvPr>
          <p:cNvGrpSpPr/>
          <p:nvPr/>
        </p:nvGrpSpPr>
        <p:grpSpPr>
          <a:xfrm>
            <a:off x="7814006" y="2825265"/>
            <a:ext cx="1033823" cy="276999"/>
            <a:chOff x="6265125" y="2302129"/>
            <a:chExt cx="1033823" cy="276999"/>
          </a:xfrm>
        </p:grpSpPr>
        <p:sp>
          <p:nvSpPr>
            <p:cNvPr id="121" name="圆角矩形 69">
              <a:extLst>
                <a:ext uri="{FF2B5EF4-FFF2-40B4-BE49-F238E27FC236}">
                  <a16:creationId xmlns:a16="http://schemas.microsoft.com/office/drawing/2014/main" id="{5B0441CC-668F-45E5-AE5C-53CBF6A00A39}"/>
                </a:ext>
              </a:extLst>
            </p:cNvPr>
            <p:cNvSpPr/>
            <p:nvPr/>
          </p:nvSpPr>
          <p:spPr>
            <a:xfrm>
              <a:off x="6339527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CE8AAE4-7457-4048-858D-CCB311BCEF7A}"/>
                </a:ext>
              </a:extLst>
            </p:cNvPr>
            <p:cNvSpPr txBox="1"/>
            <p:nvPr/>
          </p:nvSpPr>
          <p:spPr>
            <a:xfrm>
              <a:off x="6265125" y="2302129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144E209-EFE1-4CF9-AA92-DE1B97D6507E}"/>
              </a:ext>
            </a:extLst>
          </p:cNvPr>
          <p:cNvSpPr txBox="1"/>
          <p:nvPr/>
        </p:nvSpPr>
        <p:spPr>
          <a:xfrm>
            <a:off x="9880289" y="295033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E4DA65C-66E5-424C-954F-683E75ECD9A1}"/>
              </a:ext>
            </a:extLst>
          </p:cNvPr>
          <p:cNvSpPr txBox="1"/>
          <p:nvPr/>
        </p:nvSpPr>
        <p:spPr>
          <a:xfrm>
            <a:off x="10102635" y="2939343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A3CFD83-B96E-428A-B98E-B6C26516C94E}"/>
              </a:ext>
            </a:extLst>
          </p:cNvPr>
          <p:cNvSpPr txBox="1"/>
          <p:nvPr/>
        </p:nvSpPr>
        <p:spPr>
          <a:xfrm>
            <a:off x="9435616" y="3190675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16F49CC-20E5-42CB-8B59-4BF89E357E91}"/>
              </a:ext>
            </a:extLst>
          </p:cNvPr>
          <p:cNvGrpSpPr/>
          <p:nvPr/>
        </p:nvGrpSpPr>
        <p:grpSpPr>
          <a:xfrm>
            <a:off x="7351052" y="3146011"/>
            <a:ext cx="661362" cy="511603"/>
            <a:chOff x="5802171" y="2622875"/>
            <a:chExt cx="661362" cy="511603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9393C353-EB10-41C0-B009-D9E96693BBB1}"/>
                </a:ext>
              </a:extLst>
            </p:cNvPr>
            <p:cNvGrpSpPr/>
            <p:nvPr/>
          </p:nvGrpSpPr>
          <p:grpSpPr>
            <a:xfrm>
              <a:off x="5802171" y="2622875"/>
              <a:ext cx="661362" cy="511603"/>
              <a:chOff x="5802171" y="2622875"/>
              <a:chExt cx="661362" cy="511603"/>
            </a:xfrm>
          </p:grpSpPr>
          <p:sp>
            <p:nvSpPr>
              <p:cNvPr id="131" name="圆角矩形 71">
                <a:extLst>
                  <a:ext uri="{FF2B5EF4-FFF2-40B4-BE49-F238E27FC236}">
                    <a16:creationId xmlns:a16="http://schemas.microsoft.com/office/drawing/2014/main" id="{B2B8AA6A-6740-4454-91B5-E1ACEEA2F66A}"/>
                  </a:ext>
                </a:extLst>
              </p:cNvPr>
              <p:cNvSpPr/>
              <p:nvPr/>
            </p:nvSpPr>
            <p:spPr>
              <a:xfrm>
                <a:off x="5883597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81E5382-9945-4F65-8B12-BDD5C14C44F9}"/>
                  </a:ext>
                </a:extLst>
              </p:cNvPr>
              <p:cNvSpPr txBox="1"/>
              <p:nvPr/>
            </p:nvSpPr>
            <p:spPr>
              <a:xfrm>
                <a:off x="5802171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42F309F-D88C-4880-AFD4-17686206F92D}"/>
                </a:ext>
              </a:extLst>
            </p:cNvPr>
            <p:cNvGrpSpPr/>
            <p:nvPr/>
          </p:nvGrpSpPr>
          <p:grpSpPr>
            <a:xfrm>
              <a:off x="5890264" y="2849498"/>
              <a:ext cx="442595" cy="258695"/>
              <a:chOff x="5890264" y="2849498"/>
              <a:chExt cx="442595" cy="258695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17DD624-FD17-4A43-880C-2B931B4620D1}"/>
                  </a:ext>
                </a:extLst>
              </p:cNvPr>
              <p:cNvSpPr/>
              <p:nvPr/>
            </p:nvSpPr>
            <p:spPr>
              <a:xfrm>
                <a:off x="5937583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6C52B2-41EB-4521-B7E1-5BBF226A38EC}"/>
                  </a:ext>
                </a:extLst>
              </p:cNvPr>
              <p:cNvSpPr txBox="1"/>
              <p:nvPr/>
            </p:nvSpPr>
            <p:spPr>
              <a:xfrm>
                <a:off x="5890264" y="2849498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E29EDCF-835B-4215-8FB8-B64F553CB01A}"/>
              </a:ext>
            </a:extLst>
          </p:cNvPr>
          <p:cNvGrpSpPr/>
          <p:nvPr/>
        </p:nvGrpSpPr>
        <p:grpSpPr>
          <a:xfrm>
            <a:off x="7874285" y="3141428"/>
            <a:ext cx="661362" cy="512107"/>
            <a:chOff x="6325404" y="2618292"/>
            <a:chExt cx="661362" cy="512107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5207CF1-3B79-40D6-B224-D9BA6CEB0847}"/>
                </a:ext>
              </a:extLst>
            </p:cNvPr>
            <p:cNvGrpSpPr/>
            <p:nvPr/>
          </p:nvGrpSpPr>
          <p:grpSpPr>
            <a:xfrm>
              <a:off x="6325404" y="2618292"/>
              <a:ext cx="661362" cy="512107"/>
              <a:chOff x="6325404" y="2618292"/>
              <a:chExt cx="661362" cy="512107"/>
            </a:xfrm>
          </p:grpSpPr>
          <p:sp>
            <p:nvSpPr>
              <p:cNvPr id="138" name="圆角矩形 71">
                <a:extLst>
                  <a:ext uri="{FF2B5EF4-FFF2-40B4-BE49-F238E27FC236}">
                    <a16:creationId xmlns:a16="http://schemas.microsoft.com/office/drawing/2014/main" id="{521022EF-6782-4658-8EDA-5C7A3F9BD45A}"/>
                  </a:ext>
                </a:extLst>
              </p:cNvPr>
              <p:cNvSpPr/>
              <p:nvPr/>
            </p:nvSpPr>
            <p:spPr>
              <a:xfrm>
                <a:off x="6399375" y="2656689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89B7CCF8-13E5-42EE-A564-3F00424D7737}"/>
                  </a:ext>
                </a:extLst>
              </p:cNvPr>
              <p:cNvSpPr txBox="1"/>
              <p:nvPr/>
            </p:nvSpPr>
            <p:spPr>
              <a:xfrm>
                <a:off x="6325404" y="2618292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4F0B4D9-9678-49A8-891A-602783D0B25D}"/>
                </a:ext>
              </a:extLst>
            </p:cNvPr>
            <p:cNvGrpSpPr/>
            <p:nvPr/>
          </p:nvGrpSpPr>
          <p:grpSpPr>
            <a:xfrm>
              <a:off x="6406042" y="2854235"/>
              <a:ext cx="442595" cy="249879"/>
              <a:chOff x="6406042" y="2854235"/>
              <a:chExt cx="442595" cy="249879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E0A1C71-F5C7-4362-8E03-08CC942BE07D}"/>
                  </a:ext>
                </a:extLst>
              </p:cNvPr>
              <p:cNvSpPr/>
              <p:nvPr/>
            </p:nvSpPr>
            <p:spPr>
              <a:xfrm>
                <a:off x="6462907" y="2871704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392292DB-122B-427E-A2EF-0BD4886D9CD7}"/>
                  </a:ext>
                </a:extLst>
              </p:cNvPr>
              <p:cNvSpPr txBox="1"/>
              <p:nvPr/>
            </p:nvSpPr>
            <p:spPr>
              <a:xfrm>
                <a:off x="6406042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A5850E91-B5E1-4B04-A195-962696DA917B}"/>
              </a:ext>
            </a:extLst>
          </p:cNvPr>
          <p:cNvGrpSpPr/>
          <p:nvPr/>
        </p:nvGrpSpPr>
        <p:grpSpPr>
          <a:xfrm>
            <a:off x="8670577" y="3146011"/>
            <a:ext cx="661362" cy="511603"/>
            <a:chOff x="7121696" y="2622875"/>
            <a:chExt cx="661362" cy="511603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CEDF0714-11E1-49E8-BAF9-D2C26CEB59F4}"/>
                </a:ext>
              </a:extLst>
            </p:cNvPr>
            <p:cNvGrpSpPr/>
            <p:nvPr/>
          </p:nvGrpSpPr>
          <p:grpSpPr>
            <a:xfrm>
              <a:off x="7121696" y="2622875"/>
              <a:ext cx="661362" cy="511603"/>
              <a:chOff x="7121696" y="2622875"/>
              <a:chExt cx="661362" cy="511603"/>
            </a:xfrm>
          </p:grpSpPr>
          <p:sp>
            <p:nvSpPr>
              <p:cNvPr id="145" name="圆角矩形 71">
                <a:extLst>
                  <a:ext uri="{FF2B5EF4-FFF2-40B4-BE49-F238E27FC236}">
                    <a16:creationId xmlns:a16="http://schemas.microsoft.com/office/drawing/2014/main" id="{73018560-8F6B-4039-B5A3-53C06F0CC411}"/>
                  </a:ext>
                </a:extLst>
              </p:cNvPr>
              <p:cNvSpPr/>
              <p:nvPr/>
            </p:nvSpPr>
            <p:spPr>
              <a:xfrm>
                <a:off x="7203122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660B617C-AC21-4660-A6E1-442B581551AF}"/>
                  </a:ext>
                </a:extLst>
              </p:cNvPr>
              <p:cNvSpPr txBox="1"/>
              <p:nvPr/>
            </p:nvSpPr>
            <p:spPr>
              <a:xfrm>
                <a:off x="7121696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09D0179A-9921-48C5-8E73-9FECA30AB0A7}"/>
                </a:ext>
              </a:extLst>
            </p:cNvPr>
            <p:cNvGrpSpPr/>
            <p:nvPr/>
          </p:nvGrpSpPr>
          <p:grpSpPr>
            <a:xfrm>
              <a:off x="7209789" y="2849498"/>
              <a:ext cx="442595" cy="258695"/>
              <a:chOff x="7209789" y="2849498"/>
              <a:chExt cx="442595" cy="258695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1337E23-7EBB-48C3-89B0-B2785C99FB27}"/>
                  </a:ext>
                </a:extLst>
              </p:cNvPr>
              <p:cNvSpPr/>
              <p:nvPr/>
            </p:nvSpPr>
            <p:spPr>
              <a:xfrm>
                <a:off x="7257108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A476AA9-316C-4E37-B631-A5D44469E161}"/>
                  </a:ext>
                </a:extLst>
              </p:cNvPr>
              <p:cNvSpPr txBox="1"/>
              <p:nvPr/>
            </p:nvSpPr>
            <p:spPr>
              <a:xfrm>
                <a:off x="7209789" y="2849498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759340F-C695-43A4-949D-871EC54778CA}"/>
              </a:ext>
            </a:extLst>
          </p:cNvPr>
          <p:cNvGrpSpPr/>
          <p:nvPr/>
        </p:nvGrpSpPr>
        <p:grpSpPr>
          <a:xfrm>
            <a:off x="4721641" y="3151781"/>
            <a:ext cx="661362" cy="511603"/>
            <a:chOff x="2641528" y="2622875"/>
            <a:chExt cx="661362" cy="511603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8780D927-4CD0-4F0D-9D22-03E1590F57C9}"/>
                </a:ext>
              </a:extLst>
            </p:cNvPr>
            <p:cNvGrpSpPr/>
            <p:nvPr/>
          </p:nvGrpSpPr>
          <p:grpSpPr>
            <a:xfrm>
              <a:off x="2641528" y="2622875"/>
              <a:ext cx="661362" cy="511603"/>
              <a:chOff x="2641528" y="2622875"/>
              <a:chExt cx="661362" cy="511603"/>
            </a:xfrm>
          </p:grpSpPr>
          <p:sp>
            <p:nvSpPr>
              <p:cNvPr id="152" name="圆角矩形 71">
                <a:extLst>
                  <a:ext uri="{FF2B5EF4-FFF2-40B4-BE49-F238E27FC236}">
                    <a16:creationId xmlns:a16="http://schemas.microsoft.com/office/drawing/2014/main" id="{B2885A52-5A11-4E65-8B92-F29E588D1BE7}"/>
                  </a:ext>
                </a:extLst>
              </p:cNvPr>
              <p:cNvSpPr/>
              <p:nvPr/>
            </p:nvSpPr>
            <p:spPr>
              <a:xfrm>
                <a:off x="2722954" y="2660768"/>
                <a:ext cx="455930" cy="4737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5CD2DE6-A745-44C2-AD1A-40E6FA1F85B8}"/>
                  </a:ext>
                </a:extLst>
              </p:cNvPr>
              <p:cNvSpPr txBox="1"/>
              <p:nvPr/>
            </p:nvSpPr>
            <p:spPr>
              <a:xfrm>
                <a:off x="2641528" y="2622875"/>
                <a:ext cx="6613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StoreFile</a:t>
                </a:r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2261E7CF-1930-4FAF-8BBE-1F9125D5A646}"/>
                </a:ext>
              </a:extLst>
            </p:cNvPr>
            <p:cNvGrpSpPr/>
            <p:nvPr/>
          </p:nvGrpSpPr>
          <p:grpSpPr>
            <a:xfrm>
              <a:off x="2737395" y="2854235"/>
              <a:ext cx="442595" cy="253958"/>
              <a:chOff x="2737395" y="2854235"/>
              <a:chExt cx="442595" cy="253958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9C6C0EC-3883-48C9-A149-AF745A00C970}"/>
                  </a:ext>
                </a:extLst>
              </p:cNvPr>
              <p:cNvSpPr/>
              <p:nvPr/>
            </p:nvSpPr>
            <p:spPr>
              <a:xfrm>
                <a:off x="2776940" y="2875783"/>
                <a:ext cx="347958" cy="2324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682BD599-53CF-4A81-8618-59987368E1CC}"/>
                  </a:ext>
                </a:extLst>
              </p:cNvPr>
              <p:cNvSpPr txBox="1"/>
              <p:nvPr/>
            </p:nvSpPr>
            <p:spPr>
              <a:xfrm>
                <a:off x="2737395" y="2854235"/>
                <a:ext cx="442595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HFile</a:t>
                </a:r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594EF9D-A7FD-4910-A2CC-1640CFF0277A}"/>
              </a:ext>
            </a:extLst>
          </p:cNvPr>
          <p:cNvGrpSpPr/>
          <p:nvPr/>
        </p:nvGrpSpPr>
        <p:grpSpPr>
          <a:xfrm>
            <a:off x="9141525" y="2819666"/>
            <a:ext cx="1033823" cy="276999"/>
            <a:chOff x="7592644" y="2296530"/>
            <a:chExt cx="1033823" cy="276999"/>
          </a:xfrm>
        </p:grpSpPr>
        <p:sp>
          <p:nvSpPr>
            <p:cNvPr id="155" name="圆角矩形 69">
              <a:extLst>
                <a:ext uri="{FF2B5EF4-FFF2-40B4-BE49-F238E27FC236}">
                  <a16:creationId xmlns:a16="http://schemas.microsoft.com/office/drawing/2014/main" id="{CDF86C77-8484-43FF-8F8D-9937283593C1}"/>
                </a:ext>
              </a:extLst>
            </p:cNvPr>
            <p:cNvSpPr/>
            <p:nvPr/>
          </p:nvSpPr>
          <p:spPr>
            <a:xfrm>
              <a:off x="7659052" y="2325765"/>
              <a:ext cx="746014" cy="21780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B54F9A74-A6DD-4136-BD7D-5168D84BDF03}"/>
                </a:ext>
              </a:extLst>
            </p:cNvPr>
            <p:cNvSpPr txBox="1"/>
            <p:nvPr/>
          </p:nvSpPr>
          <p:spPr>
            <a:xfrm>
              <a:off x="7592644" y="2296530"/>
              <a:ext cx="103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Mem Store</a:t>
              </a: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8F13BF3-8025-4453-9C02-DA511B7F5872}"/>
              </a:ext>
            </a:extLst>
          </p:cNvPr>
          <p:cNvSpPr txBox="1"/>
          <p:nvPr/>
        </p:nvSpPr>
        <p:spPr>
          <a:xfrm>
            <a:off x="8375942" y="3246479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6417054-B7F0-474E-B636-67F41FBF8438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942720" y="3777570"/>
            <a:ext cx="0" cy="3145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1" grpId="0"/>
      <p:bldP spid="70" grpId="0" animBg="1"/>
      <p:bldP spid="71" grpId="0" animBg="1"/>
      <p:bldP spid="72" grpId="0" animBg="1"/>
      <p:bldP spid="75" grpId="0"/>
      <p:bldP spid="76" grpId="0" animBg="1"/>
      <p:bldP spid="77" grpId="0" animBg="1"/>
      <p:bldP spid="78" grpId="0" animBg="1"/>
      <p:bldP spid="79" grpId="0" animBg="1"/>
      <p:bldP spid="109" grpId="0"/>
      <p:bldP spid="110" grpId="0"/>
      <p:bldP spid="111" grpId="0"/>
      <p:bldP spid="112" grpId="0"/>
      <p:bldP spid="123" grpId="0"/>
      <p:bldP spid="124" grpId="0"/>
      <p:bldP spid="125" grpId="0"/>
      <p:bldP spid="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9813" y="951722"/>
            <a:ext cx="21515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读数据流程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257244" y="1933426"/>
            <a:ext cx="1381125" cy="1179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4"/>
          <p:cNvSpPr txBox="1"/>
          <p:nvPr/>
        </p:nvSpPr>
        <p:spPr>
          <a:xfrm>
            <a:off x="2588714" y="2310616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Client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66734" y="1933426"/>
            <a:ext cx="2736850" cy="74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6"/>
          <p:cNvSpPr txBox="1"/>
          <p:nvPr/>
        </p:nvSpPr>
        <p:spPr>
          <a:xfrm>
            <a:off x="7514251" y="2033756"/>
            <a:ext cx="184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元数据</a:t>
            </a:r>
            <a:r>
              <a:rPr lang="en-US" altLang="zh-CN" sz="1600" dirty="0"/>
              <a:t>(meta</a:t>
            </a:r>
            <a:r>
              <a:rPr lang="zh-CN" altLang="en-US" sz="1600" dirty="0"/>
              <a:t>表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algn="ctr"/>
            <a:r>
              <a:rPr lang="en-US" altLang="zh-CN" sz="1600" dirty="0"/>
              <a:t>meta-region-server</a:t>
            </a:r>
          </a:p>
        </p:txBody>
      </p:sp>
      <p:sp>
        <p:nvSpPr>
          <p:cNvPr id="7" name="文本框 7"/>
          <p:cNvSpPr txBox="1"/>
          <p:nvPr/>
        </p:nvSpPr>
        <p:spPr>
          <a:xfrm>
            <a:off x="8003359" y="1565126"/>
            <a:ext cx="86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ZK</a:t>
            </a:r>
            <a:r>
              <a:rPr lang="zh-CN" altLang="en-US"/>
              <a:t>集群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638369" y="2033756"/>
            <a:ext cx="344995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/>
          <p:cNvSpPr txBox="1"/>
          <p:nvPr/>
        </p:nvSpPr>
        <p:spPr>
          <a:xfrm>
            <a:off x="3926659" y="1729591"/>
            <a:ext cx="24885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1.</a:t>
            </a:r>
            <a:r>
              <a:rPr lang="zh-CN" altLang="en-US" sz="1200"/>
              <a:t>发送获取元数据所在</a:t>
            </a:r>
            <a:r>
              <a:rPr lang="en-US" altLang="zh-CN" sz="1200"/>
              <a:t>RegionServer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632019" y="2468731"/>
            <a:ext cx="342646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1"/>
          <p:cNvSpPr txBox="1"/>
          <p:nvPr/>
        </p:nvSpPr>
        <p:spPr>
          <a:xfrm>
            <a:off x="3911419" y="2168376"/>
            <a:ext cx="3298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/>
              <a:t>2.</a:t>
            </a:r>
            <a:r>
              <a:rPr lang="zh-CN" altLang="en-US" sz="1200" dirty="0"/>
              <a:t>返回</a:t>
            </a:r>
            <a:r>
              <a:rPr lang="en-US" altLang="zh-CN" sz="1200" dirty="0"/>
              <a:t>meta</a:t>
            </a:r>
            <a:r>
              <a:rPr lang="zh-CN" altLang="en-US" sz="1200" dirty="0"/>
              <a:t>表所在</a:t>
            </a:r>
            <a:r>
              <a:rPr lang="en-US" altLang="zh-CN" sz="1200" dirty="0" err="1">
                <a:sym typeface="+mn-ea"/>
              </a:rPr>
              <a:t>RegionServer</a:t>
            </a:r>
            <a:r>
              <a:rPr lang="en-US" altLang="zh-CN" sz="1200" dirty="0">
                <a:sym typeface="+mn-ea"/>
              </a:rPr>
              <a:t>(</a:t>
            </a:r>
            <a:r>
              <a:rPr lang="en-US" altLang="zh-CN" sz="1200" dirty="0" err="1">
                <a:sym typeface="+mn-ea"/>
              </a:rPr>
              <a:t>RS1:hadoop102</a:t>
            </a:r>
            <a:r>
              <a:rPr lang="en-US" altLang="zh-CN" sz="1200" dirty="0">
                <a:sym typeface="+mn-ea"/>
              </a:rPr>
              <a:t>)</a:t>
            </a:r>
            <a:endParaRPr lang="zh-CN" altLang="en-US" sz="1200" dirty="0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14139" y="4061946"/>
            <a:ext cx="1440180" cy="1160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36284" y="4061946"/>
            <a:ext cx="1440180" cy="1160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90814" y="4061311"/>
            <a:ext cx="1440180" cy="1160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587559" y="4061311"/>
            <a:ext cx="1440180" cy="11607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6"/>
          <p:cNvSpPr txBox="1"/>
          <p:nvPr/>
        </p:nvSpPr>
        <p:spPr>
          <a:xfrm>
            <a:off x="3291024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RS1</a:t>
            </a:r>
            <a:endParaRPr lang="en-US" altLang="zh-CN" sz="1600" dirty="0"/>
          </a:p>
        </p:txBody>
      </p:sp>
      <p:sp>
        <p:nvSpPr>
          <p:cNvPr id="17" name="文本框 17"/>
          <p:cNvSpPr txBox="1"/>
          <p:nvPr/>
        </p:nvSpPr>
        <p:spPr>
          <a:xfrm>
            <a:off x="5213169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RS2</a:t>
            </a:r>
            <a:endParaRPr lang="en-US" altLang="zh-CN" sz="1600" dirty="0"/>
          </a:p>
        </p:txBody>
      </p:sp>
      <p:sp>
        <p:nvSpPr>
          <p:cNvPr id="18" name="文本框 18"/>
          <p:cNvSpPr txBox="1"/>
          <p:nvPr/>
        </p:nvSpPr>
        <p:spPr>
          <a:xfrm>
            <a:off x="7167699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RS3</a:t>
            </a:r>
            <a:endParaRPr lang="en-US" altLang="zh-CN" sz="1600" dirty="0"/>
          </a:p>
        </p:txBody>
      </p:sp>
      <p:sp>
        <p:nvSpPr>
          <p:cNvPr id="19" name="文本框 19"/>
          <p:cNvSpPr txBox="1"/>
          <p:nvPr/>
        </p:nvSpPr>
        <p:spPr>
          <a:xfrm>
            <a:off x="9064444" y="5222091"/>
            <a:ext cx="4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RS4</a:t>
            </a:r>
            <a:endParaRPr lang="en-US" altLang="zh-CN" sz="1600" dirty="0"/>
          </a:p>
        </p:txBody>
      </p:sp>
      <p:cxnSp>
        <p:nvCxnSpPr>
          <p:cNvPr id="20" name="曲线连接符 19"/>
          <p:cNvCxnSpPr>
            <a:endCxn id="12" idx="1"/>
          </p:cNvCxnSpPr>
          <p:nvPr/>
        </p:nvCxnSpPr>
        <p:spPr>
          <a:xfrm rot="5400000" flipV="1">
            <a:off x="1503499" y="3331696"/>
            <a:ext cx="2045335" cy="57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0"/>
            <a:endCxn id="3" idx="2"/>
          </p:cNvCxnSpPr>
          <p:nvPr/>
        </p:nvCxnSpPr>
        <p:spPr>
          <a:xfrm rot="16200000" flipV="1">
            <a:off x="2766832" y="3294549"/>
            <a:ext cx="948690" cy="586105"/>
          </a:xfrm>
          <a:prstGeom prst="curvedConnector3">
            <a:avLst>
              <a:gd name="adj1" fmla="val 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4"/>
          <p:cNvSpPr txBox="1"/>
          <p:nvPr/>
        </p:nvSpPr>
        <p:spPr>
          <a:xfrm>
            <a:off x="1719399" y="3617446"/>
            <a:ext cx="1506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3.</a:t>
            </a:r>
            <a:r>
              <a:rPr lang="zh-CN" altLang="en-US" sz="1200"/>
              <a:t>请求</a:t>
            </a:r>
            <a:r>
              <a:rPr lang="en-US" altLang="zh-CN" sz="1200"/>
              <a:t>rowkey</a:t>
            </a:r>
            <a:r>
              <a:rPr lang="zh-CN" altLang="en-US" sz="1200"/>
              <a:t>所在</a:t>
            </a:r>
            <a:r>
              <a:rPr lang="en-US" altLang="zh-CN" sz="1200"/>
              <a:t>RS</a:t>
            </a:r>
          </a:p>
        </p:txBody>
      </p:sp>
      <p:sp>
        <p:nvSpPr>
          <p:cNvPr id="23" name="文本框 25"/>
          <p:cNvSpPr txBox="1"/>
          <p:nvPr/>
        </p:nvSpPr>
        <p:spPr>
          <a:xfrm>
            <a:off x="2948124" y="3277086"/>
            <a:ext cx="1676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4.</a:t>
            </a:r>
            <a:r>
              <a:rPr lang="zh-CN" altLang="en-US" sz="1200" dirty="0"/>
              <a:t>返回</a:t>
            </a:r>
            <a:r>
              <a:rPr lang="en-US" altLang="zh-CN" sz="1200" dirty="0" err="1"/>
              <a:t>rowkey</a:t>
            </a:r>
            <a:r>
              <a:rPr lang="zh-CN" altLang="en-US" sz="1200" dirty="0"/>
              <a:t>所在</a:t>
            </a:r>
            <a:r>
              <a:rPr lang="en-US" altLang="zh-CN" sz="1200" dirty="0"/>
              <a:t>RS(4)</a:t>
            </a:r>
            <a:endParaRPr lang="zh-CN" altLang="en-US" sz="1200" dirty="0"/>
          </a:p>
        </p:txBody>
      </p:sp>
      <p:cxnSp>
        <p:nvCxnSpPr>
          <p:cNvPr id="24" name="曲线连接符 23"/>
          <p:cNvCxnSpPr>
            <a:endCxn id="15" idx="0"/>
          </p:cNvCxnSpPr>
          <p:nvPr/>
        </p:nvCxnSpPr>
        <p:spPr>
          <a:xfrm>
            <a:off x="3632019" y="2833856"/>
            <a:ext cx="5675630" cy="1227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7"/>
          <p:cNvSpPr txBox="1"/>
          <p:nvPr/>
        </p:nvSpPr>
        <p:spPr>
          <a:xfrm>
            <a:off x="5629729" y="2833856"/>
            <a:ext cx="1061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5.</a:t>
            </a:r>
            <a:r>
              <a:rPr lang="zh-CN" altLang="en-US" sz="1200"/>
              <a:t>发起读请求</a:t>
            </a:r>
          </a:p>
        </p:txBody>
      </p:sp>
      <p:cxnSp>
        <p:nvCxnSpPr>
          <p:cNvPr id="26" name="曲线连接符 25"/>
          <p:cNvCxnSpPr>
            <a:stCxn id="15" idx="1"/>
          </p:cNvCxnSpPr>
          <p:nvPr/>
        </p:nvCxnSpPr>
        <p:spPr>
          <a:xfrm rot="10800000">
            <a:off x="3632019" y="2972921"/>
            <a:ext cx="4955540" cy="1668780"/>
          </a:xfrm>
          <a:prstGeom prst="curvedConnector3">
            <a:avLst>
              <a:gd name="adj1" fmla="val 499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9"/>
          <p:cNvSpPr txBox="1"/>
          <p:nvPr/>
        </p:nvSpPr>
        <p:spPr>
          <a:xfrm>
            <a:off x="5634809" y="3449806"/>
            <a:ext cx="20681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6.</a:t>
            </a:r>
            <a:r>
              <a:rPr lang="zh-CN" altLang="en-US" sz="1200"/>
              <a:t>返回结果</a:t>
            </a:r>
            <a:r>
              <a:rPr lang="en-US" altLang="zh-CN" sz="1200"/>
              <a:t>(</a:t>
            </a:r>
            <a:r>
              <a:rPr lang="zh-CN" altLang="en-US" sz="1200"/>
              <a:t>先内存，后磁盘</a:t>
            </a:r>
            <a:r>
              <a:rPr lang="en-US" altLang="zh-CN" sz="1200"/>
              <a:t>)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814139" y="4641701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4736284" y="4641701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0" name="圆角矩形 29"/>
          <p:cNvSpPr/>
          <p:nvPr/>
        </p:nvSpPr>
        <p:spPr>
          <a:xfrm>
            <a:off x="6690814" y="4641701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8587559" y="4642336"/>
            <a:ext cx="792480" cy="5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>
                <a:sym typeface="+mn-ea"/>
              </a:rPr>
              <a:t>StoreFile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2" name="圆角矩形 31"/>
          <p:cNvSpPr/>
          <p:nvPr/>
        </p:nvSpPr>
        <p:spPr>
          <a:xfrm>
            <a:off x="3290389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3" name="文本框 37"/>
          <p:cNvSpPr txBox="1"/>
          <p:nvPr/>
        </p:nvSpPr>
        <p:spPr>
          <a:xfrm>
            <a:off x="3306899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5212534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5" name="圆角矩形 34"/>
          <p:cNvSpPr/>
          <p:nvPr/>
        </p:nvSpPr>
        <p:spPr>
          <a:xfrm>
            <a:off x="7177224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6" name="圆角矩形 35"/>
          <p:cNvSpPr/>
          <p:nvPr/>
        </p:nvSpPr>
        <p:spPr>
          <a:xfrm>
            <a:off x="9064444" y="4195931"/>
            <a:ext cx="963930" cy="31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37" name="文本框 42"/>
          <p:cNvSpPr txBox="1"/>
          <p:nvPr/>
        </p:nvSpPr>
        <p:spPr>
          <a:xfrm>
            <a:off x="5213169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  <p:sp>
        <p:nvSpPr>
          <p:cNvPr id="38" name="文本框 43"/>
          <p:cNvSpPr txBox="1"/>
          <p:nvPr/>
        </p:nvSpPr>
        <p:spPr>
          <a:xfrm>
            <a:off x="7177224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  <p:sp>
        <p:nvSpPr>
          <p:cNvPr id="39" name="文本框 44"/>
          <p:cNvSpPr txBox="1"/>
          <p:nvPr/>
        </p:nvSpPr>
        <p:spPr>
          <a:xfrm>
            <a:off x="9064444" y="4232126"/>
            <a:ext cx="84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MEMStore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019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8475" y="1194319"/>
            <a:ext cx="21515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HBase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写数据流程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986404" y="2149880"/>
            <a:ext cx="1551305" cy="7067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21"/>
          <p:cNvSpPr txBox="1"/>
          <p:nvPr/>
        </p:nvSpPr>
        <p:spPr>
          <a:xfrm>
            <a:off x="2359784" y="2319425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Client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733029" y="2149245"/>
            <a:ext cx="1551305" cy="7067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25"/>
          <p:cNvSpPr txBox="1"/>
          <p:nvPr/>
        </p:nvSpPr>
        <p:spPr>
          <a:xfrm>
            <a:off x="7075294" y="2319425"/>
            <a:ext cx="86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ZK</a:t>
            </a:r>
            <a:r>
              <a:rPr lang="zh-CN" altLang="en-US"/>
              <a:t>集群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541519" y="2293390"/>
            <a:ext cx="316928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541519" y="2725825"/>
            <a:ext cx="31692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36"/>
          <p:cNvSpPr txBox="1"/>
          <p:nvPr/>
        </p:nvSpPr>
        <p:spPr>
          <a:xfrm>
            <a:off x="3974589" y="2017800"/>
            <a:ext cx="2291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1.</a:t>
            </a:r>
            <a:r>
              <a:rPr lang="zh-CN" altLang="en-US" sz="1200"/>
              <a:t>发送请求，获取</a:t>
            </a:r>
            <a:r>
              <a:rPr lang="en-US" altLang="zh-CN" sz="1200"/>
              <a:t>meta</a:t>
            </a:r>
            <a:r>
              <a:rPr lang="zh-CN" altLang="en-US" sz="1200"/>
              <a:t>表所在</a:t>
            </a:r>
            <a:r>
              <a:rPr lang="en-US" altLang="zh-CN" sz="1200"/>
              <a:t>RS</a:t>
            </a:r>
          </a:p>
        </p:txBody>
      </p:sp>
      <p:sp>
        <p:nvSpPr>
          <p:cNvPr id="10" name="文本框 38"/>
          <p:cNvSpPr txBox="1"/>
          <p:nvPr/>
        </p:nvSpPr>
        <p:spPr>
          <a:xfrm>
            <a:off x="4326379" y="2450235"/>
            <a:ext cx="16992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2.</a:t>
            </a:r>
            <a:r>
              <a:rPr lang="zh-CN" altLang="en-US" sz="1200"/>
              <a:t>返回</a:t>
            </a:r>
            <a:r>
              <a:rPr lang="en-US" altLang="zh-CN" sz="1200"/>
              <a:t>meta</a:t>
            </a:r>
            <a:r>
              <a:rPr lang="zh-CN" altLang="en-US" sz="1200"/>
              <a:t>表所在</a:t>
            </a:r>
            <a:r>
              <a:rPr lang="en-US" altLang="zh-CN" sz="1200"/>
              <a:t>RS(1)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1986404" y="3955185"/>
            <a:ext cx="3360420" cy="18726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341234" y="3955185"/>
            <a:ext cx="3368040" cy="18726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41"/>
          <p:cNvSpPr txBox="1"/>
          <p:nvPr/>
        </p:nvSpPr>
        <p:spPr>
          <a:xfrm>
            <a:off x="1986404" y="3955185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HRegionServer1</a:t>
            </a:r>
          </a:p>
        </p:txBody>
      </p:sp>
      <p:sp>
        <p:nvSpPr>
          <p:cNvPr id="14" name="文本框 45"/>
          <p:cNvSpPr txBox="1"/>
          <p:nvPr/>
        </p:nvSpPr>
        <p:spPr>
          <a:xfrm>
            <a:off x="6341234" y="3955185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HRegionServer2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038474" y="4323485"/>
            <a:ext cx="381635" cy="1330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47"/>
          <p:cNvSpPr txBox="1"/>
          <p:nvPr/>
        </p:nvSpPr>
        <p:spPr>
          <a:xfrm>
            <a:off x="1999739" y="4710200"/>
            <a:ext cx="459740" cy="5575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HLog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411719" y="4323485"/>
            <a:ext cx="381635" cy="1330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50"/>
          <p:cNvSpPr txBox="1"/>
          <p:nvPr/>
        </p:nvSpPr>
        <p:spPr>
          <a:xfrm>
            <a:off x="6333614" y="4710200"/>
            <a:ext cx="459740" cy="5575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HLog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571239" y="4323485"/>
            <a:ext cx="2442210" cy="1330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969249" y="4323485"/>
            <a:ext cx="2442210" cy="13309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53"/>
          <p:cNvSpPr txBox="1"/>
          <p:nvPr/>
        </p:nvSpPr>
        <p:spPr>
          <a:xfrm>
            <a:off x="2571239" y="4323485"/>
            <a:ext cx="786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HRegion</a:t>
            </a:r>
          </a:p>
        </p:txBody>
      </p:sp>
      <p:sp>
        <p:nvSpPr>
          <p:cNvPr id="22" name="文本框 54"/>
          <p:cNvSpPr txBox="1"/>
          <p:nvPr/>
        </p:nvSpPr>
        <p:spPr>
          <a:xfrm>
            <a:off x="6969249" y="4323485"/>
            <a:ext cx="786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HRegion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679824" y="4741950"/>
            <a:ext cx="1583690" cy="86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091804" y="4732425"/>
            <a:ext cx="1583690" cy="86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360544" y="4809260"/>
            <a:ext cx="863600" cy="2178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758554" y="4809260"/>
            <a:ext cx="863600" cy="2171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764914" y="5055640"/>
            <a:ext cx="485775" cy="473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360544" y="5055640"/>
            <a:ext cx="485775" cy="473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119744" y="5055005"/>
            <a:ext cx="485775" cy="474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782049" y="5055640"/>
            <a:ext cx="485775" cy="4737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文本框 75"/>
          <p:cNvSpPr txBox="1"/>
          <p:nvPr/>
        </p:nvSpPr>
        <p:spPr>
          <a:xfrm>
            <a:off x="3883149" y="5105805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2" name="文本框 77"/>
          <p:cNvSpPr txBox="1"/>
          <p:nvPr/>
        </p:nvSpPr>
        <p:spPr>
          <a:xfrm>
            <a:off x="4486399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3" name="文本框 79"/>
          <p:cNvSpPr txBox="1"/>
          <p:nvPr/>
        </p:nvSpPr>
        <p:spPr>
          <a:xfrm>
            <a:off x="5005829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4" name="文本框 81"/>
          <p:cNvSpPr txBox="1"/>
          <p:nvPr/>
        </p:nvSpPr>
        <p:spPr>
          <a:xfrm>
            <a:off x="8302114" y="5105805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5" name="文本框 85"/>
          <p:cNvSpPr txBox="1"/>
          <p:nvPr/>
        </p:nvSpPr>
        <p:spPr>
          <a:xfrm>
            <a:off x="8853294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6" name="文本框 88"/>
          <p:cNvSpPr txBox="1"/>
          <p:nvPr/>
        </p:nvSpPr>
        <p:spPr>
          <a:xfrm>
            <a:off x="9411459" y="48092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…</a:t>
            </a:r>
          </a:p>
        </p:txBody>
      </p:sp>
      <p:sp>
        <p:nvSpPr>
          <p:cNvPr id="37" name="文本框 93"/>
          <p:cNvSpPr txBox="1"/>
          <p:nvPr/>
        </p:nvSpPr>
        <p:spPr>
          <a:xfrm>
            <a:off x="3353559" y="4766080"/>
            <a:ext cx="870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Mem Store</a:t>
            </a:r>
          </a:p>
        </p:txBody>
      </p:sp>
      <p:sp>
        <p:nvSpPr>
          <p:cNvPr id="38" name="文本框 94"/>
          <p:cNvSpPr txBox="1"/>
          <p:nvPr/>
        </p:nvSpPr>
        <p:spPr>
          <a:xfrm>
            <a:off x="7751569" y="4766080"/>
            <a:ext cx="870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Mem Store</a:t>
            </a:r>
          </a:p>
        </p:txBody>
      </p:sp>
      <p:sp>
        <p:nvSpPr>
          <p:cNvPr id="39" name="文本框 95"/>
          <p:cNvSpPr txBox="1"/>
          <p:nvPr/>
        </p:nvSpPr>
        <p:spPr>
          <a:xfrm>
            <a:off x="2696334" y="5041670"/>
            <a:ext cx="638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0" name="文本框 98"/>
          <p:cNvSpPr txBox="1"/>
          <p:nvPr/>
        </p:nvSpPr>
        <p:spPr>
          <a:xfrm>
            <a:off x="3293234" y="5027065"/>
            <a:ext cx="638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1" name="文本框 99"/>
          <p:cNvSpPr txBox="1"/>
          <p:nvPr/>
        </p:nvSpPr>
        <p:spPr>
          <a:xfrm>
            <a:off x="7042909" y="5051195"/>
            <a:ext cx="638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2" name="文本框 100"/>
          <p:cNvSpPr txBox="1"/>
          <p:nvPr/>
        </p:nvSpPr>
        <p:spPr>
          <a:xfrm>
            <a:off x="7706484" y="5051195"/>
            <a:ext cx="638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StoreFile</a:t>
            </a:r>
          </a:p>
        </p:txBody>
      </p:sp>
      <p:sp>
        <p:nvSpPr>
          <p:cNvPr id="43" name="矩形 42"/>
          <p:cNvSpPr/>
          <p:nvPr/>
        </p:nvSpPr>
        <p:spPr>
          <a:xfrm>
            <a:off x="2794759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91024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49589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12529" y="5267730"/>
            <a:ext cx="426085" cy="232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文本框 117"/>
          <p:cNvSpPr txBox="1"/>
          <p:nvPr/>
        </p:nvSpPr>
        <p:spPr>
          <a:xfrm>
            <a:off x="2794759" y="5255030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sp>
        <p:nvSpPr>
          <p:cNvPr id="48" name="文本框 124"/>
          <p:cNvSpPr txBox="1"/>
          <p:nvPr/>
        </p:nvSpPr>
        <p:spPr>
          <a:xfrm>
            <a:off x="3391024" y="5255030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sp>
        <p:nvSpPr>
          <p:cNvPr id="49" name="文本框 125"/>
          <p:cNvSpPr txBox="1"/>
          <p:nvPr/>
        </p:nvSpPr>
        <p:spPr>
          <a:xfrm>
            <a:off x="7825229" y="5272175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sp>
        <p:nvSpPr>
          <p:cNvPr id="50" name="文本框 126"/>
          <p:cNvSpPr txBox="1"/>
          <p:nvPr/>
        </p:nvSpPr>
        <p:spPr>
          <a:xfrm>
            <a:off x="7162924" y="5272175"/>
            <a:ext cx="4425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HFile</a:t>
            </a: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237229" y="2857270"/>
            <a:ext cx="9525" cy="109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2608069" y="2870605"/>
            <a:ext cx="17145" cy="106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3" idx="2"/>
            <a:endCxn id="12" idx="0"/>
          </p:cNvCxnSpPr>
          <p:nvPr/>
        </p:nvCxnSpPr>
        <p:spPr>
          <a:xfrm rot="5400000" flipV="1">
            <a:off x="4844539" y="774470"/>
            <a:ext cx="1098550" cy="5262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6" idx="3"/>
          </p:cNvCxnSpPr>
          <p:nvPr/>
        </p:nvCxnSpPr>
        <p:spPr>
          <a:xfrm flipH="1" flipV="1">
            <a:off x="3434204" y="2800755"/>
            <a:ext cx="6318250" cy="2192655"/>
          </a:xfrm>
          <a:prstGeom prst="curvedConnector3">
            <a:avLst>
              <a:gd name="adj1" fmla="val -3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132"/>
          <p:cNvSpPr txBox="1"/>
          <p:nvPr/>
        </p:nvSpPr>
        <p:spPr>
          <a:xfrm>
            <a:off x="1583814" y="3172230"/>
            <a:ext cx="653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3.</a:t>
            </a:r>
            <a:r>
              <a:rPr lang="zh-CN" altLang="en-US" sz="1200"/>
              <a:t>获取</a:t>
            </a:r>
          </a:p>
          <a:p>
            <a:r>
              <a:rPr lang="en-US" altLang="zh-CN" sz="1200"/>
              <a:t>meta</a:t>
            </a:r>
            <a:r>
              <a:rPr lang="zh-CN" altLang="en-US" sz="1200"/>
              <a:t>表</a:t>
            </a:r>
          </a:p>
        </p:txBody>
      </p:sp>
      <p:sp>
        <p:nvSpPr>
          <p:cNvPr id="56" name="文本框 133"/>
          <p:cNvSpPr txBox="1"/>
          <p:nvPr/>
        </p:nvSpPr>
        <p:spPr>
          <a:xfrm>
            <a:off x="2637914" y="3123970"/>
            <a:ext cx="653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4.</a:t>
            </a:r>
            <a:r>
              <a:rPr lang="zh-CN" altLang="en-US" sz="1200"/>
              <a:t>返回</a:t>
            </a:r>
          </a:p>
          <a:p>
            <a:r>
              <a:rPr lang="en-US" altLang="zh-CN" sz="1200"/>
              <a:t>meta</a:t>
            </a:r>
            <a:r>
              <a:rPr lang="zh-CN" altLang="en-US" sz="1200"/>
              <a:t>表</a:t>
            </a:r>
          </a:p>
          <a:p>
            <a:r>
              <a:rPr lang="zh-CN" altLang="en-US" sz="1200"/>
              <a:t>数据</a:t>
            </a:r>
          </a:p>
        </p:txBody>
      </p:sp>
      <p:sp>
        <p:nvSpPr>
          <p:cNvPr id="57" name="文本框 134"/>
          <p:cNvSpPr txBox="1"/>
          <p:nvPr/>
        </p:nvSpPr>
        <p:spPr>
          <a:xfrm>
            <a:off x="4486399" y="3264305"/>
            <a:ext cx="1518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5.</a:t>
            </a:r>
            <a:r>
              <a:rPr lang="zh-CN" altLang="en-US" sz="1200"/>
              <a:t>发送写入数据请求</a:t>
            </a:r>
          </a:p>
        </p:txBody>
      </p:sp>
      <p:sp>
        <p:nvSpPr>
          <p:cNvPr id="58" name="文本框 135"/>
          <p:cNvSpPr txBox="1"/>
          <p:nvPr/>
        </p:nvSpPr>
        <p:spPr>
          <a:xfrm>
            <a:off x="6487919" y="3680230"/>
            <a:ext cx="871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6.</a:t>
            </a:r>
            <a:r>
              <a:rPr lang="zh-CN" altLang="en-US" sz="1200"/>
              <a:t>写入</a:t>
            </a:r>
            <a:r>
              <a:rPr lang="en-US" altLang="zh-CN" sz="1200"/>
              <a:t>hlog</a:t>
            </a:r>
          </a:p>
        </p:txBody>
      </p:sp>
      <p:sp>
        <p:nvSpPr>
          <p:cNvPr id="59" name="文本框 136"/>
          <p:cNvSpPr txBox="1"/>
          <p:nvPr/>
        </p:nvSpPr>
        <p:spPr>
          <a:xfrm>
            <a:off x="7575674" y="4442230"/>
            <a:ext cx="1748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7.</a:t>
            </a:r>
            <a:r>
              <a:rPr lang="zh-CN" altLang="en-US" sz="1200"/>
              <a:t>将数据写入</a:t>
            </a:r>
            <a:r>
              <a:rPr lang="en-US" altLang="zh-CN" sz="1200"/>
              <a:t>Mem Store</a:t>
            </a:r>
          </a:p>
        </p:txBody>
      </p:sp>
      <p:cxnSp>
        <p:nvCxnSpPr>
          <p:cNvPr id="60" name="曲线连接符 59"/>
          <p:cNvCxnSpPr>
            <a:stCxn id="12" idx="0"/>
            <a:endCxn id="17" idx="0"/>
          </p:cNvCxnSpPr>
          <p:nvPr/>
        </p:nvCxnSpPr>
        <p:spPr>
          <a:xfrm rot="16200000" flipH="1" flipV="1">
            <a:off x="7129904" y="3428135"/>
            <a:ext cx="368300" cy="1422400"/>
          </a:xfrm>
          <a:prstGeom prst="curvedConnector3">
            <a:avLst>
              <a:gd name="adj1" fmla="val -646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2" idx="0"/>
            <a:endCxn id="38" idx="0"/>
          </p:cNvCxnSpPr>
          <p:nvPr/>
        </p:nvCxnSpPr>
        <p:spPr>
          <a:xfrm rot="16200000" flipH="1">
            <a:off x="7700769" y="4279670"/>
            <a:ext cx="810895" cy="161925"/>
          </a:xfrm>
          <a:prstGeom prst="curvedConnector3">
            <a:avLst>
              <a:gd name="adj1" fmla="val -293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39"/>
          <p:cNvSpPr txBox="1"/>
          <p:nvPr/>
        </p:nvSpPr>
        <p:spPr>
          <a:xfrm>
            <a:off x="7042909" y="2988715"/>
            <a:ext cx="1399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8.</a:t>
            </a:r>
            <a:r>
              <a:rPr lang="zh-CN" altLang="en-US" sz="1200"/>
              <a:t>反馈</a:t>
            </a:r>
            <a:r>
              <a:rPr lang="en-US" altLang="zh-CN" sz="1200"/>
              <a:t>client</a:t>
            </a:r>
            <a:r>
              <a:rPr lang="zh-CN" altLang="en-US" sz="1200"/>
              <a:t>写成功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8345294" y="1876195"/>
            <a:ext cx="1800225" cy="12960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文本框 4"/>
          <p:cNvSpPr txBox="1"/>
          <p:nvPr/>
        </p:nvSpPr>
        <p:spPr>
          <a:xfrm>
            <a:off x="8345294" y="1934615"/>
            <a:ext cx="197675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>
                <a:sym typeface="+mn-ea"/>
              </a:rPr>
              <a:t>HRegion:HBase</a:t>
            </a:r>
            <a:r>
              <a:rPr lang="zh-CN" altLang="en-US" sz="1200">
                <a:sym typeface="+mn-ea"/>
              </a:rPr>
              <a:t>表的分片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HLog:HBase</a:t>
            </a:r>
            <a:r>
              <a:rPr lang="zh-CN" altLang="en-US" sz="1200">
                <a:sym typeface="+mn-ea"/>
              </a:rPr>
              <a:t>修改记录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MemStore:</a:t>
            </a:r>
            <a:r>
              <a:rPr lang="zh-CN" altLang="en-US" sz="1200">
                <a:sym typeface="+mn-ea"/>
              </a:rPr>
              <a:t>内存存储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HFile:</a:t>
            </a:r>
            <a:r>
              <a:rPr lang="zh-CN" altLang="en-US" sz="1200">
                <a:sym typeface="+mn-ea"/>
              </a:rPr>
              <a:t>实际的存储文件</a:t>
            </a:r>
          </a:p>
          <a:p>
            <a:pPr algn="l"/>
            <a:r>
              <a:rPr lang="en-US" altLang="zh-CN" sz="1200">
                <a:sym typeface="+mn-ea"/>
              </a:rPr>
              <a:t>StoreFile:HFile</a:t>
            </a:r>
            <a:r>
              <a:rPr lang="zh-CN" altLang="en-US" sz="1200">
                <a:sym typeface="+mn-ea"/>
              </a:rPr>
              <a:t>存储在</a:t>
            </a:r>
            <a:r>
              <a:rPr lang="en-US" altLang="zh-CN" sz="1200">
                <a:sym typeface="+mn-ea"/>
              </a:rPr>
              <a:t>SF</a:t>
            </a:r>
            <a:r>
              <a:rPr lang="zh-CN" altLang="en-US" sz="1200">
                <a:sym typeface="+mn-ea"/>
              </a:rPr>
              <a:t>中，</a:t>
            </a:r>
          </a:p>
          <a:p>
            <a:pPr algn="l"/>
            <a:r>
              <a:rPr lang="zh-CN" altLang="en-US" sz="1200">
                <a:sym typeface="+mn-ea"/>
              </a:rPr>
              <a:t>一个</a:t>
            </a:r>
            <a:r>
              <a:rPr lang="en-US" altLang="zh-CN" sz="1200">
                <a:sym typeface="+mn-ea"/>
              </a:rPr>
              <a:t>SF</a:t>
            </a:r>
            <a:r>
              <a:rPr lang="zh-CN" altLang="en-US" sz="1200">
                <a:sym typeface="+mn-ea"/>
              </a:rPr>
              <a:t>对应一个列族</a:t>
            </a:r>
          </a:p>
          <a:p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369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240</Words>
  <Application>Microsoft Office PowerPoint</Application>
  <PresentationFormat>宽屏</PresentationFormat>
  <Paragraphs>114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魏杨</dc:creator>
  <cp:lastModifiedBy>DH</cp:lastModifiedBy>
  <cp:revision>11</cp:revision>
  <dcterms:created xsi:type="dcterms:W3CDTF">2020-11-01T02:54:48Z</dcterms:created>
  <dcterms:modified xsi:type="dcterms:W3CDTF">2020-11-04T03:40:03Z</dcterms:modified>
</cp:coreProperties>
</file>