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6" autoAdjust="0"/>
    <p:restoredTop sz="94660"/>
  </p:normalViewPr>
  <p:slideViewPr>
    <p:cSldViewPr snapToGrid="0">
      <p:cViewPr>
        <p:scale>
          <a:sx n="100" d="100"/>
          <a:sy n="100" d="100"/>
        </p:scale>
        <p:origin x="48" y="-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5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1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2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A813-C6C8-4C74-AACF-3D4DA4FD443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B641-E4BF-4CA3-8F40-76A23719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.png"/><Relationship Id="rId21" Type="http://schemas.openxmlformats.org/officeDocument/2006/relationships/image" Target="../media/image2.png"/><Relationship Id="rId25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.png"/><Relationship Id="rId23" Type="http://schemas.openxmlformats.org/officeDocument/2006/relationships/image" Target="../media/image4.png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900192" y="295282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24" y="3393775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582183" y="1511077"/>
            <a:ext cx="4586990" cy="40959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1972758" y="1909899"/>
            <a:ext cx="3857148" cy="343045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63" y="191439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183" y="1506335"/>
            <a:ext cx="321130" cy="3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6">
            <a:extLst>
              <a:ext uri="{FF2B5EF4-FFF2-40B4-BE49-F238E27FC236}">
                <a16:creationId xmlns:a16="http://schemas.microsoft.com/office/drawing/2014/main" id="{A57BCE42-7565-4541-9212-0B5C1F629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13" y="41651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34">
            <a:extLst>
              <a:ext uri="{FF2B5EF4-FFF2-40B4-BE49-F238E27FC236}">
                <a16:creationId xmlns:a16="http://schemas.microsoft.com/office/drawing/2014/main" id="{E61E766C-2C65-964C-BF1A-91EBD3B20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649" y="4924905"/>
            <a:ext cx="22575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MSK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20">
            <a:extLst>
              <a:ext uri="{FF2B5EF4-FFF2-40B4-BE49-F238E27FC236}">
                <a16:creationId xmlns:a16="http://schemas.microsoft.com/office/drawing/2014/main" id="{299DEEBF-82E8-184A-AA82-AF0D7BA00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196" y="3017077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volume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16">
            <a:extLst>
              <a:ext uri="{FF2B5EF4-FFF2-40B4-BE49-F238E27FC236}">
                <a16:creationId xmlns:a16="http://schemas.microsoft.com/office/drawing/2014/main" id="{9215E007-57C0-7549-8C66-76C2A44C4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01" y="2563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Graphic 7">
            <a:extLst>
              <a:ext uri="{FF2B5EF4-FFF2-40B4-BE49-F238E27FC236}">
                <a16:creationId xmlns:a16="http://schemas.microsoft.com/office/drawing/2014/main" id="{815E87F3-3802-7347-9721-75F2220E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301" y="34330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31">
            <a:extLst>
              <a:ext uri="{FF2B5EF4-FFF2-40B4-BE49-F238E27FC236}">
                <a16:creationId xmlns:a16="http://schemas.microsoft.com/office/drawing/2014/main" id="{D733959C-1D39-E64D-BC58-F02A1B8B0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476" y="3897379"/>
            <a:ext cx="1392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5A63A47A-4922-D048-93AE-8AEE5D4BE271}"/>
              </a:ext>
            </a:extLst>
          </p:cNvPr>
          <p:cNvSpPr/>
          <p:nvPr/>
        </p:nvSpPr>
        <p:spPr bwMode="auto">
          <a:xfrm rot="10800000">
            <a:off x="4380072" y="2788247"/>
            <a:ext cx="425033" cy="867632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39E7995-43D5-3943-BB09-527E226ECF2B}"/>
              </a:ext>
            </a:extLst>
          </p:cNvPr>
          <p:cNvCxnSpPr>
            <a:cxnSpLocks/>
            <a:stCxn id="66" idx="3"/>
          </p:cNvCxnSpPr>
          <p:nvPr/>
        </p:nvCxnSpPr>
        <p:spPr bwMode="auto">
          <a:xfrm>
            <a:off x="3524013" y="3208204"/>
            <a:ext cx="83631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8" idx="2"/>
            <a:endCxn id="110" idx="0"/>
          </p:cNvCxnSpPr>
          <p:nvPr/>
        </p:nvCxnSpPr>
        <p:spPr>
          <a:xfrm flipH="1">
            <a:off x="3295413" y="3687379"/>
            <a:ext cx="1" cy="477758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>
            <a:off x="1370092" y="3187770"/>
            <a:ext cx="133030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1844CBB-737E-C049-891C-1F2168761D96}"/>
              </a:ext>
            </a:extLst>
          </p:cNvPr>
          <p:cNvSpPr>
            <a:spLocks noChangeAspect="1"/>
          </p:cNvSpPr>
          <p:nvPr/>
        </p:nvSpPr>
        <p:spPr>
          <a:xfrm>
            <a:off x="2394155" y="2370051"/>
            <a:ext cx="1802517" cy="153714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0" name="Graphic 34">
            <a:extLst>
              <a:ext uri="{FF2B5EF4-FFF2-40B4-BE49-F238E27FC236}">
                <a16:creationId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728" y="2364152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0">
            <a:extLst>
              <a:ext uri="{FF2B5EF4-FFF2-40B4-BE49-F238E27FC236}">
                <a16:creationId xmlns:a16="http://schemas.microsoft.com/office/drawing/2014/main" id="{D5F1E014-1AF5-0442-BA6E-37B0D94A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13" y="2979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6">
            <a:extLst>
              <a:ext uri="{FF2B5EF4-FFF2-40B4-BE49-F238E27FC236}">
                <a16:creationId xmlns:a16="http://schemas.microsoft.com/office/drawing/2014/main" id="{1F19FC2D-133A-E34B-A71C-1A8BF8D8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07" y="3393775"/>
            <a:ext cx="14358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Lenses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67FA2E-A9FA-844D-A66D-648AE8044B50}"/>
              </a:ext>
            </a:extLst>
          </p:cNvPr>
          <p:cNvSpPr/>
          <p:nvPr/>
        </p:nvSpPr>
        <p:spPr>
          <a:xfrm>
            <a:off x="2700400" y="2688161"/>
            <a:ext cx="1190027" cy="999218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</p:spTree>
    <p:extLst>
      <p:ext uri="{BB962C8B-B14F-4D97-AF65-F5344CB8AC3E}">
        <p14:creationId xmlns:p14="http://schemas.microsoft.com/office/powerpoint/2010/main" val="67578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22233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50</cp:revision>
  <dcterms:created xsi:type="dcterms:W3CDTF">2021-06-03T16:59:54Z</dcterms:created>
  <dcterms:modified xsi:type="dcterms:W3CDTF">2021-07-23T19:37:09Z</dcterms:modified>
</cp:coreProperties>
</file>