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8" r:id="rId3"/>
    <p:sldId id="259" r:id="rId4"/>
    <p:sldId id="260" r:id="rId5"/>
    <p:sldId id="261" r:id="rId6"/>
    <p:sldId id="262" r:id="rId7"/>
    <p:sldId id="265" r:id="rId8"/>
    <p:sldId id="264" r:id="rId9"/>
    <p:sldId id="266" r:id="rId10"/>
    <p:sldId id="267" r:id="rId11"/>
    <p:sldId id="274" r:id="rId12"/>
    <p:sldId id="275" r:id="rId13"/>
    <p:sldId id="268" r:id="rId14"/>
    <p:sldId id="269" r:id="rId15"/>
    <p:sldId id="270" r:id="rId16"/>
    <p:sldId id="271" r:id="rId17"/>
    <p:sldId id="263" r:id="rId18"/>
    <p:sldId id="272" r:id="rId19"/>
    <p:sldId id="273" r:id="rId20"/>
    <p:sldId id="276" r:id="rId2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14" d="100"/>
          <a:sy n="114" d="100"/>
        </p:scale>
        <p:origin x="12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AAF632-EDFD-4BA7-8826-05BE1197F0ED}" type="doc">
      <dgm:prSet loTypeId="urn:microsoft.com/office/officeart/2005/8/layout/vList3" loCatId="picture" qsTypeId="urn:microsoft.com/office/officeart/2005/8/quickstyle/simple1" qsCatId="simple" csTypeId="urn:microsoft.com/office/officeart/2005/8/colors/colorful3" csCatId="colorful" phldr="1"/>
      <dgm:spPr/>
    </dgm:pt>
    <dgm:pt modelId="{9B0CB2BE-B6DA-40BB-9273-EAE300577BBF}">
      <dgm:prSet phldrT="[Text]"/>
      <dgm:spPr/>
      <dgm:t>
        <a:bodyPr/>
        <a:lstStyle/>
        <a:p>
          <a:r>
            <a:rPr lang="en-US" dirty="0"/>
            <a:t>Open Source</a:t>
          </a:r>
        </a:p>
      </dgm:t>
    </dgm:pt>
    <dgm:pt modelId="{435E6090-93B3-428A-8BD8-4472489C7F7A}" type="parTrans" cxnId="{D8578876-C70D-41D7-BE3C-56F1ED50985F}">
      <dgm:prSet/>
      <dgm:spPr/>
      <dgm:t>
        <a:bodyPr/>
        <a:lstStyle/>
        <a:p>
          <a:endParaRPr lang="en-US"/>
        </a:p>
      </dgm:t>
    </dgm:pt>
    <dgm:pt modelId="{34DE65B7-70CA-4B33-B67E-EAB62FE9E922}" type="sibTrans" cxnId="{D8578876-C70D-41D7-BE3C-56F1ED50985F}">
      <dgm:prSet/>
      <dgm:spPr/>
      <dgm:t>
        <a:bodyPr/>
        <a:lstStyle/>
        <a:p>
          <a:endParaRPr lang="en-US"/>
        </a:p>
      </dgm:t>
    </dgm:pt>
    <dgm:pt modelId="{5B649A30-8051-4944-A08B-ED596B74B4BC}">
      <dgm:prSet phldrT="[Text]"/>
      <dgm:spPr/>
      <dgm:t>
        <a:bodyPr/>
        <a:lstStyle/>
        <a:p>
          <a:r>
            <a:rPr lang="en-US" dirty="0">
              <a:solidFill>
                <a:schemeClr val="tx1">
                  <a:lumMod val="75000"/>
                  <a:lumOff val="25000"/>
                </a:schemeClr>
              </a:solidFill>
            </a:rPr>
            <a:t>Integrates KVM hypervisor and LXC containers</a:t>
          </a:r>
          <a:endParaRPr lang="en-US" dirty="0"/>
        </a:p>
      </dgm:t>
    </dgm:pt>
    <dgm:pt modelId="{6780A5B6-AA73-4A07-AC11-953A7568E416}" type="parTrans" cxnId="{F27B724F-C079-4DC1-89A1-8CFEDAAB87A8}">
      <dgm:prSet/>
      <dgm:spPr/>
      <dgm:t>
        <a:bodyPr/>
        <a:lstStyle/>
        <a:p>
          <a:endParaRPr lang="en-US"/>
        </a:p>
      </dgm:t>
    </dgm:pt>
    <dgm:pt modelId="{DA6B8408-4004-4574-A679-5B5DBB0B1E02}" type="sibTrans" cxnId="{F27B724F-C079-4DC1-89A1-8CFEDAAB87A8}">
      <dgm:prSet/>
      <dgm:spPr/>
      <dgm:t>
        <a:bodyPr/>
        <a:lstStyle/>
        <a:p>
          <a:endParaRPr lang="en-US"/>
        </a:p>
      </dgm:t>
    </dgm:pt>
    <dgm:pt modelId="{B5D46BBA-9891-46A7-8496-4EC24A12D18B}">
      <dgm:prSet phldrT="[Text]"/>
      <dgm:spPr/>
      <dgm:t>
        <a:bodyPr/>
        <a:lstStyle/>
        <a:p>
          <a:r>
            <a:rPr lang="en-US" dirty="0"/>
            <a:t>Central Web Management and CLI</a:t>
          </a:r>
        </a:p>
      </dgm:t>
    </dgm:pt>
    <dgm:pt modelId="{85EA6045-5ECB-436E-BBF5-F779FA1BE8F8}" type="parTrans" cxnId="{D1629870-C574-4A17-A10B-5FFB1D5CDC2A}">
      <dgm:prSet/>
      <dgm:spPr/>
      <dgm:t>
        <a:bodyPr/>
        <a:lstStyle/>
        <a:p>
          <a:endParaRPr lang="en-US"/>
        </a:p>
      </dgm:t>
    </dgm:pt>
    <dgm:pt modelId="{1A05FE58-091C-468E-BD90-AEC840FD13AF}" type="sibTrans" cxnId="{D1629870-C574-4A17-A10B-5FFB1D5CDC2A}">
      <dgm:prSet/>
      <dgm:spPr/>
      <dgm:t>
        <a:bodyPr/>
        <a:lstStyle/>
        <a:p>
          <a:endParaRPr lang="en-US"/>
        </a:p>
      </dgm:t>
    </dgm:pt>
    <dgm:pt modelId="{6E3ADD1D-0645-49BB-A8CF-9DD29EE7015B}">
      <dgm:prSet phldrT="[Text]"/>
      <dgm:spPr/>
      <dgm:t>
        <a:bodyPr/>
        <a:lstStyle/>
        <a:p>
          <a:r>
            <a:rPr lang="en-US" dirty="0"/>
            <a:t>Variety Storage support</a:t>
          </a:r>
        </a:p>
      </dgm:t>
    </dgm:pt>
    <dgm:pt modelId="{5C37A515-3123-4B0D-95E8-BE7E78DE0E91}" type="parTrans" cxnId="{A9F311D6-A71A-4BC5-8F55-1C02093EFEF6}">
      <dgm:prSet/>
      <dgm:spPr/>
      <dgm:t>
        <a:bodyPr/>
        <a:lstStyle/>
        <a:p>
          <a:endParaRPr lang="en-US"/>
        </a:p>
      </dgm:t>
    </dgm:pt>
    <dgm:pt modelId="{B89F7526-71A6-4688-BD2F-0FCF4C2B19F3}" type="sibTrans" cxnId="{A9F311D6-A71A-4BC5-8F55-1C02093EFEF6}">
      <dgm:prSet/>
      <dgm:spPr/>
      <dgm:t>
        <a:bodyPr/>
        <a:lstStyle/>
        <a:p>
          <a:endParaRPr lang="en-US"/>
        </a:p>
      </dgm:t>
    </dgm:pt>
    <dgm:pt modelId="{687B9298-79AA-4017-BE90-B0A925E33B44}">
      <dgm:prSet/>
      <dgm:spPr/>
      <dgm:t>
        <a:bodyPr/>
        <a:lstStyle/>
        <a:p>
          <a:r>
            <a:rPr lang="en-US"/>
            <a:t>Supports Clustering and High availability</a:t>
          </a:r>
          <a:endParaRPr lang="en-US" dirty="0"/>
        </a:p>
      </dgm:t>
    </dgm:pt>
    <dgm:pt modelId="{8BBE17D0-0984-414E-B1EA-2335A47B4D6E}" type="parTrans" cxnId="{0FCFBBC9-59A8-4C4B-A4D2-D380B6A68481}">
      <dgm:prSet/>
      <dgm:spPr/>
      <dgm:t>
        <a:bodyPr/>
        <a:lstStyle/>
        <a:p>
          <a:endParaRPr lang="en-US"/>
        </a:p>
      </dgm:t>
    </dgm:pt>
    <dgm:pt modelId="{B8C808A0-2A13-489A-B22F-4C604F60123A}" type="sibTrans" cxnId="{0FCFBBC9-59A8-4C4B-A4D2-D380B6A68481}">
      <dgm:prSet/>
      <dgm:spPr/>
      <dgm:t>
        <a:bodyPr/>
        <a:lstStyle/>
        <a:p>
          <a:endParaRPr lang="en-US"/>
        </a:p>
      </dgm:t>
    </dgm:pt>
    <dgm:pt modelId="{C5F0E40E-1FAD-40E0-8AA2-14082A3D520A}" type="pres">
      <dgm:prSet presAssocID="{F9AAF632-EDFD-4BA7-8826-05BE1197F0ED}" presName="linearFlow" presStyleCnt="0">
        <dgm:presLayoutVars>
          <dgm:dir/>
          <dgm:resizeHandles val="exact"/>
        </dgm:presLayoutVars>
      </dgm:prSet>
      <dgm:spPr/>
    </dgm:pt>
    <dgm:pt modelId="{DD5D1CC0-D452-444F-9FCF-4B5A523677B0}" type="pres">
      <dgm:prSet presAssocID="{9B0CB2BE-B6DA-40BB-9273-EAE300577BBF}" presName="composite" presStyleCnt="0"/>
      <dgm:spPr/>
    </dgm:pt>
    <dgm:pt modelId="{7A370211-DE15-45B3-9DC5-5D800ED85C3F}" type="pres">
      <dgm:prSet presAssocID="{9B0CB2BE-B6DA-40BB-9273-EAE300577BBF}" presName="imgShp" presStyleLbl="fgImgPlace1" presStyleIdx="0" presStyleCnt="5"/>
      <dgm:spPr/>
    </dgm:pt>
    <dgm:pt modelId="{30E75829-E5EA-4C8E-B4B1-DDD8F2F5A4B8}" type="pres">
      <dgm:prSet presAssocID="{9B0CB2BE-B6DA-40BB-9273-EAE300577BBF}" presName="txShp" presStyleLbl="node1" presStyleIdx="0" presStyleCnt="5">
        <dgm:presLayoutVars>
          <dgm:bulletEnabled val="1"/>
        </dgm:presLayoutVars>
      </dgm:prSet>
      <dgm:spPr/>
      <dgm:t>
        <a:bodyPr/>
        <a:lstStyle/>
        <a:p>
          <a:endParaRPr lang="en-US"/>
        </a:p>
      </dgm:t>
    </dgm:pt>
    <dgm:pt modelId="{124338EB-83EA-47D9-A6A4-0D98CD04060F}" type="pres">
      <dgm:prSet presAssocID="{34DE65B7-70CA-4B33-B67E-EAB62FE9E922}" presName="spacing" presStyleCnt="0"/>
      <dgm:spPr/>
    </dgm:pt>
    <dgm:pt modelId="{634CCE25-2199-477B-A12E-6613FE6624AE}" type="pres">
      <dgm:prSet presAssocID="{5B649A30-8051-4944-A08B-ED596B74B4BC}" presName="composite" presStyleCnt="0"/>
      <dgm:spPr/>
    </dgm:pt>
    <dgm:pt modelId="{F405FB94-0291-4AA9-B938-12585CEA9435}" type="pres">
      <dgm:prSet presAssocID="{5B649A30-8051-4944-A08B-ED596B74B4BC}" presName="imgShp" presStyleLbl="fgImgPlace1" presStyleIdx="1" presStyleCnt="5"/>
      <dgm:spPr/>
    </dgm:pt>
    <dgm:pt modelId="{AEE97C75-03B9-4BB0-BFAD-55BAD29BFE98}" type="pres">
      <dgm:prSet presAssocID="{5B649A30-8051-4944-A08B-ED596B74B4BC}" presName="txShp" presStyleLbl="node1" presStyleIdx="1" presStyleCnt="5">
        <dgm:presLayoutVars>
          <dgm:bulletEnabled val="1"/>
        </dgm:presLayoutVars>
      </dgm:prSet>
      <dgm:spPr/>
      <dgm:t>
        <a:bodyPr/>
        <a:lstStyle/>
        <a:p>
          <a:endParaRPr lang="en-US"/>
        </a:p>
      </dgm:t>
    </dgm:pt>
    <dgm:pt modelId="{B3D373DA-8099-4A16-B465-C6AFC4BF62C0}" type="pres">
      <dgm:prSet presAssocID="{DA6B8408-4004-4574-A679-5B5DBB0B1E02}" presName="spacing" presStyleCnt="0"/>
      <dgm:spPr/>
    </dgm:pt>
    <dgm:pt modelId="{EC0A7A6E-9088-47B9-B877-49E57725817E}" type="pres">
      <dgm:prSet presAssocID="{B5D46BBA-9891-46A7-8496-4EC24A12D18B}" presName="composite" presStyleCnt="0"/>
      <dgm:spPr/>
    </dgm:pt>
    <dgm:pt modelId="{DD5F55E7-176B-47E0-A50A-0794E09F1DE5}" type="pres">
      <dgm:prSet presAssocID="{B5D46BBA-9891-46A7-8496-4EC24A12D18B}" presName="imgShp" presStyleLbl="fgImgPlace1" presStyleIdx="2" presStyleCnt="5"/>
      <dgm:spPr/>
    </dgm:pt>
    <dgm:pt modelId="{790C3110-C185-4594-8BF7-0D1A0AAE389B}" type="pres">
      <dgm:prSet presAssocID="{B5D46BBA-9891-46A7-8496-4EC24A12D18B}" presName="txShp" presStyleLbl="node1" presStyleIdx="2" presStyleCnt="5">
        <dgm:presLayoutVars>
          <dgm:bulletEnabled val="1"/>
        </dgm:presLayoutVars>
      </dgm:prSet>
      <dgm:spPr/>
      <dgm:t>
        <a:bodyPr/>
        <a:lstStyle/>
        <a:p>
          <a:endParaRPr lang="en-US"/>
        </a:p>
      </dgm:t>
    </dgm:pt>
    <dgm:pt modelId="{31323F37-D2E3-49A0-909A-9372152A7479}" type="pres">
      <dgm:prSet presAssocID="{1A05FE58-091C-468E-BD90-AEC840FD13AF}" presName="spacing" presStyleCnt="0"/>
      <dgm:spPr/>
    </dgm:pt>
    <dgm:pt modelId="{4AB1DA93-7DDC-4140-ADF6-F70EB319BD15}" type="pres">
      <dgm:prSet presAssocID="{6E3ADD1D-0645-49BB-A8CF-9DD29EE7015B}" presName="composite" presStyleCnt="0"/>
      <dgm:spPr/>
    </dgm:pt>
    <dgm:pt modelId="{77FD4F6D-E383-4DD6-85EF-67FF038B0CD6}" type="pres">
      <dgm:prSet presAssocID="{6E3ADD1D-0645-49BB-A8CF-9DD29EE7015B}" presName="imgShp" presStyleLbl="fgImgPlace1" presStyleIdx="3" presStyleCnt="5"/>
      <dgm:spPr/>
    </dgm:pt>
    <dgm:pt modelId="{E9EE3D60-649F-411A-8701-122F111D271C}" type="pres">
      <dgm:prSet presAssocID="{6E3ADD1D-0645-49BB-A8CF-9DD29EE7015B}" presName="txShp" presStyleLbl="node1" presStyleIdx="3" presStyleCnt="5">
        <dgm:presLayoutVars>
          <dgm:bulletEnabled val="1"/>
        </dgm:presLayoutVars>
      </dgm:prSet>
      <dgm:spPr/>
      <dgm:t>
        <a:bodyPr/>
        <a:lstStyle/>
        <a:p>
          <a:endParaRPr lang="en-US"/>
        </a:p>
      </dgm:t>
    </dgm:pt>
    <dgm:pt modelId="{247C50FC-51A8-4BEB-9D70-D5318B137B9F}" type="pres">
      <dgm:prSet presAssocID="{B89F7526-71A6-4688-BD2F-0FCF4C2B19F3}" presName="spacing" presStyleCnt="0"/>
      <dgm:spPr/>
    </dgm:pt>
    <dgm:pt modelId="{8F83AE1F-274F-451E-8E92-8E67EBD8B77D}" type="pres">
      <dgm:prSet presAssocID="{687B9298-79AA-4017-BE90-B0A925E33B44}" presName="composite" presStyleCnt="0"/>
      <dgm:spPr/>
    </dgm:pt>
    <dgm:pt modelId="{DC46594B-5DDA-4359-B271-FD3357FA9318}" type="pres">
      <dgm:prSet presAssocID="{687B9298-79AA-4017-BE90-B0A925E33B44}" presName="imgShp" presStyleLbl="fgImgPlace1" presStyleIdx="4" presStyleCnt="5"/>
      <dgm:spPr/>
    </dgm:pt>
    <dgm:pt modelId="{99A580B3-2764-4AC5-8082-5B0EE06E0F4C}" type="pres">
      <dgm:prSet presAssocID="{687B9298-79AA-4017-BE90-B0A925E33B44}" presName="txShp" presStyleLbl="node1" presStyleIdx="4" presStyleCnt="5">
        <dgm:presLayoutVars>
          <dgm:bulletEnabled val="1"/>
        </dgm:presLayoutVars>
      </dgm:prSet>
      <dgm:spPr/>
      <dgm:t>
        <a:bodyPr/>
        <a:lstStyle/>
        <a:p>
          <a:endParaRPr lang="en-US"/>
        </a:p>
      </dgm:t>
    </dgm:pt>
  </dgm:ptLst>
  <dgm:cxnLst>
    <dgm:cxn modelId="{689C294C-78C6-408D-BD79-9E46746508DE}" type="presOf" srcId="{9B0CB2BE-B6DA-40BB-9273-EAE300577BBF}" destId="{30E75829-E5EA-4C8E-B4B1-DDD8F2F5A4B8}" srcOrd="0" destOrd="0" presId="urn:microsoft.com/office/officeart/2005/8/layout/vList3"/>
    <dgm:cxn modelId="{D8578876-C70D-41D7-BE3C-56F1ED50985F}" srcId="{F9AAF632-EDFD-4BA7-8826-05BE1197F0ED}" destId="{9B0CB2BE-B6DA-40BB-9273-EAE300577BBF}" srcOrd="0" destOrd="0" parTransId="{435E6090-93B3-428A-8BD8-4472489C7F7A}" sibTransId="{34DE65B7-70CA-4B33-B67E-EAB62FE9E922}"/>
    <dgm:cxn modelId="{A9F311D6-A71A-4BC5-8F55-1C02093EFEF6}" srcId="{F9AAF632-EDFD-4BA7-8826-05BE1197F0ED}" destId="{6E3ADD1D-0645-49BB-A8CF-9DD29EE7015B}" srcOrd="3" destOrd="0" parTransId="{5C37A515-3123-4B0D-95E8-BE7E78DE0E91}" sibTransId="{B89F7526-71A6-4688-BD2F-0FCF4C2B19F3}"/>
    <dgm:cxn modelId="{0FCFBBC9-59A8-4C4B-A4D2-D380B6A68481}" srcId="{F9AAF632-EDFD-4BA7-8826-05BE1197F0ED}" destId="{687B9298-79AA-4017-BE90-B0A925E33B44}" srcOrd="4" destOrd="0" parTransId="{8BBE17D0-0984-414E-B1EA-2335A47B4D6E}" sibTransId="{B8C808A0-2A13-489A-B22F-4C604F60123A}"/>
    <dgm:cxn modelId="{1369624F-B2F2-4034-8FF6-38C4B73F0D57}" type="presOf" srcId="{6E3ADD1D-0645-49BB-A8CF-9DD29EE7015B}" destId="{E9EE3D60-649F-411A-8701-122F111D271C}" srcOrd="0" destOrd="0" presId="urn:microsoft.com/office/officeart/2005/8/layout/vList3"/>
    <dgm:cxn modelId="{C703BEB2-DA63-459B-868D-921FA28A82CC}" type="presOf" srcId="{5B649A30-8051-4944-A08B-ED596B74B4BC}" destId="{AEE97C75-03B9-4BB0-BFAD-55BAD29BFE98}" srcOrd="0" destOrd="0" presId="urn:microsoft.com/office/officeart/2005/8/layout/vList3"/>
    <dgm:cxn modelId="{B255EEA5-536E-436D-A9E8-D1ED08FEC4AF}" type="presOf" srcId="{B5D46BBA-9891-46A7-8496-4EC24A12D18B}" destId="{790C3110-C185-4594-8BF7-0D1A0AAE389B}" srcOrd="0" destOrd="0" presId="urn:microsoft.com/office/officeart/2005/8/layout/vList3"/>
    <dgm:cxn modelId="{24AE5EC5-69EC-484D-A728-3D622F2CD4C1}" type="presOf" srcId="{F9AAF632-EDFD-4BA7-8826-05BE1197F0ED}" destId="{C5F0E40E-1FAD-40E0-8AA2-14082A3D520A}" srcOrd="0" destOrd="0" presId="urn:microsoft.com/office/officeart/2005/8/layout/vList3"/>
    <dgm:cxn modelId="{D1629870-C574-4A17-A10B-5FFB1D5CDC2A}" srcId="{F9AAF632-EDFD-4BA7-8826-05BE1197F0ED}" destId="{B5D46BBA-9891-46A7-8496-4EC24A12D18B}" srcOrd="2" destOrd="0" parTransId="{85EA6045-5ECB-436E-BBF5-F779FA1BE8F8}" sibTransId="{1A05FE58-091C-468E-BD90-AEC840FD13AF}"/>
    <dgm:cxn modelId="{F27B724F-C079-4DC1-89A1-8CFEDAAB87A8}" srcId="{F9AAF632-EDFD-4BA7-8826-05BE1197F0ED}" destId="{5B649A30-8051-4944-A08B-ED596B74B4BC}" srcOrd="1" destOrd="0" parTransId="{6780A5B6-AA73-4A07-AC11-953A7568E416}" sibTransId="{DA6B8408-4004-4574-A679-5B5DBB0B1E02}"/>
    <dgm:cxn modelId="{29C44268-994B-41E2-8299-66814084A4A8}" type="presOf" srcId="{687B9298-79AA-4017-BE90-B0A925E33B44}" destId="{99A580B3-2764-4AC5-8082-5B0EE06E0F4C}" srcOrd="0" destOrd="0" presId="urn:microsoft.com/office/officeart/2005/8/layout/vList3"/>
    <dgm:cxn modelId="{1832C959-9104-4D59-BC66-4E8887020C8C}" type="presParOf" srcId="{C5F0E40E-1FAD-40E0-8AA2-14082A3D520A}" destId="{DD5D1CC0-D452-444F-9FCF-4B5A523677B0}" srcOrd="0" destOrd="0" presId="urn:microsoft.com/office/officeart/2005/8/layout/vList3"/>
    <dgm:cxn modelId="{39C2849E-E8FC-462E-B623-D2E5DFAEE408}" type="presParOf" srcId="{DD5D1CC0-D452-444F-9FCF-4B5A523677B0}" destId="{7A370211-DE15-45B3-9DC5-5D800ED85C3F}" srcOrd="0" destOrd="0" presId="urn:microsoft.com/office/officeart/2005/8/layout/vList3"/>
    <dgm:cxn modelId="{4E0C66F9-760E-48D5-B922-AE6BE326D22F}" type="presParOf" srcId="{DD5D1CC0-D452-444F-9FCF-4B5A523677B0}" destId="{30E75829-E5EA-4C8E-B4B1-DDD8F2F5A4B8}" srcOrd="1" destOrd="0" presId="urn:microsoft.com/office/officeart/2005/8/layout/vList3"/>
    <dgm:cxn modelId="{AD3CFB6E-E9F8-4D04-BAE4-97B5D14CA303}" type="presParOf" srcId="{C5F0E40E-1FAD-40E0-8AA2-14082A3D520A}" destId="{124338EB-83EA-47D9-A6A4-0D98CD04060F}" srcOrd="1" destOrd="0" presId="urn:microsoft.com/office/officeart/2005/8/layout/vList3"/>
    <dgm:cxn modelId="{4C2950E8-DB91-4E3C-B76A-2847A5834C9F}" type="presParOf" srcId="{C5F0E40E-1FAD-40E0-8AA2-14082A3D520A}" destId="{634CCE25-2199-477B-A12E-6613FE6624AE}" srcOrd="2" destOrd="0" presId="urn:microsoft.com/office/officeart/2005/8/layout/vList3"/>
    <dgm:cxn modelId="{9B71AF69-2008-41E7-A871-EBDB800BF463}" type="presParOf" srcId="{634CCE25-2199-477B-A12E-6613FE6624AE}" destId="{F405FB94-0291-4AA9-B938-12585CEA9435}" srcOrd="0" destOrd="0" presId="urn:microsoft.com/office/officeart/2005/8/layout/vList3"/>
    <dgm:cxn modelId="{7D8E019C-BB85-4B87-BBF8-95CBBAD0CE12}" type="presParOf" srcId="{634CCE25-2199-477B-A12E-6613FE6624AE}" destId="{AEE97C75-03B9-4BB0-BFAD-55BAD29BFE98}" srcOrd="1" destOrd="0" presId="urn:microsoft.com/office/officeart/2005/8/layout/vList3"/>
    <dgm:cxn modelId="{D89A713A-CFA0-4550-A6B0-9083DDDF0A53}" type="presParOf" srcId="{C5F0E40E-1FAD-40E0-8AA2-14082A3D520A}" destId="{B3D373DA-8099-4A16-B465-C6AFC4BF62C0}" srcOrd="3" destOrd="0" presId="urn:microsoft.com/office/officeart/2005/8/layout/vList3"/>
    <dgm:cxn modelId="{55E2964E-FF29-4BEE-AF48-41DA0B03FF1C}" type="presParOf" srcId="{C5F0E40E-1FAD-40E0-8AA2-14082A3D520A}" destId="{EC0A7A6E-9088-47B9-B877-49E57725817E}" srcOrd="4" destOrd="0" presId="urn:microsoft.com/office/officeart/2005/8/layout/vList3"/>
    <dgm:cxn modelId="{F2A93B89-3021-4AFB-B2B4-1B443439294A}" type="presParOf" srcId="{EC0A7A6E-9088-47B9-B877-49E57725817E}" destId="{DD5F55E7-176B-47E0-A50A-0794E09F1DE5}" srcOrd="0" destOrd="0" presId="urn:microsoft.com/office/officeart/2005/8/layout/vList3"/>
    <dgm:cxn modelId="{5754D027-592E-46AF-BDE1-6EE5E640F78D}" type="presParOf" srcId="{EC0A7A6E-9088-47B9-B877-49E57725817E}" destId="{790C3110-C185-4594-8BF7-0D1A0AAE389B}" srcOrd="1" destOrd="0" presId="urn:microsoft.com/office/officeart/2005/8/layout/vList3"/>
    <dgm:cxn modelId="{15D2F363-9E0A-4038-AFC3-8DD6628D9A4D}" type="presParOf" srcId="{C5F0E40E-1FAD-40E0-8AA2-14082A3D520A}" destId="{31323F37-D2E3-49A0-909A-9372152A7479}" srcOrd="5" destOrd="0" presId="urn:microsoft.com/office/officeart/2005/8/layout/vList3"/>
    <dgm:cxn modelId="{6DB6DACA-B22F-4A5C-9E2E-FB00D8D9C5AC}" type="presParOf" srcId="{C5F0E40E-1FAD-40E0-8AA2-14082A3D520A}" destId="{4AB1DA93-7DDC-4140-ADF6-F70EB319BD15}" srcOrd="6" destOrd="0" presId="urn:microsoft.com/office/officeart/2005/8/layout/vList3"/>
    <dgm:cxn modelId="{36FE77ED-60BC-4EFF-A8C6-BED9E4E38897}" type="presParOf" srcId="{4AB1DA93-7DDC-4140-ADF6-F70EB319BD15}" destId="{77FD4F6D-E383-4DD6-85EF-67FF038B0CD6}" srcOrd="0" destOrd="0" presId="urn:microsoft.com/office/officeart/2005/8/layout/vList3"/>
    <dgm:cxn modelId="{7FAEB9CC-B26E-4A64-B2AB-358C979203A1}" type="presParOf" srcId="{4AB1DA93-7DDC-4140-ADF6-F70EB319BD15}" destId="{E9EE3D60-649F-411A-8701-122F111D271C}" srcOrd="1" destOrd="0" presId="urn:microsoft.com/office/officeart/2005/8/layout/vList3"/>
    <dgm:cxn modelId="{B65C969F-8882-4A62-9C75-2DB7A8687E41}" type="presParOf" srcId="{C5F0E40E-1FAD-40E0-8AA2-14082A3D520A}" destId="{247C50FC-51A8-4BEB-9D70-D5318B137B9F}" srcOrd="7" destOrd="0" presId="urn:microsoft.com/office/officeart/2005/8/layout/vList3"/>
    <dgm:cxn modelId="{44916C64-4475-403F-96F7-7BA7C3D81A4D}" type="presParOf" srcId="{C5F0E40E-1FAD-40E0-8AA2-14082A3D520A}" destId="{8F83AE1F-274F-451E-8E92-8E67EBD8B77D}" srcOrd="8" destOrd="0" presId="urn:microsoft.com/office/officeart/2005/8/layout/vList3"/>
    <dgm:cxn modelId="{BB3911E0-CA6A-4EE2-BD87-CA70C138C652}" type="presParOf" srcId="{8F83AE1F-274F-451E-8E92-8E67EBD8B77D}" destId="{DC46594B-5DDA-4359-B271-FD3357FA9318}" srcOrd="0" destOrd="0" presId="urn:microsoft.com/office/officeart/2005/8/layout/vList3"/>
    <dgm:cxn modelId="{ABF6F4A1-75D5-4A2E-A38A-8CDF02B6D3D0}" type="presParOf" srcId="{8F83AE1F-274F-451E-8E92-8E67EBD8B77D}" destId="{99A580B3-2764-4AC5-8082-5B0EE06E0F4C}"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8A2E58-0996-446A-B793-880D58BBED0D}"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278C8917-7696-436F-8DE5-224617751D5E}">
      <dgm:prSet phldrT="[Text]"/>
      <dgm:spPr/>
      <dgm:t>
        <a:bodyPr/>
        <a:lstStyle/>
        <a:p>
          <a:r>
            <a:rPr lang="en-US" b="0" i="0" dirty="0"/>
            <a:t>Recommended Hardware</a:t>
          </a:r>
          <a:endParaRPr lang="en-US" dirty="0"/>
        </a:p>
      </dgm:t>
    </dgm:pt>
    <dgm:pt modelId="{F51F322E-19CC-49AF-9DA3-884E48EE3D08}" type="parTrans" cxnId="{79DC99B7-2BD7-48B2-91C0-AD1272687EC7}">
      <dgm:prSet/>
      <dgm:spPr/>
      <dgm:t>
        <a:bodyPr/>
        <a:lstStyle/>
        <a:p>
          <a:endParaRPr lang="en-US"/>
        </a:p>
      </dgm:t>
    </dgm:pt>
    <dgm:pt modelId="{999F1A67-BC88-40C1-A016-62F2170E6A01}" type="sibTrans" cxnId="{79DC99B7-2BD7-48B2-91C0-AD1272687EC7}">
      <dgm:prSet/>
      <dgm:spPr/>
      <dgm:t>
        <a:bodyPr/>
        <a:lstStyle/>
        <a:p>
          <a:endParaRPr lang="en-US"/>
        </a:p>
      </dgm:t>
    </dgm:pt>
    <dgm:pt modelId="{47E4EB46-CD08-44B1-B338-A6BC27FD6D51}">
      <dgm:prSet phldrT="[Text]"/>
      <dgm:spPr/>
      <dgm:t>
        <a:bodyPr/>
        <a:lstStyle/>
        <a:p>
          <a:r>
            <a:rPr lang="en-US" b="0" i="0" dirty="0"/>
            <a:t>CPU: 64bit (Intel EMT64 or AMD64)</a:t>
          </a:r>
          <a:endParaRPr lang="en-US" dirty="0"/>
        </a:p>
      </dgm:t>
    </dgm:pt>
    <dgm:pt modelId="{BCA13375-AF50-4D6A-A1B5-2DD463B80FC4}" type="parTrans" cxnId="{52C088AC-CFAA-49A0-9B6E-7C8527CCC4A9}">
      <dgm:prSet/>
      <dgm:spPr/>
      <dgm:t>
        <a:bodyPr/>
        <a:lstStyle/>
        <a:p>
          <a:endParaRPr lang="en-US"/>
        </a:p>
      </dgm:t>
    </dgm:pt>
    <dgm:pt modelId="{CBB2C850-2C94-4381-B221-753D5D4584AB}" type="sibTrans" cxnId="{52C088AC-CFAA-49A0-9B6E-7C8527CCC4A9}">
      <dgm:prSet/>
      <dgm:spPr/>
      <dgm:t>
        <a:bodyPr/>
        <a:lstStyle/>
        <a:p>
          <a:endParaRPr lang="en-US"/>
        </a:p>
      </dgm:t>
    </dgm:pt>
    <dgm:pt modelId="{BD3C1CD2-D009-4E3A-ADC7-68F4EC1B1C01}">
      <dgm:prSet/>
      <dgm:spPr/>
      <dgm:t>
        <a:bodyPr/>
        <a:lstStyle/>
        <a:p>
          <a:r>
            <a:rPr lang="en-US" b="0" i="0" dirty="0"/>
            <a:t>Intel VT/AMD-V capable CPU/Mainboard (for KVM Full Virtualization support)</a:t>
          </a:r>
          <a:endParaRPr lang="en-US" dirty="0"/>
        </a:p>
      </dgm:t>
    </dgm:pt>
    <dgm:pt modelId="{8EB3BB6F-9E31-4739-ADF7-606DED37C1E2}" type="parTrans" cxnId="{DD18F15E-E92A-4E21-AB65-EF93768F6E57}">
      <dgm:prSet/>
      <dgm:spPr/>
      <dgm:t>
        <a:bodyPr/>
        <a:lstStyle/>
        <a:p>
          <a:endParaRPr lang="en-US"/>
        </a:p>
      </dgm:t>
    </dgm:pt>
    <dgm:pt modelId="{368E6D9B-C7D5-4F2D-8D1E-DD2795773ADC}" type="sibTrans" cxnId="{DD18F15E-E92A-4E21-AB65-EF93768F6E57}">
      <dgm:prSet/>
      <dgm:spPr/>
      <dgm:t>
        <a:bodyPr/>
        <a:lstStyle/>
        <a:p>
          <a:endParaRPr lang="en-US"/>
        </a:p>
      </dgm:t>
    </dgm:pt>
    <dgm:pt modelId="{DA365742-CE7F-4333-B6B7-EB3042E33AA9}">
      <dgm:prSet/>
      <dgm:spPr/>
      <dgm:t>
        <a:bodyPr/>
        <a:lstStyle/>
        <a:p>
          <a:r>
            <a:rPr lang="en-US" b="0" i="0"/>
            <a:t>8 GB RAM is good, more is better (grab as much as possible)</a:t>
          </a:r>
          <a:endParaRPr lang="en-US"/>
        </a:p>
      </dgm:t>
    </dgm:pt>
    <dgm:pt modelId="{89FB7D97-24C6-4525-8EE6-FA136C64B6A9}" type="parTrans" cxnId="{B13C63A5-16F5-4142-8C29-B16DF8693577}">
      <dgm:prSet/>
      <dgm:spPr/>
      <dgm:t>
        <a:bodyPr/>
        <a:lstStyle/>
        <a:p>
          <a:endParaRPr lang="en-US"/>
        </a:p>
      </dgm:t>
    </dgm:pt>
    <dgm:pt modelId="{430BA304-D5B9-449B-941E-D19DC083F8D0}" type="sibTrans" cxnId="{B13C63A5-16F5-4142-8C29-B16DF8693577}">
      <dgm:prSet/>
      <dgm:spPr/>
      <dgm:t>
        <a:bodyPr/>
        <a:lstStyle/>
        <a:p>
          <a:endParaRPr lang="en-US"/>
        </a:p>
      </dgm:t>
    </dgm:pt>
    <dgm:pt modelId="{BDD96327-1FE8-43FB-8093-84C53EE0BBEB}">
      <dgm:prSet/>
      <dgm:spPr/>
      <dgm:t>
        <a:bodyPr/>
        <a:lstStyle/>
        <a:p>
          <a:r>
            <a:rPr lang="en-US" b="0" i="0" dirty="0"/>
            <a:t>Hardware RAID with batteries protected write cache (BBU) or flash protection</a:t>
          </a:r>
          <a:endParaRPr lang="en-US" dirty="0"/>
        </a:p>
      </dgm:t>
    </dgm:pt>
    <dgm:pt modelId="{45A75261-8E98-4EDD-9493-BC3B9D2D6C06}" type="parTrans" cxnId="{925EC385-8ED7-4A97-AEFF-061785206644}">
      <dgm:prSet/>
      <dgm:spPr/>
      <dgm:t>
        <a:bodyPr/>
        <a:lstStyle/>
        <a:p>
          <a:endParaRPr lang="en-US"/>
        </a:p>
      </dgm:t>
    </dgm:pt>
    <dgm:pt modelId="{B7B37F42-0349-450B-AC66-6F0457607F13}" type="sibTrans" cxnId="{925EC385-8ED7-4A97-AEFF-061785206644}">
      <dgm:prSet/>
      <dgm:spPr/>
      <dgm:t>
        <a:bodyPr/>
        <a:lstStyle/>
        <a:p>
          <a:endParaRPr lang="en-US"/>
        </a:p>
      </dgm:t>
    </dgm:pt>
    <dgm:pt modelId="{947CD945-7A78-41F2-89AF-03283248FCDF}">
      <dgm:prSet/>
      <dgm:spPr/>
      <dgm:t>
        <a:bodyPr/>
        <a:lstStyle/>
        <a:p>
          <a:r>
            <a:rPr lang="en-US" b="0" i="0" dirty="0"/>
            <a:t>Fast hard drives, best results with 15k rpm SAS, Raid10</a:t>
          </a:r>
          <a:endParaRPr lang="en-US" dirty="0"/>
        </a:p>
      </dgm:t>
    </dgm:pt>
    <dgm:pt modelId="{C73DCB13-7221-4D7B-85AA-AF6751CDA771}" type="parTrans" cxnId="{AEB5D144-90B9-4A71-8DB3-81D9229275E0}">
      <dgm:prSet/>
      <dgm:spPr/>
      <dgm:t>
        <a:bodyPr/>
        <a:lstStyle/>
        <a:p>
          <a:endParaRPr lang="en-US"/>
        </a:p>
      </dgm:t>
    </dgm:pt>
    <dgm:pt modelId="{218D5A6B-C667-4460-BF72-ABE63584CEC7}" type="sibTrans" cxnId="{AEB5D144-90B9-4A71-8DB3-81D9229275E0}">
      <dgm:prSet/>
      <dgm:spPr/>
      <dgm:t>
        <a:bodyPr/>
        <a:lstStyle/>
        <a:p>
          <a:endParaRPr lang="en-US"/>
        </a:p>
      </dgm:t>
    </dgm:pt>
    <dgm:pt modelId="{70EA6E43-0EA4-4B41-BA4E-B5C840DC8CF5}">
      <dgm:prSet/>
      <dgm:spPr/>
      <dgm:t>
        <a:bodyPr/>
        <a:lstStyle/>
        <a:p>
          <a:r>
            <a:rPr lang="en-US" b="0" i="0" dirty="0"/>
            <a:t>Two or more </a:t>
          </a:r>
          <a:r>
            <a:rPr lang="en-US" b="0" i="0" dirty="0" err="1"/>
            <a:t>Gbit</a:t>
          </a:r>
          <a:r>
            <a:rPr lang="en-US" b="0" i="0" dirty="0"/>
            <a:t> NIC (for bonding), additional NIC´s depending on the preferred storage technology and cluster setup</a:t>
          </a:r>
          <a:endParaRPr lang="en-US" dirty="0"/>
        </a:p>
      </dgm:t>
    </dgm:pt>
    <dgm:pt modelId="{D012B71C-3953-4C0C-B065-01532A749674}" type="parTrans" cxnId="{A4103933-5511-4FEA-98BE-51AD1936E77E}">
      <dgm:prSet/>
      <dgm:spPr/>
      <dgm:t>
        <a:bodyPr/>
        <a:lstStyle/>
        <a:p>
          <a:endParaRPr lang="en-US"/>
        </a:p>
      </dgm:t>
    </dgm:pt>
    <dgm:pt modelId="{7ABB4855-2BB2-4FF1-93C6-C6C6755441C2}" type="sibTrans" cxnId="{A4103933-5511-4FEA-98BE-51AD1936E77E}">
      <dgm:prSet/>
      <dgm:spPr/>
      <dgm:t>
        <a:bodyPr/>
        <a:lstStyle/>
        <a:p>
          <a:endParaRPr lang="en-US"/>
        </a:p>
      </dgm:t>
    </dgm:pt>
    <dgm:pt modelId="{E66B0765-859F-4373-81E4-26CAB587ED55}" type="pres">
      <dgm:prSet presAssocID="{248A2E58-0996-446A-B793-880D58BBED0D}" presName="vert0" presStyleCnt="0">
        <dgm:presLayoutVars>
          <dgm:dir/>
          <dgm:animOne val="branch"/>
          <dgm:animLvl val="lvl"/>
        </dgm:presLayoutVars>
      </dgm:prSet>
      <dgm:spPr/>
      <dgm:t>
        <a:bodyPr/>
        <a:lstStyle/>
        <a:p>
          <a:endParaRPr lang="en-US"/>
        </a:p>
      </dgm:t>
    </dgm:pt>
    <dgm:pt modelId="{6B319BA7-9FA1-4596-9F12-DA409CED59D8}" type="pres">
      <dgm:prSet presAssocID="{278C8917-7696-436F-8DE5-224617751D5E}" presName="thickLine" presStyleLbl="alignNode1" presStyleIdx="0" presStyleCnt="1"/>
      <dgm:spPr/>
    </dgm:pt>
    <dgm:pt modelId="{E4A34E4E-EEC3-449C-9536-022546CC5F04}" type="pres">
      <dgm:prSet presAssocID="{278C8917-7696-436F-8DE5-224617751D5E}" presName="horz1" presStyleCnt="0"/>
      <dgm:spPr/>
    </dgm:pt>
    <dgm:pt modelId="{BC5FA273-F458-4430-BD98-39720961F035}" type="pres">
      <dgm:prSet presAssocID="{278C8917-7696-436F-8DE5-224617751D5E}" presName="tx1" presStyleLbl="revTx" presStyleIdx="0" presStyleCnt="7"/>
      <dgm:spPr/>
      <dgm:t>
        <a:bodyPr/>
        <a:lstStyle/>
        <a:p>
          <a:endParaRPr lang="en-US"/>
        </a:p>
      </dgm:t>
    </dgm:pt>
    <dgm:pt modelId="{5A0E2C7D-5344-43CB-AC6B-E8ADCA92F717}" type="pres">
      <dgm:prSet presAssocID="{278C8917-7696-436F-8DE5-224617751D5E}" presName="vert1" presStyleCnt="0"/>
      <dgm:spPr/>
    </dgm:pt>
    <dgm:pt modelId="{0AF989C0-A6F3-450B-A2A2-AF87BEEDA94E}" type="pres">
      <dgm:prSet presAssocID="{47E4EB46-CD08-44B1-B338-A6BC27FD6D51}" presName="vertSpace2a" presStyleCnt="0"/>
      <dgm:spPr/>
    </dgm:pt>
    <dgm:pt modelId="{044710F3-D671-4B63-8BCE-CB959B44BE54}" type="pres">
      <dgm:prSet presAssocID="{47E4EB46-CD08-44B1-B338-A6BC27FD6D51}" presName="horz2" presStyleCnt="0"/>
      <dgm:spPr/>
    </dgm:pt>
    <dgm:pt modelId="{B310EFA9-BFD0-4316-AE90-5FB1536E6FFC}" type="pres">
      <dgm:prSet presAssocID="{47E4EB46-CD08-44B1-B338-A6BC27FD6D51}" presName="horzSpace2" presStyleCnt="0"/>
      <dgm:spPr/>
    </dgm:pt>
    <dgm:pt modelId="{74F8404C-C53F-47CB-81EF-3D139A5DB9AB}" type="pres">
      <dgm:prSet presAssocID="{47E4EB46-CD08-44B1-B338-A6BC27FD6D51}" presName="tx2" presStyleLbl="revTx" presStyleIdx="1" presStyleCnt="7"/>
      <dgm:spPr/>
      <dgm:t>
        <a:bodyPr/>
        <a:lstStyle/>
        <a:p>
          <a:endParaRPr lang="en-US"/>
        </a:p>
      </dgm:t>
    </dgm:pt>
    <dgm:pt modelId="{B699C767-5F1A-4CF7-A3E3-B96FE43D649D}" type="pres">
      <dgm:prSet presAssocID="{47E4EB46-CD08-44B1-B338-A6BC27FD6D51}" presName="vert2" presStyleCnt="0"/>
      <dgm:spPr/>
    </dgm:pt>
    <dgm:pt modelId="{884FC160-66DC-4C52-A245-C3DDE6183DD0}" type="pres">
      <dgm:prSet presAssocID="{47E4EB46-CD08-44B1-B338-A6BC27FD6D51}" presName="thinLine2b" presStyleLbl="callout" presStyleIdx="0" presStyleCnt="6"/>
      <dgm:spPr/>
    </dgm:pt>
    <dgm:pt modelId="{6C3EA71D-266C-46EA-B058-BAA354BB737F}" type="pres">
      <dgm:prSet presAssocID="{47E4EB46-CD08-44B1-B338-A6BC27FD6D51}" presName="vertSpace2b" presStyleCnt="0"/>
      <dgm:spPr/>
    </dgm:pt>
    <dgm:pt modelId="{ABBD0CAB-C0B4-4CC4-922C-4FFDC66A6751}" type="pres">
      <dgm:prSet presAssocID="{BD3C1CD2-D009-4E3A-ADC7-68F4EC1B1C01}" presName="horz2" presStyleCnt="0"/>
      <dgm:spPr/>
    </dgm:pt>
    <dgm:pt modelId="{BCFCAF26-5A6D-4B4E-B90C-D4DECE0BB6AC}" type="pres">
      <dgm:prSet presAssocID="{BD3C1CD2-D009-4E3A-ADC7-68F4EC1B1C01}" presName="horzSpace2" presStyleCnt="0"/>
      <dgm:spPr/>
    </dgm:pt>
    <dgm:pt modelId="{6CD3BD97-D25D-4027-A7C3-6F3C59BBEC74}" type="pres">
      <dgm:prSet presAssocID="{BD3C1CD2-D009-4E3A-ADC7-68F4EC1B1C01}" presName="tx2" presStyleLbl="revTx" presStyleIdx="2" presStyleCnt="7"/>
      <dgm:spPr/>
      <dgm:t>
        <a:bodyPr/>
        <a:lstStyle/>
        <a:p>
          <a:endParaRPr lang="en-US"/>
        </a:p>
      </dgm:t>
    </dgm:pt>
    <dgm:pt modelId="{92301193-419E-4170-97DB-9C5A586E2252}" type="pres">
      <dgm:prSet presAssocID="{BD3C1CD2-D009-4E3A-ADC7-68F4EC1B1C01}" presName="vert2" presStyleCnt="0"/>
      <dgm:spPr/>
    </dgm:pt>
    <dgm:pt modelId="{0D7EC3B8-371A-4E4C-BC4F-46B4109F636F}" type="pres">
      <dgm:prSet presAssocID="{BD3C1CD2-D009-4E3A-ADC7-68F4EC1B1C01}" presName="thinLine2b" presStyleLbl="callout" presStyleIdx="1" presStyleCnt="6"/>
      <dgm:spPr/>
    </dgm:pt>
    <dgm:pt modelId="{EFC98591-AE6D-4D05-B996-90C5753DFFBC}" type="pres">
      <dgm:prSet presAssocID="{BD3C1CD2-D009-4E3A-ADC7-68F4EC1B1C01}" presName="vertSpace2b" presStyleCnt="0"/>
      <dgm:spPr/>
    </dgm:pt>
    <dgm:pt modelId="{A1D57568-652A-4A51-BED0-2F8A80B20B20}" type="pres">
      <dgm:prSet presAssocID="{DA365742-CE7F-4333-B6B7-EB3042E33AA9}" presName="horz2" presStyleCnt="0"/>
      <dgm:spPr/>
    </dgm:pt>
    <dgm:pt modelId="{6BA9F6C9-9F82-418C-BA3E-CDACB0414859}" type="pres">
      <dgm:prSet presAssocID="{DA365742-CE7F-4333-B6B7-EB3042E33AA9}" presName="horzSpace2" presStyleCnt="0"/>
      <dgm:spPr/>
    </dgm:pt>
    <dgm:pt modelId="{F33DB611-B3FD-4750-A21B-DD4CBEFCDF6F}" type="pres">
      <dgm:prSet presAssocID="{DA365742-CE7F-4333-B6B7-EB3042E33AA9}" presName="tx2" presStyleLbl="revTx" presStyleIdx="3" presStyleCnt="7"/>
      <dgm:spPr/>
      <dgm:t>
        <a:bodyPr/>
        <a:lstStyle/>
        <a:p>
          <a:endParaRPr lang="en-US"/>
        </a:p>
      </dgm:t>
    </dgm:pt>
    <dgm:pt modelId="{D875587B-0102-482F-A76F-5E947D7ED9A4}" type="pres">
      <dgm:prSet presAssocID="{DA365742-CE7F-4333-B6B7-EB3042E33AA9}" presName="vert2" presStyleCnt="0"/>
      <dgm:spPr/>
    </dgm:pt>
    <dgm:pt modelId="{3FB7ECB4-BCE1-451D-B7F2-9E3D7DBFAD7A}" type="pres">
      <dgm:prSet presAssocID="{DA365742-CE7F-4333-B6B7-EB3042E33AA9}" presName="thinLine2b" presStyleLbl="callout" presStyleIdx="2" presStyleCnt="6"/>
      <dgm:spPr/>
    </dgm:pt>
    <dgm:pt modelId="{17C799BB-1E70-4D9A-BF20-70A87196D8DD}" type="pres">
      <dgm:prSet presAssocID="{DA365742-CE7F-4333-B6B7-EB3042E33AA9}" presName="vertSpace2b" presStyleCnt="0"/>
      <dgm:spPr/>
    </dgm:pt>
    <dgm:pt modelId="{91EE21B4-192C-4AA6-81AE-52528BD29CB3}" type="pres">
      <dgm:prSet presAssocID="{BDD96327-1FE8-43FB-8093-84C53EE0BBEB}" presName="horz2" presStyleCnt="0"/>
      <dgm:spPr/>
    </dgm:pt>
    <dgm:pt modelId="{27122872-B2A3-423C-93C5-4BC53CFACE24}" type="pres">
      <dgm:prSet presAssocID="{BDD96327-1FE8-43FB-8093-84C53EE0BBEB}" presName="horzSpace2" presStyleCnt="0"/>
      <dgm:spPr/>
    </dgm:pt>
    <dgm:pt modelId="{115F385F-17E5-44AD-834B-22B15E5320B7}" type="pres">
      <dgm:prSet presAssocID="{BDD96327-1FE8-43FB-8093-84C53EE0BBEB}" presName="tx2" presStyleLbl="revTx" presStyleIdx="4" presStyleCnt="7"/>
      <dgm:spPr/>
      <dgm:t>
        <a:bodyPr/>
        <a:lstStyle/>
        <a:p>
          <a:endParaRPr lang="en-US"/>
        </a:p>
      </dgm:t>
    </dgm:pt>
    <dgm:pt modelId="{39C44F7A-D101-43DF-B0F9-03C82D157FF6}" type="pres">
      <dgm:prSet presAssocID="{BDD96327-1FE8-43FB-8093-84C53EE0BBEB}" presName="vert2" presStyleCnt="0"/>
      <dgm:spPr/>
    </dgm:pt>
    <dgm:pt modelId="{224FA1A9-BC6E-4B76-A1BE-53910C51B580}" type="pres">
      <dgm:prSet presAssocID="{BDD96327-1FE8-43FB-8093-84C53EE0BBEB}" presName="thinLine2b" presStyleLbl="callout" presStyleIdx="3" presStyleCnt="6"/>
      <dgm:spPr/>
    </dgm:pt>
    <dgm:pt modelId="{2AF87AD6-3D39-4A29-85ED-CCC11A00E5C1}" type="pres">
      <dgm:prSet presAssocID="{BDD96327-1FE8-43FB-8093-84C53EE0BBEB}" presName="vertSpace2b" presStyleCnt="0"/>
      <dgm:spPr/>
    </dgm:pt>
    <dgm:pt modelId="{CA601355-5987-4B1E-A817-229A12F46789}" type="pres">
      <dgm:prSet presAssocID="{947CD945-7A78-41F2-89AF-03283248FCDF}" presName="horz2" presStyleCnt="0"/>
      <dgm:spPr/>
    </dgm:pt>
    <dgm:pt modelId="{43358960-1D72-4406-A496-D62973938E8D}" type="pres">
      <dgm:prSet presAssocID="{947CD945-7A78-41F2-89AF-03283248FCDF}" presName="horzSpace2" presStyleCnt="0"/>
      <dgm:spPr/>
    </dgm:pt>
    <dgm:pt modelId="{9BDEE4A1-8DED-4E49-8CFB-8674D204C86C}" type="pres">
      <dgm:prSet presAssocID="{947CD945-7A78-41F2-89AF-03283248FCDF}" presName="tx2" presStyleLbl="revTx" presStyleIdx="5" presStyleCnt="7"/>
      <dgm:spPr/>
      <dgm:t>
        <a:bodyPr/>
        <a:lstStyle/>
        <a:p>
          <a:endParaRPr lang="en-US"/>
        </a:p>
      </dgm:t>
    </dgm:pt>
    <dgm:pt modelId="{097F319E-3014-49D4-91A0-1E7346849B4D}" type="pres">
      <dgm:prSet presAssocID="{947CD945-7A78-41F2-89AF-03283248FCDF}" presName="vert2" presStyleCnt="0"/>
      <dgm:spPr/>
    </dgm:pt>
    <dgm:pt modelId="{8A79F6A7-0C83-43B7-8483-0C943A1632AB}" type="pres">
      <dgm:prSet presAssocID="{947CD945-7A78-41F2-89AF-03283248FCDF}" presName="thinLine2b" presStyleLbl="callout" presStyleIdx="4" presStyleCnt="6"/>
      <dgm:spPr/>
    </dgm:pt>
    <dgm:pt modelId="{87A651D5-0FCC-43CE-9A00-4C032BBA0829}" type="pres">
      <dgm:prSet presAssocID="{947CD945-7A78-41F2-89AF-03283248FCDF}" presName="vertSpace2b" presStyleCnt="0"/>
      <dgm:spPr/>
    </dgm:pt>
    <dgm:pt modelId="{7E323C99-1FF7-4105-B0A7-A7565CBD9B3E}" type="pres">
      <dgm:prSet presAssocID="{70EA6E43-0EA4-4B41-BA4E-B5C840DC8CF5}" presName="horz2" presStyleCnt="0"/>
      <dgm:spPr/>
    </dgm:pt>
    <dgm:pt modelId="{6A1EC63A-F923-492F-B5A2-C7FDA1A56FE0}" type="pres">
      <dgm:prSet presAssocID="{70EA6E43-0EA4-4B41-BA4E-B5C840DC8CF5}" presName="horzSpace2" presStyleCnt="0"/>
      <dgm:spPr/>
    </dgm:pt>
    <dgm:pt modelId="{8F6D157B-AB0E-423F-8A99-2DD13DF07E43}" type="pres">
      <dgm:prSet presAssocID="{70EA6E43-0EA4-4B41-BA4E-B5C840DC8CF5}" presName="tx2" presStyleLbl="revTx" presStyleIdx="6" presStyleCnt="7"/>
      <dgm:spPr/>
      <dgm:t>
        <a:bodyPr/>
        <a:lstStyle/>
        <a:p>
          <a:endParaRPr lang="en-US"/>
        </a:p>
      </dgm:t>
    </dgm:pt>
    <dgm:pt modelId="{83688318-605A-41A8-A0A1-C3AA5CCB543D}" type="pres">
      <dgm:prSet presAssocID="{70EA6E43-0EA4-4B41-BA4E-B5C840DC8CF5}" presName="vert2" presStyleCnt="0"/>
      <dgm:spPr/>
    </dgm:pt>
    <dgm:pt modelId="{59F69511-2C33-4679-89A7-C90A93DAF584}" type="pres">
      <dgm:prSet presAssocID="{70EA6E43-0EA4-4B41-BA4E-B5C840DC8CF5}" presName="thinLine2b" presStyleLbl="callout" presStyleIdx="5" presStyleCnt="6"/>
      <dgm:spPr/>
    </dgm:pt>
    <dgm:pt modelId="{F8366339-323C-4FE2-A301-1A1427643DAA}" type="pres">
      <dgm:prSet presAssocID="{70EA6E43-0EA4-4B41-BA4E-B5C840DC8CF5}" presName="vertSpace2b" presStyleCnt="0"/>
      <dgm:spPr/>
    </dgm:pt>
  </dgm:ptLst>
  <dgm:cxnLst>
    <dgm:cxn modelId="{2C3FC976-EC6D-4407-BADE-0CE6D3A46574}" type="presOf" srcId="{70EA6E43-0EA4-4B41-BA4E-B5C840DC8CF5}" destId="{8F6D157B-AB0E-423F-8A99-2DD13DF07E43}" srcOrd="0" destOrd="0" presId="urn:microsoft.com/office/officeart/2008/layout/LinedList"/>
    <dgm:cxn modelId="{AC3CBDFB-DC5F-473C-BF2E-C5E8E65C9A1F}" type="presOf" srcId="{947CD945-7A78-41F2-89AF-03283248FCDF}" destId="{9BDEE4A1-8DED-4E49-8CFB-8674D204C86C}" srcOrd="0" destOrd="0" presId="urn:microsoft.com/office/officeart/2008/layout/LinedList"/>
    <dgm:cxn modelId="{BBC70044-7822-4D89-BEEB-2FFD42899DFA}" type="presOf" srcId="{BDD96327-1FE8-43FB-8093-84C53EE0BBEB}" destId="{115F385F-17E5-44AD-834B-22B15E5320B7}" srcOrd="0" destOrd="0" presId="urn:microsoft.com/office/officeart/2008/layout/LinedList"/>
    <dgm:cxn modelId="{925EC385-8ED7-4A97-AEFF-061785206644}" srcId="{278C8917-7696-436F-8DE5-224617751D5E}" destId="{BDD96327-1FE8-43FB-8093-84C53EE0BBEB}" srcOrd="3" destOrd="0" parTransId="{45A75261-8E98-4EDD-9493-BC3B9D2D6C06}" sibTransId="{B7B37F42-0349-450B-AC66-6F0457607F13}"/>
    <dgm:cxn modelId="{D5DA8C5A-5360-438C-93ED-98E256EBAC0B}" type="presOf" srcId="{DA365742-CE7F-4333-B6B7-EB3042E33AA9}" destId="{F33DB611-B3FD-4750-A21B-DD4CBEFCDF6F}" srcOrd="0" destOrd="0" presId="urn:microsoft.com/office/officeart/2008/layout/LinedList"/>
    <dgm:cxn modelId="{E759DA80-F8E6-43EF-BE28-465C8F6E703B}" type="presOf" srcId="{47E4EB46-CD08-44B1-B338-A6BC27FD6D51}" destId="{74F8404C-C53F-47CB-81EF-3D139A5DB9AB}" srcOrd="0" destOrd="0" presId="urn:microsoft.com/office/officeart/2008/layout/LinedList"/>
    <dgm:cxn modelId="{AEB5D144-90B9-4A71-8DB3-81D9229275E0}" srcId="{278C8917-7696-436F-8DE5-224617751D5E}" destId="{947CD945-7A78-41F2-89AF-03283248FCDF}" srcOrd="4" destOrd="0" parTransId="{C73DCB13-7221-4D7B-85AA-AF6751CDA771}" sibTransId="{218D5A6B-C667-4460-BF72-ABE63584CEC7}"/>
    <dgm:cxn modelId="{79DC99B7-2BD7-48B2-91C0-AD1272687EC7}" srcId="{248A2E58-0996-446A-B793-880D58BBED0D}" destId="{278C8917-7696-436F-8DE5-224617751D5E}" srcOrd="0" destOrd="0" parTransId="{F51F322E-19CC-49AF-9DA3-884E48EE3D08}" sibTransId="{999F1A67-BC88-40C1-A016-62F2170E6A01}"/>
    <dgm:cxn modelId="{B13C63A5-16F5-4142-8C29-B16DF8693577}" srcId="{278C8917-7696-436F-8DE5-224617751D5E}" destId="{DA365742-CE7F-4333-B6B7-EB3042E33AA9}" srcOrd="2" destOrd="0" parTransId="{89FB7D97-24C6-4525-8EE6-FA136C64B6A9}" sibTransId="{430BA304-D5B9-449B-941E-D19DC083F8D0}"/>
    <dgm:cxn modelId="{EAC302D0-6B8B-4765-9ECA-4D4D464A1E07}" type="presOf" srcId="{278C8917-7696-436F-8DE5-224617751D5E}" destId="{BC5FA273-F458-4430-BD98-39720961F035}" srcOrd="0" destOrd="0" presId="urn:microsoft.com/office/officeart/2008/layout/LinedList"/>
    <dgm:cxn modelId="{4B4BF7FD-FCE2-4290-90E8-3541A804FE2C}" type="presOf" srcId="{BD3C1CD2-D009-4E3A-ADC7-68F4EC1B1C01}" destId="{6CD3BD97-D25D-4027-A7C3-6F3C59BBEC74}" srcOrd="0" destOrd="0" presId="urn:microsoft.com/office/officeart/2008/layout/LinedList"/>
    <dgm:cxn modelId="{9A7BB819-C12E-49A9-BF1B-0B89EDDADFB3}" type="presOf" srcId="{248A2E58-0996-446A-B793-880D58BBED0D}" destId="{E66B0765-859F-4373-81E4-26CAB587ED55}" srcOrd="0" destOrd="0" presId="urn:microsoft.com/office/officeart/2008/layout/LinedList"/>
    <dgm:cxn modelId="{DD18F15E-E92A-4E21-AB65-EF93768F6E57}" srcId="{278C8917-7696-436F-8DE5-224617751D5E}" destId="{BD3C1CD2-D009-4E3A-ADC7-68F4EC1B1C01}" srcOrd="1" destOrd="0" parTransId="{8EB3BB6F-9E31-4739-ADF7-606DED37C1E2}" sibTransId="{368E6D9B-C7D5-4F2D-8D1E-DD2795773ADC}"/>
    <dgm:cxn modelId="{A4103933-5511-4FEA-98BE-51AD1936E77E}" srcId="{278C8917-7696-436F-8DE5-224617751D5E}" destId="{70EA6E43-0EA4-4B41-BA4E-B5C840DC8CF5}" srcOrd="5" destOrd="0" parTransId="{D012B71C-3953-4C0C-B065-01532A749674}" sibTransId="{7ABB4855-2BB2-4FF1-93C6-C6C6755441C2}"/>
    <dgm:cxn modelId="{52C088AC-CFAA-49A0-9B6E-7C8527CCC4A9}" srcId="{278C8917-7696-436F-8DE5-224617751D5E}" destId="{47E4EB46-CD08-44B1-B338-A6BC27FD6D51}" srcOrd="0" destOrd="0" parTransId="{BCA13375-AF50-4D6A-A1B5-2DD463B80FC4}" sibTransId="{CBB2C850-2C94-4381-B221-753D5D4584AB}"/>
    <dgm:cxn modelId="{F77C8557-27AE-4AB9-A86B-8D686C5C05D1}" type="presParOf" srcId="{E66B0765-859F-4373-81E4-26CAB587ED55}" destId="{6B319BA7-9FA1-4596-9F12-DA409CED59D8}" srcOrd="0" destOrd="0" presId="urn:microsoft.com/office/officeart/2008/layout/LinedList"/>
    <dgm:cxn modelId="{4728BFFD-AA87-4382-83A3-CAF2D42B7CEC}" type="presParOf" srcId="{E66B0765-859F-4373-81E4-26CAB587ED55}" destId="{E4A34E4E-EEC3-449C-9536-022546CC5F04}" srcOrd="1" destOrd="0" presId="urn:microsoft.com/office/officeart/2008/layout/LinedList"/>
    <dgm:cxn modelId="{400F2333-673C-47A3-B602-6BABC6A0D1F6}" type="presParOf" srcId="{E4A34E4E-EEC3-449C-9536-022546CC5F04}" destId="{BC5FA273-F458-4430-BD98-39720961F035}" srcOrd="0" destOrd="0" presId="urn:microsoft.com/office/officeart/2008/layout/LinedList"/>
    <dgm:cxn modelId="{F51C5EDF-3BEF-49C7-B84B-8CA3D287D994}" type="presParOf" srcId="{E4A34E4E-EEC3-449C-9536-022546CC5F04}" destId="{5A0E2C7D-5344-43CB-AC6B-E8ADCA92F717}" srcOrd="1" destOrd="0" presId="urn:microsoft.com/office/officeart/2008/layout/LinedList"/>
    <dgm:cxn modelId="{CF87E1CB-64EB-42DD-9E03-8FF4E7B04725}" type="presParOf" srcId="{5A0E2C7D-5344-43CB-AC6B-E8ADCA92F717}" destId="{0AF989C0-A6F3-450B-A2A2-AF87BEEDA94E}" srcOrd="0" destOrd="0" presId="urn:microsoft.com/office/officeart/2008/layout/LinedList"/>
    <dgm:cxn modelId="{E857F6E6-092F-4DF9-B128-543F023E2E20}" type="presParOf" srcId="{5A0E2C7D-5344-43CB-AC6B-E8ADCA92F717}" destId="{044710F3-D671-4B63-8BCE-CB959B44BE54}" srcOrd="1" destOrd="0" presId="urn:microsoft.com/office/officeart/2008/layout/LinedList"/>
    <dgm:cxn modelId="{62136BEF-63F9-495D-884D-173AD50D5EC0}" type="presParOf" srcId="{044710F3-D671-4B63-8BCE-CB959B44BE54}" destId="{B310EFA9-BFD0-4316-AE90-5FB1536E6FFC}" srcOrd="0" destOrd="0" presId="urn:microsoft.com/office/officeart/2008/layout/LinedList"/>
    <dgm:cxn modelId="{B1DC0E58-629C-436F-998B-32BEE51C3E51}" type="presParOf" srcId="{044710F3-D671-4B63-8BCE-CB959B44BE54}" destId="{74F8404C-C53F-47CB-81EF-3D139A5DB9AB}" srcOrd="1" destOrd="0" presId="urn:microsoft.com/office/officeart/2008/layout/LinedList"/>
    <dgm:cxn modelId="{C4881428-A209-40C2-8DE6-493B040CE3B4}" type="presParOf" srcId="{044710F3-D671-4B63-8BCE-CB959B44BE54}" destId="{B699C767-5F1A-4CF7-A3E3-B96FE43D649D}" srcOrd="2" destOrd="0" presId="urn:microsoft.com/office/officeart/2008/layout/LinedList"/>
    <dgm:cxn modelId="{66E3056B-CCE6-480E-B4D8-43971ED7EC9C}" type="presParOf" srcId="{5A0E2C7D-5344-43CB-AC6B-E8ADCA92F717}" destId="{884FC160-66DC-4C52-A245-C3DDE6183DD0}" srcOrd="2" destOrd="0" presId="urn:microsoft.com/office/officeart/2008/layout/LinedList"/>
    <dgm:cxn modelId="{490C4CE1-E0F8-45B1-97CE-20BCFABE8BCB}" type="presParOf" srcId="{5A0E2C7D-5344-43CB-AC6B-E8ADCA92F717}" destId="{6C3EA71D-266C-46EA-B058-BAA354BB737F}" srcOrd="3" destOrd="0" presId="urn:microsoft.com/office/officeart/2008/layout/LinedList"/>
    <dgm:cxn modelId="{6CB01328-79BB-49A1-BA50-600E37EEEA93}" type="presParOf" srcId="{5A0E2C7D-5344-43CB-AC6B-E8ADCA92F717}" destId="{ABBD0CAB-C0B4-4CC4-922C-4FFDC66A6751}" srcOrd="4" destOrd="0" presId="urn:microsoft.com/office/officeart/2008/layout/LinedList"/>
    <dgm:cxn modelId="{9498D40C-6ED3-4AF9-960E-05B0CED37C6C}" type="presParOf" srcId="{ABBD0CAB-C0B4-4CC4-922C-4FFDC66A6751}" destId="{BCFCAF26-5A6D-4B4E-B90C-D4DECE0BB6AC}" srcOrd="0" destOrd="0" presId="urn:microsoft.com/office/officeart/2008/layout/LinedList"/>
    <dgm:cxn modelId="{7FC4088E-EC34-4EE0-8BEC-2281B0417594}" type="presParOf" srcId="{ABBD0CAB-C0B4-4CC4-922C-4FFDC66A6751}" destId="{6CD3BD97-D25D-4027-A7C3-6F3C59BBEC74}" srcOrd="1" destOrd="0" presId="urn:microsoft.com/office/officeart/2008/layout/LinedList"/>
    <dgm:cxn modelId="{78DB9BEB-910E-4FC7-BB24-5AFDB92CD627}" type="presParOf" srcId="{ABBD0CAB-C0B4-4CC4-922C-4FFDC66A6751}" destId="{92301193-419E-4170-97DB-9C5A586E2252}" srcOrd="2" destOrd="0" presId="urn:microsoft.com/office/officeart/2008/layout/LinedList"/>
    <dgm:cxn modelId="{863B5803-F945-4204-A97F-6C4B76F104E4}" type="presParOf" srcId="{5A0E2C7D-5344-43CB-AC6B-E8ADCA92F717}" destId="{0D7EC3B8-371A-4E4C-BC4F-46B4109F636F}" srcOrd="5" destOrd="0" presId="urn:microsoft.com/office/officeart/2008/layout/LinedList"/>
    <dgm:cxn modelId="{083AA5EE-425C-4842-82B7-D48804576077}" type="presParOf" srcId="{5A0E2C7D-5344-43CB-AC6B-E8ADCA92F717}" destId="{EFC98591-AE6D-4D05-B996-90C5753DFFBC}" srcOrd="6" destOrd="0" presId="urn:microsoft.com/office/officeart/2008/layout/LinedList"/>
    <dgm:cxn modelId="{98188B71-47DF-466B-AB0A-4AE9BBCA5747}" type="presParOf" srcId="{5A0E2C7D-5344-43CB-AC6B-E8ADCA92F717}" destId="{A1D57568-652A-4A51-BED0-2F8A80B20B20}" srcOrd="7" destOrd="0" presId="urn:microsoft.com/office/officeart/2008/layout/LinedList"/>
    <dgm:cxn modelId="{6CAEA492-D090-41AA-B6E3-ADFFF7AD3166}" type="presParOf" srcId="{A1D57568-652A-4A51-BED0-2F8A80B20B20}" destId="{6BA9F6C9-9F82-418C-BA3E-CDACB0414859}" srcOrd="0" destOrd="0" presId="urn:microsoft.com/office/officeart/2008/layout/LinedList"/>
    <dgm:cxn modelId="{DA7BB635-2E8A-4AEE-8147-7316197D9589}" type="presParOf" srcId="{A1D57568-652A-4A51-BED0-2F8A80B20B20}" destId="{F33DB611-B3FD-4750-A21B-DD4CBEFCDF6F}" srcOrd="1" destOrd="0" presId="urn:microsoft.com/office/officeart/2008/layout/LinedList"/>
    <dgm:cxn modelId="{6DD5F8B0-2F1A-4BB2-B242-4DBD55DB1461}" type="presParOf" srcId="{A1D57568-652A-4A51-BED0-2F8A80B20B20}" destId="{D875587B-0102-482F-A76F-5E947D7ED9A4}" srcOrd="2" destOrd="0" presId="urn:microsoft.com/office/officeart/2008/layout/LinedList"/>
    <dgm:cxn modelId="{3D61667B-B5C3-4FDF-84BE-F97065C17C23}" type="presParOf" srcId="{5A0E2C7D-5344-43CB-AC6B-E8ADCA92F717}" destId="{3FB7ECB4-BCE1-451D-B7F2-9E3D7DBFAD7A}" srcOrd="8" destOrd="0" presId="urn:microsoft.com/office/officeart/2008/layout/LinedList"/>
    <dgm:cxn modelId="{0C92F440-50F5-407C-B025-03AA177440D9}" type="presParOf" srcId="{5A0E2C7D-5344-43CB-AC6B-E8ADCA92F717}" destId="{17C799BB-1E70-4D9A-BF20-70A87196D8DD}" srcOrd="9" destOrd="0" presId="urn:microsoft.com/office/officeart/2008/layout/LinedList"/>
    <dgm:cxn modelId="{A04D2C2D-4737-4484-A869-E4E36886F31C}" type="presParOf" srcId="{5A0E2C7D-5344-43CB-AC6B-E8ADCA92F717}" destId="{91EE21B4-192C-4AA6-81AE-52528BD29CB3}" srcOrd="10" destOrd="0" presId="urn:microsoft.com/office/officeart/2008/layout/LinedList"/>
    <dgm:cxn modelId="{D45B4CB1-EF8E-4480-A698-80638DA686A7}" type="presParOf" srcId="{91EE21B4-192C-4AA6-81AE-52528BD29CB3}" destId="{27122872-B2A3-423C-93C5-4BC53CFACE24}" srcOrd="0" destOrd="0" presId="urn:microsoft.com/office/officeart/2008/layout/LinedList"/>
    <dgm:cxn modelId="{AE94996E-8899-4C4A-9E37-D7B27C8AF416}" type="presParOf" srcId="{91EE21B4-192C-4AA6-81AE-52528BD29CB3}" destId="{115F385F-17E5-44AD-834B-22B15E5320B7}" srcOrd="1" destOrd="0" presId="urn:microsoft.com/office/officeart/2008/layout/LinedList"/>
    <dgm:cxn modelId="{2E467D26-0561-405F-91EB-B715686BB9EE}" type="presParOf" srcId="{91EE21B4-192C-4AA6-81AE-52528BD29CB3}" destId="{39C44F7A-D101-43DF-B0F9-03C82D157FF6}" srcOrd="2" destOrd="0" presId="urn:microsoft.com/office/officeart/2008/layout/LinedList"/>
    <dgm:cxn modelId="{B7ABB40A-2B18-460D-B07B-E4BC0C21FE1B}" type="presParOf" srcId="{5A0E2C7D-5344-43CB-AC6B-E8ADCA92F717}" destId="{224FA1A9-BC6E-4B76-A1BE-53910C51B580}" srcOrd="11" destOrd="0" presId="urn:microsoft.com/office/officeart/2008/layout/LinedList"/>
    <dgm:cxn modelId="{E2E98D73-E278-4FB7-BD03-B4D021354492}" type="presParOf" srcId="{5A0E2C7D-5344-43CB-AC6B-E8ADCA92F717}" destId="{2AF87AD6-3D39-4A29-85ED-CCC11A00E5C1}" srcOrd="12" destOrd="0" presId="urn:microsoft.com/office/officeart/2008/layout/LinedList"/>
    <dgm:cxn modelId="{430029B7-3BCE-45A9-AAFB-CF284FF1EB7E}" type="presParOf" srcId="{5A0E2C7D-5344-43CB-AC6B-E8ADCA92F717}" destId="{CA601355-5987-4B1E-A817-229A12F46789}" srcOrd="13" destOrd="0" presId="urn:microsoft.com/office/officeart/2008/layout/LinedList"/>
    <dgm:cxn modelId="{B45ADFF2-3AAF-4AE5-BFC0-6CFF93C3F7BC}" type="presParOf" srcId="{CA601355-5987-4B1E-A817-229A12F46789}" destId="{43358960-1D72-4406-A496-D62973938E8D}" srcOrd="0" destOrd="0" presId="urn:microsoft.com/office/officeart/2008/layout/LinedList"/>
    <dgm:cxn modelId="{CD68B228-6A12-4274-B7B8-1FCADD16A371}" type="presParOf" srcId="{CA601355-5987-4B1E-A817-229A12F46789}" destId="{9BDEE4A1-8DED-4E49-8CFB-8674D204C86C}" srcOrd="1" destOrd="0" presId="urn:microsoft.com/office/officeart/2008/layout/LinedList"/>
    <dgm:cxn modelId="{E4D029D7-2A33-4BBD-B483-2F17C23530B6}" type="presParOf" srcId="{CA601355-5987-4B1E-A817-229A12F46789}" destId="{097F319E-3014-49D4-91A0-1E7346849B4D}" srcOrd="2" destOrd="0" presId="urn:microsoft.com/office/officeart/2008/layout/LinedList"/>
    <dgm:cxn modelId="{9AB7FC03-FD46-45AA-A030-F33EE7F588C1}" type="presParOf" srcId="{5A0E2C7D-5344-43CB-AC6B-E8ADCA92F717}" destId="{8A79F6A7-0C83-43B7-8483-0C943A1632AB}" srcOrd="14" destOrd="0" presId="urn:microsoft.com/office/officeart/2008/layout/LinedList"/>
    <dgm:cxn modelId="{B0BE444E-8252-4FB4-85BD-3CA60711DD78}" type="presParOf" srcId="{5A0E2C7D-5344-43CB-AC6B-E8ADCA92F717}" destId="{87A651D5-0FCC-43CE-9A00-4C032BBA0829}" srcOrd="15" destOrd="0" presId="urn:microsoft.com/office/officeart/2008/layout/LinedList"/>
    <dgm:cxn modelId="{727B5C5A-8951-4AEF-828F-79ACBCD31639}" type="presParOf" srcId="{5A0E2C7D-5344-43CB-AC6B-E8ADCA92F717}" destId="{7E323C99-1FF7-4105-B0A7-A7565CBD9B3E}" srcOrd="16" destOrd="0" presId="urn:microsoft.com/office/officeart/2008/layout/LinedList"/>
    <dgm:cxn modelId="{0CAD9978-9595-4146-8B4E-31615628D4E7}" type="presParOf" srcId="{7E323C99-1FF7-4105-B0A7-A7565CBD9B3E}" destId="{6A1EC63A-F923-492F-B5A2-C7FDA1A56FE0}" srcOrd="0" destOrd="0" presId="urn:microsoft.com/office/officeart/2008/layout/LinedList"/>
    <dgm:cxn modelId="{7E56D56E-C232-4F1C-9839-F7B1096E125F}" type="presParOf" srcId="{7E323C99-1FF7-4105-B0A7-A7565CBD9B3E}" destId="{8F6D157B-AB0E-423F-8A99-2DD13DF07E43}" srcOrd="1" destOrd="0" presId="urn:microsoft.com/office/officeart/2008/layout/LinedList"/>
    <dgm:cxn modelId="{26AE9186-EE37-4A32-B656-A38CB91A4052}" type="presParOf" srcId="{7E323C99-1FF7-4105-B0A7-A7565CBD9B3E}" destId="{83688318-605A-41A8-A0A1-C3AA5CCB543D}" srcOrd="2" destOrd="0" presId="urn:microsoft.com/office/officeart/2008/layout/LinedList"/>
    <dgm:cxn modelId="{8E75C942-50B0-4C91-91CD-913026B964BD}" type="presParOf" srcId="{5A0E2C7D-5344-43CB-AC6B-E8ADCA92F717}" destId="{59F69511-2C33-4679-89A7-C90A93DAF584}" srcOrd="17" destOrd="0" presId="urn:microsoft.com/office/officeart/2008/layout/LinedList"/>
    <dgm:cxn modelId="{ED7AA55B-F90D-4FAC-819A-C339FEBA5E87}" type="presParOf" srcId="{5A0E2C7D-5344-43CB-AC6B-E8ADCA92F717}" destId="{F8366339-323C-4FE2-A301-1A1427643DAA}"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75829-E5EA-4C8E-B4B1-DDD8F2F5A4B8}">
      <dsp:nvSpPr>
        <dsp:cNvPr id="0" name=""/>
        <dsp:cNvSpPr/>
      </dsp:nvSpPr>
      <dsp:spPr>
        <a:xfrm rot="10800000">
          <a:off x="1357678" y="1362"/>
          <a:ext cx="4881858" cy="512150"/>
        </a:xfrm>
        <a:prstGeom prst="homePlate">
          <a:avLst/>
        </a:prstGeom>
        <a:solidFill>
          <a:schemeClr val="accent3">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44" tIns="57150" rIns="106680" bIns="57150" numCol="1" spcCol="1270" anchor="ctr" anchorCtr="0">
          <a:noAutofit/>
        </a:bodyPr>
        <a:lstStyle/>
        <a:p>
          <a:pPr lvl="0" algn="ctr" defTabSz="666750">
            <a:lnSpc>
              <a:spcPct val="90000"/>
            </a:lnSpc>
            <a:spcBef>
              <a:spcPct val="0"/>
            </a:spcBef>
            <a:spcAft>
              <a:spcPct val="35000"/>
            </a:spcAft>
          </a:pPr>
          <a:r>
            <a:rPr lang="en-US" sz="1500" kern="1200" dirty="0"/>
            <a:t>Open Source</a:t>
          </a:r>
        </a:p>
      </dsp:txBody>
      <dsp:txXfrm rot="10800000">
        <a:off x="1485715" y="1362"/>
        <a:ext cx="4753821" cy="512150"/>
      </dsp:txXfrm>
    </dsp:sp>
    <dsp:sp modelId="{7A370211-DE15-45B3-9DC5-5D800ED85C3F}">
      <dsp:nvSpPr>
        <dsp:cNvPr id="0" name=""/>
        <dsp:cNvSpPr/>
      </dsp:nvSpPr>
      <dsp:spPr>
        <a:xfrm>
          <a:off x="1101603" y="1362"/>
          <a:ext cx="512150" cy="512150"/>
        </a:xfrm>
        <a:prstGeom prst="ellipse">
          <a:avLst/>
        </a:prstGeom>
        <a:solidFill>
          <a:schemeClr val="accent3">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E97C75-03B9-4BB0-BFAD-55BAD29BFE98}">
      <dsp:nvSpPr>
        <dsp:cNvPr id="0" name=""/>
        <dsp:cNvSpPr/>
      </dsp:nvSpPr>
      <dsp:spPr>
        <a:xfrm rot="10800000">
          <a:off x="1357678" y="666393"/>
          <a:ext cx="4881858" cy="512150"/>
        </a:xfrm>
        <a:prstGeom prst="homePlate">
          <a:avLst/>
        </a:prstGeom>
        <a:solidFill>
          <a:schemeClr val="accent3">
            <a:hueOff val="2906152"/>
            <a:satOff val="-9286"/>
            <a:lumOff val="-2353"/>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44" tIns="57150" rIns="106680" bIns="57150" numCol="1" spcCol="1270" anchor="ctr" anchorCtr="0">
          <a:noAutofit/>
        </a:bodyPr>
        <a:lstStyle/>
        <a:p>
          <a:pPr lvl="0" algn="ctr" defTabSz="666750">
            <a:lnSpc>
              <a:spcPct val="90000"/>
            </a:lnSpc>
            <a:spcBef>
              <a:spcPct val="0"/>
            </a:spcBef>
            <a:spcAft>
              <a:spcPct val="35000"/>
            </a:spcAft>
          </a:pPr>
          <a:r>
            <a:rPr lang="en-US" sz="1500" kern="1200" dirty="0">
              <a:solidFill>
                <a:schemeClr val="tx1">
                  <a:lumMod val="75000"/>
                  <a:lumOff val="25000"/>
                </a:schemeClr>
              </a:solidFill>
            </a:rPr>
            <a:t>Integrates KVM hypervisor and LXC containers</a:t>
          </a:r>
          <a:endParaRPr lang="en-US" sz="1500" kern="1200" dirty="0"/>
        </a:p>
      </dsp:txBody>
      <dsp:txXfrm rot="10800000">
        <a:off x="1485715" y="666393"/>
        <a:ext cx="4753821" cy="512150"/>
      </dsp:txXfrm>
    </dsp:sp>
    <dsp:sp modelId="{F405FB94-0291-4AA9-B938-12585CEA9435}">
      <dsp:nvSpPr>
        <dsp:cNvPr id="0" name=""/>
        <dsp:cNvSpPr/>
      </dsp:nvSpPr>
      <dsp:spPr>
        <a:xfrm>
          <a:off x="1101603" y="666393"/>
          <a:ext cx="512150" cy="512150"/>
        </a:xfrm>
        <a:prstGeom prst="ellipse">
          <a:avLst/>
        </a:prstGeom>
        <a:solidFill>
          <a:schemeClr val="accent3">
            <a:tint val="50000"/>
            <a:hueOff val="3182495"/>
            <a:satOff val="-13289"/>
            <a:lumOff val="-1438"/>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90C3110-C185-4594-8BF7-0D1A0AAE389B}">
      <dsp:nvSpPr>
        <dsp:cNvPr id="0" name=""/>
        <dsp:cNvSpPr/>
      </dsp:nvSpPr>
      <dsp:spPr>
        <a:xfrm rot="10800000">
          <a:off x="1357678" y="1331424"/>
          <a:ext cx="4881858" cy="512150"/>
        </a:xfrm>
        <a:prstGeom prst="homePlate">
          <a:avLst/>
        </a:prstGeom>
        <a:solidFill>
          <a:schemeClr val="accent3">
            <a:hueOff val="5812304"/>
            <a:satOff val="-18573"/>
            <a:lumOff val="-4706"/>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44" tIns="57150" rIns="106680" bIns="57150" numCol="1" spcCol="1270" anchor="ctr" anchorCtr="0">
          <a:noAutofit/>
        </a:bodyPr>
        <a:lstStyle/>
        <a:p>
          <a:pPr lvl="0" algn="ctr" defTabSz="666750">
            <a:lnSpc>
              <a:spcPct val="90000"/>
            </a:lnSpc>
            <a:spcBef>
              <a:spcPct val="0"/>
            </a:spcBef>
            <a:spcAft>
              <a:spcPct val="35000"/>
            </a:spcAft>
          </a:pPr>
          <a:r>
            <a:rPr lang="en-US" sz="1500" kern="1200" dirty="0"/>
            <a:t>Central Web Management and CLI</a:t>
          </a:r>
        </a:p>
      </dsp:txBody>
      <dsp:txXfrm rot="10800000">
        <a:off x="1485715" y="1331424"/>
        <a:ext cx="4753821" cy="512150"/>
      </dsp:txXfrm>
    </dsp:sp>
    <dsp:sp modelId="{DD5F55E7-176B-47E0-A50A-0794E09F1DE5}">
      <dsp:nvSpPr>
        <dsp:cNvPr id="0" name=""/>
        <dsp:cNvSpPr/>
      </dsp:nvSpPr>
      <dsp:spPr>
        <a:xfrm>
          <a:off x="1101603" y="1331424"/>
          <a:ext cx="512150" cy="512150"/>
        </a:xfrm>
        <a:prstGeom prst="ellipse">
          <a:avLst/>
        </a:prstGeom>
        <a:solidFill>
          <a:schemeClr val="accent3">
            <a:tint val="50000"/>
            <a:hueOff val="6364991"/>
            <a:satOff val="-26579"/>
            <a:lumOff val="-2876"/>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EE3D60-649F-411A-8701-122F111D271C}">
      <dsp:nvSpPr>
        <dsp:cNvPr id="0" name=""/>
        <dsp:cNvSpPr/>
      </dsp:nvSpPr>
      <dsp:spPr>
        <a:xfrm rot="10800000">
          <a:off x="1357678" y="1996455"/>
          <a:ext cx="4881858" cy="512150"/>
        </a:xfrm>
        <a:prstGeom prst="homePlate">
          <a:avLst/>
        </a:prstGeom>
        <a:solidFill>
          <a:schemeClr val="accent3">
            <a:hueOff val="8718455"/>
            <a:satOff val="-27859"/>
            <a:lumOff val="-7059"/>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44" tIns="57150" rIns="106680" bIns="57150" numCol="1" spcCol="1270" anchor="ctr" anchorCtr="0">
          <a:noAutofit/>
        </a:bodyPr>
        <a:lstStyle/>
        <a:p>
          <a:pPr lvl="0" algn="ctr" defTabSz="666750">
            <a:lnSpc>
              <a:spcPct val="90000"/>
            </a:lnSpc>
            <a:spcBef>
              <a:spcPct val="0"/>
            </a:spcBef>
            <a:spcAft>
              <a:spcPct val="35000"/>
            </a:spcAft>
          </a:pPr>
          <a:r>
            <a:rPr lang="en-US" sz="1500" kern="1200" dirty="0"/>
            <a:t>Variety Storage support</a:t>
          </a:r>
        </a:p>
      </dsp:txBody>
      <dsp:txXfrm rot="10800000">
        <a:off x="1485715" y="1996455"/>
        <a:ext cx="4753821" cy="512150"/>
      </dsp:txXfrm>
    </dsp:sp>
    <dsp:sp modelId="{77FD4F6D-E383-4DD6-85EF-67FF038B0CD6}">
      <dsp:nvSpPr>
        <dsp:cNvPr id="0" name=""/>
        <dsp:cNvSpPr/>
      </dsp:nvSpPr>
      <dsp:spPr>
        <a:xfrm>
          <a:off x="1101603" y="1996455"/>
          <a:ext cx="512150" cy="512150"/>
        </a:xfrm>
        <a:prstGeom prst="ellipse">
          <a:avLst/>
        </a:prstGeom>
        <a:solidFill>
          <a:schemeClr val="accent3">
            <a:tint val="50000"/>
            <a:hueOff val="9547485"/>
            <a:satOff val="-39868"/>
            <a:lumOff val="-4315"/>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A580B3-2764-4AC5-8082-5B0EE06E0F4C}">
      <dsp:nvSpPr>
        <dsp:cNvPr id="0" name=""/>
        <dsp:cNvSpPr/>
      </dsp:nvSpPr>
      <dsp:spPr>
        <a:xfrm rot="10800000">
          <a:off x="1357678" y="2661486"/>
          <a:ext cx="4881858" cy="512150"/>
        </a:xfrm>
        <a:prstGeom prst="homePlate">
          <a:avLst/>
        </a:prstGeom>
        <a:solidFill>
          <a:schemeClr val="accent3">
            <a:hueOff val="11624607"/>
            <a:satOff val="-37145"/>
            <a:lumOff val="-9412"/>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5844" tIns="57150" rIns="106680" bIns="57150" numCol="1" spcCol="1270" anchor="ctr" anchorCtr="0">
          <a:noAutofit/>
        </a:bodyPr>
        <a:lstStyle/>
        <a:p>
          <a:pPr lvl="0" algn="ctr" defTabSz="666750">
            <a:lnSpc>
              <a:spcPct val="90000"/>
            </a:lnSpc>
            <a:spcBef>
              <a:spcPct val="0"/>
            </a:spcBef>
            <a:spcAft>
              <a:spcPct val="35000"/>
            </a:spcAft>
          </a:pPr>
          <a:r>
            <a:rPr lang="en-US" sz="1500" kern="1200"/>
            <a:t>Supports Clustering and High availability</a:t>
          </a:r>
          <a:endParaRPr lang="en-US" sz="1500" kern="1200" dirty="0"/>
        </a:p>
      </dsp:txBody>
      <dsp:txXfrm rot="10800000">
        <a:off x="1485715" y="2661486"/>
        <a:ext cx="4753821" cy="512150"/>
      </dsp:txXfrm>
    </dsp:sp>
    <dsp:sp modelId="{DC46594B-5DDA-4359-B271-FD3357FA9318}">
      <dsp:nvSpPr>
        <dsp:cNvPr id="0" name=""/>
        <dsp:cNvSpPr/>
      </dsp:nvSpPr>
      <dsp:spPr>
        <a:xfrm>
          <a:off x="1101603" y="2661486"/>
          <a:ext cx="512150" cy="512150"/>
        </a:xfrm>
        <a:prstGeom prst="ellipse">
          <a:avLst/>
        </a:prstGeom>
        <a:solidFill>
          <a:schemeClr val="accent3">
            <a:tint val="50000"/>
            <a:hueOff val="12729981"/>
            <a:satOff val="-53157"/>
            <a:lumOff val="-5753"/>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19BA7-9FA1-4596-9F12-DA409CED59D8}">
      <dsp:nvSpPr>
        <dsp:cNvPr id="0" name=""/>
        <dsp:cNvSpPr/>
      </dsp:nvSpPr>
      <dsp:spPr>
        <a:xfrm>
          <a:off x="0" y="0"/>
          <a:ext cx="6096000" cy="0"/>
        </a:xfrm>
        <a:prstGeom prst="line">
          <a:avLst/>
        </a:prstGeom>
        <a:solidFill>
          <a:schemeClr val="accent2">
            <a:hueOff val="0"/>
            <a:satOff val="0"/>
            <a:lumOff val="0"/>
            <a:alphaOff val="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C5FA273-F458-4430-BD98-39720961F035}">
      <dsp:nvSpPr>
        <dsp:cNvPr id="0" name=""/>
        <dsp:cNvSpPr/>
      </dsp:nvSpPr>
      <dsp:spPr>
        <a:xfrm>
          <a:off x="0" y="0"/>
          <a:ext cx="1219200" cy="325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US" sz="1200" b="0" i="0" kern="1200" dirty="0"/>
            <a:t>Recommended Hardware</a:t>
          </a:r>
          <a:endParaRPr lang="en-US" sz="1200" kern="1200" dirty="0"/>
        </a:p>
      </dsp:txBody>
      <dsp:txXfrm>
        <a:off x="0" y="0"/>
        <a:ext cx="1219200" cy="3251200"/>
      </dsp:txXfrm>
    </dsp:sp>
    <dsp:sp modelId="{74F8404C-C53F-47CB-81EF-3D139A5DB9AB}">
      <dsp:nvSpPr>
        <dsp:cNvPr id="0" name=""/>
        <dsp:cNvSpPr/>
      </dsp:nvSpPr>
      <dsp:spPr>
        <a:xfrm>
          <a:off x="1310640" y="25598"/>
          <a:ext cx="4785360" cy="51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0" i="0" kern="1200" dirty="0"/>
            <a:t>CPU: 64bit (Intel EMT64 or AMD64)</a:t>
          </a:r>
          <a:endParaRPr lang="en-US" sz="1100" kern="1200" dirty="0"/>
        </a:p>
      </dsp:txBody>
      <dsp:txXfrm>
        <a:off x="1310640" y="25598"/>
        <a:ext cx="4785360" cy="511968"/>
      </dsp:txXfrm>
    </dsp:sp>
    <dsp:sp modelId="{884FC160-66DC-4C52-A245-C3DDE6183DD0}">
      <dsp:nvSpPr>
        <dsp:cNvPr id="0" name=""/>
        <dsp:cNvSpPr/>
      </dsp:nvSpPr>
      <dsp:spPr>
        <a:xfrm>
          <a:off x="1219200" y="537567"/>
          <a:ext cx="4876800" cy="0"/>
        </a:xfrm>
        <a:prstGeom prst="line">
          <a:avLst/>
        </a:prstGeom>
        <a:solidFill>
          <a:schemeClr val="accent2">
            <a:hueOff val="0"/>
            <a:satOff val="0"/>
            <a:lumOff val="0"/>
            <a:alphaOff val="0"/>
          </a:schemeClr>
        </a:solidFill>
        <a:ln w="55000" cap="flat" cmpd="thickThin"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D3BD97-D25D-4027-A7C3-6F3C59BBEC74}">
      <dsp:nvSpPr>
        <dsp:cNvPr id="0" name=""/>
        <dsp:cNvSpPr/>
      </dsp:nvSpPr>
      <dsp:spPr>
        <a:xfrm>
          <a:off x="1310640" y="563165"/>
          <a:ext cx="4785360" cy="51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0" i="0" kern="1200" dirty="0"/>
            <a:t>Intel VT/AMD-V capable CPU/Mainboard (for KVM Full Virtualization support)</a:t>
          </a:r>
          <a:endParaRPr lang="en-US" sz="1100" kern="1200" dirty="0"/>
        </a:p>
      </dsp:txBody>
      <dsp:txXfrm>
        <a:off x="1310640" y="563165"/>
        <a:ext cx="4785360" cy="511968"/>
      </dsp:txXfrm>
    </dsp:sp>
    <dsp:sp modelId="{0D7EC3B8-371A-4E4C-BC4F-46B4109F636F}">
      <dsp:nvSpPr>
        <dsp:cNvPr id="0" name=""/>
        <dsp:cNvSpPr/>
      </dsp:nvSpPr>
      <dsp:spPr>
        <a:xfrm>
          <a:off x="1219200" y="1075134"/>
          <a:ext cx="4876800" cy="0"/>
        </a:xfrm>
        <a:prstGeom prst="line">
          <a:avLst/>
        </a:prstGeom>
        <a:solidFill>
          <a:schemeClr val="accent2">
            <a:hueOff val="0"/>
            <a:satOff val="0"/>
            <a:lumOff val="0"/>
            <a:alphaOff val="0"/>
          </a:schemeClr>
        </a:solidFill>
        <a:ln w="55000" cap="flat" cmpd="thickThin"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3DB611-B3FD-4750-A21B-DD4CBEFCDF6F}">
      <dsp:nvSpPr>
        <dsp:cNvPr id="0" name=""/>
        <dsp:cNvSpPr/>
      </dsp:nvSpPr>
      <dsp:spPr>
        <a:xfrm>
          <a:off x="1310640" y="1100732"/>
          <a:ext cx="4785360" cy="51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0" i="0" kern="1200"/>
            <a:t>8 GB RAM is good, more is better (grab as much as possible)</a:t>
          </a:r>
          <a:endParaRPr lang="en-US" sz="1100" kern="1200"/>
        </a:p>
      </dsp:txBody>
      <dsp:txXfrm>
        <a:off x="1310640" y="1100732"/>
        <a:ext cx="4785360" cy="511968"/>
      </dsp:txXfrm>
    </dsp:sp>
    <dsp:sp modelId="{3FB7ECB4-BCE1-451D-B7F2-9E3D7DBFAD7A}">
      <dsp:nvSpPr>
        <dsp:cNvPr id="0" name=""/>
        <dsp:cNvSpPr/>
      </dsp:nvSpPr>
      <dsp:spPr>
        <a:xfrm>
          <a:off x="1219200" y="1612701"/>
          <a:ext cx="4876800" cy="0"/>
        </a:xfrm>
        <a:prstGeom prst="line">
          <a:avLst/>
        </a:prstGeom>
        <a:solidFill>
          <a:schemeClr val="accent2">
            <a:hueOff val="0"/>
            <a:satOff val="0"/>
            <a:lumOff val="0"/>
            <a:alphaOff val="0"/>
          </a:schemeClr>
        </a:solidFill>
        <a:ln w="55000" cap="flat" cmpd="thickThin"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5F385F-17E5-44AD-834B-22B15E5320B7}">
      <dsp:nvSpPr>
        <dsp:cNvPr id="0" name=""/>
        <dsp:cNvSpPr/>
      </dsp:nvSpPr>
      <dsp:spPr>
        <a:xfrm>
          <a:off x="1310640" y="1638300"/>
          <a:ext cx="4785360" cy="51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0" i="0" kern="1200" dirty="0"/>
            <a:t>Hardware RAID with batteries protected write cache (BBU) or flash protection</a:t>
          </a:r>
          <a:endParaRPr lang="en-US" sz="1100" kern="1200" dirty="0"/>
        </a:p>
      </dsp:txBody>
      <dsp:txXfrm>
        <a:off x="1310640" y="1638300"/>
        <a:ext cx="4785360" cy="511968"/>
      </dsp:txXfrm>
    </dsp:sp>
    <dsp:sp modelId="{224FA1A9-BC6E-4B76-A1BE-53910C51B580}">
      <dsp:nvSpPr>
        <dsp:cNvPr id="0" name=""/>
        <dsp:cNvSpPr/>
      </dsp:nvSpPr>
      <dsp:spPr>
        <a:xfrm>
          <a:off x="1219200" y="2150268"/>
          <a:ext cx="4876800" cy="0"/>
        </a:xfrm>
        <a:prstGeom prst="line">
          <a:avLst/>
        </a:prstGeom>
        <a:solidFill>
          <a:schemeClr val="accent2">
            <a:hueOff val="0"/>
            <a:satOff val="0"/>
            <a:lumOff val="0"/>
            <a:alphaOff val="0"/>
          </a:schemeClr>
        </a:solidFill>
        <a:ln w="55000" cap="flat" cmpd="thickThin"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DEE4A1-8DED-4E49-8CFB-8674D204C86C}">
      <dsp:nvSpPr>
        <dsp:cNvPr id="0" name=""/>
        <dsp:cNvSpPr/>
      </dsp:nvSpPr>
      <dsp:spPr>
        <a:xfrm>
          <a:off x="1310640" y="2175867"/>
          <a:ext cx="4785360" cy="51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0" i="0" kern="1200" dirty="0"/>
            <a:t>Fast hard drives, best results with 15k rpm SAS, Raid10</a:t>
          </a:r>
          <a:endParaRPr lang="en-US" sz="1100" kern="1200" dirty="0"/>
        </a:p>
      </dsp:txBody>
      <dsp:txXfrm>
        <a:off x="1310640" y="2175867"/>
        <a:ext cx="4785360" cy="511968"/>
      </dsp:txXfrm>
    </dsp:sp>
    <dsp:sp modelId="{8A79F6A7-0C83-43B7-8483-0C943A1632AB}">
      <dsp:nvSpPr>
        <dsp:cNvPr id="0" name=""/>
        <dsp:cNvSpPr/>
      </dsp:nvSpPr>
      <dsp:spPr>
        <a:xfrm>
          <a:off x="1219200" y="2687835"/>
          <a:ext cx="4876800" cy="0"/>
        </a:xfrm>
        <a:prstGeom prst="line">
          <a:avLst/>
        </a:prstGeom>
        <a:solidFill>
          <a:schemeClr val="accent2">
            <a:hueOff val="0"/>
            <a:satOff val="0"/>
            <a:lumOff val="0"/>
            <a:alphaOff val="0"/>
          </a:schemeClr>
        </a:solidFill>
        <a:ln w="55000" cap="flat" cmpd="thickThin"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6D157B-AB0E-423F-8A99-2DD13DF07E43}">
      <dsp:nvSpPr>
        <dsp:cNvPr id="0" name=""/>
        <dsp:cNvSpPr/>
      </dsp:nvSpPr>
      <dsp:spPr>
        <a:xfrm>
          <a:off x="1310640" y="2713434"/>
          <a:ext cx="4785360" cy="511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lvl="0" algn="l" defTabSz="488950">
            <a:lnSpc>
              <a:spcPct val="90000"/>
            </a:lnSpc>
            <a:spcBef>
              <a:spcPct val="0"/>
            </a:spcBef>
            <a:spcAft>
              <a:spcPct val="35000"/>
            </a:spcAft>
          </a:pPr>
          <a:r>
            <a:rPr lang="en-US" sz="1100" b="0" i="0" kern="1200" dirty="0"/>
            <a:t>Two or more </a:t>
          </a:r>
          <a:r>
            <a:rPr lang="en-US" sz="1100" b="0" i="0" kern="1200" dirty="0" err="1"/>
            <a:t>Gbit</a:t>
          </a:r>
          <a:r>
            <a:rPr lang="en-US" sz="1100" b="0" i="0" kern="1200" dirty="0"/>
            <a:t> NIC (for bonding), additional NIC´s depending on the preferred storage technology and cluster setup</a:t>
          </a:r>
          <a:endParaRPr lang="en-US" sz="1100" kern="1200" dirty="0"/>
        </a:p>
      </dsp:txBody>
      <dsp:txXfrm>
        <a:off x="1310640" y="2713434"/>
        <a:ext cx="4785360" cy="511968"/>
      </dsp:txXfrm>
    </dsp:sp>
    <dsp:sp modelId="{59F69511-2C33-4679-89A7-C90A93DAF584}">
      <dsp:nvSpPr>
        <dsp:cNvPr id="0" name=""/>
        <dsp:cNvSpPr/>
      </dsp:nvSpPr>
      <dsp:spPr>
        <a:xfrm>
          <a:off x="1219200" y="3225403"/>
          <a:ext cx="4876800" cy="0"/>
        </a:xfrm>
        <a:prstGeom prst="line">
          <a:avLst/>
        </a:prstGeom>
        <a:solidFill>
          <a:schemeClr val="accent2">
            <a:hueOff val="0"/>
            <a:satOff val="0"/>
            <a:lumOff val="0"/>
            <a:alphaOff val="0"/>
          </a:schemeClr>
        </a:solidFill>
        <a:ln w="55000" cap="flat" cmpd="thickThin" algn="ctr">
          <a:solidFill>
            <a:schemeClr val="accent2">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539170A-18F4-4BED-96FB-1B69D1DCAA79}" type="datetimeFigureOut">
              <a:rPr lang="en-US" smtClean="0"/>
              <a:t>4/26/2020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BF03547-79E3-4B78-A987-E1870EFFC17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39170A-18F4-4BED-96FB-1B69D1DCAA79}"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03547-79E3-4B78-A987-E1870EFFC17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39170A-18F4-4BED-96FB-1B69D1DCAA79}"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03547-79E3-4B78-A987-E1870EFFC17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39170A-18F4-4BED-96FB-1B69D1DCAA79}"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03547-79E3-4B78-A987-E1870EFFC17A}"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539170A-18F4-4BED-96FB-1B69D1DCAA79}"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03547-79E3-4B78-A987-E1870EFFC17A}" type="slidenum">
              <a:rPr lang="en-US" smtClean="0"/>
              <a:t>‹#›</a:t>
            </a:fld>
            <a:endParaRPr lang="en-US"/>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539170A-18F4-4BED-96FB-1B69D1DCAA79}"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03547-79E3-4B78-A987-E1870EFFC17A}"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539170A-18F4-4BED-96FB-1B69D1DCAA79}" type="datetimeFigureOut">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03547-79E3-4B78-A987-E1870EFFC1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539170A-18F4-4BED-96FB-1B69D1DCAA79}"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03547-79E3-4B78-A987-E1870EFFC17A}"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9170A-18F4-4BED-96FB-1B69D1DCAA79}" type="datetimeFigureOut">
              <a:rPr lang="en-US" smtClean="0"/>
              <a:t>4/26/2020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03547-79E3-4B78-A987-E1870EFFC17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fld id="{F539170A-18F4-4BED-96FB-1B69D1DCAA79}"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03547-79E3-4B78-A987-E1870EFFC17A}"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539170A-18F4-4BED-96FB-1B69D1DCAA79}" type="datetimeFigureOut">
              <a:rPr lang="en-US" smtClean="0"/>
              <a:t>4/26/2020</a:t>
            </a:fld>
            <a:endParaRPr lang="en-US"/>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BF03547-79E3-4B78-A987-E1870EFFC17A}" type="slidenum">
              <a:rPr lang="en-US" smtClean="0"/>
              <a:t>‹#›</a:t>
            </a:fld>
            <a:endParaRPr lang="en-US"/>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F539170A-18F4-4BED-96FB-1B69D1DCAA79}" type="datetimeFigureOut">
              <a:rPr lang="en-US" smtClean="0"/>
              <a:t>4/26/2020</a:t>
            </a:fld>
            <a:endParaRPr lang="en-US"/>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6BF03547-79E3-4B78-A987-E1870EFFC17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roxmox.com/en/downloads/category/proxmox-virtual-environ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Proxmox</a:t>
            </a:r>
            <a:r>
              <a:rPr lang="en-US" dirty="0"/>
              <a:t> VE </a:t>
            </a:r>
            <a:r>
              <a:rPr lang="en-US" dirty="0" smtClean="0"/>
              <a:t>6</a:t>
            </a:r>
            <a:endParaRPr lang="en-US" dirty="0"/>
          </a:p>
        </p:txBody>
      </p:sp>
      <p:sp>
        <p:nvSpPr>
          <p:cNvPr id="3" name="Subtitle 2"/>
          <p:cNvSpPr>
            <a:spLocks noGrp="1"/>
          </p:cNvSpPr>
          <p:nvPr>
            <p:ph type="subTitle" idx="1"/>
          </p:nvPr>
        </p:nvSpPr>
        <p:spPr/>
        <p:txBody>
          <a:bodyPr>
            <a:normAutofit fontScale="47500" lnSpcReduction="20000"/>
          </a:bodyPr>
          <a:lstStyle/>
          <a:p>
            <a:r>
              <a:rPr lang="en-US" dirty="0" smtClean="0"/>
              <a:t>Section 1</a:t>
            </a:r>
            <a:endParaRPr lang="en-US" dirty="0"/>
          </a:p>
          <a:p>
            <a:r>
              <a:rPr lang="en-US" dirty="0"/>
              <a:t>Introduction and Installation</a:t>
            </a:r>
          </a:p>
          <a:p>
            <a:endParaRPr lang="en-US" dirty="0"/>
          </a:p>
          <a:p>
            <a:r>
              <a:rPr lang="en-US" dirty="0"/>
              <a:t>Instructor: Hadi Alnabriss</a:t>
            </a:r>
          </a:p>
          <a:p>
            <a:endParaRPr lang="en-US" dirty="0"/>
          </a:p>
        </p:txBody>
      </p:sp>
      <p:pic>
        <p:nvPicPr>
          <p:cNvPr id="1026"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7202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select the installation disk, or click options to make advanced configurations</a:t>
            </a:r>
          </a:p>
        </p:txBody>
      </p:sp>
      <p:sp>
        <p:nvSpPr>
          <p:cNvPr id="3" name="Title 2"/>
          <p:cNvSpPr>
            <a:spLocks noGrp="1"/>
          </p:cNvSpPr>
          <p:nvPr>
            <p:ph type="title"/>
          </p:nvPr>
        </p:nvSpPr>
        <p:spPr/>
        <p:txBody>
          <a:bodyPr>
            <a:normAutofit/>
          </a:bodyPr>
          <a:lstStyle/>
          <a:p>
            <a:r>
              <a:rPr lang="en-US" sz="2800" dirty="0"/>
              <a:t>Select Target </a:t>
            </a:r>
            <a:r>
              <a:rPr lang="en-US" sz="2800" dirty="0" err="1"/>
              <a:t>Harddisk</a:t>
            </a:r>
            <a:endParaRPr lang="en-US" sz="2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546" t="16213" r="4559" b="8104"/>
          <a:stretch/>
        </p:blipFill>
        <p:spPr bwMode="auto">
          <a:xfrm>
            <a:off x="838200" y="1962150"/>
            <a:ext cx="4896287"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Image result for proxmox ve 5"/>
          <p:cNvPicPr>
            <a:picLocks noChangeAspect="1" noChangeArrowheads="1"/>
          </p:cNvPicPr>
          <p:nvPr/>
        </p:nvPicPr>
        <p:blipFill rotWithShape="1">
          <a:blip r:embed="rId3">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50853" t="22728" r="29976" b="28868"/>
          <a:stretch/>
        </p:blipFill>
        <p:spPr bwMode="auto">
          <a:xfrm>
            <a:off x="6629079" y="2191561"/>
            <a:ext cx="1662788" cy="2360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334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dirty="0"/>
              <a:t>The installer creates a Volume Group (VG) called </a:t>
            </a:r>
            <a:r>
              <a:rPr lang="en-US" sz="2000" dirty="0" err="1"/>
              <a:t>pve</a:t>
            </a:r>
            <a:r>
              <a:rPr lang="en-US" sz="2000" dirty="0"/>
              <a:t>, and additional Logical Volumes (LVs) called root, data and swap. </a:t>
            </a:r>
          </a:p>
          <a:p>
            <a:r>
              <a:rPr lang="en-US" sz="2000" dirty="0"/>
              <a:t>The size of these volumes can be controlled with:</a:t>
            </a:r>
          </a:p>
          <a:p>
            <a:pPr lvl="1"/>
            <a:r>
              <a:rPr lang="en-US" sz="1600" dirty="0" err="1"/>
              <a:t>hdsize</a:t>
            </a:r>
            <a:r>
              <a:rPr lang="en-US" sz="1600" dirty="0"/>
              <a:t> Defines the total HD size to be used. </a:t>
            </a:r>
          </a:p>
          <a:p>
            <a:pPr lvl="2"/>
            <a:r>
              <a:rPr lang="en-US" sz="1100" dirty="0"/>
              <a:t>This way you can save free space on the HD for further partitioning (i.e. for an additional PV and VG on the same hard disk that can be used for LVM storage). </a:t>
            </a:r>
          </a:p>
          <a:p>
            <a:pPr lvl="1"/>
            <a:r>
              <a:rPr lang="en-US" sz="1600" dirty="0" err="1"/>
              <a:t>swapsize</a:t>
            </a:r>
            <a:r>
              <a:rPr lang="en-US" sz="1600" dirty="0"/>
              <a:t> Defines the size of the swap volume. </a:t>
            </a:r>
          </a:p>
          <a:p>
            <a:pPr lvl="2"/>
            <a:r>
              <a:rPr lang="en-US" sz="1100" dirty="0"/>
              <a:t>Equals the memory size if (Minimum 4 GB and maximum 8 GB. )</a:t>
            </a:r>
          </a:p>
          <a:p>
            <a:pPr lvl="2"/>
            <a:r>
              <a:rPr lang="en-US" sz="1100" dirty="0"/>
              <a:t>The resulting value cannot be greater than </a:t>
            </a:r>
            <a:r>
              <a:rPr lang="en-US" sz="1100" dirty="0" err="1"/>
              <a:t>hdsize</a:t>
            </a:r>
            <a:r>
              <a:rPr lang="en-US" sz="1100" dirty="0"/>
              <a:t>/8. </a:t>
            </a:r>
          </a:p>
        </p:txBody>
      </p:sp>
      <p:sp>
        <p:nvSpPr>
          <p:cNvPr id="3" name="Title 2"/>
          <p:cNvSpPr>
            <a:spLocks noGrp="1"/>
          </p:cNvSpPr>
          <p:nvPr>
            <p:ph type="title"/>
          </p:nvPr>
        </p:nvSpPr>
        <p:spPr/>
        <p:txBody>
          <a:bodyPr>
            <a:normAutofit/>
          </a:bodyPr>
          <a:lstStyle/>
          <a:p>
            <a:r>
              <a:rPr lang="en-US" sz="2800" dirty="0"/>
              <a:t>Advanced Partitioning Options</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0853" t="22728" r="29976" b="28868"/>
          <a:stretch/>
        </p:blipFill>
        <p:spPr bwMode="auto">
          <a:xfrm>
            <a:off x="7239000" y="2704826"/>
            <a:ext cx="1676400" cy="2379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Image result for proxmox ve 5"/>
          <p:cNvPicPr>
            <a:picLocks noChangeAspect="1" noChangeArrowheads="1"/>
          </p:cNvPicPr>
          <p:nvPr/>
        </p:nvPicPr>
        <p:blipFill rotWithShape="1">
          <a:blip r:embed="rId3">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67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US" sz="1400" dirty="0" err="1"/>
              <a:t>maxroot</a:t>
            </a:r>
            <a:r>
              <a:rPr lang="en-US" sz="1400" dirty="0"/>
              <a:t>:  Defines the maximum size of the root volume, which stores the operating system. </a:t>
            </a:r>
          </a:p>
          <a:p>
            <a:pPr lvl="2"/>
            <a:r>
              <a:rPr lang="en-US" sz="1200" dirty="0"/>
              <a:t>The maximum limit of the root volume size is </a:t>
            </a:r>
            <a:r>
              <a:rPr lang="en-US" sz="1200" dirty="0" err="1"/>
              <a:t>hdsize</a:t>
            </a:r>
            <a:r>
              <a:rPr lang="en-US" sz="1200" dirty="0"/>
              <a:t>/4. </a:t>
            </a:r>
          </a:p>
          <a:p>
            <a:pPr lvl="1"/>
            <a:r>
              <a:rPr lang="en-US" sz="1400" dirty="0" err="1"/>
              <a:t>minfree</a:t>
            </a:r>
            <a:r>
              <a:rPr lang="en-US" sz="1400" dirty="0"/>
              <a:t> Defines the amount of free space left in volume group </a:t>
            </a:r>
            <a:r>
              <a:rPr lang="en-US" sz="1400" dirty="0" err="1"/>
              <a:t>pve</a:t>
            </a:r>
            <a:r>
              <a:rPr lang="en-US" sz="1400" dirty="0"/>
              <a:t>. </a:t>
            </a:r>
          </a:p>
          <a:p>
            <a:pPr lvl="2"/>
            <a:r>
              <a:rPr lang="en-US" sz="1200" dirty="0"/>
              <a:t>With more than 128GB storage available the default is 16GB, else </a:t>
            </a:r>
            <a:r>
              <a:rPr lang="en-US" sz="1200" dirty="0" err="1"/>
              <a:t>hdsize</a:t>
            </a:r>
            <a:r>
              <a:rPr lang="en-US" sz="1200" dirty="0"/>
              <a:t>/8 will be used. </a:t>
            </a:r>
          </a:p>
          <a:p>
            <a:pPr lvl="1"/>
            <a:r>
              <a:rPr lang="en-US" sz="1400" dirty="0" err="1"/>
              <a:t>maxvz</a:t>
            </a:r>
            <a:r>
              <a:rPr lang="en-US" sz="1400" dirty="0"/>
              <a:t>:  Defines the maximum size of the data volume. The actual size of the data volume is: </a:t>
            </a:r>
          </a:p>
          <a:p>
            <a:pPr lvl="2"/>
            <a:r>
              <a:rPr lang="en-US" sz="1200" dirty="0" err="1"/>
              <a:t>datasize</a:t>
            </a:r>
            <a:r>
              <a:rPr lang="en-US" sz="1200" dirty="0"/>
              <a:t> = </a:t>
            </a:r>
            <a:r>
              <a:rPr lang="en-US" sz="1200" dirty="0" err="1"/>
              <a:t>hdsize</a:t>
            </a:r>
            <a:r>
              <a:rPr lang="en-US" sz="1200" dirty="0"/>
              <a:t> - </a:t>
            </a:r>
            <a:r>
              <a:rPr lang="en-US" sz="1200" dirty="0" err="1"/>
              <a:t>rootsize</a:t>
            </a:r>
            <a:r>
              <a:rPr lang="en-US" sz="1200" dirty="0"/>
              <a:t> - </a:t>
            </a:r>
            <a:r>
              <a:rPr lang="en-US" sz="1200" dirty="0" err="1"/>
              <a:t>swapsize</a:t>
            </a:r>
            <a:r>
              <a:rPr lang="en-US" sz="1200" dirty="0"/>
              <a:t> - </a:t>
            </a:r>
            <a:r>
              <a:rPr lang="en-US" sz="1200" dirty="0" err="1"/>
              <a:t>minfree</a:t>
            </a:r>
            <a:endParaRPr lang="en-US" sz="1200" dirty="0"/>
          </a:p>
          <a:p>
            <a:pPr lvl="2"/>
            <a:r>
              <a:rPr lang="en-US" sz="1200" dirty="0"/>
              <a:t>Where </a:t>
            </a:r>
            <a:r>
              <a:rPr lang="en-US" sz="1200" dirty="0" err="1"/>
              <a:t>datasize</a:t>
            </a:r>
            <a:r>
              <a:rPr lang="en-US" sz="1200" dirty="0"/>
              <a:t> cannot be bigger than </a:t>
            </a:r>
            <a:r>
              <a:rPr lang="en-US" sz="1200" dirty="0" err="1"/>
              <a:t>maxvz</a:t>
            </a:r>
            <a:r>
              <a:rPr lang="en-US" sz="1200" dirty="0"/>
              <a:t>.</a:t>
            </a:r>
          </a:p>
          <a:p>
            <a:endParaRPr lang="en-US" sz="1800" dirty="0"/>
          </a:p>
        </p:txBody>
      </p:sp>
      <p:sp>
        <p:nvSpPr>
          <p:cNvPr id="3" name="Title 2"/>
          <p:cNvSpPr>
            <a:spLocks noGrp="1"/>
          </p:cNvSpPr>
          <p:nvPr>
            <p:ph type="title"/>
          </p:nvPr>
        </p:nvSpPr>
        <p:spPr/>
        <p:txBody>
          <a:bodyPr>
            <a:normAutofit/>
          </a:bodyPr>
          <a:lstStyle/>
          <a:p>
            <a:r>
              <a:rPr lang="en-US" sz="2800" dirty="0"/>
              <a:t>Advanced Partitioning Options</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50853" t="22728" r="29976" b="28868"/>
          <a:stretch/>
        </p:blipFill>
        <p:spPr bwMode="auto">
          <a:xfrm>
            <a:off x="7247338" y="2716664"/>
            <a:ext cx="1668062" cy="2368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484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Country &amp; Time Zone</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763" t="15641" r="4755" b="8675"/>
          <a:stretch/>
        </p:blipFill>
        <p:spPr bwMode="auto">
          <a:xfrm>
            <a:off x="1676400" y="1428750"/>
            <a:ext cx="5257800" cy="3044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Image result for proxmox ve 5"/>
          <p:cNvPicPr>
            <a:picLocks noChangeAspect="1" noChangeArrowheads="1"/>
          </p:cNvPicPr>
          <p:nvPr/>
        </p:nvPicPr>
        <p:blipFill rotWithShape="1">
          <a:blip r:embed="rId3">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998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Password and Email</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599" t="16302" r="4235" b="7870"/>
          <a:stretch/>
        </p:blipFill>
        <p:spPr bwMode="auto">
          <a:xfrm>
            <a:off x="1752600" y="1504950"/>
            <a:ext cx="5428034" cy="3120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Image result for proxmox ve 5"/>
          <p:cNvPicPr>
            <a:picLocks noChangeAspect="1" noChangeArrowheads="1"/>
          </p:cNvPicPr>
          <p:nvPr/>
        </p:nvPicPr>
        <p:blipFill rotWithShape="1">
          <a:blip r:embed="rId3">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355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our Lab environment Choose an IP address from your VMware NAT Subnet</a:t>
            </a:r>
          </a:p>
        </p:txBody>
      </p:sp>
      <p:sp>
        <p:nvSpPr>
          <p:cNvPr id="3" name="Title 2"/>
          <p:cNvSpPr>
            <a:spLocks noGrp="1"/>
          </p:cNvSpPr>
          <p:nvPr>
            <p:ph type="title"/>
          </p:nvPr>
        </p:nvSpPr>
        <p:spPr/>
        <p:txBody>
          <a:bodyPr>
            <a:normAutofit/>
          </a:bodyPr>
          <a:lstStyle/>
          <a:p>
            <a:r>
              <a:rPr lang="en-US" sz="2800" dirty="0"/>
              <a:t>IP and Hostname</a:t>
            </a:r>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472" t="15398" r="4407" b="8838"/>
          <a:stretch/>
        </p:blipFill>
        <p:spPr bwMode="auto">
          <a:xfrm>
            <a:off x="3608962" y="1962150"/>
            <a:ext cx="5230238" cy="3005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Image result for proxmox ve 5"/>
          <p:cNvPicPr>
            <a:picLocks noChangeAspect="1" noChangeArrowheads="1"/>
          </p:cNvPicPr>
          <p:nvPr/>
        </p:nvPicPr>
        <p:blipFill rotWithShape="1">
          <a:blip r:embed="rId3">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744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Reboot</a:t>
            </a:r>
            <a:endParaRPr lang="en-US" dirty="0"/>
          </a:p>
        </p:txBody>
      </p:sp>
      <p:pic>
        <p:nvPicPr>
          <p:cNvPr id="717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659" t="16486" r="4192" b="8510"/>
          <a:stretch/>
        </p:blipFill>
        <p:spPr bwMode="auto">
          <a:xfrm>
            <a:off x="2133600" y="1352550"/>
            <a:ext cx="4601183" cy="26167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Image result for proxmox ve 5"/>
          <p:cNvPicPr>
            <a:picLocks noChangeAspect="1" noChangeArrowheads="1"/>
          </p:cNvPicPr>
          <p:nvPr/>
        </p:nvPicPr>
        <p:blipFill rotWithShape="1">
          <a:blip r:embed="rId3">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900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After Installation you should be able to access your PVE server from the address:</a:t>
            </a:r>
          </a:p>
          <a:p>
            <a:pPr lvl="2"/>
            <a:r>
              <a:rPr lang="en-US" sz="1800" dirty="0">
                <a:solidFill>
                  <a:srgbClr val="FF0000"/>
                </a:solidFill>
              </a:rPr>
              <a:t>https://your-ip-address:8006/</a:t>
            </a:r>
          </a:p>
          <a:p>
            <a:endParaRPr lang="en-US" dirty="0"/>
          </a:p>
        </p:txBody>
      </p:sp>
      <p:sp>
        <p:nvSpPr>
          <p:cNvPr id="3" name="Title 2"/>
          <p:cNvSpPr>
            <a:spLocks noGrp="1"/>
          </p:cNvSpPr>
          <p:nvPr>
            <p:ph type="title"/>
          </p:nvPr>
        </p:nvSpPr>
        <p:spPr/>
        <p:txBody>
          <a:bodyPr>
            <a:normAutofit/>
          </a:bodyPr>
          <a:lstStyle/>
          <a:p>
            <a:r>
              <a:rPr lang="en-US" sz="2800" dirty="0"/>
              <a:t>Login to the web interface</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4176" b="7584"/>
          <a:stretch/>
        </p:blipFill>
        <p:spPr bwMode="auto">
          <a:xfrm>
            <a:off x="3581400" y="2414098"/>
            <a:ext cx="5105400" cy="2532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1199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a:t>
            </a:r>
            <a:r>
              <a:rPr lang="en-US" dirty="0" err="1"/>
              <a:t>Proxmox</a:t>
            </a:r>
            <a:r>
              <a:rPr lang="en-US" dirty="0"/>
              <a:t> VE is based on </a:t>
            </a:r>
            <a:r>
              <a:rPr lang="en-US" dirty="0" err="1"/>
              <a:t>debian</a:t>
            </a:r>
            <a:endParaRPr lang="en-US" dirty="0"/>
          </a:p>
          <a:p>
            <a:pPr lvl="1"/>
            <a:r>
              <a:rPr lang="en-US" dirty="0"/>
              <a:t>Check the version of </a:t>
            </a:r>
            <a:r>
              <a:rPr lang="en-US" dirty="0" err="1"/>
              <a:t>debian</a:t>
            </a:r>
            <a:endParaRPr lang="en-US" dirty="0"/>
          </a:p>
          <a:p>
            <a:pPr lvl="2"/>
            <a:r>
              <a:rPr lang="en-US" i="1" dirty="0"/>
              <a:t>cat /</a:t>
            </a:r>
            <a:r>
              <a:rPr lang="en-US" i="1" dirty="0" err="1"/>
              <a:t>etc</a:t>
            </a:r>
            <a:r>
              <a:rPr lang="en-US" i="1" dirty="0"/>
              <a:t>/</a:t>
            </a:r>
            <a:r>
              <a:rPr lang="en-US" i="1" dirty="0" err="1"/>
              <a:t>debian_version</a:t>
            </a:r>
            <a:endParaRPr lang="en-US" i="1" dirty="0"/>
          </a:p>
          <a:p>
            <a:pPr lvl="1"/>
            <a:r>
              <a:rPr lang="en-US" dirty="0"/>
              <a:t>Check </a:t>
            </a:r>
            <a:r>
              <a:rPr lang="en-US" dirty="0" err="1"/>
              <a:t>Proxmox</a:t>
            </a:r>
            <a:r>
              <a:rPr lang="en-US" dirty="0"/>
              <a:t> VE version</a:t>
            </a:r>
          </a:p>
          <a:p>
            <a:pPr lvl="2"/>
            <a:r>
              <a:rPr lang="en-US" i="1" dirty="0" err="1"/>
              <a:t>pveversion</a:t>
            </a:r>
            <a:endParaRPr lang="en-US" i="1" dirty="0"/>
          </a:p>
        </p:txBody>
      </p:sp>
      <p:sp>
        <p:nvSpPr>
          <p:cNvPr id="3" name="Title 2"/>
          <p:cNvSpPr>
            <a:spLocks noGrp="1"/>
          </p:cNvSpPr>
          <p:nvPr>
            <p:ph type="title"/>
          </p:nvPr>
        </p:nvSpPr>
        <p:spPr/>
        <p:txBody>
          <a:bodyPr>
            <a:normAutofit/>
          </a:bodyPr>
          <a:lstStyle/>
          <a:p>
            <a:r>
              <a:rPr lang="en-US" sz="2800" dirty="0" err="1"/>
              <a:t>Proxmox</a:t>
            </a:r>
            <a:r>
              <a:rPr lang="en-US" sz="2800" dirty="0"/>
              <a:t> VE based on </a:t>
            </a:r>
            <a:r>
              <a:rPr lang="en-US" sz="2800" dirty="0" err="1"/>
              <a:t>Debian</a:t>
            </a:r>
            <a:endParaRPr lang="en-US" sz="28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207" t="19457" r="21519" b="50000"/>
          <a:stretch/>
        </p:blipFill>
        <p:spPr bwMode="auto">
          <a:xfrm>
            <a:off x="3200400" y="2952750"/>
            <a:ext cx="5786369"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Image result for proxmox ve 5"/>
          <p:cNvPicPr>
            <a:picLocks noChangeAspect="1" noChangeArrowheads="1"/>
          </p:cNvPicPr>
          <p:nvPr/>
        </p:nvPicPr>
        <p:blipFill rotWithShape="1">
          <a:blip r:embed="rId3">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408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You can also install </a:t>
            </a:r>
            <a:r>
              <a:rPr lang="en-US" sz="2000" dirty="0" err="1"/>
              <a:t>Proxmox</a:t>
            </a:r>
            <a:r>
              <a:rPr lang="en-US" sz="2000" dirty="0"/>
              <a:t> VE on a fresh installation of </a:t>
            </a:r>
            <a:r>
              <a:rPr lang="en-US" sz="2000" dirty="0" err="1"/>
              <a:t>debian</a:t>
            </a:r>
            <a:r>
              <a:rPr lang="en-US" sz="2000" dirty="0"/>
              <a:t> (After configuring the repositories)</a:t>
            </a:r>
          </a:p>
          <a:p>
            <a:pPr lvl="1"/>
            <a:r>
              <a:rPr lang="en-US" sz="1800" i="1" dirty="0"/>
              <a:t>apt-get update </a:t>
            </a:r>
          </a:p>
          <a:p>
            <a:pPr lvl="1"/>
            <a:r>
              <a:rPr lang="en-US" sz="1800" i="1" dirty="0"/>
              <a:t>apt-get install </a:t>
            </a:r>
            <a:r>
              <a:rPr lang="en-US" sz="1800" i="1" dirty="0" err="1"/>
              <a:t>proxmox-ve</a:t>
            </a:r>
            <a:endParaRPr lang="en-US" sz="1800" i="1" dirty="0"/>
          </a:p>
          <a:p>
            <a:pPr lvl="1"/>
            <a:endParaRPr lang="en-US" sz="1800" dirty="0"/>
          </a:p>
          <a:p>
            <a:pPr lvl="1"/>
            <a:endParaRPr lang="en-US" sz="1800" dirty="0"/>
          </a:p>
          <a:p>
            <a:r>
              <a:rPr lang="en-US" sz="2200" dirty="0"/>
              <a:t>Installation details:</a:t>
            </a:r>
          </a:p>
          <a:p>
            <a:pPr lvl="1"/>
            <a:r>
              <a:rPr lang="en-US" sz="1000" dirty="0"/>
              <a:t>https://pve.proxmox.com/wiki/Install_Proxmox_VE_on_Debian_Stretch</a:t>
            </a:r>
            <a:endParaRPr lang="en-US" sz="2000" dirty="0"/>
          </a:p>
        </p:txBody>
      </p:sp>
      <p:sp>
        <p:nvSpPr>
          <p:cNvPr id="3" name="Title 2"/>
          <p:cNvSpPr>
            <a:spLocks noGrp="1"/>
          </p:cNvSpPr>
          <p:nvPr>
            <p:ph type="title"/>
          </p:nvPr>
        </p:nvSpPr>
        <p:spPr/>
        <p:txBody>
          <a:bodyPr>
            <a:normAutofit/>
          </a:bodyPr>
          <a:lstStyle/>
          <a:p>
            <a:r>
              <a:rPr lang="en-US" sz="2800" dirty="0"/>
              <a:t>Installing </a:t>
            </a:r>
            <a:r>
              <a:rPr lang="en-US" sz="2800" dirty="0" err="1"/>
              <a:t>Proxmox</a:t>
            </a:r>
            <a:r>
              <a:rPr lang="en-US" sz="2800" dirty="0"/>
              <a:t> VE on </a:t>
            </a:r>
            <a:r>
              <a:rPr lang="en-US" sz="2800" dirty="0" err="1"/>
              <a:t>Debian</a:t>
            </a:r>
            <a:endParaRPr lang="en-US" sz="2800" dirty="0"/>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26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800" dirty="0"/>
              <a:t>Introduction</a:t>
            </a:r>
            <a:endParaRPr lang="en-US" dirty="0"/>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Diagram 6"/>
          <p:cNvGraphicFramePr/>
          <p:nvPr>
            <p:extLst>
              <p:ext uri="{D42A27DB-BD31-4B8C-83A1-F6EECF244321}">
                <p14:modId xmlns:p14="http://schemas.microsoft.com/office/powerpoint/2010/main" val="3849310956"/>
              </p:ext>
            </p:extLst>
          </p:nvPr>
        </p:nvGraphicFramePr>
        <p:xfrm>
          <a:off x="964659" y="1123950"/>
          <a:ext cx="7341141" cy="317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8621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Now you must be able to install </a:t>
            </a:r>
            <a:r>
              <a:rPr lang="en-US" sz="2400" dirty="0" err="1"/>
              <a:t>ProxmoxVE</a:t>
            </a:r>
            <a:r>
              <a:rPr lang="en-US" sz="2400" dirty="0"/>
              <a:t> on VirtualBox, </a:t>
            </a:r>
            <a:r>
              <a:rPr lang="en-US" sz="2400" dirty="0" err="1"/>
              <a:t>Vmware</a:t>
            </a:r>
            <a:r>
              <a:rPr lang="en-US" sz="2400" dirty="0"/>
              <a:t> or on Physical Server</a:t>
            </a:r>
          </a:p>
          <a:p>
            <a:r>
              <a:rPr lang="en-US" sz="2400" dirty="0"/>
              <a:t>Before going to the next section you must have a running instance of PVE to be able to follow the Labs</a:t>
            </a:r>
          </a:p>
        </p:txBody>
      </p:sp>
      <p:sp>
        <p:nvSpPr>
          <p:cNvPr id="3" name="Title 2"/>
          <p:cNvSpPr>
            <a:spLocks noGrp="1"/>
          </p:cNvSpPr>
          <p:nvPr>
            <p:ph type="title"/>
          </p:nvPr>
        </p:nvSpPr>
        <p:spPr/>
        <p:txBody>
          <a:bodyPr>
            <a:normAutofit/>
          </a:bodyPr>
          <a:lstStyle/>
          <a:p>
            <a:r>
              <a:rPr lang="en-US" sz="2800" dirty="0"/>
              <a:t>Conclusion</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8425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err="1"/>
              <a:t>Proxmox</a:t>
            </a:r>
            <a:r>
              <a:rPr lang="en-US" sz="2800" dirty="0"/>
              <a:t> VE Subscription</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438" t="23464" r="16992" b="28474"/>
          <a:stretch/>
        </p:blipFill>
        <p:spPr bwMode="auto">
          <a:xfrm>
            <a:off x="320921" y="971550"/>
            <a:ext cx="843585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Image result for proxmox ve 5"/>
          <p:cNvPicPr>
            <a:picLocks noChangeAspect="1" noChangeArrowheads="1"/>
          </p:cNvPicPr>
          <p:nvPr/>
        </p:nvPicPr>
        <p:blipFill rotWithShape="1">
          <a:blip r:embed="rId3">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05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Installation Requirements</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p:cNvGraphicFramePr/>
          <p:nvPr>
            <p:extLst>
              <p:ext uri="{D42A27DB-BD31-4B8C-83A1-F6EECF244321}">
                <p14:modId xmlns:p14="http://schemas.microsoft.com/office/powerpoint/2010/main" val="2043361004"/>
              </p:ext>
            </p:extLst>
          </p:nvPr>
        </p:nvGraphicFramePr>
        <p:xfrm>
          <a:off x="1295400" y="1200150"/>
          <a:ext cx="6096000" cy="325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5311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Download the Latest ISO image from: </a:t>
            </a:r>
          </a:p>
          <a:p>
            <a:pPr lvl="1"/>
            <a:r>
              <a:rPr lang="en-US" sz="1200" dirty="0">
                <a:hlinkClick r:id="rId2"/>
              </a:rPr>
              <a:t>https://www.proxmox.com/en/downloads/category/proxmox-virtual-environment</a:t>
            </a:r>
            <a:endParaRPr lang="en-US" sz="1200" dirty="0"/>
          </a:p>
          <a:p>
            <a:pPr lvl="1"/>
            <a:endParaRPr lang="en-US" sz="1000" dirty="0"/>
          </a:p>
          <a:p>
            <a:endParaRPr lang="en-US" sz="3200" dirty="0"/>
          </a:p>
          <a:p>
            <a:r>
              <a:rPr lang="en-US" sz="2800" dirty="0"/>
              <a:t>We are going to use VMware in our Lab Environment</a:t>
            </a:r>
          </a:p>
        </p:txBody>
      </p:sp>
      <p:sp>
        <p:nvSpPr>
          <p:cNvPr id="3" name="Title 2"/>
          <p:cNvSpPr>
            <a:spLocks noGrp="1"/>
          </p:cNvSpPr>
          <p:nvPr>
            <p:ph type="title"/>
          </p:nvPr>
        </p:nvSpPr>
        <p:spPr/>
        <p:txBody>
          <a:bodyPr>
            <a:normAutofit/>
          </a:bodyPr>
          <a:lstStyle/>
          <a:p>
            <a:r>
              <a:rPr lang="en-US" sz="2800" dirty="0"/>
              <a:t>Download ISO</a:t>
            </a:r>
          </a:p>
        </p:txBody>
      </p:sp>
      <p:pic>
        <p:nvPicPr>
          <p:cNvPr id="4" name="Picture 2" descr="Image result for proxmox ve 5"/>
          <p:cNvPicPr>
            <a:picLocks noChangeAspect="1" noChangeArrowheads="1"/>
          </p:cNvPicPr>
          <p:nvPr/>
        </p:nvPicPr>
        <p:blipFill rotWithShape="1">
          <a:blip r:embed="rId3">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69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You have to use an 64 bit OS/CPU </a:t>
            </a:r>
          </a:p>
          <a:p>
            <a:r>
              <a:rPr lang="en-US" dirty="0"/>
              <a:t>Enable Virtualization from BIOS/EUFI</a:t>
            </a:r>
          </a:p>
          <a:p>
            <a:endParaRPr lang="en-US" dirty="0"/>
          </a:p>
          <a:p>
            <a:endParaRPr lang="en-US" dirty="0"/>
          </a:p>
          <a:p>
            <a:pPr marL="393192" lvl="1" indent="0">
              <a:buNone/>
            </a:pPr>
            <a:endParaRPr lang="en-US" dirty="0"/>
          </a:p>
          <a:p>
            <a:pPr lvl="1"/>
            <a:endParaRPr lang="en-US" dirty="0"/>
          </a:p>
          <a:p>
            <a:pPr lvl="1"/>
            <a:endParaRPr lang="en-US" dirty="0"/>
          </a:p>
        </p:txBody>
      </p:sp>
      <p:sp>
        <p:nvSpPr>
          <p:cNvPr id="3" name="Title 2"/>
          <p:cNvSpPr>
            <a:spLocks noGrp="1"/>
          </p:cNvSpPr>
          <p:nvPr>
            <p:ph type="title"/>
          </p:nvPr>
        </p:nvSpPr>
        <p:spPr/>
        <p:txBody>
          <a:bodyPr>
            <a:normAutofit/>
          </a:bodyPr>
          <a:lstStyle/>
          <a:p>
            <a:r>
              <a:rPr lang="en-US" sz="2800" dirty="0"/>
              <a:t>Installation</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uefi virtualization"/>
          <p:cNvPicPr>
            <a:picLocks noChangeAspect="1" noChangeArrowheads="1"/>
          </p:cNvPicPr>
          <p:nvPr/>
        </p:nvPicPr>
        <p:blipFill rotWithShape="1">
          <a:blip r:embed="rId3">
            <a:extLst>
              <a:ext uri="{28A0092B-C50C-407E-A947-70E740481C1C}">
                <a14:useLocalDpi xmlns:a14="http://schemas.microsoft.com/office/drawing/2010/main" val="0"/>
              </a:ext>
            </a:extLst>
          </a:blip>
          <a:srcRect t="3896"/>
          <a:stretch/>
        </p:blipFill>
        <p:spPr bwMode="auto">
          <a:xfrm>
            <a:off x="4949538" y="2266950"/>
            <a:ext cx="3812584" cy="271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670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Prepare a new Virtual Machine</a:t>
            </a:r>
          </a:p>
          <a:p>
            <a:pPr lvl="1"/>
            <a:r>
              <a:rPr lang="en-US" dirty="0"/>
              <a:t>Use 20GB Disk</a:t>
            </a:r>
          </a:p>
          <a:p>
            <a:pPr lvl="1"/>
            <a:r>
              <a:rPr lang="en-US" dirty="0" smtClean="0"/>
              <a:t>2 </a:t>
            </a:r>
            <a:r>
              <a:rPr lang="en-US" dirty="0"/>
              <a:t>GB RAM</a:t>
            </a:r>
          </a:p>
          <a:p>
            <a:pPr lvl="1"/>
            <a:r>
              <a:rPr lang="en-US" dirty="0"/>
              <a:t>One NIC ( Use </a:t>
            </a:r>
            <a:r>
              <a:rPr lang="en-US" dirty="0" smtClean="0"/>
              <a:t>Bridging)</a:t>
            </a:r>
            <a:endParaRPr lang="en-US" dirty="0"/>
          </a:p>
          <a:p>
            <a:pPr lvl="1"/>
            <a:r>
              <a:rPr lang="en-US" dirty="0"/>
              <a:t>Mount The downloaded ISO to the new VM</a:t>
            </a:r>
          </a:p>
          <a:p>
            <a:endParaRPr lang="en-US" dirty="0"/>
          </a:p>
        </p:txBody>
      </p:sp>
      <p:sp>
        <p:nvSpPr>
          <p:cNvPr id="3" name="Title 2"/>
          <p:cNvSpPr>
            <a:spLocks noGrp="1"/>
          </p:cNvSpPr>
          <p:nvPr>
            <p:ph type="title"/>
          </p:nvPr>
        </p:nvSpPr>
        <p:spPr/>
        <p:txBody>
          <a:bodyPr>
            <a:normAutofit/>
          </a:bodyPr>
          <a:lstStyle/>
          <a:p>
            <a:r>
              <a:rPr lang="en-US" sz="2800" dirty="0"/>
              <a:t>Create VM</a:t>
            </a:r>
          </a:p>
        </p:txBody>
      </p:sp>
      <p:pic>
        <p:nvPicPr>
          <p:cNvPr id="4" name="Picture 2" descr="Image result for proxmox ve 5"/>
          <p:cNvPicPr>
            <a:picLocks noChangeAspect="1" noChangeArrowheads="1"/>
          </p:cNvPicPr>
          <p:nvPr/>
        </p:nvPicPr>
        <p:blipFill rotWithShape="1">
          <a:blip r:embed="rId2">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88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Choose Install </a:t>
            </a:r>
            <a:r>
              <a:rPr lang="en-US" dirty="0" err="1"/>
              <a:t>Proxmox</a:t>
            </a:r>
            <a:r>
              <a:rPr lang="en-US" dirty="0"/>
              <a:t> VE to Start Installation</a:t>
            </a:r>
          </a:p>
        </p:txBody>
      </p:sp>
      <p:sp>
        <p:nvSpPr>
          <p:cNvPr id="3" name="Title 2"/>
          <p:cNvSpPr>
            <a:spLocks noGrp="1"/>
          </p:cNvSpPr>
          <p:nvPr>
            <p:ph type="title"/>
          </p:nvPr>
        </p:nvSpPr>
        <p:spPr/>
        <p:txBody>
          <a:bodyPr>
            <a:normAutofit/>
          </a:bodyPr>
          <a:lstStyle/>
          <a:p>
            <a:r>
              <a:rPr lang="en-US" sz="2800" dirty="0"/>
              <a:t>Start Installation</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5583" t="27607" r="18080" b="21157"/>
          <a:stretch/>
        </p:blipFill>
        <p:spPr bwMode="auto">
          <a:xfrm>
            <a:off x="3429000" y="1581150"/>
            <a:ext cx="5114611" cy="317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Image result for proxmox ve 5"/>
          <p:cNvPicPr>
            <a:picLocks noChangeAspect="1" noChangeArrowheads="1"/>
          </p:cNvPicPr>
          <p:nvPr/>
        </p:nvPicPr>
        <p:blipFill rotWithShape="1">
          <a:blip r:embed="rId3">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044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800" dirty="0"/>
              <a:t>Accept The Agreement</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1432" t="16227" r="4744" b="8295"/>
          <a:stretch/>
        </p:blipFill>
        <p:spPr bwMode="auto">
          <a:xfrm>
            <a:off x="1752600" y="1387849"/>
            <a:ext cx="5638800" cy="3241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Image result for proxmox ve 5"/>
          <p:cNvPicPr>
            <a:picLocks noChangeAspect="1" noChangeArrowheads="1"/>
          </p:cNvPicPr>
          <p:nvPr/>
        </p:nvPicPr>
        <p:blipFill rotWithShape="1">
          <a:blip r:embed="rId3">
            <a:extLst>
              <a:ext uri="{28A0092B-C50C-407E-A947-70E740481C1C}">
                <a14:useLocalDpi xmlns:a14="http://schemas.microsoft.com/office/drawing/2010/main" val="0"/>
              </a:ext>
            </a:extLst>
          </a:blip>
          <a:srcRect l="32284" t="44350" r="32142" b="44627"/>
          <a:stretch/>
        </p:blipFill>
        <p:spPr bwMode="auto">
          <a:xfrm>
            <a:off x="-51881" y="4781550"/>
            <a:ext cx="2033081" cy="33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786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1653</TotalTime>
  <Words>571</Words>
  <Application>Microsoft Office PowerPoint</Application>
  <PresentationFormat>On-screen Show (16:9)</PresentationFormat>
  <Paragraphs>84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Lucida Sans Unicode</vt:lpstr>
      <vt:lpstr>Verdana</vt:lpstr>
      <vt:lpstr>Wingdings 2</vt:lpstr>
      <vt:lpstr>Wingdings 3</vt:lpstr>
      <vt:lpstr>Concourse</vt:lpstr>
      <vt:lpstr>Proxmox VE 6</vt:lpstr>
      <vt:lpstr>Introduction</vt:lpstr>
      <vt:lpstr>Proxmox VE Subscription</vt:lpstr>
      <vt:lpstr>Installation Requirements</vt:lpstr>
      <vt:lpstr>Download ISO</vt:lpstr>
      <vt:lpstr>Installation</vt:lpstr>
      <vt:lpstr>Create VM</vt:lpstr>
      <vt:lpstr>Start Installation</vt:lpstr>
      <vt:lpstr>Accept The Agreement</vt:lpstr>
      <vt:lpstr>Select Target Harddisk</vt:lpstr>
      <vt:lpstr>Advanced Partitioning Options</vt:lpstr>
      <vt:lpstr>Advanced Partitioning Options</vt:lpstr>
      <vt:lpstr>Country &amp; Time Zone</vt:lpstr>
      <vt:lpstr>Password and Email</vt:lpstr>
      <vt:lpstr>IP and Hostname</vt:lpstr>
      <vt:lpstr>Reboot</vt:lpstr>
      <vt:lpstr>Login to the web interface</vt:lpstr>
      <vt:lpstr>Proxmox VE based on Debian</vt:lpstr>
      <vt:lpstr>Installing Proxmox VE on Debian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hadi alnabriss</dc:creator>
  <cp:lastModifiedBy>Hadi Alnabriss</cp:lastModifiedBy>
  <cp:revision>39</cp:revision>
  <dcterms:created xsi:type="dcterms:W3CDTF">2018-05-16T07:05:33Z</dcterms:created>
  <dcterms:modified xsi:type="dcterms:W3CDTF">2020-04-26T07:03:11Z</dcterms:modified>
</cp:coreProperties>
</file>