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11</a:t>
            </a:r>
          </a:p>
          <a:p>
            <a:r>
              <a:rPr lang="en-US" dirty="0"/>
              <a:t>High Availability and Shared Storage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Eliminate single point of failure</a:t>
            </a:r>
          </a:p>
          <a:p>
            <a:r>
              <a:rPr lang="en-US" dirty="0"/>
              <a:t>Reduce downtime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High Availability?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2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Proxmox</a:t>
            </a:r>
            <a:r>
              <a:rPr lang="en-US" sz="2000" dirty="0"/>
              <a:t> VE make it much easier to reach high availability because they remove the “hardware” dependency. </a:t>
            </a:r>
          </a:p>
          <a:p>
            <a:r>
              <a:rPr lang="en-US" sz="2000" dirty="0"/>
              <a:t>It also supports to setup and use redundant storage and network devices. </a:t>
            </a:r>
          </a:p>
          <a:p>
            <a:r>
              <a:rPr lang="en-US" sz="2000" dirty="0"/>
              <a:t>So if one host fails, you can simply start services on another host within your cluster.</a:t>
            </a:r>
          </a:p>
          <a:p>
            <a:pPr lvl="1"/>
            <a:r>
              <a:rPr lang="en-US" sz="1800" dirty="0" err="1"/>
              <a:t>Proxmox</a:t>
            </a:r>
            <a:r>
              <a:rPr lang="en-US" sz="1800" dirty="0"/>
              <a:t> VE provides a software stack called ha-manager, which can do that automatically for you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 in </a:t>
            </a:r>
            <a:r>
              <a:rPr lang="en-US" sz="2800" dirty="0" err="1"/>
              <a:t>Proxmox</a:t>
            </a:r>
            <a:r>
              <a:rPr lang="en-US" sz="2800" dirty="0"/>
              <a:t> VE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6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least three cluster nodes (to get reliable quorum) </a:t>
            </a:r>
          </a:p>
          <a:p>
            <a:r>
              <a:rPr lang="en-US" sz="2400" dirty="0"/>
              <a:t>Shared storage for VMs and containers </a:t>
            </a:r>
          </a:p>
          <a:p>
            <a:r>
              <a:rPr lang="en-US" sz="2400" dirty="0"/>
              <a:t>Hardware redundancy (everywhere) </a:t>
            </a:r>
          </a:p>
          <a:p>
            <a:r>
              <a:rPr lang="en-US" sz="2400" dirty="0"/>
              <a:t>Use reliable “server” components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Requirements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9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Hosts have access to the same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Shared Storage?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302290" y="1885950"/>
            <a:ext cx="6393910" cy="2476500"/>
            <a:chOff x="1752600" y="1924050"/>
            <a:chExt cx="5115128" cy="1981200"/>
          </a:xfrm>
        </p:grpSpPr>
        <p:sp>
          <p:nvSpPr>
            <p:cNvPr id="4" name="Rectangle 3"/>
            <p:cNvSpPr/>
            <p:nvPr/>
          </p:nvSpPr>
          <p:spPr>
            <a:xfrm>
              <a:off x="1762328" y="3143250"/>
              <a:ext cx="5105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 Storage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52600" y="1924050"/>
              <a:ext cx="1600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Proxmox</a:t>
              </a:r>
              <a:r>
                <a:rPr lang="en-US" sz="1200" dirty="0"/>
                <a:t> VE Host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8528" y="2266950"/>
              <a:ext cx="3810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71928" y="2266950"/>
              <a:ext cx="3810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68040" y="2266950"/>
              <a:ext cx="3810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6823" y="1924050"/>
              <a:ext cx="1600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Proxmox</a:t>
              </a:r>
              <a:r>
                <a:rPr lang="en-US" sz="1200" dirty="0"/>
                <a:t> VE Host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92751" y="2266950"/>
              <a:ext cx="3810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6151" y="2266950"/>
              <a:ext cx="3810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2263" y="2266950"/>
              <a:ext cx="3810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67528" y="1924050"/>
              <a:ext cx="1600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err="1"/>
                <a:t>Proxmox</a:t>
              </a:r>
              <a:r>
                <a:rPr lang="en-US" sz="1200" dirty="0"/>
                <a:t> VE Host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53456" y="2266950"/>
              <a:ext cx="3810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86856" y="2266950"/>
              <a:ext cx="3810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82968" y="2266950"/>
              <a:ext cx="3810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VM</a:t>
              </a:r>
            </a:p>
          </p:txBody>
        </p:sp>
      </p:grpSp>
      <p:pic>
        <p:nvPicPr>
          <p:cNvPr id="19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78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C04AF2-8B5B-4280-AC7B-1EA36C9B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E2FE2-58A8-4F1D-9C03-3B3523DC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CIFS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4D134-4056-433B-8AD0-A4C7ABE7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23950"/>
            <a:ext cx="6531925" cy="3543300"/>
          </a:xfrm>
          <a:prstGeom prst="rect">
            <a:avLst/>
          </a:prstGeom>
        </p:spPr>
      </p:pic>
      <p:pic>
        <p:nvPicPr>
          <p:cNvPr id="5" name="Picture 2" descr="Image result for proxmox ve 5">
            <a:extLst>
              <a:ext uri="{FF2B5EF4-FFF2-40B4-BE49-F238E27FC236}">
                <a16:creationId xmlns:a16="http://schemas.microsoft.com/office/drawing/2014/main" id="{F4B5EFDF-7E81-43FF-A1C5-EB6380FF1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82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7723</TotalTime>
  <Words>159</Words>
  <Application>Microsoft Office PowerPoint</Application>
  <PresentationFormat>On-screen Show 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Concourse</vt:lpstr>
      <vt:lpstr>Proxmox VE 6</vt:lpstr>
      <vt:lpstr>Why High Availability?</vt:lpstr>
      <vt:lpstr>HA in Proxmox VE</vt:lpstr>
      <vt:lpstr>Requirements</vt:lpstr>
      <vt:lpstr>Why Shared Storage?</vt:lpstr>
      <vt:lpstr>CIFS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119</cp:revision>
  <dcterms:created xsi:type="dcterms:W3CDTF">2018-05-16T07:05:33Z</dcterms:created>
  <dcterms:modified xsi:type="dcterms:W3CDTF">2020-04-24T11:28:27Z</dcterms:modified>
</cp:coreProperties>
</file>