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67" r:id="rId5"/>
    <p:sldId id="268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Proxmox</a:t>
            </a:r>
            <a:r>
              <a:rPr lang="en-US" dirty="0" smtClean="0"/>
              <a:t> VE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Section 15</a:t>
            </a:r>
            <a:endParaRPr lang="en-US" dirty="0" smtClean="0"/>
          </a:p>
          <a:p>
            <a:r>
              <a:rPr lang="en-US" dirty="0" smtClean="0"/>
              <a:t>PVE Services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This is just a startup script (not a daemon), used to start/stop all VMs and Containers</a:t>
            </a:r>
            <a:r>
              <a:rPr lang="en-US" sz="20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pve</a:t>
            </a:r>
            <a:r>
              <a:rPr lang="en-US" sz="2800" dirty="0" smtClean="0">
                <a:effectLst/>
              </a:rPr>
              <a:t>-manager</a:t>
            </a:r>
            <a:endParaRPr lang="en-US" sz="2800" dirty="0">
              <a:effectLst/>
            </a:endParaRP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Proxmox</a:t>
            </a:r>
            <a:r>
              <a:rPr lang="en-US" sz="2000" dirty="0"/>
              <a:t> VE Firewall manage the </a:t>
            </a:r>
            <a:r>
              <a:rPr lang="en-US" sz="2000" dirty="0" smtClean="0"/>
              <a:t>Firewall (</a:t>
            </a:r>
            <a:r>
              <a:rPr lang="en-US" sz="2000" dirty="0" err="1"/>
              <a:t>iptables</a:t>
            </a:r>
            <a:r>
              <a:rPr lang="en-US" sz="2000" dirty="0"/>
              <a:t>) which works cluster wide.</a:t>
            </a:r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pve</a:t>
            </a:r>
            <a:r>
              <a:rPr lang="en-US" sz="2800" dirty="0" smtClean="0">
                <a:effectLst/>
              </a:rPr>
              <a:t>-firewall</a:t>
            </a:r>
            <a:endParaRPr lang="en-US" sz="2800" dirty="0">
              <a:effectLst/>
            </a:endParaRP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8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Proxmox</a:t>
            </a:r>
            <a:r>
              <a:rPr lang="en-US" sz="2000" dirty="0"/>
              <a:t> VE Firewall logger logs the Firewall events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pvefw</a:t>
            </a:r>
            <a:r>
              <a:rPr lang="en-US" sz="2800" dirty="0" smtClean="0">
                <a:effectLst/>
              </a:rPr>
              <a:t>-logger</a:t>
            </a:r>
            <a:endParaRPr lang="en-US" sz="2800" dirty="0">
              <a:effectLst/>
            </a:endParaRP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1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cman</a:t>
            </a:r>
            <a:r>
              <a:rPr lang="en-US" sz="2000" dirty="0"/>
              <a:t> is a symmetric general-purpose cluster manager.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provides a service manager that handles service groups, plus a connection manager that </a:t>
            </a:r>
            <a:r>
              <a:rPr lang="en-US" sz="2000" dirty="0" smtClean="0"/>
              <a:t>handles:</a:t>
            </a:r>
          </a:p>
          <a:p>
            <a:pPr lvl="1"/>
            <a:r>
              <a:rPr lang="en-US" sz="1600" dirty="0" smtClean="0"/>
              <a:t>Cluster </a:t>
            </a:r>
            <a:r>
              <a:rPr lang="en-US" sz="1600" dirty="0"/>
              <a:t>membership management, </a:t>
            </a:r>
            <a:endParaRPr lang="en-US" sz="1600" dirty="0" smtClean="0"/>
          </a:p>
          <a:p>
            <a:pPr lvl="1"/>
            <a:r>
              <a:rPr lang="en-US" sz="1600" dirty="0" smtClean="0"/>
              <a:t>Messaging </a:t>
            </a:r>
            <a:r>
              <a:rPr lang="en-US" sz="1600" dirty="0"/>
              <a:t>among cluster nodes, </a:t>
            </a:r>
            <a:endParaRPr lang="en-US" sz="1600" dirty="0" smtClean="0"/>
          </a:p>
          <a:p>
            <a:pPr lvl="1"/>
            <a:r>
              <a:rPr lang="en-US" sz="1600" dirty="0" smtClean="0"/>
              <a:t>Event </a:t>
            </a:r>
            <a:r>
              <a:rPr lang="en-US" sz="1600" dirty="0"/>
              <a:t>notification, </a:t>
            </a:r>
            <a:endParaRPr lang="en-US" sz="1600" dirty="0" smtClean="0"/>
          </a:p>
          <a:p>
            <a:pPr lvl="1"/>
            <a:r>
              <a:rPr lang="en-US" sz="1600" dirty="0" smtClean="0"/>
              <a:t>Quorum </a:t>
            </a:r>
            <a:r>
              <a:rPr lang="en-US" sz="1600" dirty="0"/>
              <a:t>and state transitions</a:t>
            </a:r>
            <a:r>
              <a:rPr lang="en-US" sz="16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cman</a:t>
            </a:r>
            <a:endParaRPr lang="en-US" sz="2800" dirty="0">
              <a:effectLst/>
            </a:endParaRP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The fencing daemon, fenced, fences cluster nodes that have failed. </a:t>
            </a:r>
            <a:endParaRPr lang="en-US" sz="2000" dirty="0" smtClean="0"/>
          </a:p>
          <a:p>
            <a:r>
              <a:rPr lang="en-US" sz="2000" dirty="0" smtClean="0"/>
              <a:t>Fencing </a:t>
            </a:r>
            <a:r>
              <a:rPr lang="en-US" sz="2000" dirty="0"/>
              <a:t>a node generally means rebooting it or otherwise preventing it from writing to </a:t>
            </a:r>
            <a:r>
              <a:rPr lang="en-US" sz="2000" dirty="0" smtClean="0"/>
              <a:t>storage</a:t>
            </a:r>
            <a:r>
              <a:rPr lang="en-US" sz="2000" dirty="0"/>
              <a:t>.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fenced</a:t>
            </a:r>
            <a:r>
              <a:rPr lang="en-US" sz="2800" dirty="0">
                <a:effectLst/>
              </a:rPr>
              <a:t> 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258128" y="274968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VM100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7248728" y="2749685"/>
            <a:ext cx="685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VM100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172200" y="2683213"/>
            <a:ext cx="914400" cy="98087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72528" y="2673485"/>
            <a:ext cx="914400" cy="9906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396486"/>
            <a:ext cx="7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Node01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8728" y="2396486"/>
            <a:ext cx="7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Node02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72200" y="3867150"/>
            <a:ext cx="19147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Storage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4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rgmanager</a:t>
            </a:r>
            <a:r>
              <a:rPr lang="en-US" sz="2000" dirty="0"/>
              <a:t> is the Resource Group (Cluster Service) Manager Daemon. </a:t>
            </a:r>
            <a:endParaRPr lang="en-US" sz="2000" dirty="0" smtClean="0"/>
          </a:p>
          <a:p>
            <a:r>
              <a:rPr lang="en-US" sz="2000" dirty="0" err="1" smtClean="0"/>
              <a:t>rgmanager</a:t>
            </a:r>
            <a:r>
              <a:rPr lang="en-US" sz="2000" dirty="0" smtClean="0"/>
              <a:t> </a:t>
            </a:r>
            <a:r>
              <a:rPr lang="en-US" sz="2000" dirty="0"/>
              <a:t>handles management of user-defined cluster services (also known as resource groups).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includes handling of user requests including service start, service disable, service relocate, and service restart.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service manager daemon also handles restarting and relocating services in the event of failures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rgmanager</a:t>
            </a:r>
            <a:r>
              <a:rPr lang="en-US" sz="2800" dirty="0">
                <a:effectLst/>
              </a:rPr>
              <a:t> 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cron</a:t>
            </a:r>
            <a:r>
              <a:rPr lang="en-US" sz="2000" dirty="0"/>
              <a:t> daemon execute scheduled commands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cron</a:t>
            </a:r>
            <a:r>
              <a:rPr lang="en-US" sz="2800" dirty="0">
                <a:effectLst/>
              </a:rPr>
              <a:t> 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ntp</a:t>
            </a:r>
            <a:r>
              <a:rPr lang="en-US" sz="2000" dirty="0"/>
              <a:t> is the Network Time Protocol (NTP) daemon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ntp</a:t>
            </a:r>
            <a:r>
              <a:rPr lang="en-US" sz="2800" dirty="0">
                <a:effectLst/>
              </a:rPr>
              <a:t> 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rsyslogd</a:t>
            </a:r>
            <a:r>
              <a:rPr lang="en-US" sz="2000" dirty="0"/>
              <a:t> is a system utility providing support for message logging (syslog).</a:t>
            </a:r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rsyslogd</a:t>
            </a:r>
            <a:r>
              <a:rPr lang="en-US" sz="2800" dirty="0"/>
              <a:t> </a:t>
            </a:r>
            <a:r>
              <a:rPr lang="en-US" sz="2800" dirty="0">
                <a:effectLst/>
              </a:rPr>
              <a:t> 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Postfix is the mail server (</a:t>
            </a:r>
            <a:r>
              <a:rPr lang="en-US" sz="2000" dirty="0" err="1"/>
              <a:t>smtp</a:t>
            </a:r>
            <a:r>
              <a:rPr lang="en-US" sz="2000" dirty="0" smtClean="0"/>
              <a:t>).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postfix</a:t>
            </a:r>
            <a:r>
              <a:rPr lang="en-US" sz="2800" dirty="0">
                <a:effectLst/>
              </a:rPr>
              <a:t> 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8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Proxmox</a:t>
            </a:r>
            <a:r>
              <a:rPr lang="en-US" sz="2400" dirty="0" smtClean="0"/>
              <a:t> </a:t>
            </a:r>
            <a:r>
              <a:rPr lang="en-US" sz="2400" dirty="0"/>
              <a:t>VE Services</a:t>
            </a:r>
          </a:p>
          <a:p>
            <a:pPr lvl="1"/>
            <a:r>
              <a:rPr lang="en-US" sz="2000" dirty="0" err="1" smtClean="0"/>
              <a:t>pve</a:t>
            </a:r>
            <a:r>
              <a:rPr lang="en-US" sz="2000" dirty="0" smtClean="0"/>
              <a:t>-cluster</a:t>
            </a:r>
            <a:endParaRPr lang="en-US" sz="2000" dirty="0"/>
          </a:p>
          <a:p>
            <a:pPr lvl="1"/>
            <a:r>
              <a:rPr lang="en-US" sz="2000" dirty="0" err="1" smtClean="0"/>
              <a:t>pve</a:t>
            </a:r>
            <a:r>
              <a:rPr lang="en-US" sz="2000" dirty="0" smtClean="0"/>
              <a:t>-ha-</a:t>
            </a:r>
            <a:r>
              <a:rPr lang="en-US" sz="2000" dirty="0" err="1" smtClean="0"/>
              <a:t>crm</a:t>
            </a:r>
            <a:endParaRPr lang="en-US" sz="2000" dirty="0"/>
          </a:p>
          <a:p>
            <a:pPr lvl="1"/>
            <a:r>
              <a:rPr lang="en-US" sz="2000" dirty="0" err="1" smtClean="0"/>
              <a:t>pve</a:t>
            </a:r>
            <a:r>
              <a:rPr lang="en-US" sz="2000" dirty="0" smtClean="0"/>
              <a:t>-ha-</a:t>
            </a:r>
            <a:r>
              <a:rPr lang="en-US" sz="2000" dirty="0" err="1" smtClean="0"/>
              <a:t>lrm</a:t>
            </a:r>
            <a:endParaRPr lang="en-US" sz="2000" dirty="0"/>
          </a:p>
          <a:p>
            <a:pPr lvl="1"/>
            <a:r>
              <a:rPr lang="en-US" sz="2000" dirty="0" err="1" smtClean="0"/>
              <a:t>pvedaemon</a:t>
            </a:r>
            <a:endParaRPr lang="en-US" sz="2000" dirty="0"/>
          </a:p>
          <a:p>
            <a:pPr lvl="1"/>
            <a:r>
              <a:rPr lang="en-US" sz="2000" dirty="0" err="1" smtClean="0"/>
              <a:t>pveproxy</a:t>
            </a:r>
            <a:endParaRPr lang="en-US" sz="2000" dirty="0"/>
          </a:p>
          <a:p>
            <a:pPr lvl="1"/>
            <a:r>
              <a:rPr lang="en-US" sz="2000" dirty="0" err="1" smtClean="0"/>
              <a:t>pvestatd</a:t>
            </a:r>
            <a:endParaRPr lang="en-US" sz="2000" dirty="0"/>
          </a:p>
          <a:p>
            <a:pPr lvl="1"/>
            <a:r>
              <a:rPr lang="en-US" sz="2000" dirty="0" err="1" smtClean="0"/>
              <a:t>pve</a:t>
            </a:r>
            <a:r>
              <a:rPr lang="en-US" sz="2000" dirty="0" smtClean="0"/>
              <a:t>-manager</a:t>
            </a:r>
            <a:endParaRPr lang="en-US" sz="2000" dirty="0"/>
          </a:p>
          <a:p>
            <a:pPr lvl="1"/>
            <a:r>
              <a:rPr lang="en-US" sz="2000" dirty="0" err="1" smtClean="0"/>
              <a:t>pve</a:t>
            </a:r>
            <a:r>
              <a:rPr lang="en-US" sz="2000" dirty="0" smtClean="0"/>
              <a:t>-firewall</a:t>
            </a:r>
            <a:endParaRPr lang="en-US" sz="2000" dirty="0"/>
          </a:p>
          <a:p>
            <a:pPr lvl="1"/>
            <a:r>
              <a:rPr lang="en-US" sz="2000" dirty="0" err="1" smtClean="0"/>
              <a:t>pvefw</a:t>
            </a:r>
            <a:r>
              <a:rPr lang="en-US" sz="2000" dirty="0" smtClean="0"/>
              <a:t>-logger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Main Services in PVE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14418" r="34310" b="19719"/>
          <a:stretch/>
        </p:blipFill>
        <p:spPr bwMode="auto">
          <a:xfrm>
            <a:off x="3673744" y="1581150"/>
            <a:ext cx="4959554" cy="28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Proxmox</a:t>
            </a:r>
            <a:r>
              <a:rPr lang="en-US" sz="2000" dirty="0" smtClean="0"/>
              <a:t> VE is composed of many services</a:t>
            </a:r>
          </a:p>
          <a:p>
            <a:r>
              <a:rPr lang="en-US" sz="2000" dirty="0" smtClean="0"/>
              <a:t>Each service has specific tasks</a:t>
            </a:r>
          </a:p>
          <a:p>
            <a:r>
              <a:rPr lang="en-US" sz="2000" dirty="0" smtClean="0"/>
              <a:t>Some services are designed to implement Cluster tasks, but it is also essential for single node installations.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</a:t>
            </a:r>
            <a:r>
              <a:rPr lang="en-US" sz="2800" dirty="0">
                <a:effectLst/>
              </a:rPr>
              <a:t> 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 </a:t>
            </a:r>
            <a:r>
              <a:rPr lang="en-US" sz="2400" dirty="0"/>
              <a:t>Services</a:t>
            </a:r>
          </a:p>
          <a:p>
            <a:pPr lvl="1"/>
            <a:r>
              <a:rPr lang="en-US" sz="2000" dirty="0" err="1" smtClean="0"/>
              <a:t>cman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corosync</a:t>
            </a:r>
            <a:r>
              <a:rPr lang="en-US" sz="2000" dirty="0"/>
              <a:t> 1.x)</a:t>
            </a:r>
          </a:p>
          <a:p>
            <a:pPr lvl="1"/>
            <a:r>
              <a:rPr lang="en-US" sz="2000" dirty="0" err="1" smtClean="0"/>
              <a:t>corosync</a:t>
            </a:r>
            <a:r>
              <a:rPr lang="en-US" sz="2000" dirty="0" smtClean="0"/>
              <a:t> </a:t>
            </a:r>
            <a:r>
              <a:rPr lang="en-US" sz="2000" dirty="0"/>
              <a:t>2.x</a:t>
            </a:r>
          </a:p>
          <a:p>
            <a:pPr lvl="1"/>
            <a:r>
              <a:rPr lang="en-US" sz="2000" dirty="0" smtClean="0"/>
              <a:t>fenced</a:t>
            </a:r>
            <a:endParaRPr lang="en-US" sz="2000" dirty="0"/>
          </a:p>
          <a:p>
            <a:pPr lvl="1"/>
            <a:r>
              <a:rPr lang="en-US" sz="2000" dirty="0" err="1" smtClean="0"/>
              <a:t>rgmanager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Main Services in PVE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14418" r="34310" b="19719"/>
          <a:stretch/>
        </p:blipFill>
        <p:spPr bwMode="auto">
          <a:xfrm>
            <a:off x="4495800" y="1200150"/>
            <a:ext cx="4137498" cy="31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6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Standard </a:t>
            </a:r>
            <a:r>
              <a:rPr lang="fr-FR" sz="2400" dirty="0"/>
              <a:t>Services</a:t>
            </a:r>
          </a:p>
          <a:p>
            <a:pPr lvl="1"/>
            <a:r>
              <a:rPr lang="fr-FR" sz="2000" dirty="0" err="1" smtClean="0"/>
              <a:t>cron</a:t>
            </a:r>
            <a:endParaRPr lang="fr-FR" sz="2000" dirty="0"/>
          </a:p>
          <a:p>
            <a:pPr lvl="1"/>
            <a:r>
              <a:rPr lang="fr-FR" sz="2000" dirty="0" err="1" smtClean="0"/>
              <a:t>ntp</a:t>
            </a:r>
            <a:endParaRPr lang="fr-FR" sz="2000" dirty="0"/>
          </a:p>
          <a:p>
            <a:pPr lvl="1"/>
            <a:r>
              <a:rPr lang="fr-FR" sz="2000" dirty="0" err="1" smtClean="0"/>
              <a:t>rsyslog</a:t>
            </a:r>
            <a:endParaRPr lang="fr-FR" sz="2000" dirty="0"/>
          </a:p>
          <a:p>
            <a:pPr lvl="1"/>
            <a:r>
              <a:rPr lang="fr-FR" sz="2000" dirty="0" err="1" smtClean="0"/>
              <a:t>postfix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Main Services in PVE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This service is the heart of any </a:t>
            </a:r>
            <a:r>
              <a:rPr lang="en-US" sz="2000" dirty="0" err="1"/>
              <a:t>Proxmox</a:t>
            </a:r>
            <a:r>
              <a:rPr lang="en-US" sz="2000" dirty="0"/>
              <a:t> VE installation.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provides the </a:t>
            </a:r>
            <a:r>
              <a:rPr lang="en-US" sz="2000" dirty="0" err="1"/>
              <a:t>Proxmox_Cluster_file_system</a:t>
            </a:r>
            <a:r>
              <a:rPr lang="en-US" sz="2000" dirty="0"/>
              <a:t>_(</a:t>
            </a:r>
            <a:r>
              <a:rPr lang="en-US" sz="2000" dirty="0" err="1" smtClean="0"/>
              <a:t>pmxcfs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The service makes the data accessible on the normal file system level, mounted at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pve</a:t>
            </a:r>
            <a:r>
              <a:rPr lang="en-US" sz="2000" dirty="0"/>
              <a:t> (using fuse).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Note: You also need this service if you do not run a cluster.</a:t>
            </a:r>
          </a:p>
          <a:p>
            <a:endParaRPr lang="en-US" sz="2000" dirty="0"/>
          </a:p>
          <a:p>
            <a:r>
              <a:rPr lang="en-US" sz="2000" dirty="0"/>
              <a:t>This service also provides a cluster wide locking implementation, and we use it to distribute statistic data to all cluster nodes.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pve</a:t>
            </a:r>
            <a:r>
              <a:rPr lang="en-US" sz="2800" dirty="0" smtClean="0">
                <a:effectLst/>
              </a:rPr>
              <a:t>-cluster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/>
              <a:t>This is the </a:t>
            </a:r>
            <a:r>
              <a:rPr lang="en-US" sz="1800" dirty="0" err="1"/>
              <a:t>Proxmox</a:t>
            </a:r>
            <a:r>
              <a:rPr lang="en-US" sz="1800" dirty="0"/>
              <a:t> VE High Availability Local Resource </a:t>
            </a:r>
            <a:r>
              <a:rPr lang="en-US" sz="1800" dirty="0" smtClean="0"/>
              <a:t>Manager.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reads the requested states for its services from the current manager </a:t>
            </a:r>
            <a:r>
              <a:rPr lang="en-US" sz="1800" dirty="0" smtClean="0"/>
              <a:t>status </a:t>
            </a:r>
            <a:r>
              <a:rPr lang="en-US" sz="1800" dirty="0"/>
              <a:t>file and executes the respective commands.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pve</a:t>
            </a:r>
            <a:r>
              <a:rPr lang="en-US" sz="2800" dirty="0" smtClean="0">
                <a:effectLst/>
              </a:rPr>
              <a:t>-ha-</a:t>
            </a:r>
            <a:r>
              <a:rPr lang="en-US" sz="2800" dirty="0" err="1" smtClean="0">
                <a:effectLst/>
              </a:rPr>
              <a:t>lrm</a:t>
            </a:r>
            <a:endParaRPr lang="en-US" sz="2800" dirty="0">
              <a:effectLst/>
            </a:endParaRP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1962150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err="1" smtClean="0">
                <a:effectLst/>
              </a:rPr>
              <a:t>pve</a:t>
            </a:r>
            <a:r>
              <a:rPr lang="en-US" sz="2800" dirty="0" smtClean="0">
                <a:effectLst/>
              </a:rPr>
              <a:t>-ha-</a:t>
            </a:r>
            <a:r>
              <a:rPr lang="en-US" sz="2800" dirty="0" err="1" smtClean="0">
                <a:effectLst/>
              </a:rPr>
              <a:t>crm</a:t>
            </a:r>
            <a:endParaRPr lang="en-US" sz="2800" dirty="0">
              <a:effectLst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2724150"/>
            <a:ext cx="8229600" cy="166077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This is the </a:t>
            </a:r>
            <a:r>
              <a:rPr lang="en-US" sz="1800" dirty="0" err="1" smtClean="0"/>
              <a:t>Proxmox</a:t>
            </a:r>
            <a:r>
              <a:rPr lang="en-US" sz="1800" dirty="0" smtClean="0"/>
              <a:t> VE High Availability</a:t>
            </a:r>
          </a:p>
          <a:p>
            <a:pPr marL="10972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Cluster Resource Manager.</a:t>
            </a:r>
          </a:p>
          <a:p>
            <a:r>
              <a:rPr lang="en-US" sz="1800" dirty="0" smtClean="0"/>
              <a:t>It makes the cluster wide decisions.</a:t>
            </a: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5638800" y="333375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crm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29400" y="33337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crm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7620000" y="333375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crm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638800" y="43243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lrm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696200" y="43243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lrm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705600" y="43243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lrm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552872" y="3267278"/>
            <a:ext cx="914400" cy="180975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53200" y="3257550"/>
            <a:ext cx="914400" cy="180975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3800" y="3257550"/>
            <a:ext cx="914400" cy="180975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29072" y="2980551"/>
            <a:ext cx="7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Node01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2980551"/>
            <a:ext cx="7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Node02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0" y="2981934"/>
            <a:ext cx="7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Node03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8" idx="3"/>
            <a:endCxn id="10" idx="0"/>
          </p:cNvCxnSpPr>
          <p:nvPr/>
        </p:nvCxnSpPr>
        <p:spPr>
          <a:xfrm flipH="1">
            <a:off x="5981700" y="3919117"/>
            <a:ext cx="748133" cy="405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</p:cNvCxnSpPr>
          <p:nvPr/>
        </p:nvCxnSpPr>
        <p:spPr>
          <a:xfrm>
            <a:off x="6972300" y="401955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1" idx="0"/>
          </p:cNvCxnSpPr>
          <p:nvPr/>
        </p:nvCxnSpPr>
        <p:spPr>
          <a:xfrm>
            <a:off x="7214767" y="3919117"/>
            <a:ext cx="824333" cy="40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pvedaemon</a:t>
            </a:r>
            <a:r>
              <a:rPr lang="en-US" sz="2000" dirty="0"/>
              <a:t> is the REST API server. </a:t>
            </a:r>
            <a:endParaRPr lang="en-US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API calls which require root privileges are done using this Server.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Server runs as 'root', but only listens to a local address 127.0.0.1 port 85 for security reasons.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usually serves request from </a:t>
            </a:r>
            <a:r>
              <a:rPr lang="en-US" sz="2000" dirty="0" err="1"/>
              <a:t>pveproxy</a:t>
            </a:r>
            <a:r>
              <a:rPr lang="en-US" sz="2000" dirty="0"/>
              <a:t>, which listens to public ports, and run as non-root user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pvedaemon</a:t>
            </a:r>
            <a:endParaRPr lang="en-US" sz="2800" dirty="0">
              <a:effectLst/>
            </a:endParaRP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pveproxy</a:t>
            </a:r>
            <a:r>
              <a:rPr lang="en-US" sz="2000" dirty="0"/>
              <a:t> is the REST API proxy server, listening on port 8006 - used in PVE 3.0+ onwards.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service run as user 'www-data', and forwards request to other nodes (or </a:t>
            </a:r>
            <a:r>
              <a:rPr lang="en-US" sz="2000" dirty="0" err="1"/>
              <a:t>pvedaemon</a:t>
            </a:r>
            <a:r>
              <a:rPr lang="en-US" sz="2000" dirty="0"/>
              <a:t>) if required. </a:t>
            </a:r>
            <a:endParaRPr lang="en-US" sz="2000" dirty="0" smtClean="0"/>
          </a:p>
          <a:p>
            <a:r>
              <a:rPr lang="en-US" sz="2000" dirty="0" smtClean="0"/>
              <a:t>API </a:t>
            </a:r>
            <a:r>
              <a:rPr lang="en-US" sz="2000" dirty="0"/>
              <a:t>calls which do not require root privileges are directly answered by this server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pveproxy</a:t>
            </a:r>
            <a:endParaRPr lang="en-US" sz="2800" dirty="0">
              <a:effectLst/>
            </a:endParaRP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err="1"/>
              <a:t>pvestatd</a:t>
            </a:r>
            <a:r>
              <a:rPr lang="en-US" sz="2000" dirty="0"/>
              <a:t> is the PVE Status Daemon.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queries the status of all resources (VMs, Containers and Storage), and send the result to all cluster members.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easily query the resulting data with:</a:t>
            </a:r>
          </a:p>
          <a:p>
            <a:pPr lvl="1"/>
            <a:r>
              <a:rPr lang="en-US" sz="1600" dirty="0"/>
              <a:t>cat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pve</a:t>
            </a:r>
            <a:r>
              <a:rPr lang="en-US" sz="1600" dirty="0"/>
              <a:t>/.</a:t>
            </a:r>
            <a:r>
              <a:rPr lang="en-US" sz="1600" dirty="0" err="1"/>
              <a:t>rrd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effectLst/>
              </a:rPr>
              <a:t>pvestatd</a:t>
            </a:r>
            <a:endParaRPr lang="en-US" sz="2800" dirty="0">
              <a:effectLst/>
            </a:endParaRP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2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613</Words>
  <Application>Microsoft Office PowerPoint</Application>
  <PresentationFormat>On-screen Show (16:9)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Lucida Sans Unicode</vt:lpstr>
      <vt:lpstr>Verdana</vt:lpstr>
      <vt:lpstr>Wingdings 2</vt:lpstr>
      <vt:lpstr>Wingdings 3</vt:lpstr>
      <vt:lpstr>Concourse</vt:lpstr>
      <vt:lpstr>Proxmox VE 6</vt:lpstr>
      <vt:lpstr>Main Services in PVE</vt:lpstr>
      <vt:lpstr>Main Services in PVE</vt:lpstr>
      <vt:lpstr>Main Services in PVE</vt:lpstr>
      <vt:lpstr>pve-cluster</vt:lpstr>
      <vt:lpstr>pve-ha-lrm</vt:lpstr>
      <vt:lpstr>pvedaemon</vt:lpstr>
      <vt:lpstr>pveproxy</vt:lpstr>
      <vt:lpstr>pvestatd</vt:lpstr>
      <vt:lpstr>pve-manager</vt:lpstr>
      <vt:lpstr>pve-firewall</vt:lpstr>
      <vt:lpstr>pvefw-logger</vt:lpstr>
      <vt:lpstr>cman</vt:lpstr>
      <vt:lpstr>fenced </vt:lpstr>
      <vt:lpstr>rgmanager </vt:lpstr>
      <vt:lpstr>cron </vt:lpstr>
      <vt:lpstr>ntp </vt:lpstr>
      <vt:lpstr>rsyslogd  </vt:lpstr>
      <vt:lpstr>postfix </vt:lpstr>
      <vt:lpstr>Conclusion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108</cp:revision>
  <dcterms:created xsi:type="dcterms:W3CDTF">2018-05-16T07:05:33Z</dcterms:created>
  <dcterms:modified xsi:type="dcterms:W3CDTF">2020-04-26T07:18:55Z</dcterms:modified>
</cp:coreProperties>
</file>