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8" r:id="rId3"/>
    <p:sldId id="261" r:id="rId4"/>
    <p:sldId id="263" r:id="rId5"/>
    <p:sldId id="264" r:id="rId6"/>
    <p:sldId id="265" r:id="rId7"/>
    <p:sldId id="269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Proxmox</a:t>
            </a:r>
            <a:r>
              <a:rPr lang="en-US" dirty="0" smtClean="0"/>
              <a:t> VE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Section 16</a:t>
            </a:r>
            <a:endParaRPr lang="en-US" dirty="0" smtClean="0"/>
          </a:p>
          <a:p>
            <a:r>
              <a:rPr lang="en-US" dirty="0" smtClean="0"/>
              <a:t>Command Line Interface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need to be familiar with CLI in PVE</a:t>
            </a:r>
          </a:p>
          <a:p>
            <a:r>
              <a:rPr lang="en-US" sz="2000" dirty="0" smtClean="0"/>
              <a:t>Sometimes you need direct CLI access to your server because:</a:t>
            </a:r>
          </a:p>
          <a:p>
            <a:pPr lvl="1"/>
            <a:r>
              <a:rPr lang="en-US" sz="1600" dirty="0" smtClean="0"/>
              <a:t>The web interface is down</a:t>
            </a:r>
          </a:p>
          <a:p>
            <a:pPr lvl="1"/>
            <a:r>
              <a:rPr lang="en-US" sz="1600" dirty="0"/>
              <a:t>You need to make tasks not supported via the web interface</a:t>
            </a:r>
            <a:endParaRPr lang="en-US" sz="400" dirty="0"/>
          </a:p>
          <a:p>
            <a:pPr lvl="1"/>
            <a:r>
              <a:rPr lang="en-US" sz="1600" dirty="0" smtClean="0"/>
              <a:t>You need to create many tasks using scripts</a:t>
            </a:r>
          </a:p>
          <a:p>
            <a:pPr lvl="1"/>
            <a:r>
              <a:rPr lang="en-US" sz="1600" dirty="0"/>
              <a:t>Y</a:t>
            </a:r>
            <a:r>
              <a:rPr lang="en-US" sz="1600" dirty="0" smtClean="0"/>
              <a:t>ou need to schedule a task</a:t>
            </a:r>
          </a:p>
          <a:p>
            <a:pPr lvl="1"/>
            <a:r>
              <a:rPr lang="en-US" sz="1600" dirty="0" smtClean="0"/>
              <a:t>Firewall Blocking access to port 8006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3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Proxmox</a:t>
            </a:r>
            <a:r>
              <a:rPr lang="en-US" sz="2000" dirty="0" smtClean="0"/>
              <a:t> VE is based on </a:t>
            </a:r>
            <a:r>
              <a:rPr lang="en-US" sz="2000" dirty="0" err="1" smtClean="0"/>
              <a:t>Debian</a:t>
            </a:r>
            <a:r>
              <a:rPr lang="en-US" sz="2000" dirty="0" smtClean="0"/>
              <a:t> Linux as we have seen before.</a:t>
            </a:r>
          </a:p>
          <a:p>
            <a:pPr lvl="1"/>
            <a:r>
              <a:rPr lang="en-US" sz="1600" dirty="0" smtClean="0"/>
              <a:t>Any </a:t>
            </a:r>
            <a:r>
              <a:rPr lang="en-US" sz="1600" dirty="0" err="1" smtClean="0"/>
              <a:t>Debian</a:t>
            </a:r>
            <a:r>
              <a:rPr lang="en-US" sz="1600" dirty="0" smtClean="0"/>
              <a:t> installation or command can be added here (</a:t>
            </a:r>
            <a:r>
              <a:rPr lang="en-US" sz="1600" i="1" dirty="0" smtClean="0"/>
              <a:t>cat /</a:t>
            </a:r>
            <a:r>
              <a:rPr lang="en-US" sz="1600" i="1" dirty="0" err="1" smtClean="0"/>
              <a:t>etc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debian_version</a:t>
            </a:r>
            <a:r>
              <a:rPr lang="en-US" sz="1600" dirty="0" smtClean="0"/>
              <a:t>).</a:t>
            </a:r>
          </a:p>
          <a:p>
            <a:pPr lvl="1"/>
            <a:r>
              <a:rPr lang="en-US" sz="1600" dirty="0"/>
              <a:t>Check PVE version : </a:t>
            </a:r>
            <a:r>
              <a:rPr lang="en-US" sz="1600" i="1" dirty="0" err="1" smtClean="0"/>
              <a:t>pveversion</a:t>
            </a:r>
            <a:endParaRPr lang="en-US" sz="1600" i="1" dirty="0" smtClean="0"/>
          </a:p>
          <a:p>
            <a:pPr lvl="1"/>
            <a:r>
              <a:rPr lang="en-US" sz="1600" dirty="0" smtClean="0"/>
              <a:t>Important commands </a:t>
            </a:r>
            <a:r>
              <a:rPr lang="en-US" sz="1600" i="1" dirty="0" smtClean="0"/>
              <a:t>: </a:t>
            </a:r>
            <a:r>
              <a:rPr lang="en-US" sz="1600" i="1" dirty="0" err="1" smtClean="0"/>
              <a:t>df</a:t>
            </a:r>
            <a:r>
              <a:rPr lang="en-US" sz="1600" i="1" dirty="0" smtClean="0"/>
              <a:t> , free, top , </a:t>
            </a:r>
            <a:r>
              <a:rPr lang="en-US" sz="1600" i="1" dirty="0" err="1" smtClean="0"/>
              <a:t>ps</a:t>
            </a:r>
            <a:r>
              <a:rPr lang="en-US" sz="1600" i="1" dirty="0" smtClean="0"/>
              <a:t> , </a:t>
            </a:r>
            <a:r>
              <a:rPr lang="en-US" sz="1600" i="1" dirty="0" err="1" smtClean="0"/>
              <a:t>systemctl</a:t>
            </a:r>
            <a:endParaRPr lang="en-US" sz="1600" i="1" dirty="0" smtClean="0"/>
          </a:p>
          <a:p>
            <a:pPr lvl="1"/>
            <a:r>
              <a:rPr lang="en-US" sz="1600" dirty="0" smtClean="0"/>
              <a:t>Networking commands: </a:t>
            </a:r>
            <a:r>
              <a:rPr lang="en-US" sz="1600" i="1" dirty="0" smtClean="0"/>
              <a:t>ping , telnet , </a:t>
            </a:r>
            <a:r>
              <a:rPr lang="en-US" sz="1600" i="1" dirty="0" err="1" smtClean="0"/>
              <a:t>ss</a:t>
            </a:r>
            <a:r>
              <a:rPr lang="en-US" sz="1600" i="1" dirty="0" smtClean="0"/>
              <a:t> , </a:t>
            </a:r>
            <a:r>
              <a:rPr lang="en-US" sz="1600" i="1" dirty="0" err="1" smtClean="0"/>
              <a:t>ip</a:t>
            </a:r>
            <a:endParaRPr lang="en-US" sz="1600" i="1" dirty="0" smtClean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Proxmox</a:t>
            </a:r>
            <a:r>
              <a:rPr lang="en-US" sz="2800" dirty="0" smtClean="0"/>
              <a:t> VE is based on </a:t>
            </a:r>
            <a:r>
              <a:rPr lang="en-US" sz="2800" dirty="0" err="1" smtClean="0"/>
              <a:t>Debian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be used for VM management, for example: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 list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  create   VMID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 start   VMID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stop    VMID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 status   VMID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migrate  VMID   TARGET</a:t>
            </a:r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  clone   VMID   NEWID</a:t>
            </a:r>
          </a:p>
          <a:p>
            <a:pPr lvl="1"/>
            <a:r>
              <a:rPr lang="da-DK" sz="1600" i="1" dirty="0"/>
              <a:t>qm </a:t>
            </a:r>
            <a:r>
              <a:rPr lang="da-DK" sz="1600" i="1" dirty="0" smtClean="0"/>
              <a:t>  set     VMID   -ide1     /</a:t>
            </a:r>
            <a:r>
              <a:rPr lang="da-DK" sz="1600" i="1" dirty="0"/>
              <a:t>dev/sdc</a:t>
            </a:r>
            <a:endParaRPr lang="en-US" sz="1600" i="1" dirty="0" smtClean="0"/>
          </a:p>
          <a:p>
            <a:pPr lvl="1"/>
            <a:r>
              <a:rPr lang="en-US" sz="1600" i="1" dirty="0" err="1" smtClean="0"/>
              <a:t>qm</a:t>
            </a:r>
            <a:r>
              <a:rPr lang="en-US" sz="1600" i="1" dirty="0" smtClean="0"/>
              <a:t>   unlock    VMID</a:t>
            </a:r>
            <a:endParaRPr lang="en-US" sz="800" i="1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qm</a:t>
            </a:r>
            <a:r>
              <a:rPr lang="en-US" sz="2800" dirty="0" smtClean="0"/>
              <a:t> Command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Can be used for Containers management, for example:</a:t>
            </a:r>
          </a:p>
          <a:p>
            <a:pPr lvl="1"/>
            <a:r>
              <a:rPr lang="en-US" sz="1600" i="1" dirty="0" err="1" smtClean="0"/>
              <a:t>pct</a:t>
            </a:r>
            <a:r>
              <a:rPr lang="en-US" sz="1600" i="1" dirty="0" smtClean="0"/>
              <a:t> list</a:t>
            </a:r>
          </a:p>
          <a:p>
            <a:pPr lvl="1"/>
            <a:r>
              <a:rPr lang="en-US" sz="1600" i="1" dirty="0" err="1"/>
              <a:t>pct</a:t>
            </a:r>
            <a:r>
              <a:rPr lang="en-US" sz="1600" i="1" dirty="0"/>
              <a:t> </a:t>
            </a:r>
            <a:r>
              <a:rPr lang="en-US" sz="1600" i="1" dirty="0" smtClean="0"/>
              <a:t>start   CID</a:t>
            </a:r>
          </a:p>
          <a:p>
            <a:pPr lvl="1"/>
            <a:r>
              <a:rPr lang="en-US" sz="1600" i="1" dirty="0" err="1" smtClean="0"/>
              <a:t>pct</a:t>
            </a:r>
            <a:r>
              <a:rPr lang="en-US" sz="1600" i="1" dirty="0" smtClean="0"/>
              <a:t>  stop    CID</a:t>
            </a:r>
          </a:p>
          <a:p>
            <a:pPr lvl="1"/>
            <a:r>
              <a:rPr lang="en-US" sz="1600" i="1" dirty="0" err="1" smtClean="0"/>
              <a:t>pct</a:t>
            </a:r>
            <a:r>
              <a:rPr lang="en-US" sz="1600" i="1" dirty="0" smtClean="0"/>
              <a:t>   status   CID</a:t>
            </a:r>
          </a:p>
          <a:p>
            <a:pPr lvl="1"/>
            <a:r>
              <a:rPr lang="en-US" sz="1600" i="1" dirty="0" err="1" smtClean="0"/>
              <a:t>pct</a:t>
            </a:r>
            <a:r>
              <a:rPr lang="en-US" sz="1600" i="1" dirty="0" smtClean="0"/>
              <a:t>    enter  CID</a:t>
            </a:r>
          </a:p>
          <a:p>
            <a:pPr lvl="1"/>
            <a:r>
              <a:rPr lang="en-US" sz="1600" i="1" dirty="0" err="1" smtClean="0"/>
              <a:t>pct</a:t>
            </a:r>
            <a:r>
              <a:rPr lang="en-US" sz="1600" i="1" dirty="0"/>
              <a:t> </a:t>
            </a:r>
            <a:r>
              <a:rPr lang="en-US" sz="1600" i="1" dirty="0" smtClean="0"/>
              <a:t>   </a:t>
            </a:r>
            <a:r>
              <a:rPr lang="en-US" sz="1600" i="1" dirty="0" err="1" smtClean="0"/>
              <a:t>fsck</a:t>
            </a:r>
            <a:r>
              <a:rPr lang="en-US" sz="1600" i="1" dirty="0" smtClean="0"/>
              <a:t>    CID</a:t>
            </a:r>
            <a:endParaRPr lang="en-US" sz="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pct</a:t>
            </a:r>
            <a:r>
              <a:rPr lang="en-US" sz="2800" dirty="0" smtClean="0"/>
              <a:t>  Command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8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vzdump</a:t>
            </a:r>
            <a:r>
              <a:rPr lang="en-US" sz="2000" dirty="0" smtClean="0"/>
              <a:t>    and   </a:t>
            </a:r>
            <a:r>
              <a:rPr lang="en-US" sz="2000" dirty="0" err="1" smtClean="0"/>
              <a:t>qmrestore</a:t>
            </a:r>
            <a:endParaRPr lang="en-US" sz="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Backup Commands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Sometimes </a:t>
            </a:r>
            <a:r>
              <a:rPr lang="en-US" sz="2000" dirty="0" err="1" smtClean="0"/>
              <a:t>proxmox</a:t>
            </a:r>
            <a:r>
              <a:rPr lang="en-US" sz="2000" dirty="0" smtClean="0"/>
              <a:t> VE will show you the executed command in the logs</a:t>
            </a:r>
            <a:endParaRPr lang="en-US" sz="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Commands From Logs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33550"/>
            <a:ext cx="5286375" cy="26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Find Virtual machines and nodes configurations in /</a:t>
            </a:r>
            <a:r>
              <a:rPr lang="en-US" sz="2000" dirty="0" err="1" smtClean="0"/>
              <a:t>etc</a:t>
            </a:r>
            <a:r>
              <a:rPr lang="en-US" sz="2000" dirty="0" smtClean="0"/>
              <a:t>/</a:t>
            </a:r>
            <a:r>
              <a:rPr lang="en-US" sz="2000" dirty="0" err="1" smtClean="0"/>
              <a:t>pve</a:t>
            </a:r>
            <a:endParaRPr lang="en-US" sz="8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Accessing PVE files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4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CLI is very important for many tasks and cases</a:t>
            </a:r>
          </a:p>
          <a:p>
            <a:r>
              <a:rPr lang="en-US" sz="2000" dirty="0" smtClean="0"/>
              <a:t>Every task done using Web interface can be done using CLI</a:t>
            </a:r>
          </a:p>
          <a:p>
            <a:r>
              <a:rPr lang="en-US" sz="2000" dirty="0" smtClean="0"/>
              <a:t>You can script, automate and schedule your tasks</a:t>
            </a:r>
            <a:endParaRPr lang="en-US" sz="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</TotalTime>
  <Words>264</Words>
  <Application>Microsoft Office PowerPoint</Application>
  <PresentationFormat>On-screen Show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Lucida Sans Unicode</vt:lpstr>
      <vt:lpstr>Verdana</vt:lpstr>
      <vt:lpstr>Wingdings 2</vt:lpstr>
      <vt:lpstr>Wingdings 3</vt:lpstr>
      <vt:lpstr>Concourse</vt:lpstr>
      <vt:lpstr>Proxmox VE 6</vt:lpstr>
      <vt:lpstr>Introduction</vt:lpstr>
      <vt:lpstr>Proxmox VE is based on Debian</vt:lpstr>
      <vt:lpstr>qm Command</vt:lpstr>
      <vt:lpstr>pct  Command</vt:lpstr>
      <vt:lpstr>Backup Commands</vt:lpstr>
      <vt:lpstr>Commands From Logs</vt:lpstr>
      <vt:lpstr>Accessing PVE files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122</cp:revision>
  <dcterms:created xsi:type="dcterms:W3CDTF">2018-05-16T07:05:33Z</dcterms:created>
  <dcterms:modified xsi:type="dcterms:W3CDTF">2020-04-26T07:19:35Z</dcterms:modified>
</cp:coreProperties>
</file>