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notesMasterIdLst>
    <p:notesMasterId r:id="rId26"/>
  </p:notesMasterIdLst>
  <p:sldIdLst>
    <p:sldId id="256" r:id="rId2"/>
    <p:sldId id="260" r:id="rId3"/>
    <p:sldId id="262" r:id="rId4"/>
    <p:sldId id="261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75" r:id="rId24"/>
    <p:sldId id="281" r:id="rId2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7C3D74-7384-4F0D-9DA9-3E6ACAAC7A02}" type="doc">
      <dgm:prSet loTypeId="urn:microsoft.com/office/officeart/2005/8/layout/target3" loCatId="relationship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CDC506A-7ECD-4E4E-8900-9BF75E9B30EC}">
      <dgm:prSet phldrT="[Text]"/>
      <dgm:spPr/>
      <dgm:t>
        <a:bodyPr/>
        <a:lstStyle/>
        <a:p>
          <a:r>
            <a:rPr lang="en-US" b="0" i="0" dirty="0"/>
            <a:t>Seamless integration and management of </a:t>
          </a:r>
          <a:r>
            <a:rPr lang="en-US" b="0" i="0" dirty="0" err="1"/>
            <a:t>Proxmox</a:t>
          </a:r>
          <a:r>
            <a:rPr lang="en-US" b="0" i="0" dirty="0"/>
            <a:t> VE clusters</a:t>
          </a:r>
        </a:p>
      </dgm:t>
    </dgm:pt>
    <dgm:pt modelId="{FE95979A-CCA6-42A4-93B9-024CADD96D00}" type="parTrans" cxnId="{851442CF-8A03-4D40-9FF8-5243EECCFCE5}">
      <dgm:prSet/>
      <dgm:spPr/>
      <dgm:t>
        <a:bodyPr/>
        <a:lstStyle/>
        <a:p>
          <a:endParaRPr lang="en-US"/>
        </a:p>
      </dgm:t>
    </dgm:pt>
    <dgm:pt modelId="{B3A7F07B-3C10-4202-B28E-E25B64DDD242}" type="sibTrans" cxnId="{851442CF-8A03-4D40-9FF8-5243EECCFCE5}">
      <dgm:prSet/>
      <dgm:spPr/>
      <dgm:t>
        <a:bodyPr/>
        <a:lstStyle/>
        <a:p>
          <a:endParaRPr lang="en-US"/>
        </a:p>
      </dgm:t>
    </dgm:pt>
    <dgm:pt modelId="{7EBD84B4-EAB5-4391-841C-3A261BE4E546}">
      <dgm:prSet phldrT="[Text]"/>
      <dgm:spPr/>
      <dgm:t>
        <a:bodyPr/>
        <a:lstStyle/>
        <a:p>
          <a:r>
            <a:rPr lang="en-US" b="0" i="0" dirty="0"/>
            <a:t>AJAX technologies for dynamic updates of resources</a:t>
          </a:r>
        </a:p>
      </dgm:t>
    </dgm:pt>
    <dgm:pt modelId="{8C6792EB-964D-4592-AD19-39219CA91AB5}" type="parTrans" cxnId="{007D6C79-8BDF-4486-8F59-ECDFAEC8D646}">
      <dgm:prSet/>
      <dgm:spPr/>
      <dgm:t>
        <a:bodyPr/>
        <a:lstStyle/>
        <a:p>
          <a:endParaRPr lang="en-US"/>
        </a:p>
      </dgm:t>
    </dgm:pt>
    <dgm:pt modelId="{FDDD090E-5D25-4BF0-99C8-E7D3D45F092D}" type="sibTrans" cxnId="{007D6C79-8BDF-4486-8F59-ECDFAEC8D646}">
      <dgm:prSet/>
      <dgm:spPr/>
      <dgm:t>
        <a:bodyPr/>
        <a:lstStyle/>
        <a:p>
          <a:endParaRPr lang="en-US"/>
        </a:p>
      </dgm:t>
    </dgm:pt>
    <dgm:pt modelId="{6C8E5F82-0655-49EB-8422-604216AFD232}">
      <dgm:prSet phldrT="[Text]"/>
      <dgm:spPr/>
      <dgm:t>
        <a:bodyPr/>
        <a:lstStyle/>
        <a:p>
          <a:r>
            <a:rPr lang="en-US" b="0" i="0" dirty="0"/>
            <a:t>Secure access to all Virtual Machines and Containers via SSL encryption (https)</a:t>
          </a:r>
        </a:p>
      </dgm:t>
    </dgm:pt>
    <dgm:pt modelId="{83A1C0C7-87F2-40BC-8C48-01E8A717C0AD}" type="parTrans" cxnId="{A893B36A-88C5-4D5E-AAC5-AAC43AC93E14}">
      <dgm:prSet/>
      <dgm:spPr/>
      <dgm:t>
        <a:bodyPr/>
        <a:lstStyle/>
        <a:p>
          <a:endParaRPr lang="en-US"/>
        </a:p>
      </dgm:t>
    </dgm:pt>
    <dgm:pt modelId="{98AAA73F-9401-4A63-8CC2-9D29CB6E4ED7}" type="sibTrans" cxnId="{A893B36A-88C5-4D5E-AAC5-AAC43AC93E14}">
      <dgm:prSet/>
      <dgm:spPr/>
      <dgm:t>
        <a:bodyPr/>
        <a:lstStyle/>
        <a:p>
          <a:endParaRPr lang="en-US"/>
        </a:p>
      </dgm:t>
    </dgm:pt>
    <dgm:pt modelId="{0BBB1B32-CEC0-427B-B540-B69A91B38F27}">
      <dgm:prSet phldrT="[Text]"/>
      <dgm:spPr/>
      <dgm:t>
        <a:bodyPr/>
        <a:lstStyle/>
        <a:p>
          <a:r>
            <a:rPr lang="en-US" b="0" i="0" dirty="0"/>
            <a:t>Role based permission management for all objects (VMs, storages, nodes, etc.)</a:t>
          </a:r>
          <a:endParaRPr lang="en-US" dirty="0"/>
        </a:p>
      </dgm:t>
    </dgm:pt>
    <dgm:pt modelId="{1863EE0C-A62A-413A-9880-71237AB4F941}" type="parTrans" cxnId="{D0DF0E9C-B856-491D-9D2D-51EFC73B421E}">
      <dgm:prSet/>
      <dgm:spPr/>
      <dgm:t>
        <a:bodyPr/>
        <a:lstStyle/>
        <a:p>
          <a:endParaRPr lang="en-US"/>
        </a:p>
      </dgm:t>
    </dgm:pt>
    <dgm:pt modelId="{42B6B426-0B1F-4B9E-8924-CB92CDF33749}" type="sibTrans" cxnId="{D0DF0E9C-B856-491D-9D2D-51EFC73B421E}">
      <dgm:prSet/>
      <dgm:spPr/>
      <dgm:t>
        <a:bodyPr/>
        <a:lstStyle/>
        <a:p>
          <a:endParaRPr lang="en-US"/>
        </a:p>
      </dgm:t>
    </dgm:pt>
    <dgm:pt modelId="{EE45EC2C-9240-4085-8EFE-CD79447DE7E7}">
      <dgm:prSet phldrT="[Text]"/>
      <dgm:spPr/>
      <dgm:t>
        <a:bodyPr/>
        <a:lstStyle/>
        <a:p>
          <a:r>
            <a:rPr lang="en-US" b="0" i="0" dirty="0"/>
            <a:t>Fast search-driven interface, capable of handling hundreds and probably thousands of VMs</a:t>
          </a:r>
          <a:endParaRPr lang="en-US" dirty="0"/>
        </a:p>
      </dgm:t>
    </dgm:pt>
    <dgm:pt modelId="{795B9A43-1CC1-42B1-8790-BC519269F95F}" type="parTrans" cxnId="{2627D661-2D57-4AFB-BE44-939DC7CE0350}">
      <dgm:prSet/>
      <dgm:spPr/>
      <dgm:t>
        <a:bodyPr/>
        <a:lstStyle/>
        <a:p>
          <a:endParaRPr lang="en-US"/>
        </a:p>
      </dgm:t>
    </dgm:pt>
    <dgm:pt modelId="{77DA14F5-45B1-4FA5-9464-A0DC7F8B107C}" type="sibTrans" cxnId="{2627D661-2D57-4AFB-BE44-939DC7CE0350}">
      <dgm:prSet/>
      <dgm:spPr/>
      <dgm:t>
        <a:bodyPr/>
        <a:lstStyle/>
        <a:p>
          <a:endParaRPr lang="en-US"/>
        </a:p>
      </dgm:t>
    </dgm:pt>
    <dgm:pt modelId="{047F7672-0D2C-4A4C-84DA-06A652614541}">
      <dgm:prSet phldrT="[Text]"/>
      <dgm:spPr/>
      <dgm:t>
        <a:bodyPr/>
        <a:lstStyle/>
        <a:p>
          <a:r>
            <a:rPr lang="en-US" b="0" i="0" dirty="0"/>
            <a:t>Secure HTML5 console or SPICE</a:t>
          </a:r>
          <a:endParaRPr lang="en-US" dirty="0"/>
        </a:p>
      </dgm:t>
    </dgm:pt>
    <dgm:pt modelId="{04DDED59-A26A-4B5B-90A3-6520B51B914A}" type="parTrans" cxnId="{DF04F796-DFC0-4E44-8F2C-2A26300751A6}">
      <dgm:prSet/>
      <dgm:spPr/>
      <dgm:t>
        <a:bodyPr/>
        <a:lstStyle/>
        <a:p>
          <a:endParaRPr lang="en-US"/>
        </a:p>
      </dgm:t>
    </dgm:pt>
    <dgm:pt modelId="{A3185586-0231-4B47-9520-35BC3CAC55C0}" type="sibTrans" cxnId="{DF04F796-DFC0-4E44-8F2C-2A26300751A6}">
      <dgm:prSet/>
      <dgm:spPr/>
      <dgm:t>
        <a:bodyPr/>
        <a:lstStyle/>
        <a:p>
          <a:endParaRPr lang="en-US"/>
        </a:p>
      </dgm:t>
    </dgm:pt>
    <dgm:pt modelId="{17029416-FE49-4C7D-B656-439E091CBEF9}">
      <dgm:prSet phldrT="[Text]"/>
      <dgm:spPr/>
      <dgm:t>
        <a:bodyPr/>
        <a:lstStyle/>
        <a:p>
          <a:r>
            <a:rPr lang="en-US" b="0" i="0" dirty="0"/>
            <a:t>Support for multiple authentication sources (e.g. local, MS ADS, LDAP, …)</a:t>
          </a:r>
          <a:endParaRPr lang="en-US" dirty="0"/>
        </a:p>
      </dgm:t>
    </dgm:pt>
    <dgm:pt modelId="{FA03EF18-A5C7-4013-A16C-150A91A034F7}" type="parTrans" cxnId="{1E9DF6B9-767A-4FB1-8B30-E99A357A2BBF}">
      <dgm:prSet/>
      <dgm:spPr/>
      <dgm:t>
        <a:bodyPr/>
        <a:lstStyle/>
        <a:p>
          <a:endParaRPr lang="en-US"/>
        </a:p>
      </dgm:t>
    </dgm:pt>
    <dgm:pt modelId="{3D832E6B-166D-4F3B-91B5-F3ABE3E5E496}" type="sibTrans" cxnId="{1E9DF6B9-767A-4FB1-8B30-E99A357A2BBF}">
      <dgm:prSet/>
      <dgm:spPr/>
      <dgm:t>
        <a:bodyPr/>
        <a:lstStyle/>
        <a:p>
          <a:endParaRPr lang="en-US"/>
        </a:p>
      </dgm:t>
    </dgm:pt>
    <dgm:pt modelId="{CE0860C6-D56E-448F-8F36-9D6075536AA7}">
      <dgm:prSet/>
      <dgm:spPr/>
      <dgm:t>
        <a:bodyPr/>
        <a:lstStyle/>
        <a:p>
          <a:endParaRPr lang="en-US"/>
        </a:p>
      </dgm:t>
    </dgm:pt>
    <dgm:pt modelId="{E46006E9-0CD1-4C4C-B1A8-0E595727EA80}" type="parTrans" cxnId="{B726F390-7FFE-4AC2-A504-6F29B7AA0F1A}">
      <dgm:prSet/>
      <dgm:spPr/>
      <dgm:t>
        <a:bodyPr/>
        <a:lstStyle/>
        <a:p>
          <a:endParaRPr lang="en-US"/>
        </a:p>
      </dgm:t>
    </dgm:pt>
    <dgm:pt modelId="{F0E99C09-707E-4EC2-9E80-73BD75AA12E2}" type="sibTrans" cxnId="{B726F390-7FFE-4AC2-A504-6F29B7AA0F1A}">
      <dgm:prSet/>
      <dgm:spPr/>
      <dgm:t>
        <a:bodyPr/>
        <a:lstStyle/>
        <a:p>
          <a:endParaRPr lang="en-US"/>
        </a:p>
      </dgm:t>
    </dgm:pt>
    <dgm:pt modelId="{9C99968B-62BD-4B41-B1B9-3C9B2A1CF7D4}">
      <dgm:prSet/>
      <dgm:spPr/>
      <dgm:t>
        <a:bodyPr/>
        <a:lstStyle/>
        <a:p>
          <a:endParaRPr lang="en-US" dirty="0"/>
        </a:p>
      </dgm:t>
    </dgm:pt>
    <dgm:pt modelId="{26167A78-38A8-4B56-BFA8-0651069BC0B3}" type="parTrans" cxnId="{523AC906-3783-4093-8EEC-DB18863B9E60}">
      <dgm:prSet/>
      <dgm:spPr/>
      <dgm:t>
        <a:bodyPr/>
        <a:lstStyle/>
        <a:p>
          <a:endParaRPr lang="en-US"/>
        </a:p>
      </dgm:t>
    </dgm:pt>
    <dgm:pt modelId="{3ED193F8-3A14-43BE-B939-5CDA4E366BD4}" type="sibTrans" cxnId="{523AC906-3783-4093-8EEC-DB18863B9E60}">
      <dgm:prSet/>
      <dgm:spPr/>
      <dgm:t>
        <a:bodyPr/>
        <a:lstStyle/>
        <a:p>
          <a:endParaRPr lang="en-US"/>
        </a:p>
      </dgm:t>
    </dgm:pt>
    <dgm:pt modelId="{68C04DF3-DF17-44A0-9BDA-D73151B66615}" type="pres">
      <dgm:prSet presAssocID="{D97C3D74-7384-4F0D-9DA9-3E6ACAAC7A02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D8836DD1-E1B3-44C3-B404-B9846EFCD6BD}" type="pres">
      <dgm:prSet presAssocID="{8CDC506A-7ECD-4E4E-8900-9BF75E9B30EC}" presName="circle1" presStyleLbl="node1" presStyleIdx="0" presStyleCnt="7"/>
      <dgm:spPr/>
    </dgm:pt>
    <dgm:pt modelId="{B2EAEE3F-E25D-4EE3-B804-43C4335A9DAA}" type="pres">
      <dgm:prSet presAssocID="{8CDC506A-7ECD-4E4E-8900-9BF75E9B30EC}" presName="space" presStyleCnt="0"/>
      <dgm:spPr/>
    </dgm:pt>
    <dgm:pt modelId="{702BDEF6-CCE1-4676-9C4D-F165CA6FFA7F}" type="pres">
      <dgm:prSet presAssocID="{8CDC506A-7ECD-4E4E-8900-9BF75E9B30EC}" presName="rect1" presStyleLbl="alignAcc1" presStyleIdx="0" presStyleCnt="7"/>
      <dgm:spPr/>
    </dgm:pt>
    <dgm:pt modelId="{838A761F-F95B-48C5-AF6F-C69EF0477368}" type="pres">
      <dgm:prSet presAssocID="{7EBD84B4-EAB5-4391-841C-3A261BE4E546}" presName="vertSpace2" presStyleLbl="node1" presStyleIdx="0" presStyleCnt="7"/>
      <dgm:spPr/>
    </dgm:pt>
    <dgm:pt modelId="{3CB81586-710C-4D7F-AEB7-366A952EB042}" type="pres">
      <dgm:prSet presAssocID="{7EBD84B4-EAB5-4391-841C-3A261BE4E546}" presName="circle2" presStyleLbl="node1" presStyleIdx="1" presStyleCnt="7"/>
      <dgm:spPr/>
    </dgm:pt>
    <dgm:pt modelId="{876C1D02-742B-49C9-ABE3-710238AACF93}" type="pres">
      <dgm:prSet presAssocID="{7EBD84B4-EAB5-4391-841C-3A261BE4E546}" presName="rect2" presStyleLbl="alignAcc1" presStyleIdx="1" presStyleCnt="7"/>
      <dgm:spPr/>
    </dgm:pt>
    <dgm:pt modelId="{E6F69488-BB2D-4574-B803-18D9B3AE06B0}" type="pres">
      <dgm:prSet presAssocID="{6C8E5F82-0655-49EB-8422-604216AFD232}" presName="vertSpace3" presStyleLbl="node1" presStyleIdx="1" presStyleCnt="7"/>
      <dgm:spPr/>
    </dgm:pt>
    <dgm:pt modelId="{87B7A831-8BF2-438D-BF95-A9DF25D6E1BA}" type="pres">
      <dgm:prSet presAssocID="{6C8E5F82-0655-49EB-8422-604216AFD232}" presName="circle3" presStyleLbl="node1" presStyleIdx="2" presStyleCnt="7"/>
      <dgm:spPr/>
    </dgm:pt>
    <dgm:pt modelId="{E406FEA8-7069-4AB8-990C-8736398678CD}" type="pres">
      <dgm:prSet presAssocID="{6C8E5F82-0655-49EB-8422-604216AFD232}" presName="rect3" presStyleLbl="alignAcc1" presStyleIdx="2" presStyleCnt="7"/>
      <dgm:spPr/>
    </dgm:pt>
    <dgm:pt modelId="{B9B6D5FB-539C-4FE5-A35F-DB8EC6985408}" type="pres">
      <dgm:prSet presAssocID="{EE45EC2C-9240-4085-8EFE-CD79447DE7E7}" presName="vertSpace4" presStyleLbl="node1" presStyleIdx="2" presStyleCnt="7"/>
      <dgm:spPr/>
    </dgm:pt>
    <dgm:pt modelId="{555B060B-5565-42C2-863F-042EABCE886F}" type="pres">
      <dgm:prSet presAssocID="{EE45EC2C-9240-4085-8EFE-CD79447DE7E7}" presName="circle4" presStyleLbl="node1" presStyleIdx="3" presStyleCnt="7"/>
      <dgm:spPr/>
    </dgm:pt>
    <dgm:pt modelId="{968C9B90-EF8B-4F01-8244-12787258F71C}" type="pres">
      <dgm:prSet presAssocID="{EE45EC2C-9240-4085-8EFE-CD79447DE7E7}" presName="rect4" presStyleLbl="alignAcc1" presStyleIdx="3" presStyleCnt="7"/>
      <dgm:spPr/>
    </dgm:pt>
    <dgm:pt modelId="{5B937182-8B67-4EF9-8232-32DC5EE2678C}" type="pres">
      <dgm:prSet presAssocID="{047F7672-0D2C-4A4C-84DA-06A652614541}" presName="vertSpace5" presStyleLbl="node1" presStyleIdx="3" presStyleCnt="7"/>
      <dgm:spPr/>
    </dgm:pt>
    <dgm:pt modelId="{B0E8AAF8-5F9C-4D75-B17D-7AB6A442CE2C}" type="pres">
      <dgm:prSet presAssocID="{047F7672-0D2C-4A4C-84DA-06A652614541}" presName="circle5" presStyleLbl="node1" presStyleIdx="4" presStyleCnt="7"/>
      <dgm:spPr/>
    </dgm:pt>
    <dgm:pt modelId="{740595FA-65C9-47A1-A261-D8AAF83AFAB5}" type="pres">
      <dgm:prSet presAssocID="{047F7672-0D2C-4A4C-84DA-06A652614541}" presName="rect5" presStyleLbl="alignAcc1" presStyleIdx="4" presStyleCnt="7"/>
      <dgm:spPr/>
    </dgm:pt>
    <dgm:pt modelId="{B3B59948-9FF6-4858-AC12-201A28C5CDDC}" type="pres">
      <dgm:prSet presAssocID="{0BBB1B32-CEC0-427B-B540-B69A91B38F27}" presName="vertSpace6" presStyleLbl="node1" presStyleIdx="4" presStyleCnt="7"/>
      <dgm:spPr/>
    </dgm:pt>
    <dgm:pt modelId="{3D25E9A5-F855-4119-9273-746C634469CD}" type="pres">
      <dgm:prSet presAssocID="{0BBB1B32-CEC0-427B-B540-B69A91B38F27}" presName="circle6" presStyleLbl="node1" presStyleIdx="5" presStyleCnt="7"/>
      <dgm:spPr/>
    </dgm:pt>
    <dgm:pt modelId="{BAC14EF3-8E52-4916-92BA-B63633F2AF15}" type="pres">
      <dgm:prSet presAssocID="{0BBB1B32-CEC0-427B-B540-B69A91B38F27}" presName="rect6" presStyleLbl="alignAcc1" presStyleIdx="5" presStyleCnt="7"/>
      <dgm:spPr/>
    </dgm:pt>
    <dgm:pt modelId="{E1232C8E-706E-449F-898B-5DD7992542F8}" type="pres">
      <dgm:prSet presAssocID="{17029416-FE49-4C7D-B656-439E091CBEF9}" presName="vertSpace7" presStyleLbl="node1" presStyleIdx="5" presStyleCnt="7"/>
      <dgm:spPr/>
    </dgm:pt>
    <dgm:pt modelId="{679CB6D0-86D5-4A00-BA66-E1C0CF41C144}" type="pres">
      <dgm:prSet presAssocID="{17029416-FE49-4C7D-B656-439E091CBEF9}" presName="circle7" presStyleLbl="node1" presStyleIdx="6" presStyleCnt="7"/>
      <dgm:spPr/>
    </dgm:pt>
    <dgm:pt modelId="{B21DE7EF-84D6-4172-B99C-2C6299A9D470}" type="pres">
      <dgm:prSet presAssocID="{17029416-FE49-4C7D-B656-439E091CBEF9}" presName="rect7" presStyleLbl="alignAcc1" presStyleIdx="6" presStyleCnt="7"/>
      <dgm:spPr/>
    </dgm:pt>
    <dgm:pt modelId="{927D99A0-9038-4461-90EE-19B881AD68B4}" type="pres">
      <dgm:prSet presAssocID="{8CDC506A-7ECD-4E4E-8900-9BF75E9B30EC}" presName="rect1ParTxNoCh" presStyleLbl="alignAcc1" presStyleIdx="6" presStyleCnt="7">
        <dgm:presLayoutVars>
          <dgm:chMax val="1"/>
          <dgm:bulletEnabled val="1"/>
        </dgm:presLayoutVars>
      </dgm:prSet>
      <dgm:spPr/>
    </dgm:pt>
    <dgm:pt modelId="{AB4F2F8C-097B-4C66-B9E1-B7F79CE44E7A}" type="pres">
      <dgm:prSet presAssocID="{7EBD84B4-EAB5-4391-841C-3A261BE4E546}" presName="rect2ParTxNoCh" presStyleLbl="alignAcc1" presStyleIdx="6" presStyleCnt="7">
        <dgm:presLayoutVars>
          <dgm:chMax val="1"/>
          <dgm:bulletEnabled val="1"/>
        </dgm:presLayoutVars>
      </dgm:prSet>
      <dgm:spPr/>
    </dgm:pt>
    <dgm:pt modelId="{18202315-711C-4023-B9D3-A11978BB451F}" type="pres">
      <dgm:prSet presAssocID="{6C8E5F82-0655-49EB-8422-604216AFD232}" presName="rect3ParTxNoCh" presStyleLbl="alignAcc1" presStyleIdx="6" presStyleCnt="7">
        <dgm:presLayoutVars>
          <dgm:chMax val="1"/>
          <dgm:bulletEnabled val="1"/>
        </dgm:presLayoutVars>
      </dgm:prSet>
      <dgm:spPr/>
    </dgm:pt>
    <dgm:pt modelId="{D4E99B2F-920D-4FC6-BC73-8FEFCF37232F}" type="pres">
      <dgm:prSet presAssocID="{EE45EC2C-9240-4085-8EFE-CD79447DE7E7}" presName="rect4ParTxNoCh" presStyleLbl="alignAcc1" presStyleIdx="6" presStyleCnt="7">
        <dgm:presLayoutVars>
          <dgm:chMax val="1"/>
          <dgm:bulletEnabled val="1"/>
        </dgm:presLayoutVars>
      </dgm:prSet>
      <dgm:spPr/>
    </dgm:pt>
    <dgm:pt modelId="{0F4109FB-F076-422C-B3D8-4E33334AC089}" type="pres">
      <dgm:prSet presAssocID="{047F7672-0D2C-4A4C-84DA-06A652614541}" presName="rect5ParTxNoCh" presStyleLbl="alignAcc1" presStyleIdx="6" presStyleCnt="7">
        <dgm:presLayoutVars>
          <dgm:chMax val="1"/>
          <dgm:bulletEnabled val="1"/>
        </dgm:presLayoutVars>
      </dgm:prSet>
      <dgm:spPr/>
    </dgm:pt>
    <dgm:pt modelId="{07B08805-70D9-4971-A425-F604564692C8}" type="pres">
      <dgm:prSet presAssocID="{0BBB1B32-CEC0-427B-B540-B69A91B38F27}" presName="rect6ParTxNoCh" presStyleLbl="alignAcc1" presStyleIdx="6" presStyleCnt="7">
        <dgm:presLayoutVars>
          <dgm:chMax val="1"/>
          <dgm:bulletEnabled val="1"/>
        </dgm:presLayoutVars>
      </dgm:prSet>
      <dgm:spPr/>
    </dgm:pt>
    <dgm:pt modelId="{C4298AD6-1D1D-4F79-B5D3-AF1042C59332}" type="pres">
      <dgm:prSet presAssocID="{17029416-FE49-4C7D-B656-439E091CBEF9}" presName="rect7ParTxNoCh" presStyleLbl="alignAcc1" presStyleIdx="6" presStyleCnt="7">
        <dgm:presLayoutVars>
          <dgm:chMax val="1"/>
          <dgm:bulletEnabled val="1"/>
        </dgm:presLayoutVars>
      </dgm:prSet>
      <dgm:spPr/>
    </dgm:pt>
  </dgm:ptLst>
  <dgm:cxnLst>
    <dgm:cxn modelId="{523AC906-3783-4093-8EEC-DB18863B9E60}" srcId="{D97C3D74-7384-4F0D-9DA9-3E6ACAAC7A02}" destId="{9C99968B-62BD-4B41-B1B9-3C9B2A1CF7D4}" srcOrd="7" destOrd="0" parTransId="{26167A78-38A8-4B56-BFA8-0651069BC0B3}" sibTransId="{3ED193F8-3A14-43BE-B939-5CDA4E366BD4}"/>
    <dgm:cxn modelId="{AD8A6110-67AD-4A95-A5E9-C3C39704EFDA}" type="presOf" srcId="{17029416-FE49-4C7D-B656-439E091CBEF9}" destId="{C4298AD6-1D1D-4F79-B5D3-AF1042C59332}" srcOrd="1" destOrd="0" presId="urn:microsoft.com/office/officeart/2005/8/layout/target3"/>
    <dgm:cxn modelId="{6C3FCA27-7461-483E-997A-339C411E9364}" type="presOf" srcId="{8CDC506A-7ECD-4E4E-8900-9BF75E9B30EC}" destId="{927D99A0-9038-4461-90EE-19B881AD68B4}" srcOrd="1" destOrd="0" presId="urn:microsoft.com/office/officeart/2005/8/layout/target3"/>
    <dgm:cxn modelId="{59B27C38-D04E-4731-94EF-D3589EAFCA9F}" type="presOf" srcId="{D97C3D74-7384-4F0D-9DA9-3E6ACAAC7A02}" destId="{68C04DF3-DF17-44A0-9BDA-D73151B66615}" srcOrd="0" destOrd="0" presId="urn:microsoft.com/office/officeart/2005/8/layout/target3"/>
    <dgm:cxn modelId="{BE4CFA40-4136-4B94-836E-DFF419D23923}" type="presOf" srcId="{047F7672-0D2C-4A4C-84DA-06A652614541}" destId="{0F4109FB-F076-422C-B3D8-4E33334AC089}" srcOrd="1" destOrd="0" presId="urn:microsoft.com/office/officeart/2005/8/layout/target3"/>
    <dgm:cxn modelId="{2627D661-2D57-4AFB-BE44-939DC7CE0350}" srcId="{D97C3D74-7384-4F0D-9DA9-3E6ACAAC7A02}" destId="{EE45EC2C-9240-4085-8EFE-CD79447DE7E7}" srcOrd="3" destOrd="0" parTransId="{795B9A43-1CC1-42B1-8790-BC519269F95F}" sibTransId="{77DA14F5-45B1-4FA5-9464-A0DC7F8B107C}"/>
    <dgm:cxn modelId="{A893B36A-88C5-4D5E-AAC5-AAC43AC93E14}" srcId="{D97C3D74-7384-4F0D-9DA9-3E6ACAAC7A02}" destId="{6C8E5F82-0655-49EB-8422-604216AFD232}" srcOrd="2" destOrd="0" parTransId="{83A1C0C7-87F2-40BC-8C48-01E8A717C0AD}" sibTransId="{98AAA73F-9401-4A63-8CC2-9D29CB6E4ED7}"/>
    <dgm:cxn modelId="{B7752574-0C17-4541-8587-CBAEF2F7473D}" type="presOf" srcId="{EE45EC2C-9240-4085-8EFE-CD79447DE7E7}" destId="{968C9B90-EF8B-4F01-8244-12787258F71C}" srcOrd="0" destOrd="0" presId="urn:microsoft.com/office/officeart/2005/8/layout/target3"/>
    <dgm:cxn modelId="{007D6C79-8BDF-4486-8F59-ECDFAEC8D646}" srcId="{D97C3D74-7384-4F0D-9DA9-3E6ACAAC7A02}" destId="{7EBD84B4-EAB5-4391-841C-3A261BE4E546}" srcOrd="1" destOrd="0" parTransId="{8C6792EB-964D-4592-AD19-39219CA91AB5}" sibTransId="{FDDD090E-5D25-4BF0-99C8-E7D3D45F092D}"/>
    <dgm:cxn modelId="{B31B2A7B-3F57-4E1A-90DA-908CBE1D3BB7}" type="presOf" srcId="{EE45EC2C-9240-4085-8EFE-CD79447DE7E7}" destId="{D4E99B2F-920D-4FC6-BC73-8FEFCF37232F}" srcOrd="1" destOrd="0" presId="urn:microsoft.com/office/officeart/2005/8/layout/target3"/>
    <dgm:cxn modelId="{3FC81988-CB12-403F-B6CC-30108833DF98}" type="presOf" srcId="{7EBD84B4-EAB5-4391-841C-3A261BE4E546}" destId="{876C1D02-742B-49C9-ABE3-710238AACF93}" srcOrd="0" destOrd="0" presId="urn:microsoft.com/office/officeart/2005/8/layout/target3"/>
    <dgm:cxn modelId="{B794848E-12C8-4696-8FFF-349ADC657209}" type="presOf" srcId="{8CDC506A-7ECD-4E4E-8900-9BF75E9B30EC}" destId="{702BDEF6-CCE1-4676-9C4D-F165CA6FFA7F}" srcOrd="0" destOrd="0" presId="urn:microsoft.com/office/officeart/2005/8/layout/target3"/>
    <dgm:cxn modelId="{964C8D8E-0D05-4F00-BC27-387B8F3C6B86}" type="presOf" srcId="{0BBB1B32-CEC0-427B-B540-B69A91B38F27}" destId="{07B08805-70D9-4971-A425-F604564692C8}" srcOrd="1" destOrd="0" presId="urn:microsoft.com/office/officeart/2005/8/layout/target3"/>
    <dgm:cxn modelId="{B726F390-7FFE-4AC2-A504-6F29B7AA0F1A}" srcId="{D97C3D74-7384-4F0D-9DA9-3E6ACAAC7A02}" destId="{CE0860C6-D56E-448F-8F36-9D6075536AA7}" srcOrd="8" destOrd="0" parTransId="{E46006E9-0CD1-4C4C-B1A8-0E595727EA80}" sibTransId="{F0E99C09-707E-4EC2-9E80-73BD75AA12E2}"/>
    <dgm:cxn modelId="{F0752A92-5D5E-4272-BB92-ECE1D4C9F508}" type="presOf" srcId="{047F7672-0D2C-4A4C-84DA-06A652614541}" destId="{740595FA-65C9-47A1-A261-D8AAF83AFAB5}" srcOrd="0" destOrd="0" presId="urn:microsoft.com/office/officeart/2005/8/layout/target3"/>
    <dgm:cxn modelId="{64B87792-D055-40F1-8EBC-F77E3427AB37}" type="presOf" srcId="{7EBD84B4-EAB5-4391-841C-3A261BE4E546}" destId="{AB4F2F8C-097B-4C66-B9E1-B7F79CE44E7A}" srcOrd="1" destOrd="0" presId="urn:microsoft.com/office/officeart/2005/8/layout/target3"/>
    <dgm:cxn modelId="{DF04F796-DFC0-4E44-8F2C-2A26300751A6}" srcId="{D97C3D74-7384-4F0D-9DA9-3E6ACAAC7A02}" destId="{047F7672-0D2C-4A4C-84DA-06A652614541}" srcOrd="4" destOrd="0" parTransId="{04DDED59-A26A-4B5B-90A3-6520B51B914A}" sibTransId="{A3185586-0231-4B47-9520-35BC3CAC55C0}"/>
    <dgm:cxn modelId="{D0DF0E9C-B856-491D-9D2D-51EFC73B421E}" srcId="{D97C3D74-7384-4F0D-9DA9-3E6ACAAC7A02}" destId="{0BBB1B32-CEC0-427B-B540-B69A91B38F27}" srcOrd="5" destOrd="0" parTransId="{1863EE0C-A62A-413A-9880-71237AB4F941}" sibTransId="{42B6B426-0B1F-4B9E-8924-CB92CDF33749}"/>
    <dgm:cxn modelId="{F54EC79C-B5CF-4745-97A4-B3F44E4D3DAC}" type="presOf" srcId="{6C8E5F82-0655-49EB-8422-604216AFD232}" destId="{18202315-711C-4023-B9D3-A11978BB451F}" srcOrd="1" destOrd="0" presId="urn:microsoft.com/office/officeart/2005/8/layout/target3"/>
    <dgm:cxn modelId="{8EB9F09D-CA6B-45AB-8ECF-DE911856C016}" type="presOf" srcId="{6C8E5F82-0655-49EB-8422-604216AFD232}" destId="{E406FEA8-7069-4AB8-990C-8736398678CD}" srcOrd="0" destOrd="0" presId="urn:microsoft.com/office/officeart/2005/8/layout/target3"/>
    <dgm:cxn modelId="{1E9DF6B9-767A-4FB1-8B30-E99A357A2BBF}" srcId="{D97C3D74-7384-4F0D-9DA9-3E6ACAAC7A02}" destId="{17029416-FE49-4C7D-B656-439E091CBEF9}" srcOrd="6" destOrd="0" parTransId="{FA03EF18-A5C7-4013-A16C-150A91A034F7}" sibTransId="{3D832E6B-166D-4F3B-91B5-F3ABE3E5E496}"/>
    <dgm:cxn modelId="{851442CF-8A03-4D40-9FF8-5243EECCFCE5}" srcId="{D97C3D74-7384-4F0D-9DA9-3E6ACAAC7A02}" destId="{8CDC506A-7ECD-4E4E-8900-9BF75E9B30EC}" srcOrd="0" destOrd="0" parTransId="{FE95979A-CCA6-42A4-93B9-024CADD96D00}" sibTransId="{B3A7F07B-3C10-4202-B28E-E25B64DDD242}"/>
    <dgm:cxn modelId="{895809F1-CF30-4556-A459-CB29895E8DA9}" type="presOf" srcId="{0BBB1B32-CEC0-427B-B540-B69A91B38F27}" destId="{BAC14EF3-8E52-4916-92BA-B63633F2AF15}" srcOrd="0" destOrd="0" presId="urn:microsoft.com/office/officeart/2005/8/layout/target3"/>
    <dgm:cxn modelId="{CD22C5F9-9DE4-4CED-9A38-944EFE9F7A25}" type="presOf" srcId="{17029416-FE49-4C7D-B656-439E091CBEF9}" destId="{B21DE7EF-84D6-4172-B99C-2C6299A9D470}" srcOrd="0" destOrd="0" presId="urn:microsoft.com/office/officeart/2005/8/layout/target3"/>
    <dgm:cxn modelId="{CC74E564-215C-436C-8912-CAB74F67C263}" type="presParOf" srcId="{68C04DF3-DF17-44A0-9BDA-D73151B66615}" destId="{D8836DD1-E1B3-44C3-B404-B9846EFCD6BD}" srcOrd="0" destOrd="0" presId="urn:microsoft.com/office/officeart/2005/8/layout/target3"/>
    <dgm:cxn modelId="{4A1613EA-F2FA-4558-95A3-52B5DBCB6AB9}" type="presParOf" srcId="{68C04DF3-DF17-44A0-9BDA-D73151B66615}" destId="{B2EAEE3F-E25D-4EE3-B804-43C4335A9DAA}" srcOrd="1" destOrd="0" presId="urn:microsoft.com/office/officeart/2005/8/layout/target3"/>
    <dgm:cxn modelId="{4B6F9606-B817-495C-8D08-D5E610FBC885}" type="presParOf" srcId="{68C04DF3-DF17-44A0-9BDA-D73151B66615}" destId="{702BDEF6-CCE1-4676-9C4D-F165CA6FFA7F}" srcOrd="2" destOrd="0" presId="urn:microsoft.com/office/officeart/2005/8/layout/target3"/>
    <dgm:cxn modelId="{A51DA063-E316-4DB3-971F-FECF697A684E}" type="presParOf" srcId="{68C04DF3-DF17-44A0-9BDA-D73151B66615}" destId="{838A761F-F95B-48C5-AF6F-C69EF0477368}" srcOrd="3" destOrd="0" presId="urn:microsoft.com/office/officeart/2005/8/layout/target3"/>
    <dgm:cxn modelId="{6D838732-9C73-452A-B37D-0D3DDF11D87D}" type="presParOf" srcId="{68C04DF3-DF17-44A0-9BDA-D73151B66615}" destId="{3CB81586-710C-4D7F-AEB7-366A952EB042}" srcOrd="4" destOrd="0" presId="urn:microsoft.com/office/officeart/2005/8/layout/target3"/>
    <dgm:cxn modelId="{FDBB8F76-7E80-4267-B548-2F8AF5BA2C54}" type="presParOf" srcId="{68C04DF3-DF17-44A0-9BDA-D73151B66615}" destId="{876C1D02-742B-49C9-ABE3-710238AACF93}" srcOrd="5" destOrd="0" presId="urn:microsoft.com/office/officeart/2005/8/layout/target3"/>
    <dgm:cxn modelId="{159B5D35-B8AB-48F7-ABB4-0B175E3E5B2B}" type="presParOf" srcId="{68C04DF3-DF17-44A0-9BDA-D73151B66615}" destId="{E6F69488-BB2D-4574-B803-18D9B3AE06B0}" srcOrd="6" destOrd="0" presId="urn:microsoft.com/office/officeart/2005/8/layout/target3"/>
    <dgm:cxn modelId="{9C6BC331-32CD-4A1D-BA16-2322F23B2C5D}" type="presParOf" srcId="{68C04DF3-DF17-44A0-9BDA-D73151B66615}" destId="{87B7A831-8BF2-438D-BF95-A9DF25D6E1BA}" srcOrd="7" destOrd="0" presId="urn:microsoft.com/office/officeart/2005/8/layout/target3"/>
    <dgm:cxn modelId="{D7A1DF1C-5EFF-466A-B6BB-2586A6DB5CF5}" type="presParOf" srcId="{68C04DF3-DF17-44A0-9BDA-D73151B66615}" destId="{E406FEA8-7069-4AB8-990C-8736398678CD}" srcOrd="8" destOrd="0" presId="urn:microsoft.com/office/officeart/2005/8/layout/target3"/>
    <dgm:cxn modelId="{ABAC1EB4-4462-4827-A3DB-7C1EFC66478B}" type="presParOf" srcId="{68C04DF3-DF17-44A0-9BDA-D73151B66615}" destId="{B9B6D5FB-539C-4FE5-A35F-DB8EC6985408}" srcOrd="9" destOrd="0" presId="urn:microsoft.com/office/officeart/2005/8/layout/target3"/>
    <dgm:cxn modelId="{CABB1F82-D778-42AE-891F-4224A940638D}" type="presParOf" srcId="{68C04DF3-DF17-44A0-9BDA-D73151B66615}" destId="{555B060B-5565-42C2-863F-042EABCE886F}" srcOrd="10" destOrd="0" presId="urn:microsoft.com/office/officeart/2005/8/layout/target3"/>
    <dgm:cxn modelId="{FF96CAC4-72D4-4CE2-A613-B6ABCEC3D4F6}" type="presParOf" srcId="{68C04DF3-DF17-44A0-9BDA-D73151B66615}" destId="{968C9B90-EF8B-4F01-8244-12787258F71C}" srcOrd="11" destOrd="0" presId="urn:microsoft.com/office/officeart/2005/8/layout/target3"/>
    <dgm:cxn modelId="{2A0B97B8-4B76-467E-B16C-2A66D85FD027}" type="presParOf" srcId="{68C04DF3-DF17-44A0-9BDA-D73151B66615}" destId="{5B937182-8B67-4EF9-8232-32DC5EE2678C}" srcOrd="12" destOrd="0" presId="urn:microsoft.com/office/officeart/2005/8/layout/target3"/>
    <dgm:cxn modelId="{53137ECD-D822-4836-A293-D7B465CCEA3B}" type="presParOf" srcId="{68C04DF3-DF17-44A0-9BDA-D73151B66615}" destId="{B0E8AAF8-5F9C-4D75-B17D-7AB6A442CE2C}" srcOrd="13" destOrd="0" presId="urn:microsoft.com/office/officeart/2005/8/layout/target3"/>
    <dgm:cxn modelId="{7D55EF5A-A6B1-4D56-9076-958998B016CC}" type="presParOf" srcId="{68C04DF3-DF17-44A0-9BDA-D73151B66615}" destId="{740595FA-65C9-47A1-A261-D8AAF83AFAB5}" srcOrd="14" destOrd="0" presId="urn:microsoft.com/office/officeart/2005/8/layout/target3"/>
    <dgm:cxn modelId="{3D8708AE-DC65-468E-B377-092194DB93A6}" type="presParOf" srcId="{68C04DF3-DF17-44A0-9BDA-D73151B66615}" destId="{B3B59948-9FF6-4858-AC12-201A28C5CDDC}" srcOrd="15" destOrd="0" presId="urn:microsoft.com/office/officeart/2005/8/layout/target3"/>
    <dgm:cxn modelId="{C21EC48A-25A2-4488-ABAF-14B19BAF9E34}" type="presParOf" srcId="{68C04DF3-DF17-44A0-9BDA-D73151B66615}" destId="{3D25E9A5-F855-4119-9273-746C634469CD}" srcOrd="16" destOrd="0" presId="urn:microsoft.com/office/officeart/2005/8/layout/target3"/>
    <dgm:cxn modelId="{81D93E9A-B06C-45E7-A015-C19528939FAC}" type="presParOf" srcId="{68C04DF3-DF17-44A0-9BDA-D73151B66615}" destId="{BAC14EF3-8E52-4916-92BA-B63633F2AF15}" srcOrd="17" destOrd="0" presId="urn:microsoft.com/office/officeart/2005/8/layout/target3"/>
    <dgm:cxn modelId="{24F205C4-E698-430B-8353-71172C6D0940}" type="presParOf" srcId="{68C04DF3-DF17-44A0-9BDA-D73151B66615}" destId="{E1232C8E-706E-449F-898B-5DD7992542F8}" srcOrd="18" destOrd="0" presId="urn:microsoft.com/office/officeart/2005/8/layout/target3"/>
    <dgm:cxn modelId="{B6D58FEF-CC41-485E-8415-F3CF15369250}" type="presParOf" srcId="{68C04DF3-DF17-44A0-9BDA-D73151B66615}" destId="{679CB6D0-86D5-4A00-BA66-E1C0CF41C144}" srcOrd="19" destOrd="0" presId="urn:microsoft.com/office/officeart/2005/8/layout/target3"/>
    <dgm:cxn modelId="{BAD5EC9E-E64A-4206-B9C0-99F76470925E}" type="presParOf" srcId="{68C04DF3-DF17-44A0-9BDA-D73151B66615}" destId="{B21DE7EF-84D6-4172-B99C-2C6299A9D470}" srcOrd="20" destOrd="0" presId="urn:microsoft.com/office/officeart/2005/8/layout/target3"/>
    <dgm:cxn modelId="{8EBDB969-6279-43C4-88D3-9F04F2CCE1DC}" type="presParOf" srcId="{68C04DF3-DF17-44A0-9BDA-D73151B66615}" destId="{927D99A0-9038-4461-90EE-19B881AD68B4}" srcOrd="21" destOrd="0" presId="urn:microsoft.com/office/officeart/2005/8/layout/target3"/>
    <dgm:cxn modelId="{6218E7E6-E663-4474-8D50-16985136A91A}" type="presParOf" srcId="{68C04DF3-DF17-44A0-9BDA-D73151B66615}" destId="{AB4F2F8C-097B-4C66-B9E1-B7F79CE44E7A}" srcOrd="22" destOrd="0" presId="urn:microsoft.com/office/officeart/2005/8/layout/target3"/>
    <dgm:cxn modelId="{57677051-8077-44EF-A384-B52804975566}" type="presParOf" srcId="{68C04DF3-DF17-44A0-9BDA-D73151B66615}" destId="{18202315-711C-4023-B9D3-A11978BB451F}" srcOrd="23" destOrd="0" presId="urn:microsoft.com/office/officeart/2005/8/layout/target3"/>
    <dgm:cxn modelId="{9B833C79-B684-4BF0-8753-DF8D6972059B}" type="presParOf" srcId="{68C04DF3-DF17-44A0-9BDA-D73151B66615}" destId="{D4E99B2F-920D-4FC6-BC73-8FEFCF37232F}" srcOrd="24" destOrd="0" presId="urn:microsoft.com/office/officeart/2005/8/layout/target3"/>
    <dgm:cxn modelId="{B271FA4B-73EC-4EE2-9CEA-5E8335A1F36E}" type="presParOf" srcId="{68C04DF3-DF17-44A0-9BDA-D73151B66615}" destId="{0F4109FB-F076-422C-B3D8-4E33334AC089}" srcOrd="25" destOrd="0" presId="urn:microsoft.com/office/officeart/2005/8/layout/target3"/>
    <dgm:cxn modelId="{BB3DB50A-5D83-418A-A94F-9F05FCB8FBED}" type="presParOf" srcId="{68C04DF3-DF17-44A0-9BDA-D73151B66615}" destId="{07B08805-70D9-4971-A425-F604564692C8}" srcOrd="26" destOrd="0" presId="urn:microsoft.com/office/officeart/2005/8/layout/target3"/>
    <dgm:cxn modelId="{31874DF1-90A7-49A0-BF33-6296963FE0FC}" type="presParOf" srcId="{68C04DF3-DF17-44A0-9BDA-D73151B66615}" destId="{C4298AD6-1D1D-4F79-B5D3-AF1042C59332}" srcOrd="2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C21FEB-1C9F-45AA-8310-5AE0E02835DA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2BFFBDA-30BF-4F67-AEC1-567FA968EAFC}">
      <dgm:prSet phldrT="[Text]"/>
      <dgm:spPr/>
      <dgm:t>
        <a:bodyPr/>
        <a:lstStyle/>
        <a:p>
          <a:r>
            <a:rPr lang="en-US" b="0" i="0" dirty="0"/>
            <a:t>Datacenter </a:t>
          </a:r>
          <a:endParaRPr lang="en-US" dirty="0"/>
        </a:p>
      </dgm:t>
    </dgm:pt>
    <dgm:pt modelId="{7AD88F38-5DBD-48AB-A57B-697B12020EC8}" type="parTrans" cxnId="{E042E7E4-2058-4382-81FD-C15551B5C20E}">
      <dgm:prSet/>
      <dgm:spPr/>
      <dgm:t>
        <a:bodyPr/>
        <a:lstStyle/>
        <a:p>
          <a:endParaRPr lang="en-US"/>
        </a:p>
      </dgm:t>
    </dgm:pt>
    <dgm:pt modelId="{7184B896-D0FC-43E9-B873-72D99EEAB94F}" type="sibTrans" cxnId="{E042E7E4-2058-4382-81FD-C15551B5C20E}">
      <dgm:prSet/>
      <dgm:spPr/>
      <dgm:t>
        <a:bodyPr/>
        <a:lstStyle/>
        <a:p>
          <a:endParaRPr lang="en-US"/>
        </a:p>
      </dgm:t>
    </dgm:pt>
    <dgm:pt modelId="{6187D8E0-D414-4018-B34F-902C9E8D3A68}">
      <dgm:prSet phldrT="[Text]" custT="1"/>
      <dgm:spPr/>
      <dgm:t>
        <a:bodyPr/>
        <a:lstStyle/>
        <a:p>
          <a:r>
            <a:rPr lang="en-US" sz="900" dirty="0"/>
            <a:t>Contains cluster wide setting (relevant for all nodes)</a:t>
          </a:r>
        </a:p>
      </dgm:t>
    </dgm:pt>
    <dgm:pt modelId="{EEC8EDD1-54FE-4E34-AFA6-F4A960C8BE6C}" type="parTrans" cxnId="{ED187CBC-AA6F-484E-9CC4-7B8A879C36AA}">
      <dgm:prSet/>
      <dgm:spPr/>
      <dgm:t>
        <a:bodyPr/>
        <a:lstStyle/>
        <a:p>
          <a:endParaRPr lang="en-US"/>
        </a:p>
      </dgm:t>
    </dgm:pt>
    <dgm:pt modelId="{343C4052-FF12-4E29-A9EA-97765C3975B2}" type="sibTrans" cxnId="{ED187CBC-AA6F-484E-9CC4-7B8A879C36AA}">
      <dgm:prSet/>
      <dgm:spPr/>
      <dgm:t>
        <a:bodyPr/>
        <a:lstStyle/>
        <a:p>
          <a:endParaRPr lang="en-US"/>
        </a:p>
      </dgm:t>
    </dgm:pt>
    <dgm:pt modelId="{C8B48285-9330-42C2-B180-A137D5489EA1}">
      <dgm:prSet phldrT="[Text]"/>
      <dgm:spPr/>
      <dgm:t>
        <a:bodyPr/>
        <a:lstStyle/>
        <a:p>
          <a:r>
            <a:rPr lang="en-US" b="0" i="0" dirty="0"/>
            <a:t>Node </a:t>
          </a:r>
          <a:endParaRPr lang="en-US" dirty="0"/>
        </a:p>
      </dgm:t>
    </dgm:pt>
    <dgm:pt modelId="{86093D9C-3124-42EC-B186-1A8E21656417}" type="parTrans" cxnId="{2B28CD92-9078-402B-B9D8-AF796F1E2F63}">
      <dgm:prSet/>
      <dgm:spPr/>
      <dgm:t>
        <a:bodyPr/>
        <a:lstStyle/>
        <a:p>
          <a:endParaRPr lang="en-US"/>
        </a:p>
      </dgm:t>
    </dgm:pt>
    <dgm:pt modelId="{A079601F-24C5-4933-BD0D-319BEAC7EE1B}" type="sibTrans" cxnId="{2B28CD92-9078-402B-B9D8-AF796F1E2F63}">
      <dgm:prSet/>
      <dgm:spPr/>
      <dgm:t>
        <a:bodyPr/>
        <a:lstStyle/>
        <a:p>
          <a:endParaRPr lang="en-US"/>
        </a:p>
      </dgm:t>
    </dgm:pt>
    <dgm:pt modelId="{D70302DF-EC92-4504-9118-80CB60330704}">
      <dgm:prSet phldrT="[Text]"/>
      <dgm:spPr/>
      <dgm:t>
        <a:bodyPr/>
        <a:lstStyle/>
        <a:p>
          <a:r>
            <a:rPr lang="en-US" b="0" i="0" dirty="0"/>
            <a:t>Represents the hosts inside a cluster, where the guests runs</a:t>
          </a:r>
          <a:endParaRPr lang="en-US" dirty="0"/>
        </a:p>
      </dgm:t>
    </dgm:pt>
    <dgm:pt modelId="{086D24E8-07B8-4899-A448-0343AA5EA272}" type="parTrans" cxnId="{167F3E93-763A-41B6-BD5B-3C95D286C6C0}">
      <dgm:prSet/>
      <dgm:spPr/>
      <dgm:t>
        <a:bodyPr/>
        <a:lstStyle/>
        <a:p>
          <a:endParaRPr lang="en-US"/>
        </a:p>
      </dgm:t>
    </dgm:pt>
    <dgm:pt modelId="{91902518-0F35-436C-8C46-CAA6B1067ADB}" type="sibTrans" cxnId="{167F3E93-763A-41B6-BD5B-3C95D286C6C0}">
      <dgm:prSet/>
      <dgm:spPr/>
      <dgm:t>
        <a:bodyPr/>
        <a:lstStyle/>
        <a:p>
          <a:endParaRPr lang="en-US"/>
        </a:p>
      </dgm:t>
    </dgm:pt>
    <dgm:pt modelId="{B1FB23F6-41F3-48ED-88B3-0408B48A15C7}">
      <dgm:prSet phldrT="[Text]"/>
      <dgm:spPr/>
      <dgm:t>
        <a:bodyPr/>
        <a:lstStyle/>
        <a:p>
          <a:r>
            <a:rPr lang="en-US" b="0" i="0" dirty="0"/>
            <a:t>Guest </a:t>
          </a:r>
          <a:endParaRPr lang="en-US" dirty="0"/>
        </a:p>
      </dgm:t>
    </dgm:pt>
    <dgm:pt modelId="{5571154B-3823-4135-BD59-677006E84407}" type="parTrans" cxnId="{E1371E90-86D5-4CA0-9B3A-513128EE4971}">
      <dgm:prSet/>
      <dgm:spPr/>
      <dgm:t>
        <a:bodyPr/>
        <a:lstStyle/>
        <a:p>
          <a:endParaRPr lang="en-US"/>
        </a:p>
      </dgm:t>
    </dgm:pt>
    <dgm:pt modelId="{E077CCAF-1279-4664-B577-D676B061737D}" type="sibTrans" cxnId="{E1371E90-86D5-4CA0-9B3A-513128EE4971}">
      <dgm:prSet/>
      <dgm:spPr/>
      <dgm:t>
        <a:bodyPr/>
        <a:lstStyle/>
        <a:p>
          <a:endParaRPr lang="en-US"/>
        </a:p>
      </dgm:t>
    </dgm:pt>
    <dgm:pt modelId="{BF559231-3D85-4414-847B-E5AED0D0DD6E}">
      <dgm:prSet phldrT="[Text]" custT="1"/>
      <dgm:spPr/>
      <dgm:t>
        <a:bodyPr/>
        <a:lstStyle/>
        <a:p>
          <a:r>
            <a:rPr lang="en-US" sz="1050" b="0" i="0" dirty="0"/>
            <a:t>VMs, Containers and Templates</a:t>
          </a:r>
          <a:endParaRPr lang="en-US" sz="1050" dirty="0"/>
        </a:p>
      </dgm:t>
    </dgm:pt>
    <dgm:pt modelId="{1284C4EF-AEE8-47FA-9F75-ED57F6FF1FD1}" type="parTrans" cxnId="{F81A466B-A7A8-4C61-9730-1C0BE2290BE1}">
      <dgm:prSet/>
      <dgm:spPr/>
      <dgm:t>
        <a:bodyPr/>
        <a:lstStyle/>
        <a:p>
          <a:endParaRPr lang="en-US"/>
        </a:p>
      </dgm:t>
    </dgm:pt>
    <dgm:pt modelId="{C501310F-72BF-4037-9C48-BBD2486FF7BD}" type="sibTrans" cxnId="{F81A466B-A7A8-4C61-9730-1C0BE2290BE1}">
      <dgm:prSet/>
      <dgm:spPr/>
      <dgm:t>
        <a:bodyPr/>
        <a:lstStyle/>
        <a:p>
          <a:endParaRPr lang="en-US"/>
        </a:p>
      </dgm:t>
    </dgm:pt>
    <dgm:pt modelId="{CB3879D8-6644-4B73-859B-A5440E577C57}">
      <dgm:prSet phldrT="[Text]"/>
      <dgm:spPr/>
      <dgm:t>
        <a:bodyPr/>
        <a:lstStyle/>
        <a:p>
          <a:r>
            <a:rPr lang="en-US" dirty="0"/>
            <a:t>Pool</a:t>
          </a:r>
        </a:p>
      </dgm:t>
    </dgm:pt>
    <dgm:pt modelId="{61092196-7ACA-46CE-87D7-0B416384C3AB}" type="parTrans" cxnId="{938E7287-D899-46A2-8C46-A0A61A31A9C6}">
      <dgm:prSet/>
      <dgm:spPr/>
      <dgm:t>
        <a:bodyPr/>
        <a:lstStyle/>
        <a:p>
          <a:endParaRPr lang="en-US"/>
        </a:p>
      </dgm:t>
    </dgm:pt>
    <dgm:pt modelId="{E530E045-32FB-4E0C-8E02-DC096F8C0AA3}" type="sibTrans" cxnId="{938E7287-D899-46A2-8C46-A0A61A31A9C6}">
      <dgm:prSet/>
      <dgm:spPr/>
      <dgm:t>
        <a:bodyPr/>
        <a:lstStyle/>
        <a:p>
          <a:endParaRPr lang="en-US"/>
        </a:p>
      </dgm:t>
    </dgm:pt>
    <dgm:pt modelId="{C92AC0C0-3A62-4EAC-A302-44D9E630B207}">
      <dgm:prSet phldrT="[Text]"/>
      <dgm:spPr/>
      <dgm:t>
        <a:bodyPr/>
        <a:lstStyle/>
        <a:p>
          <a:r>
            <a:rPr lang="en-US" dirty="0"/>
            <a:t>Storage</a:t>
          </a:r>
        </a:p>
      </dgm:t>
    </dgm:pt>
    <dgm:pt modelId="{17267730-9658-4F08-B9D6-3CF917D17865}" type="parTrans" cxnId="{0A7EA0F7-1869-47F2-A9AC-E43ADA260FF8}">
      <dgm:prSet/>
      <dgm:spPr/>
      <dgm:t>
        <a:bodyPr/>
        <a:lstStyle/>
        <a:p>
          <a:endParaRPr lang="en-US"/>
        </a:p>
      </dgm:t>
    </dgm:pt>
    <dgm:pt modelId="{1276622E-BF65-49CF-8863-5483470C918A}" type="sibTrans" cxnId="{0A7EA0F7-1869-47F2-A9AC-E43ADA260FF8}">
      <dgm:prSet/>
      <dgm:spPr/>
      <dgm:t>
        <a:bodyPr/>
        <a:lstStyle/>
        <a:p>
          <a:endParaRPr lang="en-US"/>
        </a:p>
      </dgm:t>
    </dgm:pt>
    <dgm:pt modelId="{6A52A23B-E2C4-4061-8EF2-9F35643D6367}">
      <dgm:prSet/>
      <dgm:spPr/>
      <dgm:t>
        <a:bodyPr/>
        <a:lstStyle/>
        <a:p>
          <a:endParaRPr lang="en-US" sz="1100" dirty="0"/>
        </a:p>
      </dgm:t>
    </dgm:pt>
    <dgm:pt modelId="{63FF92F0-6169-4109-97A9-E121F4994913}" type="parTrans" cxnId="{7F8A2D5F-5B3C-4AB1-98A6-B52F5EBD8B82}">
      <dgm:prSet/>
      <dgm:spPr/>
      <dgm:t>
        <a:bodyPr/>
        <a:lstStyle/>
        <a:p>
          <a:endParaRPr lang="en-US"/>
        </a:p>
      </dgm:t>
    </dgm:pt>
    <dgm:pt modelId="{82D5B987-F4AB-42F1-BFAA-53E3D93E9FFE}" type="sibTrans" cxnId="{7F8A2D5F-5B3C-4AB1-98A6-B52F5EBD8B82}">
      <dgm:prSet/>
      <dgm:spPr/>
      <dgm:t>
        <a:bodyPr/>
        <a:lstStyle/>
        <a:p>
          <a:endParaRPr lang="en-US"/>
        </a:p>
      </dgm:t>
    </dgm:pt>
    <dgm:pt modelId="{637C8361-0D7E-452D-96D9-905E99EB9EFD}">
      <dgm:prSet/>
      <dgm:spPr/>
      <dgm:t>
        <a:bodyPr/>
        <a:lstStyle/>
        <a:p>
          <a:endParaRPr lang="en-US" sz="1100" dirty="0"/>
        </a:p>
      </dgm:t>
    </dgm:pt>
    <dgm:pt modelId="{91D3A6FB-CA39-4766-83FC-FF616AA29902}" type="parTrans" cxnId="{C1069FF0-585E-4509-869B-B64B003C092B}">
      <dgm:prSet/>
      <dgm:spPr/>
      <dgm:t>
        <a:bodyPr/>
        <a:lstStyle/>
        <a:p>
          <a:endParaRPr lang="en-US"/>
        </a:p>
      </dgm:t>
    </dgm:pt>
    <dgm:pt modelId="{6E9446F8-2E7D-45D0-95A3-9F903BF4F5F7}" type="sibTrans" cxnId="{C1069FF0-585E-4509-869B-B64B003C092B}">
      <dgm:prSet/>
      <dgm:spPr/>
      <dgm:t>
        <a:bodyPr/>
        <a:lstStyle/>
        <a:p>
          <a:endParaRPr lang="en-US"/>
        </a:p>
      </dgm:t>
    </dgm:pt>
    <dgm:pt modelId="{286E1A27-D27F-4A98-A7CF-0F3D2CB47660}">
      <dgm:prSet/>
      <dgm:spPr/>
      <dgm:t>
        <a:bodyPr/>
        <a:lstStyle/>
        <a:p>
          <a:r>
            <a:rPr lang="en-US" b="0" i="0"/>
            <a:t>Data Storage</a:t>
          </a:r>
          <a:endParaRPr lang="en-US"/>
        </a:p>
      </dgm:t>
    </dgm:pt>
    <dgm:pt modelId="{312125E8-90DE-4874-9252-9D9C492672B2}" type="parTrans" cxnId="{58F1719A-7663-4E9F-8A25-54CA49563279}">
      <dgm:prSet/>
      <dgm:spPr/>
      <dgm:t>
        <a:bodyPr/>
        <a:lstStyle/>
        <a:p>
          <a:endParaRPr lang="en-US"/>
        </a:p>
      </dgm:t>
    </dgm:pt>
    <dgm:pt modelId="{C0ABF150-BE90-4BA8-95AE-351297C73DD2}" type="sibTrans" cxnId="{58F1719A-7663-4E9F-8A25-54CA49563279}">
      <dgm:prSet/>
      <dgm:spPr/>
      <dgm:t>
        <a:bodyPr/>
        <a:lstStyle/>
        <a:p>
          <a:endParaRPr lang="en-US"/>
        </a:p>
      </dgm:t>
    </dgm:pt>
    <dgm:pt modelId="{4E08B009-284E-4C1F-BB73-81B25E4E1A07}">
      <dgm:prSet/>
      <dgm:spPr/>
      <dgm:t>
        <a:bodyPr/>
        <a:lstStyle/>
        <a:p>
          <a:r>
            <a:rPr lang="en-US" b="0" i="0"/>
            <a:t>It is possible to group guests using a pool to simplify management.</a:t>
          </a:r>
          <a:endParaRPr lang="en-US"/>
        </a:p>
      </dgm:t>
    </dgm:pt>
    <dgm:pt modelId="{296F7D8A-FD17-4F99-A5B5-D5D16D814CF9}" type="parTrans" cxnId="{31A956C1-8EE1-4210-82FC-6B39F9FF1313}">
      <dgm:prSet/>
      <dgm:spPr/>
      <dgm:t>
        <a:bodyPr/>
        <a:lstStyle/>
        <a:p>
          <a:endParaRPr lang="en-US"/>
        </a:p>
      </dgm:t>
    </dgm:pt>
    <dgm:pt modelId="{05C65D0C-3B59-4E72-8850-237344AE95AC}" type="sibTrans" cxnId="{31A956C1-8EE1-4210-82FC-6B39F9FF1313}">
      <dgm:prSet/>
      <dgm:spPr/>
      <dgm:t>
        <a:bodyPr/>
        <a:lstStyle/>
        <a:p>
          <a:endParaRPr lang="en-US"/>
        </a:p>
      </dgm:t>
    </dgm:pt>
    <dgm:pt modelId="{1FC61099-AE85-4C69-9294-30320D90CEEE}">
      <dgm:prSet/>
      <dgm:spPr/>
      <dgm:t>
        <a:bodyPr/>
        <a:lstStyle/>
        <a:p>
          <a:endParaRPr lang="en-US"/>
        </a:p>
      </dgm:t>
    </dgm:pt>
    <dgm:pt modelId="{B26A0A9B-6F26-4C97-A4B6-53E577D4B574}" type="parTrans" cxnId="{BCF89755-57B0-4929-B67F-574002385F75}">
      <dgm:prSet/>
      <dgm:spPr/>
      <dgm:t>
        <a:bodyPr/>
        <a:lstStyle/>
        <a:p>
          <a:endParaRPr lang="en-US"/>
        </a:p>
      </dgm:t>
    </dgm:pt>
    <dgm:pt modelId="{A15F4362-CC0B-4DF7-92D7-F9F84797F76F}" type="sibTrans" cxnId="{BCF89755-57B0-4929-B67F-574002385F75}">
      <dgm:prSet/>
      <dgm:spPr/>
      <dgm:t>
        <a:bodyPr/>
        <a:lstStyle/>
        <a:p>
          <a:endParaRPr lang="en-US"/>
        </a:p>
      </dgm:t>
    </dgm:pt>
    <dgm:pt modelId="{14815616-8E5E-4E92-86C1-0AAFD19C05BA}" type="pres">
      <dgm:prSet presAssocID="{23C21FEB-1C9F-45AA-8310-5AE0E02835DA}" presName="Name0" presStyleCnt="0">
        <dgm:presLayoutVars>
          <dgm:dir/>
          <dgm:animLvl val="lvl"/>
          <dgm:resizeHandles val="exact"/>
        </dgm:presLayoutVars>
      </dgm:prSet>
      <dgm:spPr/>
    </dgm:pt>
    <dgm:pt modelId="{9DDA8C6A-2C51-44B1-ACFA-B80BB8C33EF8}" type="pres">
      <dgm:prSet presAssocID="{02BFFBDA-30BF-4F67-AEC1-567FA968EAFC}" presName="composite" presStyleCnt="0"/>
      <dgm:spPr/>
    </dgm:pt>
    <dgm:pt modelId="{5D8BFA3D-6B2D-49EA-83CF-7255C1CB4DE9}" type="pres">
      <dgm:prSet presAssocID="{02BFFBDA-30BF-4F67-AEC1-567FA968EAFC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BAAD343A-6CA8-481F-99D0-785163AD338A}" type="pres">
      <dgm:prSet presAssocID="{02BFFBDA-30BF-4F67-AEC1-567FA968EAFC}" presName="desTx" presStyleLbl="alignAccFollowNode1" presStyleIdx="0" presStyleCnt="5">
        <dgm:presLayoutVars>
          <dgm:bulletEnabled val="1"/>
        </dgm:presLayoutVars>
      </dgm:prSet>
      <dgm:spPr/>
    </dgm:pt>
    <dgm:pt modelId="{D693E280-82F0-4BE9-A629-66260A7BEFA3}" type="pres">
      <dgm:prSet presAssocID="{7184B896-D0FC-43E9-B873-72D99EEAB94F}" presName="space" presStyleCnt="0"/>
      <dgm:spPr/>
    </dgm:pt>
    <dgm:pt modelId="{0AEB0094-52C8-4863-A37A-7C399868FCD8}" type="pres">
      <dgm:prSet presAssocID="{C8B48285-9330-42C2-B180-A137D5489EA1}" presName="composite" presStyleCnt="0"/>
      <dgm:spPr/>
    </dgm:pt>
    <dgm:pt modelId="{C4458D3F-F0ED-415C-8397-C76ED65361DE}" type="pres">
      <dgm:prSet presAssocID="{C8B48285-9330-42C2-B180-A137D5489EA1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67A3F47-1EAA-411F-BECA-CB276C3C6430}" type="pres">
      <dgm:prSet presAssocID="{C8B48285-9330-42C2-B180-A137D5489EA1}" presName="desTx" presStyleLbl="alignAccFollowNode1" presStyleIdx="1" presStyleCnt="5">
        <dgm:presLayoutVars>
          <dgm:bulletEnabled val="1"/>
        </dgm:presLayoutVars>
      </dgm:prSet>
      <dgm:spPr/>
    </dgm:pt>
    <dgm:pt modelId="{FB555AC3-BB15-49D9-B3C3-A8075C04EFF9}" type="pres">
      <dgm:prSet presAssocID="{A079601F-24C5-4933-BD0D-319BEAC7EE1B}" presName="space" presStyleCnt="0"/>
      <dgm:spPr/>
    </dgm:pt>
    <dgm:pt modelId="{DFC40131-76A8-4F13-99B0-C04B6FE14F7D}" type="pres">
      <dgm:prSet presAssocID="{B1FB23F6-41F3-48ED-88B3-0408B48A15C7}" presName="composite" presStyleCnt="0"/>
      <dgm:spPr/>
    </dgm:pt>
    <dgm:pt modelId="{0B5717B4-535F-42D6-A561-0D2ABECFA203}" type="pres">
      <dgm:prSet presAssocID="{B1FB23F6-41F3-48ED-88B3-0408B48A15C7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7043381D-6F2D-41DF-BF8D-1BE70F8C01D9}" type="pres">
      <dgm:prSet presAssocID="{B1FB23F6-41F3-48ED-88B3-0408B48A15C7}" presName="desTx" presStyleLbl="alignAccFollowNode1" presStyleIdx="2" presStyleCnt="5">
        <dgm:presLayoutVars>
          <dgm:bulletEnabled val="1"/>
        </dgm:presLayoutVars>
      </dgm:prSet>
      <dgm:spPr/>
    </dgm:pt>
    <dgm:pt modelId="{4A28937B-2CE7-4943-8713-CBC24790F7B2}" type="pres">
      <dgm:prSet presAssocID="{E077CCAF-1279-4664-B577-D676B061737D}" presName="space" presStyleCnt="0"/>
      <dgm:spPr/>
    </dgm:pt>
    <dgm:pt modelId="{74466B41-F6B1-4E77-9F19-3B5C9A4CB14A}" type="pres">
      <dgm:prSet presAssocID="{C92AC0C0-3A62-4EAC-A302-44D9E630B207}" presName="composite" presStyleCnt="0"/>
      <dgm:spPr/>
    </dgm:pt>
    <dgm:pt modelId="{09E6315A-E22A-460F-9398-409D108AF8D7}" type="pres">
      <dgm:prSet presAssocID="{C92AC0C0-3A62-4EAC-A302-44D9E630B207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FD483E7F-52C1-4F06-B23D-F79A6F019490}" type="pres">
      <dgm:prSet presAssocID="{C92AC0C0-3A62-4EAC-A302-44D9E630B207}" presName="desTx" presStyleLbl="alignAccFollowNode1" presStyleIdx="3" presStyleCnt="5">
        <dgm:presLayoutVars>
          <dgm:bulletEnabled val="1"/>
        </dgm:presLayoutVars>
      </dgm:prSet>
      <dgm:spPr/>
    </dgm:pt>
    <dgm:pt modelId="{A870AD46-89BA-45C4-8D33-7EE34B10CD82}" type="pres">
      <dgm:prSet presAssocID="{1276622E-BF65-49CF-8863-5483470C918A}" presName="space" presStyleCnt="0"/>
      <dgm:spPr/>
    </dgm:pt>
    <dgm:pt modelId="{3B40F0C5-6C93-4CF5-B4A7-16C118713D4C}" type="pres">
      <dgm:prSet presAssocID="{CB3879D8-6644-4B73-859B-A5440E577C57}" presName="composite" presStyleCnt="0"/>
      <dgm:spPr/>
    </dgm:pt>
    <dgm:pt modelId="{BA44AE78-224C-4F0B-B804-E3600DD87CF3}" type="pres">
      <dgm:prSet presAssocID="{CB3879D8-6644-4B73-859B-A5440E577C57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544F4093-36A6-4337-AC5F-78507689D87E}" type="pres">
      <dgm:prSet presAssocID="{CB3879D8-6644-4B73-859B-A5440E577C57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FA8B850B-B683-4D03-8501-3FF53A7D98D6}" type="presOf" srcId="{C92AC0C0-3A62-4EAC-A302-44D9E630B207}" destId="{09E6315A-E22A-460F-9398-409D108AF8D7}" srcOrd="0" destOrd="0" presId="urn:microsoft.com/office/officeart/2005/8/layout/hList1"/>
    <dgm:cxn modelId="{EB7E5F10-2864-4ECE-948B-1FCB24706267}" type="presOf" srcId="{286E1A27-D27F-4A98-A7CF-0F3D2CB47660}" destId="{FD483E7F-52C1-4F06-B23D-F79A6F019490}" srcOrd="0" destOrd="0" presId="urn:microsoft.com/office/officeart/2005/8/layout/hList1"/>
    <dgm:cxn modelId="{A7174216-69D1-4F84-B4B6-6965AC3070C0}" type="presOf" srcId="{6A52A23B-E2C4-4061-8EF2-9F35643D6367}" destId="{BAAD343A-6CA8-481F-99D0-785163AD338A}" srcOrd="0" destOrd="1" presId="urn:microsoft.com/office/officeart/2005/8/layout/hList1"/>
    <dgm:cxn modelId="{9287161B-03C0-4FB0-994B-19A8E1909A61}" type="presOf" srcId="{BF559231-3D85-4414-847B-E5AED0D0DD6E}" destId="{7043381D-6F2D-41DF-BF8D-1BE70F8C01D9}" srcOrd="0" destOrd="0" presId="urn:microsoft.com/office/officeart/2005/8/layout/hList1"/>
    <dgm:cxn modelId="{170C145E-150E-4F1B-8CEE-7542B218BACD}" type="presOf" srcId="{6187D8E0-D414-4018-B34F-902C9E8D3A68}" destId="{BAAD343A-6CA8-481F-99D0-785163AD338A}" srcOrd="0" destOrd="0" presId="urn:microsoft.com/office/officeart/2005/8/layout/hList1"/>
    <dgm:cxn modelId="{7F8A2D5F-5B3C-4AB1-98A6-B52F5EBD8B82}" srcId="{02BFFBDA-30BF-4F67-AEC1-567FA968EAFC}" destId="{6A52A23B-E2C4-4061-8EF2-9F35643D6367}" srcOrd="1" destOrd="0" parTransId="{63FF92F0-6169-4109-97A9-E121F4994913}" sibTransId="{82D5B987-F4AB-42F1-BFAA-53E3D93E9FFE}"/>
    <dgm:cxn modelId="{D9B1BF64-577D-4F80-A49C-18BA30F2CF0F}" type="presOf" srcId="{637C8361-0D7E-452D-96D9-905E99EB9EFD}" destId="{BAAD343A-6CA8-481F-99D0-785163AD338A}" srcOrd="0" destOrd="2" presId="urn:microsoft.com/office/officeart/2005/8/layout/hList1"/>
    <dgm:cxn modelId="{F81A466B-A7A8-4C61-9730-1C0BE2290BE1}" srcId="{B1FB23F6-41F3-48ED-88B3-0408B48A15C7}" destId="{BF559231-3D85-4414-847B-E5AED0D0DD6E}" srcOrd="0" destOrd="0" parTransId="{1284C4EF-AEE8-47FA-9F75-ED57F6FF1FD1}" sibTransId="{C501310F-72BF-4037-9C48-BBD2486FF7BD}"/>
    <dgm:cxn modelId="{38D6A46F-E857-4FF8-9A69-9B1B1FF65F4A}" type="presOf" srcId="{23C21FEB-1C9F-45AA-8310-5AE0E02835DA}" destId="{14815616-8E5E-4E92-86C1-0AAFD19C05BA}" srcOrd="0" destOrd="0" presId="urn:microsoft.com/office/officeart/2005/8/layout/hList1"/>
    <dgm:cxn modelId="{E1186452-D462-4656-80A3-E5F056784CA6}" type="presOf" srcId="{C8B48285-9330-42C2-B180-A137D5489EA1}" destId="{C4458D3F-F0ED-415C-8397-C76ED65361DE}" srcOrd="0" destOrd="0" presId="urn:microsoft.com/office/officeart/2005/8/layout/hList1"/>
    <dgm:cxn modelId="{0D272454-C4C4-4BE5-9E9B-AFB4B5B3A7CD}" type="presOf" srcId="{B1FB23F6-41F3-48ED-88B3-0408B48A15C7}" destId="{0B5717B4-535F-42D6-A561-0D2ABECFA203}" srcOrd="0" destOrd="0" presId="urn:microsoft.com/office/officeart/2005/8/layout/hList1"/>
    <dgm:cxn modelId="{5FB33974-6218-42D4-B43A-96DFF6A4EB7E}" type="presOf" srcId="{4E08B009-284E-4C1F-BB73-81B25E4E1A07}" destId="{544F4093-36A6-4337-AC5F-78507689D87E}" srcOrd="0" destOrd="0" presId="urn:microsoft.com/office/officeart/2005/8/layout/hList1"/>
    <dgm:cxn modelId="{BCF89755-57B0-4929-B67F-574002385F75}" srcId="{CB3879D8-6644-4B73-859B-A5440E577C57}" destId="{1FC61099-AE85-4C69-9294-30320D90CEEE}" srcOrd="1" destOrd="0" parTransId="{B26A0A9B-6F26-4C97-A4B6-53E577D4B574}" sibTransId="{A15F4362-CC0B-4DF7-92D7-F9F84797F76F}"/>
    <dgm:cxn modelId="{938E7287-D899-46A2-8C46-A0A61A31A9C6}" srcId="{23C21FEB-1C9F-45AA-8310-5AE0E02835DA}" destId="{CB3879D8-6644-4B73-859B-A5440E577C57}" srcOrd="4" destOrd="0" parTransId="{61092196-7ACA-46CE-87D7-0B416384C3AB}" sibTransId="{E530E045-32FB-4E0C-8E02-DC096F8C0AA3}"/>
    <dgm:cxn modelId="{E1371E90-86D5-4CA0-9B3A-513128EE4971}" srcId="{23C21FEB-1C9F-45AA-8310-5AE0E02835DA}" destId="{B1FB23F6-41F3-48ED-88B3-0408B48A15C7}" srcOrd="2" destOrd="0" parTransId="{5571154B-3823-4135-BD59-677006E84407}" sibTransId="{E077CCAF-1279-4664-B577-D676B061737D}"/>
    <dgm:cxn modelId="{2B28CD92-9078-402B-B9D8-AF796F1E2F63}" srcId="{23C21FEB-1C9F-45AA-8310-5AE0E02835DA}" destId="{C8B48285-9330-42C2-B180-A137D5489EA1}" srcOrd="1" destOrd="0" parTransId="{86093D9C-3124-42EC-B186-1A8E21656417}" sibTransId="{A079601F-24C5-4933-BD0D-319BEAC7EE1B}"/>
    <dgm:cxn modelId="{167F3E93-763A-41B6-BD5B-3C95D286C6C0}" srcId="{C8B48285-9330-42C2-B180-A137D5489EA1}" destId="{D70302DF-EC92-4504-9118-80CB60330704}" srcOrd="0" destOrd="0" parTransId="{086D24E8-07B8-4899-A448-0343AA5EA272}" sibTransId="{91902518-0F35-436C-8C46-CAA6B1067ADB}"/>
    <dgm:cxn modelId="{58F1719A-7663-4E9F-8A25-54CA49563279}" srcId="{C92AC0C0-3A62-4EAC-A302-44D9E630B207}" destId="{286E1A27-D27F-4A98-A7CF-0F3D2CB47660}" srcOrd="0" destOrd="0" parTransId="{312125E8-90DE-4874-9252-9D9C492672B2}" sibTransId="{C0ABF150-BE90-4BA8-95AE-351297C73DD2}"/>
    <dgm:cxn modelId="{2EDA75B5-2ABB-4B06-8FE5-2F95F1130AD7}" type="presOf" srcId="{CB3879D8-6644-4B73-859B-A5440E577C57}" destId="{BA44AE78-224C-4F0B-B804-E3600DD87CF3}" srcOrd="0" destOrd="0" presId="urn:microsoft.com/office/officeart/2005/8/layout/hList1"/>
    <dgm:cxn modelId="{ED187CBC-AA6F-484E-9CC4-7B8A879C36AA}" srcId="{02BFFBDA-30BF-4F67-AEC1-567FA968EAFC}" destId="{6187D8E0-D414-4018-B34F-902C9E8D3A68}" srcOrd="0" destOrd="0" parTransId="{EEC8EDD1-54FE-4E34-AFA6-F4A960C8BE6C}" sibTransId="{343C4052-FF12-4E29-A9EA-97765C3975B2}"/>
    <dgm:cxn modelId="{D25024BD-19A3-46DD-8E9B-837580C69EDB}" type="presOf" srcId="{D70302DF-EC92-4504-9118-80CB60330704}" destId="{867A3F47-1EAA-411F-BECA-CB276C3C6430}" srcOrd="0" destOrd="0" presId="urn:microsoft.com/office/officeart/2005/8/layout/hList1"/>
    <dgm:cxn modelId="{31A956C1-8EE1-4210-82FC-6B39F9FF1313}" srcId="{CB3879D8-6644-4B73-859B-A5440E577C57}" destId="{4E08B009-284E-4C1F-BB73-81B25E4E1A07}" srcOrd="0" destOrd="0" parTransId="{296F7D8A-FD17-4F99-A5B5-D5D16D814CF9}" sibTransId="{05C65D0C-3B59-4E72-8850-237344AE95AC}"/>
    <dgm:cxn modelId="{72AAACD8-6641-43E8-8030-C0DC71DF3B71}" type="presOf" srcId="{02BFFBDA-30BF-4F67-AEC1-567FA968EAFC}" destId="{5D8BFA3D-6B2D-49EA-83CF-7255C1CB4DE9}" srcOrd="0" destOrd="0" presId="urn:microsoft.com/office/officeart/2005/8/layout/hList1"/>
    <dgm:cxn modelId="{E042E7E4-2058-4382-81FD-C15551B5C20E}" srcId="{23C21FEB-1C9F-45AA-8310-5AE0E02835DA}" destId="{02BFFBDA-30BF-4F67-AEC1-567FA968EAFC}" srcOrd="0" destOrd="0" parTransId="{7AD88F38-5DBD-48AB-A57B-697B12020EC8}" sibTransId="{7184B896-D0FC-43E9-B873-72D99EEAB94F}"/>
    <dgm:cxn modelId="{81CDA7E5-DCDB-4523-9AD2-2BECB1905854}" type="presOf" srcId="{1FC61099-AE85-4C69-9294-30320D90CEEE}" destId="{544F4093-36A6-4337-AC5F-78507689D87E}" srcOrd="0" destOrd="1" presId="urn:microsoft.com/office/officeart/2005/8/layout/hList1"/>
    <dgm:cxn modelId="{C1069FF0-585E-4509-869B-B64B003C092B}" srcId="{02BFFBDA-30BF-4F67-AEC1-567FA968EAFC}" destId="{637C8361-0D7E-452D-96D9-905E99EB9EFD}" srcOrd="2" destOrd="0" parTransId="{91D3A6FB-CA39-4766-83FC-FF616AA29902}" sibTransId="{6E9446F8-2E7D-45D0-95A3-9F903BF4F5F7}"/>
    <dgm:cxn modelId="{0A7EA0F7-1869-47F2-A9AC-E43ADA260FF8}" srcId="{23C21FEB-1C9F-45AA-8310-5AE0E02835DA}" destId="{C92AC0C0-3A62-4EAC-A302-44D9E630B207}" srcOrd="3" destOrd="0" parTransId="{17267730-9658-4F08-B9D6-3CF917D17865}" sibTransId="{1276622E-BF65-49CF-8863-5483470C918A}"/>
    <dgm:cxn modelId="{B6EC962F-2032-41C2-A7D0-C8BD0DAF0C35}" type="presParOf" srcId="{14815616-8E5E-4E92-86C1-0AAFD19C05BA}" destId="{9DDA8C6A-2C51-44B1-ACFA-B80BB8C33EF8}" srcOrd="0" destOrd="0" presId="urn:microsoft.com/office/officeart/2005/8/layout/hList1"/>
    <dgm:cxn modelId="{4B0F3BDB-E4A3-47D2-B320-B4E16A957D80}" type="presParOf" srcId="{9DDA8C6A-2C51-44B1-ACFA-B80BB8C33EF8}" destId="{5D8BFA3D-6B2D-49EA-83CF-7255C1CB4DE9}" srcOrd="0" destOrd="0" presId="urn:microsoft.com/office/officeart/2005/8/layout/hList1"/>
    <dgm:cxn modelId="{E33088D9-7867-4DBF-BE02-2F2BD2BCF931}" type="presParOf" srcId="{9DDA8C6A-2C51-44B1-ACFA-B80BB8C33EF8}" destId="{BAAD343A-6CA8-481F-99D0-785163AD338A}" srcOrd="1" destOrd="0" presId="urn:microsoft.com/office/officeart/2005/8/layout/hList1"/>
    <dgm:cxn modelId="{4594F72D-9717-4C83-8A1D-ABF1EC66EF67}" type="presParOf" srcId="{14815616-8E5E-4E92-86C1-0AAFD19C05BA}" destId="{D693E280-82F0-4BE9-A629-66260A7BEFA3}" srcOrd="1" destOrd="0" presId="urn:microsoft.com/office/officeart/2005/8/layout/hList1"/>
    <dgm:cxn modelId="{E8F4F770-B07A-4BDC-B0EE-BB7240E5362A}" type="presParOf" srcId="{14815616-8E5E-4E92-86C1-0AAFD19C05BA}" destId="{0AEB0094-52C8-4863-A37A-7C399868FCD8}" srcOrd="2" destOrd="0" presId="urn:microsoft.com/office/officeart/2005/8/layout/hList1"/>
    <dgm:cxn modelId="{48547EC1-E949-4337-8E9E-1C46937F572C}" type="presParOf" srcId="{0AEB0094-52C8-4863-A37A-7C399868FCD8}" destId="{C4458D3F-F0ED-415C-8397-C76ED65361DE}" srcOrd="0" destOrd="0" presId="urn:microsoft.com/office/officeart/2005/8/layout/hList1"/>
    <dgm:cxn modelId="{F443360B-8965-49C3-AC83-AC52278C5E9D}" type="presParOf" srcId="{0AEB0094-52C8-4863-A37A-7C399868FCD8}" destId="{867A3F47-1EAA-411F-BECA-CB276C3C6430}" srcOrd="1" destOrd="0" presId="urn:microsoft.com/office/officeart/2005/8/layout/hList1"/>
    <dgm:cxn modelId="{3E57107D-03B9-41BC-9CDF-8B82AEFF0966}" type="presParOf" srcId="{14815616-8E5E-4E92-86C1-0AAFD19C05BA}" destId="{FB555AC3-BB15-49D9-B3C3-A8075C04EFF9}" srcOrd="3" destOrd="0" presId="urn:microsoft.com/office/officeart/2005/8/layout/hList1"/>
    <dgm:cxn modelId="{FD7AD2AD-B08D-484B-A6D5-977C35CE95D4}" type="presParOf" srcId="{14815616-8E5E-4E92-86C1-0AAFD19C05BA}" destId="{DFC40131-76A8-4F13-99B0-C04B6FE14F7D}" srcOrd="4" destOrd="0" presId="urn:microsoft.com/office/officeart/2005/8/layout/hList1"/>
    <dgm:cxn modelId="{D7565C05-C5B7-4DA2-B3EC-9D70A50C5CEB}" type="presParOf" srcId="{DFC40131-76A8-4F13-99B0-C04B6FE14F7D}" destId="{0B5717B4-535F-42D6-A561-0D2ABECFA203}" srcOrd="0" destOrd="0" presId="urn:microsoft.com/office/officeart/2005/8/layout/hList1"/>
    <dgm:cxn modelId="{823A2A00-ED78-477F-9BDE-ED2686BD4E71}" type="presParOf" srcId="{DFC40131-76A8-4F13-99B0-C04B6FE14F7D}" destId="{7043381D-6F2D-41DF-BF8D-1BE70F8C01D9}" srcOrd="1" destOrd="0" presId="urn:microsoft.com/office/officeart/2005/8/layout/hList1"/>
    <dgm:cxn modelId="{4973CAB5-059C-4C0A-A5A4-E39118D1FF17}" type="presParOf" srcId="{14815616-8E5E-4E92-86C1-0AAFD19C05BA}" destId="{4A28937B-2CE7-4943-8713-CBC24790F7B2}" srcOrd="5" destOrd="0" presId="urn:microsoft.com/office/officeart/2005/8/layout/hList1"/>
    <dgm:cxn modelId="{4F72156C-180B-4AD8-8FFE-7866A13CB33A}" type="presParOf" srcId="{14815616-8E5E-4E92-86C1-0AAFD19C05BA}" destId="{74466B41-F6B1-4E77-9F19-3B5C9A4CB14A}" srcOrd="6" destOrd="0" presId="urn:microsoft.com/office/officeart/2005/8/layout/hList1"/>
    <dgm:cxn modelId="{243C58CE-D129-40D2-854E-22A3D8223C78}" type="presParOf" srcId="{74466B41-F6B1-4E77-9F19-3B5C9A4CB14A}" destId="{09E6315A-E22A-460F-9398-409D108AF8D7}" srcOrd="0" destOrd="0" presId="urn:microsoft.com/office/officeart/2005/8/layout/hList1"/>
    <dgm:cxn modelId="{2BCB108F-B684-4270-9EFC-6F9DA786D52D}" type="presParOf" srcId="{74466B41-F6B1-4E77-9F19-3B5C9A4CB14A}" destId="{FD483E7F-52C1-4F06-B23D-F79A6F019490}" srcOrd="1" destOrd="0" presId="urn:microsoft.com/office/officeart/2005/8/layout/hList1"/>
    <dgm:cxn modelId="{271CB45A-08A1-4B55-AD43-1DF4F1776213}" type="presParOf" srcId="{14815616-8E5E-4E92-86C1-0AAFD19C05BA}" destId="{A870AD46-89BA-45C4-8D33-7EE34B10CD82}" srcOrd="7" destOrd="0" presId="urn:microsoft.com/office/officeart/2005/8/layout/hList1"/>
    <dgm:cxn modelId="{A3E3C43A-11C9-46BD-B5BF-345DFD64E5E9}" type="presParOf" srcId="{14815616-8E5E-4E92-86C1-0AAFD19C05BA}" destId="{3B40F0C5-6C93-4CF5-B4A7-16C118713D4C}" srcOrd="8" destOrd="0" presId="urn:microsoft.com/office/officeart/2005/8/layout/hList1"/>
    <dgm:cxn modelId="{AF21C2D5-91C4-40A5-BEB4-0FE7B87A95CA}" type="presParOf" srcId="{3B40F0C5-6C93-4CF5-B4A7-16C118713D4C}" destId="{BA44AE78-224C-4F0B-B804-E3600DD87CF3}" srcOrd="0" destOrd="0" presId="urn:microsoft.com/office/officeart/2005/8/layout/hList1"/>
    <dgm:cxn modelId="{EDB6D32E-BDCB-4B2F-800A-20F04B02007A}" type="presParOf" srcId="{3B40F0C5-6C93-4CF5-B4A7-16C118713D4C}" destId="{544F4093-36A6-4337-AC5F-78507689D87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30863C-1224-4508-855A-C22E4252DD99}" type="doc">
      <dgm:prSet loTypeId="urn:microsoft.com/office/officeart/2008/layout/LinedList" loCatId="list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26FEA47-FDE5-4268-A541-B3EFAEF4EE4B}">
      <dgm:prSet phldrT="[Text]" custT="1"/>
      <dgm:spPr/>
      <dgm:t>
        <a:bodyPr/>
        <a:lstStyle/>
        <a:p>
          <a:r>
            <a:rPr lang="en-US" sz="1000" b="1" i="0" dirty="0"/>
            <a:t>Search:</a:t>
          </a:r>
          <a:r>
            <a:rPr lang="en-US" sz="1000" b="0" i="0" dirty="0"/>
            <a:t> it is possible to search anything in cluster ,this can be a node, VM, Container, Storage or a pool.</a:t>
          </a:r>
          <a:endParaRPr lang="en-US" sz="1000" dirty="0"/>
        </a:p>
      </dgm:t>
    </dgm:pt>
    <dgm:pt modelId="{591E4096-DEA8-4CDC-8614-F2699616B7F1}" type="parTrans" cxnId="{06448641-29DC-4F30-9606-88AAA2499FF3}">
      <dgm:prSet/>
      <dgm:spPr/>
      <dgm:t>
        <a:bodyPr/>
        <a:lstStyle/>
        <a:p>
          <a:endParaRPr lang="en-US"/>
        </a:p>
      </dgm:t>
    </dgm:pt>
    <dgm:pt modelId="{D8811DD5-ED61-4D43-B3B5-19BE23922AB1}" type="sibTrans" cxnId="{06448641-29DC-4F30-9606-88AAA2499FF3}">
      <dgm:prSet/>
      <dgm:spPr/>
      <dgm:t>
        <a:bodyPr/>
        <a:lstStyle/>
        <a:p>
          <a:endParaRPr lang="en-US"/>
        </a:p>
      </dgm:t>
    </dgm:pt>
    <dgm:pt modelId="{21B9960E-390D-44A0-BAF2-5735856AB4EF}">
      <dgm:prSet custT="1"/>
      <dgm:spPr/>
      <dgm:t>
        <a:bodyPr/>
        <a:lstStyle/>
        <a:p>
          <a:r>
            <a:rPr lang="en-US" sz="1000" b="1" i="0" dirty="0"/>
            <a:t>Summary:</a:t>
          </a:r>
          <a:r>
            <a:rPr lang="en-US" sz="1000" b="0" i="0" dirty="0"/>
            <a:t> gives a brief overview over the cluster health.</a:t>
          </a:r>
        </a:p>
      </dgm:t>
    </dgm:pt>
    <dgm:pt modelId="{E1D11CCD-6BCF-4A39-818C-504731003790}" type="parTrans" cxnId="{25A9F7A0-D31B-40B0-A5AB-B79F97D032DD}">
      <dgm:prSet/>
      <dgm:spPr/>
      <dgm:t>
        <a:bodyPr/>
        <a:lstStyle/>
        <a:p>
          <a:endParaRPr lang="en-US"/>
        </a:p>
      </dgm:t>
    </dgm:pt>
    <dgm:pt modelId="{D4676183-7FA9-47F1-9E60-8D649B59C806}" type="sibTrans" cxnId="{25A9F7A0-D31B-40B0-A5AB-B79F97D032DD}">
      <dgm:prSet/>
      <dgm:spPr/>
      <dgm:t>
        <a:bodyPr/>
        <a:lstStyle/>
        <a:p>
          <a:endParaRPr lang="en-US"/>
        </a:p>
      </dgm:t>
    </dgm:pt>
    <dgm:pt modelId="{23A4AB1C-1593-47F0-9B9E-99FD44F780A9}">
      <dgm:prSet custT="1"/>
      <dgm:spPr/>
      <dgm:t>
        <a:bodyPr/>
        <a:lstStyle/>
        <a:p>
          <a:r>
            <a:rPr lang="en-US" sz="1000" b="1" i="0" dirty="0"/>
            <a:t>Options:</a:t>
          </a:r>
          <a:r>
            <a:rPr lang="en-US" sz="1000" b="0" i="0" dirty="0"/>
            <a:t> can show and set defaults, which apply cluster wide.</a:t>
          </a:r>
        </a:p>
      </dgm:t>
    </dgm:pt>
    <dgm:pt modelId="{A34467F9-1821-42F8-AA70-81E57CE00706}" type="parTrans" cxnId="{583780D3-CC3A-42BD-8CF1-CC1A0676046F}">
      <dgm:prSet/>
      <dgm:spPr/>
      <dgm:t>
        <a:bodyPr/>
        <a:lstStyle/>
        <a:p>
          <a:endParaRPr lang="en-US"/>
        </a:p>
      </dgm:t>
    </dgm:pt>
    <dgm:pt modelId="{19849A0A-6852-47C4-898E-F93361891B3A}" type="sibTrans" cxnId="{583780D3-CC3A-42BD-8CF1-CC1A0676046F}">
      <dgm:prSet/>
      <dgm:spPr/>
      <dgm:t>
        <a:bodyPr/>
        <a:lstStyle/>
        <a:p>
          <a:endParaRPr lang="en-US"/>
        </a:p>
      </dgm:t>
    </dgm:pt>
    <dgm:pt modelId="{C8D83906-6B3A-4ED5-AA0F-9831E957C2B9}">
      <dgm:prSet custT="1"/>
      <dgm:spPr/>
      <dgm:t>
        <a:bodyPr/>
        <a:lstStyle/>
        <a:p>
          <a:r>
            <a:rPr lang="en-US" sz="1000" b="1" i="0" dirty="0"/>
            <a:t>Storage:</a:t>
          </a:r>
          <a:r>
            <a:rPr lang="en-US" sz="1000" b="0" i="0" dirty="0"/>
            <a:t> is the place where a storage will add/managed/removed.</a:t>
          </a:r>
        </a:p>
      </dgm:t>
    </dgm:pt>
    <dgm:pt modelId="{DD9951FE-643A-4BC3-AA8C-DAAE8C12D117}" type="parTrans" cxnId="{C7F47A58-A479-4393-8247-8C1C3A8278B2}">
      <dgm:prSet/>
      <dgm:spPr/>
      <dgm:t>
        <a:bodyPr/>
        <a:lstStyle/>
        <a:p>
          <a:endParaRPr lang="en-US"/>
        </a:p>
      </dgm:t>
    </dgm:pt>
    <dgm:pt modelId="{4F36A47A-F24A-4749-8E10-6D114572D073}" type="sibTrans" cxnId="{C7F47A58-A479-4393-8247-8C1C3A8278B2}">
      <dgm:prSet/>
      <dgm:spPr/>
      <dgm:t>
        <a:bodyPr/>
        <a:lstStyle/>
        <a:p>
          <a:endParaRPr lang="en-US"/>
        </a:p>
      </dgm:t>
    </dgm:pt>
    <dgm:pt modelId="{EA766788-74E9-4EBE-A38D-0A79E23C5CFF}">
      <dgm:prSet custT="1"/>
      <dgm:spPr/>
      <dgm:t>
        <a:bodyPr/>
        <a:lstStyle/>
        <a:p>
          <a:r>
            <a:rPr lang="en-US" sz="1000" b="1" i="0" dirty="0"/>
            <a:t>Backup:</a:t>
          </a:r>
          <a:r>
            <a:rPr lang="en-US" sz="1000" b="0" i="0" dirty="0"/>
            <a:t> has the capability to schedule Backups. This is cluster wide, so you do not care about where the VM/Container are on your cluster at schedule time.</a:t>
          </a:r>
        </a:p>
      </dgm:t>
    </dgm:pt>
    <dgm:pt modelId="{53378CED-B4F2-4600-94D0-1C7B903A759E}" type="parTrans" cxnId="{40795F52-0BAC-45BB-9C28-382735E99629}">
      <dgm:prSet/>
      <dgm:spPr/>
      <dgm:t>
        <a:bodyPr/>
        <a:lstStyle/>
        <a:p>
          <a:endParaRPr lang="en-US"/>
        </a:p>
      </dgm:t>
    </dgm:pt>
    <dgm:pt modelId="{5B0CC38E-DDF1-4F87-B922-E3196125872E}" type="sibTrans" cxnId="{40795F52-0BAC-45BB-9C28-382735E99629}">
      <dgm:prSet/>
      <dgm:spPr/>
      <dgm:t>
        <a:bodyPr/>
        <a:lstStyle/>
        <a:p>
          <a:endParaRPr lang="en-US"/>
        </a:p>
      </dgm:t>
    </dgm:pt>
    <dgm:pt modelId="{8C145DDC-5C9E-44CB-8344-F88E7DFAA198}">
      <dgm:prSet custT="1"/>
      <dgm:spPr/>
      <dgm:t>
        <a:bodyPr/>
        <a:lstStyle/>
        <a:p>
          <a:r>
            <a:rPr lang="en-US" sz="1000" b="1" i="0" dirty="0"/>
            <a:t>Permissions:</a:t>
          </a:r>
          <a:r>
            <a:rPr lang="en-US" sz="1000" b="0" i="0" dirty="0"/>
            <a:t> will manage user and group permission, LDAP, MS-AD and Two-Factor authentication can be setup here.</a:t>
          </a:r>
        </a:p>
      </dgm:t>
    </dgm:pt>
    <dgm:pt modelId="{E8700BE2-1BFD-410E-A628-3B348D3D712C}" type="parTrans" cxnId="{06037B0B-356D-4A49-9857-D77ADCFB2C60}">
      <dgm:prSet/>
      <dgm:spPr/>
      <dgm:t>
        <a:bodyPr/>
        <a:lstStyle/>
        <a:p>
          <a:endParaRPr lang="en-US"/>
        </a:p>
      </dgm:t>
    </dgm:pt>
    <dgm:pt modelId="{E56D8948-4525-4353-AFE9-71A01B68E2B8}" type="sibTrans" cxnId="{06037B0B-356D-4A49-9857-D77ADCFB2C60}">
      <dgm:prSet/>
      <dgm:spPr/>
      <dgm:t>
        <a:bodyPr/>
        <a:lstStyle/>
        <a:p>
          <a:endParaRPr lang="en-US"/>
        </a:p>
      </dgm:t>
    </dgm:pt>
    <dgm:pt modelId="{C379935D-2861-4F1F-9720-51E49583FA81}">
      <dgm:prSet custT="1"/>
      <dgm:spPr/>
      <dgm:t>
        <a:bodyPr/>
        <a:lstStyle/>
        <a:p>
          <a:r>
            <a:rPr lang="en-US" sz="1000" b="1" i="0" dirty="0"/>
            <a:t>HA:</a:t>
          </a:r>
          <a:r>
            <a:rPr lang="en-US" sz="1000" b="0" i="0" dirty="0"/>
            <a:t> will manage the </a:t>
          </a:r>
          <a:r>
            <a:rPr lang="en-US" sz="1000" b="0" i="0" dirty="0" err="1"/>
            <a:t>Proxmox</a:t>
          </a:r>
          <a:r>
            <a:rPr lang="en-US" sz="1000" b="0" i="0" dirty="0"/>
            <a:t> VE High-Availability</a:t>
          </a:r>
        </a:p>
      </dgm:t>
    </dgm:pt>
    <dgm:pt modelId="{9F089D1E-F3D6-41FC-B6C5-9CCFDBA8C2FF}" type="parTrans" cxnId="{55601BCD-3B60-43FE-8A4A-5D3B297AAB40}">
      <dgm:prSet/>
      <dgm:spPr/>
      <dgm:t>
        <a:bodyPr/>
        <a:lstStyle/>
        <a:p>
          <a:endParaRPr lang="en-US"/>
        </a:p>
      </dgm:t>
    </dgm:pt>
    <dgm:pt modelId="{C34EC910-9182-4EE4-87BB-48DED4177823}" type="sibTrans" cxnId="{55601BCD-3B60-43FE-8A4A-5D3B297AAB40}">
      <dgm:prSet/>
      <dgm:spPr/>
      <dgm:t>
        <a:bodyPr/>
        <a:lstStyle/>
        <a:p>
          <a:endParaRPr lang="en-US"/>
        </a:p>
      </dgm:t>
    </dgm:pt>
    <dgm:pt modelId="{C7E98ACC-3823-413E-A5D5-9C309DCE8DA4}">
      <dgm:prSet custT="1"/>
      <dgm:spPr/>
      <dgm:t>
        <a:bodyPr/>
        <a:lstStyle/>
        <a:p>
          <a:r>
            <a:rPr lang="en-US" sz="1000" b="1" i="0" dirty="0"/>
            <a:t>Firewall:</a:t>
          </a:r>
          <a:r>
            <a:rPr lang="en-US" sz="1000" b="0" i="0" dirty="0"/>
            <a:t> on this level the </a:t>
          </a:r>
          <a:r>
            <a:rPr lang="en-US" sz="1000" b="0" i="0" dirty="0" err="1"/>
            <a:t>Proxmox</a:t>
          </a:r>
          <a:r>
            <a:rPr lang="en-US" sz="1000" b="0" i="0" dirty="0"/>
            <a:t> Firewall works cluster wide and makes templates which are cluster wide available.</a:t>
          </a:r>
        </a:p>
      </dgm:t>
    </dgm:pt>
    <dgm:pt modelId="{ABCA38B2-198E-4E82-9E72-7AA9DD55554C}" type="parTrans" cxnId="{316FDBA2-0C5D-4E90-B6E3-594F8010757B}">
      <dgm:prSet/>
      <dgm:spPr/>
      <dgm:t>
        <a:bodyPr/>
        <a:lstStyle/>
        <a:p>
          <a:endParaRPr lang="en-US"/>
        </a:p>
      </dgm:t>
    </dgm:pt>
    <dgm:pt modelId="{53097F82-57D9-4CAB-B61C-1B1F610DD5E6}" type="sibTrans" cxnId="{316FDBA2-0C5D-4E90-B6E3-594F8010757B}">
      <dgm:prSet/>
      <dgm:spPr/>
      <dgm:t>
        <a:bodyPr/>
        <a:lstStyle/>
        <a:p>
          <a:endParaRPr lang="en-US"/>
        </a:p>
      </dgm:t>
    </dgm:pt>
    <dgm:pt modelId="{72149E9B-A77B-4DC8-BDBC-BA00BD1955AC}">
      <dgm:prSet custT="1"/>
      <dgm:spPr/>
      <dgm:t>
        <a:bodyPr/>
        <a:lstStyle/>
        <a:p>
          <a:r>
            <a:rPr lang="en-US" sz="1200" b="1" i="0" dirty="0"/>
            <a:t>Support:</a:t>
          </a:r>
          <a:r>
            <a:rPr lang="en-US" sz="1200" b="0" i="0" dirty="0"/>
            <a:t> here you get all information about your support subscription</a:t>
          </a:r>
        </a:p>
      </dgm:t>
    </dgm:pt>
    <dgm:pt modelId="{8CDED012-2956-4506-BCD4-59F2752EBA64}" type="parTrans" cxnId="{DE85C842-0FEF-4AB4-890D-B9A4389BE335}">
      <dgm:prSet/>
      <dgm:spPr/>
      <dgm:t>
        <a:bodyPr/>
        <a:lstStyle/>
        <a:p>
          <a:endParaRPr lang="en-US"/>
        </a:p>
      </dgm:t>
    </dgm:pt>
    <dgm:pt modelId="{FC3E6178-227F-4F65-8F6B-C11D506DCA84}" type="sibTrans" cxnId="{DE85C842-0FEF-4AB4-890D-B9A4389BE335}">
      <dgm:prSet/>
      <dgm:spPr/>
      <dgm:t>
        <a:bodyPr/>
        <a:lstStyle/>
        <a:p>
          <a:endParaRPr lang="en-US"/>
        </a:p>
      </dgm:t>
    </dgm:pt>
    <dgm:pt modelId="{0F5ABF47-3185-4A3C-A9A7-584016DD0E92}" type="pres">
      <dgm:prSet presAssocID="{F030863C-1224-4508-855A-C22E4252DD99}" presName="vert0" presStyleCnt="0">
        <dgm:presLayoutVars>
          <dgm:dir/>
          <dgm:animOne val="branch"/>
          <dgm:animLvl val="lvl"/>
        </dgm:presLayoutVars>
      </dgm:prSet>
      <dgm:spPr/>
    </dgm:pt>
    <dgm:pt modelId="{0E4D4592-8DCB-4A33-BD53-D318347D74B4}" type="pres">
      <dgm:prSet presAssocID="{A26FEA47-FDE5-4268-A541-B3EFAEF4EE4B}" presName="thickLine" presStyleLbl="alignNode1" presStyleIdx="0" presStyleCnt="9"/>
      <dgm:spPr/>
    </dgm:pt>
    <dgm:pt modelId="{ED2EBD8B-07BC-4B1D-8A97-58ABD0EF061F}" type="pres">
      <dgm:prSet presAssocID="{A26FEA47-FDE5-4268-A541-B3EFAEF4EE4B}" presName="horz1" presStyleCnt="0"/>
      <dgm:spPr/>
    </dgm:pt>
    <dgm:pt modelId="{7AD1B0D6-8889-4B61-AB61-28085E1FC036}" type="pres">
      <dgm:prSet presAssocID="{A26FEA47-FDE5-4268-A541-B3EFAEF4EE4B}" presName="tx1" presStyleLbl="revTx" presStyleIdx="0" presStyleCnt="9"/>
      <dgm:spPr/>
    </dgm:pt>
    <dgm:pt modelId="{28DF4593-A0B8-4210-942D-44E4B2D7E67F}" type="pres">
      <dgm:prSet presAssocID="{A26FEA47-FDE5-4268-A541-B3EFAEF4EE4B}" presName="vert1" presStyleCnt="0"/>
      <dgm:spPr/>
    </dgm:pt>
    <dgm:pt modelId="{0C47C169-0550-4497-B5C2-B596B318B032}" type="pres">
      <dgm:prSet presAssocID="{21B9960E-390D-44A0-BAF2-5735856AB4EF}" presName="thickLine" presStyleLbl="alignNode1" presStyleIdx="1" presStyleCnt="9"/>
      <dgm:spPr/>
    </dgm:pt>
    <dgm:pt modelId="{187A1177-6937-4BFF-B8EE-16856255F1F2}" type="pres">
      <dgm:prSet presAssocID="{21B9960E-390D-44A0-BAF2-5735856AB4EF}" presName="horz1" presStyleCnt="0"/>
      <dgm:spPr/>
    </dgm:pt>
    <dgm:pt modelId="{DDFF8DD1-E15F-43BF-BE44-787482D9356C}" type="pres">
      <dgm:prSet presAssocID="{21B9960E-390D-44A0-BAF2-5735856AB4EF}" presName="tx1" presStyleLbl="revTx" presStyleIdx="1" presStyleCnt="9"/>
      <dgm:spPr/>
    </dgm:pt>
    <dgm:pt modelId="{363EBCCB-1F06-4726-8CA6-CF58FDCD4035}" type="pres">
      <dgm:prSet presAssocID="{21B9960E-390D-44A0-BAF2-5735856AB4EF}" presName="vert1" presStyleCnt="0"/>
      <dgm:spPr/>
    </dgm:pt>
    <dgm:pt modelId="{CFC5AE63-93B2-41F2-A450-F78F735933F0}" type="pres">
      <dgm:prSet presAssocID="{23A4AB1C-1593-47F0-9B9E-99FD44F780A9}" presName="thickLine" presStyleLbl="alignNode1" presStyleIdx="2" presStyleCnt="9"/>
      <dgm:spPr/>
    </dgm:pt>
    <dgm:pt modelId="{B5B53B37-AF47-4FCD-8611-4FD41F5A1EE9}" type="pres">
      <dgm:prSet presAssocID="{23A4AB1C-1593-47F0-9B9E-99FD44F780A9}" presName="horz1" presStyleCnt="0"/>
      <dgm:spPr/>
    </dgm:pt>
    <dgm:pt modelId="{7CEFB4B2-89DE-4F62-B7AF-5E9F735DD33F}" type="pres">
      <dgm:prSet presAssocID="{23A4AB1C-1593-47F0-9B9E-99FD44F780A9}" presName="tx1" presStyleLbl="revTx" presStyleIdx="2" presStyleCnt="9"/>
      <dgm:spPr/>
    </dgm:pt>
    <dgm:pt modelId="{432BC6FD-4EDD-4110-A501-3C2E55D69C0F}" type="pres">
      <dgm:prSet presAssocID="{23A4AB1C-1593-47F0-9B9E-99FD44F780A9}" presName="vert1" presStyleCnt="0"/>
      <dgm:spPr/>
    </dgm:pt>
    <dgm:pt modelId="{6ECBF6F8-9D31-47CF-8FCC-E711024E8B18}" type="pres">
      <dgm:prSet presAssocID="{C8D83906-6B3A-4ED5-AA0F-9831E957C2B9}" presName="thickLine" presStyleLbl="alignNode1" presStyleIdx="3" presStyleCnt="9"/>
      <dgm:spPr/>
    </dgm:pt>
    <dgm:pt modelId="{9A346FED-D12B-4D5A-B812-B5EEE38F63EE}" type="pres">
      <dgm:prSet presAssocID="{C8D83906-6B3A-4ED5-AA0F-9831E957C2B9}" presName="horz1" presStyleCnt="0"/>
      <dgm:spPr/>
    </dgm:pt>
    <dgm:pt modelId="{CA77C706-24DA-4C5F-9C56-B9098D10FEB6}" type="pres">
      <dgm:prSet presAssocID="{C8D83906-6B3A-4ED5-AA0F-9831E957C2B9}" presName="tx1" presStyleLbl="revTx" presStyleIdx="3" presStyleCnt="9"/>
      <dgm:spPr/>
    </dgm:pt>
    <dgm:pt modelId="{71A51A1E-E9ED-4578-9AA6-5A0E05B4597C}" type="pres">
      <dgm:prSet presAssocID="{C8D83906-6B3A-4ED5-AA0F-9831E957C2B9}" presName="vert1" presStyleCnt="0"/>
      <dgm:spPr/>
    </dgm:pt>
    <dgm:pt modelId="{594A4EAF-8CB8-41EA-8BD8-8CD207511905}" type="pres">
      <dgm:prSet presAssocID="{EA766788-74E9-4EBE-A38D-0A79E23C5CFF}" presName="thickLine" presStyleLbl="alignNode1" presStyleIdx="4" presStyleCnt="9"/>
      <dgm:spPr/>
    </dgm:pt>
    <dgm:pt modelId="{0E783A42-4873-4A2A-A453-B1BC9A16605C}" type="pres">
      <dgm:prSet presAssocID="{EA766788-74E9-4EBE-A38D-0A79E23C5CFF}" presName="horz1" presStyleCnt="0"/>
      <dgm:spPr/>
    </dgm:pt>
    <dgm:pt modelId="{42A118BB-A22C-46F3-8AAB-F20B36AD0899}" type="pres">
      <dgm:prSet presAssocID="{EA766788-74E9-4EBE-A38D-0A79E23C5CFF}" presName="tx1" presStyleLbl="revTx" presStyleIdx="4" presStyleCnt="9"/>
      <dgm:spPr/>
    </dgm:pt>
    <dgm:pt modelId="{F10785D3-719A-4B18-9479-FEDBBA5034BD}" type="pres">
      <dgm:prSet presAssocID="{EA766788-74E9-4EBE-A38D-0A79E23C5CFF}" presName="vert1" presStyleCnt="0"/>
      <dgm:spPr/>
    </dgm:pt>
    <dgm:pt modelId="{5BBF08F5-1FA0-4D53-A06C-9E22EFEBD427}" type="pres">
      <dgm:prSet presAssocID="{8C145DDC-5C9E-44CB-8344-F88E7DFAA198}" presName="thickLine" presStyleLbl="alignNode1" presStyleIdx="5" presStyleCnt="9"/>
      <dgm:spPr/>
    </dgm:pt>
    <dgm:pt modelId="{1041F075-F97F-4675-B55C-8D812AD95325}" type="pres">
      <dgm:prSet presAssocID="{8C145DDC-5C9E-44CB-8344-F88E7DFAA198}" presName="horz1" presStyleCnt="0"/>
      <dgm:spPr/>
    </dgm:pt>
    <dgm:pt modelId="{942F0BFE-5E3C-4FA4-9E84-5486F10049F8}" type="pres">
      <dgm:prSet presAssocID="{8C145DDC-5C9E-44CB-8344-F88E7DFAA198}" presName="tx1" presStyleLbl="revTx" presStyleIdx="5" presStyleCnt="9"/>
      <dgm:spPr/>
    </dgm:pt>
    <dgm:pt modelId="{A6CAEFF5-F905-4E74-AC0B-177EB9D2A96E}" type="pres">
      <dgm:prSet presAssocID="{8C145DDC-5C9E-44CB-8344-F88E7DFAA198}" presName="vert1" presStyleCnt="0"/>
      <dgm:spPr/>
    </dgm:pt>
    <dgm:pt modelId="{F912F0CC-7A30-43DF-948D-99D4B71DDFE4}" type="pres">
      <dgm:prSet presAssocID="{C379935D-2861-4F1F-9720-51E49583FA81}" presName="thickLine" presStyleLbl="alignNode1" presStyleIdx="6" presStyleCnt="9"/>
      <dgm:spPr/>
    </dgm:pt>
    <dgm:pt modelId="{95B20C99-4620-46C4-ABA8-27B69BF4898E}" type="pres">
      <dgm:prSet presAssocID="{C379935D-2861-4F1F-9720-51E49583FA81}" presName="horz1" presStyleCnt="0"/>
      <dgm:spPr/>
    </dgm:pt>
    <dgm:pt modelId="{16345BFC-9342-406F-98B5-0D8640FF2287}" type="pres">
      <dgm:prSet presAssocID="{C379935D-2861-4F1F-9720-51E49583FA81}" presName="tx1" presStyleLbl="revTx" presStyleIdx="6" presStyleCnt="9"/>
      <dgm:spPr/>
    </dgm:pt>
    <dgm:pt modelId="{AC0691A7-78AB-48B5-8951-4B49F687F597}" type="pres">
      <dgm:prSet presAssocID="{C379935D-2861-4F1F-9720-51E49583FA81}" presName="vert1" presStyleCnt="0"/>
      <dgm:spPr/>
    </dgm:pt>
    <dgm:pt modelId="{D3B26F1F-CD55-402D-A134-37CD1C0EFE2A}" type="pres">
      <dgm:prSet presAssocID="{C7E98ACC-3823-413E-A5D5-9C309DCE8DA4}" presName="thickLine" presStyleLbl="alignNode1" presStyleIdx="7" presStyleCnt="9"/>
      <dgm:spPr/>
    </dgm:pt>
    <dgm:pt modelId="{F2F2A9C6-560A-4A3F-B83B-BCD6914C7B86}" type="pres">
      <dgm:prSet presAssocID="{C7E98ACC-3823-413E-A5D5-9C309DCE8DA4}" presName="horz1" presStyleCnt="0"/>
      <dgm:spPr/>
    </dgm:pt>
    <dgm:pt modelId="{0D1D3619-D31E-443E-BEBB-1758EB818F15}" type="pres">
      <dgm:prSet presAssocID="{C7E98ACC-3823-413E-A5D5-9C309DCE8DA4}" presName="tx1" presStyleLbl="revTx" presStyleIdx="7" presStyleCnt="9"/>
      <dgm:spPr/>
    </dgm:pt>
    <dgm:pt modelId="{534976F1-8ABF-4CF9-B137-420BEF46B7BC}" type="pres">
      <dgm:prSet presAssocID="{C7E98ACC-3823-413E-A5D5-9C309DCE8DA4}" presName="vert1" presStyleCnt="0"/>
      <dgm:spPr/>
    </dgm:pt>
    <dgm:pt modelId="{B19389E7-ED63-4A7D-800D-10296D1819C3}" type="pres">
      <dgm:prSet presAssocID="{72149E9B-A77B-4DC8-BDBC-BA00BD1955AC}" presName="thickLine" presStyleLbl="alignNode1" presStyleIdx="8" presStyleCnt="9"/>
      <dgm:spPr/>
    </dgm:pt>
    <dgm:pt modelId="{3D00FA5E-37EB-47DA-B52F-ABA0A81ED706}" type="pres">
      <dgm:prSet presAssocID="{72149E9B-A77B-4DC8-BDBC-BA00BD1955AC}" presName="horz1" presStyleCnt="0"/>
      <dgm:spPr/>
    </dgm:pt>
    <dgm:pt modelId="{9E9B964C-EE39-44BE-8898-6FA075ECE5A5}" type="pres">
      <dgm:prSet presAssocID="{72149E9B-A77B-4DC8-BDBC-BA00BD1955AC}" presName="tx1" presStyleLbl="revTx" presStyleIdx="8" presStyleCnt="9"/>
      <dgm:spPr/>
    </dgm:pt>
    <dgm:pt modelId="{3A482FC1-C797-44D1-B72C-753D12F9F9CC}" type="pres">
      <dgm:prSet presAssocID="{72149E9B-A77B-4DC8-BDBC-BA00BD1955AC}" presName="vert1" presStyleCnt="0"/>
      <dgm:spPr/>
    </dgm:pt>
  </dgm:ptLst>
  <dgm:cxnLst>
    <dgm:cxn modelId="{5E97290A-2AD8-44F9-AADE-887CCA4F7C53}" type="presOf" srcId="{F030863C-1224-4508-855A-C22E4252DD99}" destId="{0F5ABF47-3185-4A3C-A9A7-584016DD0E92}" srcOrd="0" destOrd="0" presId="urn:microsoft.com/office/officeart/2008/layout/LinedList"/>
    <dgm:cxn modelId="{06037B0B-356D-4A49-9857-D77ADCFB2C60}" srcId="{F030863C-1224-4508-855A-C22E4252DD99}" destId="{8C145DDC-5C9E-44CB-8344-F88E7DFAA198}" srcOrd="5" destOrd="0" parTransId="{E8700BE2-1BFD-410E-A628-3B348D3D712C}" sibTransId="{E56D8948-4525-4353-AFE9-71A01B68E2B8}"/>
    <dgm:cxn modelId="{6FB7390D-1161-4ADB-A1E2-4DCFA3EB12FC}" type="presOf" srcId="{72149E9B-A77B-4DC8-BDBC-BA00BD1955AC}" destId="{9E9B964C-EE39-44BE-8898-6FA075ECE5A5}" srcOrd="0" destOrd="0" presId="urn:microsoft.com/office/officeart/2008/layout/LinedList"/>
    <dgm:cxn modelId="{6395940E-0C9B-4EF0-8FBE-8BFEAB5DA633}" type="presOf" srcId="{8C145DDC-5C9E-44CB-8344-F88E7DFAA198}" destId="{942F0BFE-5E3C-4FA4-9E84-5486F10049F8}" srcOrd="0" destOrd="0" presId="urn:microsoft.com/office/officeart/2008/layout/LinedList"/>
    <dgm:cxn modelId="{DB6DCA19-510E-438A-B530-4CE95246315F}" type="presOf" srcId="{A26FEA47-FDE5-4268-A541-B3EFAEF4EE4B}" destId="{7AD1B0D6-8889-4B61-AB61-28085E1FC036}" srcOrd="0" destOrd="0" presId="urn:microsoft.com/office/officeart/2008/layout/LinedList"/>
    <dgm:cxn modelId="{9AE6B622-623F-4E0E-943C-5CE9E9C9E07F}" type="presOf" srcId="{C8D83906-6B3A-4ED5-AA0F-9831E957C2B9}" destId="{CA77C706-24DA-4C5F-9C56-B9098D10FEB6}" srcOrd="0" destOrd="0" presId="urn:microsoft.com/office/officeart/2008/layout/LinedList"/>
    <dgm:cxn modelId="{DB757227-CD00-425D-8B2B-5E36526B6877}" type="presOf" srcId="{23A4AB1C-1593-47F0-9B9E-99FD44F780A9}" destId="{7CEFB4B2-89DE-4F62-B7AF-5E9F735DD33F}" srcOrd="0" destOrd="0" presId="urn:microsoft.com/office/officeart/2008/layout/LinedList"/>
    <dgm:cxn modelId="{DC67A95B-A8C4-4CF2-8CB2-E2C53B9BFCCB}" type="presOf" srcId="{EA766788-74E9-4EBE-A38D-0A79E23C5CFF}" destId="{42A118BB-A22C-46F3-8AAB-F20B36AD0899}" srcOrd="0" destOrd="0" presId="urn:microsoft.com/office/officeart/2008/layout/LinedList"/>
    <dgm:cxn modelId="{06448641-29DC-4F30-9606-88AAA2499FF3}" srcId="{F030863C-1224-4508-855A-C22E4252DD99}" destId="{A26FEA47-FDE5-4268-A541-B3EFAEF4EE4B}" srcOrd="0" destOrd="0" parTransId="{591E4096-DEA8-4CDC-8614-F2699616B7F1}" sibTransId="{D8811DD5-ED61-4D43-B3B5-19BE23922AB1}"/>
    <dgm:cxn modelId="{DE85C842-0FEF-4AB4-890D-B9A4389BE335}" srcId="{F030863C-1224-4508-855A-C22E4252DD99}" destId="{72149E9B-A77B-4DC8-BDBC-BA00BD1955AC}" srcOrd="8" destOrd="0" parTransId="{8CDED012-2956-4506-BCD4-59F2752EBA64}" sibTransId="{FC3E6178-227F-4F65-8F6B-C11D506DCA84}"/>
    <dgm:cxn modelId="{40795F52-0BAC-45BB-9C28-382735E99629}" srcId="{F030863C-1224-4508-855A-C22E4252DD99}" destId="{EA766788-74E9-4EBE-A38D-0A79E23C5CFF}" srcOrd="4" destOrd="0" parTransId="{53378CED-B4F2-4600-94D0-1C7B903A759E}" sibTransId="{5B0CC38E-DDF1-4F87-B922-E3196125872E}"/>
    <dgm:cxn modelId="{C7F47A58-A479-4393-8247-8C1C3A8278B2}" srcId="{F030863C-1224-4508-855A-C22E4252DD99}" destId="{C8D83906-6B3A-4ED5-AA0F-9831E957C2B9}" srcOrd="3" destOrd="0" parTransId="{DD9951FE-643A-4BC3-AA8C-DAAE8C12D117}" sibTransId="{4F36A47A-F24A-4749-8E10-6D114572D073}"/>
    <dgm:cxn modelId="{C2ED9587-BCB0-4D75-950F-18E484564FB9}" type="presOf" srcId="{C7E98ACC-3823-413E-A5D5-9C309DCE8DA4}" destId="{0D1D3619-D31E-443E-BEBB-1758EB818F15}" srcOrd="0" destOrd="0" presId="urn:microsoft.com/office/officeart/2008/layout/LinedList"/>
    <dgm:cxn modelId="{25A9F7A0-D31B-40B0-A5AB-B79F97D032DD}" srcId="{F030863C-1224-4508-855A-C22E4252DD99}" destId="{21B9960E-390D-44A0-BAF2-5735856AB4EF}" srcOrd="1" destOrd="0" parTransId="{E1D11CCD-6BCF-4A39-818C-504731003790}" sibTransId="{D4676183-7FA9-47F1-9E60-8D649B59C806}"/>
    <dgm:cxn modelId="{53587CA2-7210-4EA5-8F2C-EC54F934CA2F}" type="presOf" srcId="{C379935D-2861-4F1F-9720-51E49583FA81}" destId="{16345BFC-9342-406F-98B5-0D8640FF2287}" srcOrd="0" destOrd="0" presId="urn:microsoft.com/office/officeart/2008/layout/LinedList"/>
    <dgm:cxn modelId="{316FDBA2-0C5D-4E90-B6E3-594F8010757B}" srcId="{F030863C-1224-4508-855A-C22E4252DD99}" destId="{C7E98ACC-3823-413E-A5D5-9C309DCE8DA4}" srcOrd="7" destOrd="0" parTransId="{ABCA38B2-198E-4E82-9E72-7AA9DD55554C}" sibTransId="{53097F82-57D9-4CAB-B61C-1B1F610DD5E6}"/>
    <dgm:cxn modelId="{55601BCD-3B60-43FE-8A4A-5D3B297AAB40}" srcId="{F030863C-1224-4508-855A-C22E4252DD99}" destId="{C379935D-2861-4F1F-9720-51E49583FA81}" srcOrd="6" destOrd="0" parTransId="{9F089D1E-F3D6-41FC-B6C5-9CCFDBA8C2FF}" sibTransId="{C34EC910-9182-4EE4-87BB-48DED4177823}"/>
    <dgm:cxn modelId="{0246CFCE-3676-4709-A725-9E9F141EEAE7}" type="presOf" srcId="{21B9960E-390D-44A0-BAF2-5735856AB4EF}" destId="{DDFF8DD1-E15F-43BF-BE44-787482D9356C}" srcOrd="0" destOrd="0" presId="urn:microsoft.com/office/officeart/2008/layout/LinedList"/>
    <dgm:cxn modelId="{583780D3-CC3A-42BD-8CF1-CC1A0676046F}" srcId="{F030863C-1224-4508-855A-C22E4252DD99}" destId="{23A4AB1C-1593-47F0-9B9E-99FD44F780A9}" srcOrd="2" destOrd="0" parTransId="{A34467F9-1821-42F8-AA70-81E57CE00706}" sibTransId="{19849A0A-6852-47C4-898E-F93361891B3A}"/>
    <dgm:cxn modelId="{AA8F24A8-A0D9-4F40-A5AA-97A8AA874FA6}" type="presParOf" srcId="{0F5ABF47-3185-4A3C-A9A7-584016DD0E92}" destId="{0E4D4592-8DCB-4A33-BD53-D318347D74B4}" srcOrd="0" destOrd="0" presId="urn:microsoft.com/office/officeart/2008/layout/LinedList"/>
    <dgm:cxn modelId="{1F9D1A14-1DE9-46A9-A180-E5F76FD108B4}" type="presParOf" srcId="{0F5ABF47-3185-4A3C-A9A7-584016DD0E92}" destId="{ED2EBD8B-07BC-4B1D-8A97-58ABD0EF061F}" srcOrd="1" destOrd="0" presId="urn:microsoft.com/office/officeart/2008/layout/LinedList"/>
    <dgm:cxn modelId="{B062060A-47FD-4B33-9F7D-85A2866DF617}" type="presParOf" srcId="{ED2EBD8B-07BC-4B1D-8A97-58ABD0EF061F}" destId="{7AD1B0D6-8889-4B61-AB61-28085E1FC036}" srcOrd="0" destOrd="0" presId="urn:microsoft.com/office/officeart/2008/layout/LinedList"/>
    <dgm:cxn modelId="{CA065B45-4DBF-4F3C-A4A1-89D4BFF7A118}" type="presParOf" srcId="{ED2EBD8B-07BC-4B1D-8A97-58ABD0EF061F}" destId="{28DF4593-A0B8-4210-942D-44E4B2D7E67F}" srcOrd="1" destOrd="0" presId="urn:microsoft.com/office/officeart/2008/layout/LinedList"/>
    <dgm:cxn modelId="{09E5F9B4-A53B-42AB-A0F0-C2A69C4997FF}" type="presParOf" srcId="{0F5ABF47-3185-4A3C-A9A7-584016DD0E92}" destId="{0C47C169-0550-4497-B5C2-B596B318B032}" srcOrd="2" destOrd="0" presId="urn:microsoft.com/office/officeart/2008/layout/LinedList"/>
    <dgm:cxn modelId="{D54D0E55-C535-44DB-A30F-2A7651E3C86F}" type="presParOf" srcId="{0F5ABF47-3185-4A3C-A9A7-584016DD0E92}" destId="{187A1177-6937-4BFF-B8EE-16856255F1F2}" srcOrd="3" destOrd="0" presId="urn:microsoft.com/office/officeart/2008/layout/LinedList"/>
    <dgm:cxn modelId="{3D4BC175-3E4A-4443-98DD-FA29B19802C5}" type="presParOf" srcId="{187A1177-6937-4BFF-B8EE-16856255F1F2}" destId="{DDFF8DD1-E15F-43BF-BE44-787482D9356C}" srcOrd="0" destOrd="0" presId="urn:microsoft.com/office/officeart/2008/layout/LinedList"/>
    <dgm:cxn modelId="{6C5D3504-8212-4F43-8698-3669A3D323DF}" type="presParOf" srcId="{187A1177-6937-4BFF-B8EE-16856255F1F2}" destId="{363EBCCB-1F06-4726-8CA6-CF58FDCD4035}" srcOrd="1" destOrd="0" presId="urn:microsoft.com/office/officeart/2008/layout/LinedList"/>
    <dgm:cxn modelId="{4AB97925-1137-4BAF-95B6-362643F0F9F7}" type="presParOf" srcId="{0F5ABF47-3185-4A3C-A9A7-584016DD0E92}" destId="{CFC5AE63-93B2-41F2-A450-F78F735933F0}" srcOrd="4" destOrd="0" presId="urn:microsoft.com/office/officeart/2008/layout/LinedList"/>
    <dgm:cxn modelId="{DCBFCE20-168D-4545-BC0E-F4ED1C51A756}" type="presParOf" srcId="{0F5ABF47-3185-4A3C-A9A7-584016DD0E92}" destId="{B5B53B37-AF47-4FCD-8611-4FD41F5A1EE9}" srcOrd="5" destOrd="0" presId="urn:microsoft.com/office/officeart/2008/layout/LinedList"/>
    <dgm:cxn modelId="{BFCFB6C9-DD05-4E39-97C3-09F0A22B98A5}" type="presParOf" srcId="{B5B53B37-AF47-4FCD-8611-4FD41F5A1EE9}" destId="{7CEFB4B2-89DE-4F62-B7AF-5E9F735DD33F}" srcOrd="0" destOrd="0" presId="urn:microsoft.com/office/officeart/2008/layout/LinedList"/>
    <dgm:cxn modelId="{33BAC487-065E-43F6-BCAB-091A1A86D956}" type="presParOf" srcId="{B5B53B37-AF47-4FCD-8611-4FD41F5A1EE9}" destId="{432BC6FD-4EDD-4110-A501-3C2E55D69C0F}" srcOrd="1" destOrd="0" presId="urn:microsoft.com/office/officeart/2008/layout/LinedList"/>
    <dgm:cxn modelId="{B2D46837-C360-4F1B-B700-4F1BBAF68604}" type="presParOf" srcId="{0F5ABF47-3185-4A3C-A9A7-584016DD0E92}" destId="{6ECBF6F8-9D31-47CF-8FCC-E711024E8B18}" srcOrd="6" destOrd="0" presId="urn:microsoft.com/office/officeart/2008/layout/LinedList"/>
    <dgm:cxn modelId="{52E6BD5B-9A93-48AB-A6FE-0CF37BDA12AA}" type="presParOf" srcId="{0F5ABF47-3185-4A3C-A9A7-584016DD0E92}" destId="{9A346FED-D12B-4D5A-B812-B5EEE38F63EE}" srcOrd="7" destOrd="0" presId="urn:microsoft.com/office/officeart/2008/layout/LinedList"/>
    <dgm:cxn modelId="{36097F53-CE5D-4C1E-910D-7658BC67691F}" type="presParOf" srcId="{9A346FED-D12B-4D5A-B812-B5EEE38F63EE}" destId="{CA77C706-24DA-4C5F-9C56-B9098D10FEB6}" srcOrd="0" destOrd="0" presId="urn:microsoft.com/office/officeart/2008/layout/LinedList"/>
    <dgm:cxn modelId="{8AE5F60E-97D3-4314-AF23-78AC3DA46EA1}" type="presParOf" srcId="{9A346FED-D12B-4D5A-B812-B5EEE38F63EE}" destId="{71A51A1E-E9ED-4578-9AA6-5A0E05B4597C}" srcOrd="1" destOrd="0" presId="urn:microsoft.com/office/officeart/2008/layout/LinedList"/>
    <dgm:cxn modelId="{2B1CD31F-C2A8-46B6-AD14-E03653A46D13}" type="presParOf" srcId="{0F5ABF47-3185-4A3C-A9A7-584016DD0E92}" destId="{594A4EAF-8CB8-41EA-8BD8-8CD207511905}" srcOrd="8" destOrd="0" presId="urn:microsoft.com/office/officeart/2008/layout/LinedList"/>
    <dgm:cxn modelId="{720D1BAD-7A45-4BFB-9531-2CA6FA4C7A14}" type="presParOf" srcId="{0F5ABF47-3185-4A3C-A9A7-584016DD0E92}" destId="{0E783A42-4873-4A2A-A453-B1BC9A16605C}" srcOrd="9" destOrd="0" presId="urn:microsoft.com/office/officeart/2008/layout/LinedList"/>
    <dgm:cxn modelId="{F97A9612-1859-4E92-A0C7-9240F048F1BB}" type="presParOf" srcId="{0E783A42-4873-4A2A-A453-B1BC9A16605C}" destId="{42A118BB-A22C-46F3-8AAB-F20B36AD0899}" srcOrd="0" destOrd="0" presId="urn:microsoft.com/office/officeart/2008/layout/LinedList"/>
    <dgm:cxn modelId="{BA978954-EB96-4298-A7E3-4530A8BDF200}" type="presParOf" srcId="{0E783A42-4873-4A2A-A453-B1BC9A16605C}" destId="{F10785D3-719A-4B18-9479-FEDBBA5034BD}" srcOrd="1" destOrd="0" presId="urn:microsoft.com/office/officeart/2008/layout/LinedList"/>
    <dgm:cxn modelId="{06719B79-8EF1-4D8B-99DD-20B9E7E61EC9}" type="presParOf" srcId="{0F5ABF47-3185-4A3C-A9A7-584016DD0E92}" destId="{5BBF08F5-1FA0-4D53-A06C-9E22EFEBD427}" srcOrd="10" destOrd="0" presId="urn:microsoft.com/office/officeart/2008/layout/LinedList"/>
    <dgm:cxn modelId="{04DBD6E5-3ACD-4AC0-BF23-C92FDF7ED862}" type="presParOf" srcId="{0F5ABF47-3185-4A3C-A9A7-584016DD0E92}" destId="{1041F075-F97F-4675-B55C-8D812AD95325}" srcOrd="11" destOrd="0" presId="urn:microsoft.com/office/officeart/2008/layout/LinedList"/>
    <dgm:cxn modelId="{8D89C0FF-E0E5-4FF2-8915-347BDE52F461}" type="presParOf" srcId="{1041F075-F97F-4675-B55C-8D812AD95325}" destId="{942F0BFE-5E3C-4FA4-9E84-5486F10049F8}" srcOrd="0" destOrd="0" presId="urn:microsoft.com/office/officeart/2008/layout/LinedList"/>
    <dgm:cxn modelId="{4015E9C1-E5B9-47CD-9DC0-50CDE480FB5E}" type="presParOf" srcId="{1041F075-F97F-4675-B55C-8D812AD95325}" destId="{A6CAEFF5-F905-4E74-AC0B-177EB9D2A96E}" srcOrd="1" destOrd="0" presId="urn:microsoft.com/office/officeart/2008/layout/LinedList"/>
    <dgm:cxn modelId="{E7F406E6-690F-49E8-8109-CDA31811BBEA}" type="presParOf" srcId="{0F5ABF47-3185-4A3C-A9A7-584016DD0E92}" destId="{F912F0CC-7A30-43DF-948D-99D4B71DDFE4}" srcOrd="12" destOrd="0" presId="urn:microsoft.com/office/officeart/2008/layout/LinedList"/>
    <dgm:cxn modelId="{854E03E1-FC5B-4ABD-AD9A-0BD847C544C2}" type="presParOf" srcId="{0F5ABF47-3185-4A3C-A9A7-584016DD0E92}" destId="{95B20C99-4620-46C4-ABA8-27B69BF4898E}" srcOrd="13" destOrd="0" presId="urn:microsoft.com/office/officeart/2008/layout/LinedList"/>
    <dgm:cxn modelId="{340DBD0B-1978-40E6-8D55-423BD3501BFD}" type="presParOf" srcId="{95B20C99-4620-46C4-ABA8-27B69BF4898E}" destId="{16345BFC-9342-406F-98B5-0D8640FF2287}" srcOrd="0" destOrd="0" presId="urn:microsoft.com/office/officeart/2008/layout/LinedList"/>
    <dgm:cxn modelId="{B17A0C6C-BEE1-4E76-A9CC-1F121138BE86}" type="presParOf" srcId="{95B20C99-4620-46C4-ABA8-27B69BF4898E}" destId="{AC0691A7-78AB-48B5-8951-4B49F687F597}" srcOrd="1" destOrd="0" presId="urn:microsoft.com/office/officeart/2008/layout/LinedList"/>
    <dgm:cxn modelId="{2244DBE7-24A9-4345-9FC1-FF5FE74D187F}" type="presParOf" srcId="{0F5ABF47-3185-4A3C-A9A7-584016DD0E92}" destId="{D3B26F1F-CD55-402D-A134-37CD1C0EFE2A}" srcOrd="14" destOrd="0" presId="urn:microsoft.com/office/officeart/2008/layout/LinedList"/>
    <dgm:cxn modelId="{EC32B8D4-C02D-4B6F-BF5A-1C86AD2E83DB}" type="presParOf" srcId="{0F5ABF47-3185-4A3C-A9A7-584016DD0E92}" destId="{F2F2A9C6-560A-4A3F-B83B-BCD6914C7B86}" srcOrd="15" destOrd="0" presId="urn:microsoft.com/office/officeart/2008/layout/LinedList"/>
    <dgm:cxn modelId="{05A7D5C6-C78D-4514-B04F-9A29C7D7EDF8}" type="presParOf" srcId="{F2F2A9C6-560A-4A3F-B83B-BCD6914C7B86}" destId="{0D1D3619-D31E-443E-BEBB-1758EB818F15}" srcOrd="0" destOrd="0" presId="urn:microsoft.com/office/officeart/2008/layout/LinedList"/>
    <dgm:cxn modelId="{D6275CC2-974F-4ACE-A92D-8292EB7E68B5}" type="presParOf" srcId="{F2F2A9C6-560A-4A3F-B83B-BCD6914C7B86}" destId="{534976F1-8ABF-4CF9-B137-420BEF46B7BC}" srcOrd="1" destOrd="0" presId="urn:microsoft.com/office/officeart/2008/layout/LinedList"/>
    <dgm:cxn modelId="{E0F75375-76AE-49A0-8EC1-0D69E9130E3A}" type="presParOf" srcId="{0F5ABF47-3185-4A3C-A9A7-584016DD0E92}" destId="{B19389E7-ED63-4A7D-800D-10296D1819C3}" srcOrd="16" destOrd="0" presId="urn:microsoft.com/office/officeart/2008/layout/LinedList"/>
    <dgm:cxn modelId="{53F29CA7-001E-424A-8A03-ADA5E62D79E6}" type="presParOf" srcId="{0F5ABF47-3185-4A3C-A9A7-584016DD0E92}" destId="{3D00FA5E-37EB-47DA-B52F-ABA0A81ED706}" srcOrd="17" destOrd="0" presId="urn:microsoft.com/office/officeart/2008/layout/LinedList"/>
    <dgm:cxn modelId="{A91FE874-6E85-4B21-9F0F-DB40793002D7}" type="presParOf" srcId="{3D00FA5E-37EB-47DA-B52F-ABA0A81ED706}" destId="{9E9B964C-EE39-44BE-8898-6FA075ECE5A5}" srcOrd="0" destOrd="0" presId="urn:microsoft.com/office/officeart/2008/layout/LinedList"/>
    <dgm:cxn modelId="{4DFFA0FC-EDC1-44ED-8A6A-DD9E8580C262}" type="presParOf" srcId="{3D00FA5E-37EB-47DA-B52F-ABA0A81ED706}" destId="{3A482FC1-C797-44D1-B72C-753D12F9F9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36DD1-E1B3-44C3-B404-B9846EFCD6BD}">
      <dsp:nvSpPr>
        <dsp:cNvPr id="0" name=""/>
        <dsp:cNvSpPr/>
      </dsp:nvSpPr>
      <dsp:spPr>
        <a:xfrm>
          <a:off x="0" y="0"/>
          <a:ext cx="3394075" cy="3394075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BDEF6-CCE1-4676-9C4D-F165CA6FFA7F}">
      <dsp:nvSpPr>
        <dsp:cNvPr id="0" name=""/>
        <dsp:cNvSpPr/>
      </dsp:nvSpPr>
      <dsp:spPr>
        <a:xfrm>
          <a:off x="1697037" y="0"/>
          <a:ext cx="6532562" cy="3394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Seamless integration and management of </a:t>
          </a:r>
          <a:r>
            <a:rPr lang="en-US" sz="1100" b="0" i="0" kern="1200" dirty="0" err="1"/>
            <a:t>Proxmox</a:t>
          </a:r>
          <a:r>
            <a:rPr lang="en-US" sz="1100" b="0" i="0" kern="1200" dirty="0"/>
            <a:t> VE clusters</a:t>
          </a:r>
        </a:p>
      </dsp:txBody>
      <dsp:txXfrm>
        <a:off x="1697037" y="0"/>
        <a:ext cx="6532562" cy="339406"/>
      </dsp:txXfrm>
    </dsp:sp>
    <dsp:sp modelId="{3CB81586-710C-4D7F-AEB7-366A952EB042}">
      <dsp:nvSpPr>
        <dsp:cNvPr id="0" name=""/>
        <dsp:cNvSpPr/>
      </dsp:nvSpPr>
      <dsp:spPr>
        <a:xfrm>
          <a:off x="254555" y="339406"/>
          <a:ext cx="2884964" cy="2884964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1937435"/>
            <a:satOff val="-6191"/>
            <a:lumOff val="-1569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C1D02-742B-49C9-ABE3-710238AACF93}">
      <dsp:nvSpPr>
        <dsp:cNvPr id="0" name=""/>
        <dsp:cNvSpPr/>
      </dsp:nvSpPr>
      <dsp:spPr>
        <a:xfrm>
          <a:off x="1697037" y="339406"/>
          <a:ext cx="6532562" cy="288496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1937435"/>
              <a:satOff val="-6191"/>
              <a:lumOff val="-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AJAX technologies for dynamic updates of resources</a:t>
          </a:r>
        </a:p>
      </dsp:txBody>
      <dsp:txXfrm>
        <a:off x="1697037" y="339406"/>
        <a:ext cx="6532562" cy="339406"/>
      </dsp:txXfrm>
    </dsp:sp>
    <dsp:sp modelId="{87B7A831-8BF2-438D-BF95-A9DF25D6E1BA}">
      <dsp:nvSpPr>
        <dsp:cNvPr id="0" name=""/>
        <dsp:cNvSpPr/>
      </dsp:nvSpPr>
      <dsp:spPr>
        <a:xfrm>
          <a:off x="509110" y="678813"/>
          <a:ext cx="2375853" cy="2375853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3874869"/>
            <a:satOff val="-12382"/>
            <a:lumOff val="-3137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06FEA8-7069-4AB8-990C-8736398678CD}">
      <dsp:nvSpPr>
        <dsp:cNvPr id="0" name=""/>
        <dsp:cNvSpPr/>
      </dsp:nvSpPr>
      <dsp:spPr>
        <a:xfrm>
          <a:off x="1697037" y="678813"/>
          <a:ext cx="6532562" cy="23758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3874869"/>
              <a:satOff val="-12382"/>
              <a:lumOff val="-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Secure access to all Virtual Machines and Containers via SSL encryption (https)</a:t>
          </a:r>
        </a:p>
      </dsp:txBody>
      <dsp:txXfrm>
        <a:off x="1697037" y="678813"/>
        <a:ext cx="6532562" cy="339406"/>
      </dsp:txXfrm>
    </dsp:sp>
    <dsp:sp modelId="{555B060B-5565-42C2-863F-042EABCE886F}">
      <dsp:nvSpPr>
        <dsp:cNvPr id="0" name=""/>
        <dsp:cNvSpPr/>
      </dsp:nvSpPr>
      <dsp:spPr>
        <a:xfrm>
          <a:off x="763666" y="1018220"/>
          <a:ext cx="1866742" cy="1866742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5812304"/>
            <a:satOff val="-18573"/>
            <a:lumOff val="-4706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C9B90-EF8B-4F01-8244-12787258F71C}">
      <dsp:nvSpPr>
        <dsp:cNvPr id="0" name=""/>
        <dsp:cNvSpPr/>
      </dsp:nvSpPr>
      <dsp:spPr>
        <a:xfrm>
          <a:off x="1697037" y="1018220"/>
          <a:ext cx="6532562" cy="186674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5812304"/>
              <a:satOff val="-18573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Fast search-driven interface, capable of handling hundreds and probably thousands of VMs</a:t>
          </a:r>
          <a:endParaRPr lang="en-US" sz="1100" kern="1200" dirty="0"/>
        </a:p>
      </dsp:txBody>
      <dsp:txXfrm>
        <a:off x="1697037" y="1018220"/>
        <a:ext cx="6532562" cy="339410"/>
      </dsp:txXfrm>
    </dsp:sp>
    <dsp:sp modelId="{B0E8AAF8-5F9C-4D75-B17D-7AB6A442CE2C}">
      <dsp:nvSpPr>
        <dsp:cNvPr id="0" name=""/>
        <dsp:cNvSpPr/>
      </dsp:nvSpPr>
      <dsp:spPr>
        <a:xfrm>
          <a:off x="1018223" y="1357631"/>
          <a:ext cx="1357628" cy="1357628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7749738"/>
            <a:satOff val="-24763"/>
            <a:lumOff val="-6275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595FA-65C9-47A1-A261-D8AAF83AFAB5}">
      <dsp:nvSpPr>
        <dsp:cNvPr id="0" name=""/>
        <dsp:cNvSpPr/>
      </dsp:nvSpPr>
      <dsp:spPr>
        <a:xfrm>
          <a:off x="1697037" y="1357631"/>
          <a:ext cx="6532562" cy="135762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7749738"/>
              <a:satOff val="-24763"/>
              <a:lumOff val="-6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Secure HTML5 console or SPICE</a:t>
          </a:r>
          <a:endParaRPr lang="en-US" sz="1100" kern="1200" dirty="0"/>
        </a:p>
      </dsp:txBody>
      <dsp:txXfrm>
        <a:off x="1697037" y="1357631"/>
        <a:ext cx="6532562" cy="339406"/>
      </dsp:txXfrm>
    </dsp:sp>
    <dsp:sp modelId="{3D25E9A5-F855-4119-9273-746C634469CD}">
      <dsp:nvSpPr>
        <dsp:cNvPr id="0" name=""/>
        <dsp:cNvSpPr/>
      </dsp:nvSpPr>
      <dsp:spPr>
        <a:xfrm>
          <a:off x="1272778" y="1697038"/>
          <a:ext cx="848517" cy="848517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9687173"/>
            <a:satOff val="-30954"/>
            <a:lumOff val="-7843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14EF3-8E52-4916-92BA-B63633F2AF15}">
      <dsp:nvSpPr>
        <dsp:cNvPr id="0" name=""/>
        <dsp:cNvSpPr/>
      </dsp:nvSpPr>
      <dsp:spPr>
        <a:xfrm>
          <a:off x="1697037" y="1697038"/>
          <a:ext cx="6532562" cy="84851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9687173"/>
              <a:satOff val="-30954"/>
              <a:lumOff val="-78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Role based permission management for all objects (VMs, storages, nodes, etc.)</a:t>
          </a:r>
          <a:endParaRPr lang="en-US" sz="1100" kern="1200" dirty="0"/>
        </a:p>
      </dsp:txBody>
      <dsp:txXfrm>
        <a:off x="1697037" y="1697038"/>
        <a:ext cx="6532562" cy="339406"/>
      </dsp:txXfrm>
    </dsp:sp>
    <dsp:sp modelId="{679CB6D0-86D5-4A00-BA66-E1C0CF41C144}">
      <dsp:nvSpPr>
        <dsp:cNvPr id="0" name=""/>
        <dsp:cNvSpPr/>
      </dsp:nvSpPr>
      <dsp:spPr>
        <a:xfrm>
          <a:off x="1527334" y="2036445"/>
          <a:ext cx="339406" cy="339406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DE7EF-84D6-4172-B99C-2C6299A9D470}">
      <dsp:nvSpPr>
        <dsp:cNvPr id="0" name=""/>
        <dsp:cNvSpPr/>
      </dsp:nvSpPr>
      <dsp:spPr>
        <a:xfrm>
          <a:off x="1697037" y="2036445"/>
          <a:ext cx="6532562" cy="33940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11624607"/>
              <a:satOff val="-3714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Support for multiple authentication sources (e.g. local, MS ADS, LDAP, …)</a:t>
          </a:r>
          <a:endParaRPr lang="en-US" sz="1100" kern="1200" dirty="0"/>
        </a:p>
      </dsp:txBody>
      <dsp:txXfrm>
        <a:off x="1697037" y="2036445"/>
        <a:ext cx="6532562" cy="3394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8BFA3D-6B2D-49EA-83CF-7255C1CB4DE9}">
      <dsp:nvSpPr>
        <dsp:cNvPr id="0" name=""/>
        <dsp:cNvSpPr/>
      </dsp:nvSpPr>
      <dsp:spPr>
        <a:xfrm>
          <a:off x="2607" y="149862"/>
          <a:ext cx="999529" cy="2592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Datacenter </a:t>
          </a:r>
          <a:endParaRPr lang="en-US" sz="900" kern="1200" dirty="0"/>
        </a:p>
      </dsp:txBody>
      <dsp:txXfrm>
        <a:off x="2607" y="149862"/>
        <a:ext cx="999529" cy="259200"/>
      </dsp:txXfrm>
    </dsp:sp>
    <dsp:sp modelId="{BAAD343A-6CA8-481F-99D0-785163AD338A}">
      <dsp:nvSpPr>
        <dsp:cNvPr id="0" name=""/>
        <dsp:cNvSpPr/>
      </dsp:nvSpPr>
      <dsp:spPr>
        <a:xfrm>
          <a:off x="2607" y="409062"/>
          <a:ext cx="999529" cy="135877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Contains cluster wide setting (relevant for all nodes)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</dsp:txBody>
      <dsp:txXfrm>
        <a:off x="2607" y="409062"/>
        <a:ext cx="999529" cy="1358775"/>
      </dsp:txXfrm>
    </dsp:sp>
    <dsp:sp modelId="{C4458D3F-F0ED-415C-8397-C76ED65361DE}">
      <dsp:nvSpPr>
        <dsp:cNvPr id="0" name=""/>
        <dsp:cNvSpPr/>
      </dsp:nvSpPr>
      <dsp:spPr>
        <a:xfrm>
          <a:off x="1142071" y="149862"/>
          <a:ext cx="999529" cy="259200"/>
        </a:xfrm>
        <a:prstGeom prst="rect">
          <a:avLst/>
        </a:prstGeom>
        <a:solidFill>
          <a:schemeClr val="accent3">
            <a:hueOff val="2906152"/>
            <a:satOff val="-9286"/>
            <a:lumOff val="-2353"/>
            <a:alphaOff val="0"/>
          </a:schemeClr>
        </a:solidFill>
        <a:ln w="55000" cap="flat" cmpd="thickThin" algn="ctr">
          <a:solidFill>
            <a:schemeClr val="accent3">
              <a:hueOff val="2906152"/>
              <a:satOff val="-9286"/>
              <a:lumOff val="-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Node </a:t>
          </a:r>
          <a:endParaRPr lang="en-US" sz="900" kern="1200" dirty="0"/>
        </a:p>
      </dsp:txBody>
      <dsp:txXfrm>
        <a:off x="1142071" y="149862"/>
        <a:ext cx="999529" cy="259200"/>
      </dsp:txXfrm>
    </dsp:sp>
    <dsp:sp modelId="{867A3F47-1EAA-411F-BECA-CB276C3C6430}">
      <dsp:nvSpPr>
        <dsp:cNvPr id="0" name=""/>
        <dsp:cNvSpPr/>
      </dsp:nvSpPr>
      <dsp:spPr>
        <a:xfrm>
          <a:off x="1142071" y="409062"/>
          <a:ext cx="999529" cy="1358775"/>
        </a:xfrm>
        <a:prstGeom prst="rect">
          <a:avLst/>
        </a:prstGeom>
        <a:solidFill>
          <a:schemeClr val="accent3">
            <a:tint val="40000"/>
            <a:alpha val="90000"/>
            <a:hueOff val="3192784"/>
            <a:satOff val="-13274"/>
            <a:lumOff val="-1121"/>
            <a:alphaOff val="0"/>
          </a:schemeClr>
        </a:solidFill>
        <a:ln w="55000" cap="flat" cmpd="thickThin" algn="ctr">
          <a:solidFill>
            <a:schemeClr val="accent3">
              <a:tint val="40000"/>
              <a:alpha val="90000"/>
              <a:hueOff val="3192784"/>
              <a:satOff val="-13274"/>
              <a:lumOff val="-112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Represents the hosts inside a cluster, where the guests runs</a:t>
          </a:r>
          <a:endParaRPr lang="en-US" sz="900" kern="1200" dirty="0"/>
        </a:p>
      </dsp:txBody>
      <dsp:txXfrm>
        <a:off x="1142071" y="409062"/>
        <a:ext cx="999529" cy="1358775"/>
      </dsp:txXfrm>
    </dsp:sp>
    <dsp:sp modelId="{0B5717B4-535F-42D6-A561-0D2ABECFA203}">
      <dsp:nvSpPr>
        <dsp:cNvPr id="0" name=""/>
        <dsp:cNvSpPr/>
      </dsp:nvSpPr>
      <dsp:spPr>
        <a:xfrm>
          <a:off x="2281535" y="149862"/>
          <a:ext cx="999529" cy="259200"/>
        </a:xfrm>
        <a:prstGeom prst="rect">
          <a:avLst/>
        </a:prstGeom>
        <a:solidFill>
          <a:schemeClr val="accent3">
            <a:hueOff val="5812304"/>
            <a:satOff val="-18573"/>
            <a:lumOff val="-4706"/>
            <a:alphaOff val="0"/>
          </a:schemeClr>
        </a:solidFill>
        <a:ln w="55000" cap="flat" cmpd="thickThin" algn="ctr">
          <a:solidFill>
            <a:schemeClr val="accent3">
              <a:hueOff val="5812304"/>
              <a:satOff val="-18573"/>
              <a:lumOff val="-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0" i="0" kern="1200" dirty="0"/>
            <a:t>Guest </a:t>
          </a:r>
          <a:endParaRPr lang="en-US" sz="900" kern="1200" dirty="0"/>
        </a:p>
      </dsp:txBody>
      <dsp:txXfrm>
        <a:off x="2281535" y="149862"/>
        <a:ext cx="999529" cy="259200"/>
      </dsp:txXfrm>
    </dsp:sp>
    <dsp:sp modelId="{7043381D-6F2D-41DF-BF8D-1BE70F8C01D9}">
      <dsp:nvSpPr>
        <dsp:cNvPr id="0" name=""/>
        <dsp:cNvSpPr/>
      </dsp:nvSpPr>
      <dsp:spPr>
        <a:xfrm>
          <a:off x="2281535" y="409062"/>
          <a:ext cx="999529" cy="1358775"/>
        </a:xfrm>
        <a:prstGeom prst="rect">
          <a:avLst/>
        </a:prstGeom>
        <a:solidFill>
          <a:schemeClr val="accent3">
            <a:tint val="40000"/>
            <a:alpha val="90000"/>
            <a:hueOff val="6385567"/>
            <a:satOff val="-26549"/>
            <a:lumOff val="-2243"/>
            <a:alphaOff val="0"/>
          </a:schemeClr>
        </a:solidFill>
        <a:ln w="55000" cap="flat" cmpd="thickThin" algn="ctr">
          <a:solidFill>
            <a:schemeClr val="accent3">
              <a:tint val="40000"/>
              <a:alpha val="90000"/>
              <a:hueOff val="6385567"/>
              <a:satOff val="-26549"/>
              <a:lumOff val="-22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VMs, Containers and Templates</a:t>
          </a:r>
          <a:endParaRPr lang="en-US" sz="1050" kern="1200" dirty="0"/>
        </a:p>
      </dsp:txBody>
      <dsp:txXfrm>
        <a:off x="2281535" y="409062"/>
        <a:ext cx="999529" cy="1358775"/>
      </dsp:txXfrm>
    </dsp:sp>
    <dsp:sp modelId="{09E6315A-E22A-460F-9398-409D108AF8D7}">
      <dsp:nvSpPr>
        <dsp:cNvPr id="0" name=""/>
        <dsp:cNvSpPr/>
      </dsp:nvSpPr>
      <dsp:spPr>
        <a:xfrm>
          <a:off x="3420999" y="149862"/>
          <a:ext cx="999529" cy="259200"/>
        </a:xfrm>
        <a:prstGeom prst="rect">
          <a:avLst/>
        </a:prstGeom>
        <a:solidFill>
          <a:schemeClr val="accent3">
            <a:hueOff val="8718455"/>
            <a:satOff val="-27859"/>
            <a:lumOff val="-7059"/>
            <a:alphaOff val="0"/>
          </a:schemeClr>
        </a:solidFill>
        <a:ln w="55000" cap="flat" cmpd="thickThin" algn="ctr">
          <a:solidFill>
            <a:schemeClr val="accent3">
              <a:hueOff val="8718455"/>
              <a:satOff val="-27859"/>
              <a:lumOff val="-7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Storage</a:t>
          </a:r>
        </a:p>
      </dsp:txBody>
      <dsp:txXfrm>
        <a:off x="3420999" y="149862"/>
        <a:ext cx="999529" cy="259200"/>
      </dsp:txXfrm>
    </dsp:sp>
    <dsp:sp modelId="{FD483E7F-52C1-4F06-B23D-F79A6F019490}">
      <dsp:nvSpPr>
        <dsp:cNvPr id="0" name=""/>
        <dsp:cNvSpPr/>
      </dsp:nvSpPr>
      <dsp:spPr>
        <a:xfrm>
          <a:off x="3420999" y="409062"/>
          <a:ext cx="999529" cy="1358775"/>
        </a:xfrm>
        <a:prstGeom prst="rect">
          <a:avLst/>
        </a:prstGeom>
        <a:solidFill>
          <a:schemeClr val="accent3">
            <a:tint val="40000"/>
            <a:alpha val="90000"/>
            <a:hueOff val="9578351"/>
            <a:satOff val="-39823"/>
            <a:lumOff val="-3364"/>
            <a:alphaOff val="0"/>
          </a:schemeClr>
        </a:solidFill>
        <a:ln w="55000" cap="flat" cmpd="thickThin" algn="ctr">
          <a:solidFill>
            <a:schemeClr val="accent3">
              <a:tint val="40000"/>
              <a:alpha val="90000"/>
              <a:hueOff val="9578351"/>
              <a:satOff val="-39823"/>
              <a:lumOff val="-33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Data Storage</a:t>
          </a:r>
          <a:endParaRPr lang="en-US" sz="900" kern="1200"/>
        </a:p>
      </dsp:txBody>
      <dsp:txXfrm>
        <a:off x="3420999" y="409062"/>
        <a:ext cx="999529" cy="1358775"/>
      </dsp:txXfrm>
    </dsp:sp>
    <dsp:sp modelId="{BA44AE78-224C-4F0B-B804-E3600DD87CF3}">
      <dsp:nvSpPr>
        <dsp:cNvPr id="0" name=""/>
        <dsp:cNvSpPr/>
      </dsp:nvSpPr>
      <dsp:spPr>
        <a:xfrm>
          <a:off x="4560462" y="149862"/>
          <a:ext cx="999529" cy="259200"/>
        </a:xfrm>
        <a:prstGeom prst="rect">
          <a:avLst/>
        </a:prstGeom>
        <a:solidFill>
          <a:schemeClr val="accent3">
            <a:hueOff val="11624607"/>
            <a:satOff val="-37145"/>
            <a:lumOff val="-9412"/>
            <a:alphaOff val="0"/>
          </a:schemeClr>
        </a:solidFill>
        <a:ln w="55000" cap="flat" cmpd="thickThin" algn="ctr">
          <a:solidFill>
            <a:schemeClr val="accent3">
              <a:hueOff val="11624607"/>
              <a:satOff val="-37145"/>
              <a:lumOff val="-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Pool</a:t>
          </a:r>
        </a:p>
      </dsp:txBody>
      <dsp:txXfrm>
        <a:off x="4560462" y="149862"/>
        <a:ext cx="999529" cy="259200"/>
      </dsp:txXfrm>
    </dsp:sp>
    <dsp:sp modelId="{544F4093-36A6-4337-AC5F-78507689D87E}">
      <dsp:nvSpPr>
        <dsp:cNvPr id="0" name=""/>
        <dsp:cNvSpPr/>
      </dsp:nvSpPr>
      <dsp:spPr>
        <a:xfrm>
          <a:off x="4560462" y="409062"/>
          <a:ext cx="999529" cy="1358775"/>
        </a:xfrm>
        <a:prstGeom prst="rect">
          <a:avLst/>
        </a:prstGeom>
        <a:solidFill>
          <a:schemeClr val="accent3">
            <a:tint val="40000"/>
            <a:alpha val="90000"/>
            <a:hueOff val="12771134"/>
            <a:satOff val="-53098"/>
            <a:lumOff val="-4485"/>
            <a:alphaOff val="0"/>
          </a:schemeClr>
        </a:solidFill>
        <a:ln w="55000" cap="flat" cmpd="thickThin" algn="ctr">
          <a:solidFill>
            <a:schemeClr val="accent3">
              <a:tint val="40000"/>
              <a:alpha val="90000"/>
              <a:hueOff val="12771134"/>
              <a:satOff val="-53098"/>
              <a:lumOff val="-4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/>
            <a:t>It is possible to group guests using a pool to simplify management.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900" kern="1200"/>
        </a:p>
      </dsp:txBody>
      <dsp:txXfrm>
        <a:off x="4560462" y="409062"/>
        <a:ext cx="999529" cy="13587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4D4592-8DCB-4A33-BD53-D318347D74B4}">
      <dsp:nvSpPr>
        <dsp:cNvPr id="0" name=""/>
        <dsp:cNvSpPr/>
      </dsp:nvSpPr>
      <dsp:spPr>
        <a:xfrm>
          <a:off x="0" y="429"/>
          <a:ext cx="5486400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D1B0D6-8889-4B61-AB61-28085E1FC036}">
      <dsp:nvSpPr>
        <dsp:cNvPr id="0" name=""/>
        <dsp:cNvSpPr/>
      </dsp:nvSpPr>
      <dsp:spPr>
        <a:xfrm>
          <a:off x="0" y="429"/>
          <a:ext cx="5486400" cy="39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Search:</a:t>
          </a:r>
          <a:r>
            <a:rPr lang="en-US" sz="1000" b="0" i="0" kern="1200" dirty="0"/>
            <a:t> it is possible to search anything in cluster ,this can be a node, VM, Container, Storage or a pool.</a:t>
          </a:r>
          <a:endParaRPr lang="en-US" sz="1000" kern="1200" dirty="0"/>
        </a:p>
      </dsp:txBody>
      <dsp:txXfrm>
        <a:off x="0" y="429"/>
        <a:ext cx="5486400" cy="390782"/>
      </dsp:txXfrm>
    </dsp:sp>
    <dsp:sp modelId="{0C47C169-0550-4497-B5C2-B596B318B032}">
      <dsp:nvSpPr>
        <dsp:cNvPr id="0" name=""/>
        <dsp:cNvSpPr/>
      </dsp:nvSpPr>
      <dsp:spPr>
        <a:xfrm>
          <a:off x="0" y="391211"/>
          <a:ext cx="5486400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-5000"/>
          </a:schemeClr>
        </a:solidFill>
        <a:ln w="55000" cap="flat" cmpd="thickThin" algn="ctr">
          <a:solidFill>
            <a:schemeClr val="accent1">
              <a:alpha val="90000"/>
              <a:hueOff val="0"/>
              <a:satOff val="0"/>
              <a:lumOff val="0"/>
              <a:alphaOff val="-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F8DD1-E15F-43BF-BE44-787482D9356C}">
      <dsp:nvSpPr>
        <dsp:cNvPr id="0" name=""/>
        <dsp:cNvSpPr/>
      </dsp:nvSpPr>
      <dsp:spPr>
        <a:xfrm>
          <a:off x="0" y="391211"/>
          <a:ext cx="5486400" cy="39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Summary:</a:t>
          </a:r>
          <a:r>
            <a:rPr lang="en-US" sz="1000" b="0" i="0" kern="1200" dirty="0"/>
            <a:t> gives a brief overview over the cluster health.</a:t>
          </a:r>
        </a:p>
      </dsp:txBody>
      <dsp:txXfrm>
        <a:off x="0" y="391211"/>
        <a:ext cx="5486400" cy="390782"/>
      </dsp:txXfrm>
    </dsp:sp>
    <dsp:sp modelId="{CFC5AE63-93B2-41F2-A450-F78F735933F0}">
      <dsp:nvSpPr>
        <dsp:cNvPr id="0" name=""/>
        <dsp:cNvSpPr/>
      </dsp:nvSpPr>
      <dsp:spPr>
        <a:xfrm>
          <a:off x="0" y="781994"/>
          <a:ext cx="5486400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-10000"/>
          </a:schemeClr>
        </a:solidFill>
        <a:ln w="55000" cap="flat" cmpd="thickThin" algn="ctr">
          <a:solidFill>
            <a:schemeClr val="accent1">
              <a:alpha val="90000"/>
              <a:hueOff val="0"/>
              <a:satOff val="0"/>
              <a:lumOff val="0"/>
              <a:alphaOff val="-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FB4B2-89DE-4F62-B7AF-5E9F735DD33F}">
      <dsp:nvSpPr>
        <dsp:cNvPr id="0" name=""/>
        <dsp:cNvSpPr/>
      </dsp:nvSpPr>
      <dsp:spPr>
        <a:xfrm>
          <a:off x="0" y="781994"/>
          <a:ext cx="5486400" cy="39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Options:</a:t>
          </a:r>
          <a:r>
            <a:rPr lang="en-US" sz="1000" b="0" i="0" kern="1200" dirty="0"/>
            <a:t> can show and set defaults, which apply cluster wide.</a:t>
          </a:r>
        </a:p>
      </dsp:txBody>
      <dsp:txXfrm>
        <a:off x="0" y="781994"/>
        <a:ext cx="5486400" cy="390782"/>
      </dsp:txXfrm>
    </dsp:sp>
    <dsp:sp modelId="{6ECBF6F8-9D31-47CF-8FCC-E711024E8B18}">
      <dsp:nvSpPr>
        <dsp:cNvPr id="0" name=""/>
        <dsp:cNvSpPr/>
      </dsp:nvSpPr>
      <dsp:spPr>
        <a:xfrm>
          <a:off x="0" y="1172776"/>
          <a:ext cx="5486400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-15000"/>
          </a:schemeClr>
        </a:solidFill>
        <a:ln w="55000" cap="flat" cmpd="thickThin" algn="ctr">
          <a:solidFill>
            <a:schemeClr val="accent1">
              <a:alpha val="90000"/>
              <a:hueOff val="0"/>
              <a:satOff val="0"/>
              <a:lumOff val="0"/>
              <a:alphaOff val="-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7C706-24DA-4C5F-9C56-B9098D10FEB6}">
      <dsp:nvSpPr>
        <dsp:cNvPr id="0" name=""/>
        <dsp:cNvSpPr/>
      </dsp:nvSpPr>
      <dsp:spPr>
        <a:xfrm>
          <a:off x="0" y="1172776"/>
          <a:ext cx="5486400" cy="39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Storage:</a:t>
          </a:r>
          <a:r>
            <a:rPr lang="en-US" sz="1000" b="0" i="0" kern="1200" dirty="0"/>
            <a:t> is the place where a storage will add/managed/removed.</a:t>
          </a:r>
        </a:p>
      </dsp:txBody>
      <dsp:txXfrm>
        <a:off x="0" y="1172776"/>
        <a:ext cx="5486400" cy="390782"/>
      </dsp:txXfrm>
    </dsp:sp>
    <dsp:sp modelId="{594A4EAF-8CB8-41EA-8BD8-8CD207511905}">
      <dsp:nvSpPr>
        <dsp:cNvPr id="0" name=""/>
        <dsp:cNvSpPr/>
      </dsp:nvSpPr>
      <dsp:spPr>
        <a:xfrm>
          <a:off x="0" y="1563558"/>
          <a:ext cx="5486400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55000" cap="flat" cmpd="thickThin" algn="ctr">
          <a:solidFill>
            <a:schemeClr val="accent1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118BB-A22C-46F3-8AAB-F20B36AD0899}">
      <dsp:nvSpPr>
        <dsp:cNvPr id="0" name=""/>
        <dsp:cNvSpPr/>
      </dsp:nvSpPr>
      <dsp:spPr>
        <a:xfrm>
          <a:off x="0" y="1563558"/>
          <a:ext cx="5486400" cy="39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Backup:</a:t>
          </a:r>
          <a:r>
            <a:rPr lang="en-US" sz="1000" b="0" i="0" kern="1200" dirty="0"/>
            <a:t> has the capability to schedule Backups. This is cluster wide, so you do not care about where the VM/Container are on your cluster at schedule time.</a:t>
          </a:r>
        </a:p>
      </dsp:txBody>
      <dsp:txXfrm>
        <a:off x="0" y="1563558"/>
        <a:ext cx="5486400" cy="390782"/>
      </dsp:txXfrm>
    </dsp:sp>
    <dsp:sp modelId="{5BBF08F5-1FA0-4D53-A06C-9E22EFEBD427}">
      <dsp:nvSpPr>
        <dsp:cNvPr id="0" name=""/>
        <dsp:cNvSpPr/>
      </dsp:nvSpPr>
      <dsp:spPr>
        <a:xfrm>
          <a:off x="0" y="1954341"/>
          <a:ext cx="5486400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-25000"/>
          </a:schemeClr>
        </a:solidFill>
        <a:ln w="55000" cap="flat" cmpd="thickThin" algn="ctr">
          <a:solidFill>
            <a:schemeClr val="accent1">
              <a:alpha val="90000"/>
              <a:hueOff val="0"/>
              <a:satOff val="0"/>
              <a:lumOff val="0"/>
              <a:alphaOff val="-2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F0BFE-5E3C-4FA4-9E84-5486F10049F8}">
      <dsp:nvSpPr>
        <dsp:cNvPr id="0" name=""/>
        <dsp:cNvSpPr/>
      </dsp:nvSpPr>
      <dsp:spPr>
        <a:xfrm>
          <a:off x="0" y="1954341"/>
          <a:ext cx="5486400" cy="39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Permissions:</a:t>
          </a:r>
          <a:r>
            <a:rPr lang="en-US" sz="1000" b="0" i="0" kern="1200" dirty="0"/>
            <a:t> will manage user and group permission, LDAP, MS-AD and Two-Factor authentication can be setup here.</a:t>
          </a:r>
        </a:p>
      </dsp:txBody>
      <dsp:txXfrm>
        <a:off x="0" y="1954341"/>
        <a:ext cx="5486400" cy="390782"/>
      </dsp:txXfrm>
    </dsp:sp>
    <dsp:sp modelId="{F912F0CC-7A30-43DF-948D-99D4B71DDFE4}">
      <dsp:nvSpPr>
        <dsp:cNvPr id="0" name=""/>
        <dsp:cNvSpPr/>
      </dsp:nvSpPr>
      <dsp:spPr>
        <a:xfrm>
          <a:off x="0" y="2345123"/>
          <a:ext cx="5486400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-30000"/>
          </a:schemeClr>
        </a:solidFill>
        <a:ln w="55000" cap="flat" cmpd="thickThin" algn="ctr">
          <a:solidFill>
            <a:schemeClr val="accent1">
              <a:alpha val="90000"/>
              <a:hueOff val="0"/>
              <a:satOff val="0"/>
              <a:lumOff val="0"/>
              <a:alphaOff val="-3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45BFC-9342-406F-98B5-0D8640FF2287}">
      <dsp:nvSpPr>
        <dsp:cNvPr id="0" name=""/>
        <dsp:cNvSpPr/>
      </dsp:nvSpPr>
      <dsp:spPr>
        <a:xfrm>
          <a:off x="0" y="2345123"/>
          <a:ext cx="5486400" cy="39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HA:</a:t>
          </a:r>
          <a:r>
            <a:rPr lang="en-US" sz="1000" b="0" i="0" kern="1200" dirty="0"/>
            <a:t> will manage the </a:t>
          </a:r>
          <a:r>
            <a:rPr lang="en-US" sz="1000" b="0" i="0" kern="1200" dirty="0" err="1"/>
            <a:t>Proxmox</a:t>
          </a:r>
          <a:r>
            <a:rPr lang="en-US" sz="1000" b="0" i="0" kern="1200" dirty="0"/>
            <a:t> VE High-Availability</a:t>
          </a:r>
        </a:p>
      </dsp:txBody>
      <dsp:txXfrm>
        <a:off x="0" y="2345123"/>
        <a:ext cx="5486400" cy="390782"/>
      </dsp:txXfrm>
    </dsp:sp>
    <dsp:sp modelId="{D3B26F1F-CD55-402D-A134-37CD1C0EFE2A}">
      <dsp:nvSpPr>
        <dsp:cNvPr id="0" name=""/>
        <dsp:cNvSpPr/>
      </dsp:nvSpPr>
      <dsp:spPr>
        <a:xfrm>
          <a:off x="0" y="2735905"/>
          <a:ext cx="5486400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-35000"/>
          </a:schemeClr>
        </a:solidFill>
        <a:ln w="55000" cap="flat" cmpd="thickThin" algn="ctr">
          <a:solidFill>
            <a:schemeClr val="accent1">
              <a:alpha val="90000"/>
              <a:hueOff val="0"/>
              <a:satOff val="0"/>
              <a:lumOff val="0"/>
              <a:alphaOff val="-3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D3619-D31E-443E-BEBB-1758EB818F15}">
      <dsp:nvSpPr>
        <dsp:cNvPr id="0" name=""/>
        <dsp:cNvSpPr/>
      </dsp:nvSpPr>
      <dsp:spPr>
        <a:xfrm>
          <a:off x="0" y="2735905"/>
          <a:ext cx="5486400" cy="39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dirty="0"/>
            <a:t>Firewall:</a:t>
          </a:r>
          <a:r>
            <a:rPr lang="en-US" sz="1000" b="0" i="0" kern="1200" dirty="0"/>
            <a:t> on this level the </a:t>
          </a:r>
          <a:r>
            <a:rPr lang="en-US" sz="1000" b="0" i="0" kern="1200" dirty="0" err="1"/>
            <a:t>Proxmox</a:t>
          </a:r>
          <a:r>
            <a:rPr lang="en-US" sz="1000" b="0" i="0" kern="1200" dirty="0"/>
            <a:t> Firewall works cluster wide and makes templates which are cluster wide available.</a:t>
          </a:r>
        </a:p>
      </dsp:txBody>
      <dsp:txXfrm>
        <a:off x="0" y="2735905"/>
        <a:ext cx="5486400" cy="390782"/>
      </dsp:txXfrm>
    </dsp:sp>
    <dsp:sp modelId="{B19389E7-ED63-4A7D-800D-10296D1819C3}">
      <dsp:nvSpPr>
        <dsp:cNvPr id="0" name=""/>
        <dsp:cNvSpPr/>
      </dsp:nvSpPr>
      <dsp:spPr>
        <a:xfrm>
          <a:off x="0" y="3126688"/>
          <a:ext cx="5486400" cy="0"/>
        </a:xfrm>
        <a:prstGeom prst="line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55000" cap="flat" cmpd="thickThin" algn="ctr">
          <a:solidFill>
            <a:schemeClr val="accent1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B964C-EE39-44BE-8898-6FA075ECE5A5}">
      <dsp:nvSpPr>
        <dsp:cNvPr id="0" name=""/>
        <dsp:cNvSpPr/>
      </dsp:nvSpPr>
      <dsp:spPr>
        <a:xfrm>
          <a:off x="0" y="3126688"/>
          <a:ext cx="5486400" cy="3907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dirty="0"/>
            <a:t>Support:</a:t>
          </a:r>
          <a:r>
            <a:rPr lang="en-US" sz="1200" b="0" i="0" kern="1200" dirty="0"/>
            <a:t> here you get all information about your support subscription</a:t>
          </a:r>
        </a:p>
      </dsp:txBody>
      <dsp:txXfrm>
        <a:off x="0" y="3126688"/>
        <a:ext cx="5486400" cy="3907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18DB8-DFEE-40AD-A75E-A4CD545E6D0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132BD-CDFB-4B26-8759-409F08AC0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85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132BD-CDFB-4B26-8759-409F08AC07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93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r-ip-address:8006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2</a:t>
            </a:r>
          </a:p>
          <a:p>
            <a:r>
              <a:rPr lang="en-US" dirty="0"/>
              <a:t>Web Interface and Creating VM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581965"/>
              </p:ext>
            </p:extLst>
          </p:nvPr>
        </p:nvGraphicFramePr>
        <p:xfrm>
          <a:off x="457200" y="1111250"/>
          <a:ext cx="5486400" cy="351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291" r="75014" b="36278"/>
          <a:stretch/>
        </p:blipFill>
        <p:spPr bwMode="auto">
          <a:xfrm>
            <a:off x="6248400" y="1200150"/>
            <a:ext cx="2350176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366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895350"/>
            <a:ext cx="5791200" cy="3465104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000" b="1" dirty="0"/>
              <a:t>Search:</a:t>
            </a:r>
            <a:r>
              <a:rPr lang="en-US" sz="1000" dirty="0"/>
              <a:t> it is possible to search anything on the node, this can be a VM, Container, Storage or a pool.</a:t>
            </a:r>
          </a:p>
          <a:p>
            <a:pPr>
              <a:lnSpc>
                <a:spcPct val="170000"/>
              </a:lnSpc>
            </a:pPr>
            <a:r>
              <a:rPr lang="en-US" sz="1000" b="1" dirty="0"/>
              <a:t>Summary:</a:t>
            </a:r>
            <a:r>
              <a:rPr lang="en-US" sz="1000" dirty="0"/>
              <a:t>  a brief overview over the resource usage.</a:t>
            </a:r>
          </a:p>
          <a:p>
            <a:pPr>
              <a:lnSpc>
                <a:spcPct val="170000"/>
              </a:lnSpc>
            </a:pPr>
            <a:r>
              <a:rPr lang="en-US" sz="1000" b="1" dirty="0"/>
              <a:t>Shell:</a:t>
            </a:r>
            <a:r>
              <a:rPr lang="en-US" sz="1000" dirty="0"/>
              <a:t> log you in the shell of the node.</a:t>
            </a:r>
          </a:p>
          <a:p>
            <a:pPr>
              <a:lnSpc>
                <a:spcPct val="170000"/>
              </a:lnSpc>
            </a:pPr>
            <a:r>
              <a:rPr lang="en-US" sz="1000" b="1" dirty="0"/>
              <a:t>System:</a:t>
            </a:r>
            <a:r>
              <a:rPr lang="en-US" sz="1000" dirty="0"/>
              <a:t> is for configuring the network, </a:t>
            </a:r>
            <a:r>
              <a:rPr lang="en-US" sz="1000" dirty="0" err="1"/>
              <a:t>dns</a:t>
            </a:r>
            <a:r>
              <a:rPr lang="en-US" sz="1000" dirty="0"/>
              <a:t> and time, and also shows your syslog.</a:t>
            </a:r>
          </a:p>
          <a:p>
            <a:pPr>
              <a:lnSpc>
                <a:spcPct val="170000"/>
              </a:lnSpc>
            </a:pPr>
            <a:r>
              <a:rPr lang="en-US" sz="1000" b="1" dirty="0"/>
              <a:t>Updates:</a:t>
            </a:r>
            <a:r>
              <a:rPr lang="en-US" sz="1000" dirty="0"/>
              <a:t> will upgrade the system and informs you about new packets.</a:t>
            </a:r>
          </a:p>
          <a:p>
            <a:pPr>
              <a:lnSpc>
                <a:spcPct val="170000"/>
              </a:lnSpc>
            </a:pPr>
            <a:r>
              <a:rPr lang="en-US" sz="1000" b="1" dirty="0"/>
              <a:t>Firewall:</a:t>
            </a:r>
            <a:r>
              <a:rPr lang="en-US" sz="1000" dirty="0"/>
              <a:t> on this level is only for this node.</a:t>
            </a:r>
          </a:p>
          <a:p>
            <a:pPr>
              <a:lnSpc>
                <a:spcPct val="170000"/>
              </a:lnSpc>
            </a:pPr>
            <a:r>
              <a:rPr lang="en-US" sz="1000" b="1" dirty="0"/>
              <a:t>Disk:</a:t>
            </a:r>
            <a:r>
              <a:rPr lang="en-US" sz="1000" dirty="0"/>
              <a:t> a brief overview about you physical hard drives</a:t>
            </a:r>
          </a:p>
          <a:p>
            <a:pPr>
              <a:lnSpc>
                <a:spcPct val="170000"/>
              </a:lnSpc>
            </a:pPr>
            <a:r>
              <a:rPr lang="en-US" sz="1000" b="1" dirty="0" err="1"/>
              <a:t>Ceph</a:t>
            </a:r>
            <a:r>
              <a:rPr lang="en-US" sz="1000" b="1" dirty="0"/>
              <a:t>:</a:t>
            </a:r>
            <a:r>
              <a:rPr lang="en-US" sz="1000" dirty="0"/>
              <a:t> if you use </a:t>
            </a:r>
            <a:r>
              <a:rPr lang="en-US" sz="1000" dirty="0" err="1"/>
              <a:t>Ceph</a:t>
            </a:r>
            <a:endParaRPr lang="en-US" sz="1000" dirty="0"/>
          </a:p>
          <a:p>
            <a:pPr>
              <a:lnSpc>
                <a:spcPct val="170000"/>
              </a:lnSpc>
            </a:pPr>
            <a:r>
              <a:rPr lang="en-US" sz="1000" b="1" dirty="0"/>
              <a:t>Task History:</a:t>
            </a:r>
            <a:r>
              <a:rPr lang="en-US" sz="1000" dirty="0"/>
              <a:t> here all past task are shown.</a:t>
            </a:r>
          </a:p>
          <a:p>
            <a:pPr>
              <a:lnSpc>
                <a:spcPct val="170000"/>
              </a:lnSpc>
            </a:pPr>
            <a:r>
              <a:rPr lang="en-US" sz="1000" b="1" dirty="0"/>
              <a:t>Subscription:</a:t>
            </a:r>
            <a:r>
              <a:rPr lang="en-US" sz="1000" dirty="0"/>
              <a:t> here you can upload you subscription key and get a system overview in case of a support case.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Node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8" r="74203" b="16959"/>
          <a:stretch/>
        </p:blipFill>
        <p:spPr bwMode="auto">
          <a:xfrm>
            <a:off x="6019800" y="590550"/>
            <a:ext cx="2647545" cy="3985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06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110996"/>
            <a:ext cx="6031149" cy="3518153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Summary:</a:t>
            </a:r>
            <a:r>
              <a:rPr lang="en-US" dirty="0"/>
              <a:t> gives a brief overview over the VM activity.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Console:</a:t>
            </a:r>
            <a:r>
              <a:rPr lang="en-US" dirty="0"/>
              <a:t> an interactive console to your VM.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Hardware:</a:t>
            </a:r>
            <a:r>
              <a:rPr lang="en-US" dirty="0"/>
              <a:t> shows and set the Hardware of the KVM VM.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Options:</a:t>
            </a:r>
            <a:r>
              <a:rPr lang="en-US" dirty="0"/>
              <a:t> all VM options can be set here</a:t>
            </a:r>
          </a:p>
          <a:p>
            <a:pPr>
              <a:lnSpc>
                <a:spcPct val="170000"/>
              </a:lnSpc>
            </a:pPr>
            <a:r>
              <a:rPr lang="en-US" b="1" dirty="0"/>
              <a:t>Task History:</a:t>
            </a:r>
            <a:r>
              <a:rPr lang="en-US" dirty="0"/>
              <a:t> here all previous task from this VM will be shown.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Monitor:</a:t>
            </a:r>
            <a:r>
              <a:rPr lang="en-US" dirty="0"/>
              <a:t> is the interactive communication interface to the KVM process.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Backup:</a:t>
            </a:r>
            <a:r>
              <a:rPr lang="en-US" dirty="0"/>
              <a:t> shows the available backups from this VM and also create a </a:t>
            </a:r>
            <a:r>
              <a:rPr lang="en-US" dirty="0" err="1"/>
              <a:t>backupset</a:t>
            </a:r>
            <a:r>
              <a:rPr lang="en-US" dirty="0"/>
              <a:t>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Snapshots:</a:t>
            </a:r>
            <a:r>
              <a:rPr lang="en-US" dirty="0"/>
              <a:t> manage VM snapshots.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Firewall:</a:t>
            </a:r>
            <a:r>
              <a:rPr lang="en-US" dirty="0"/>
              <a:t> manage the firewall on VM level.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Permissions:</a:t>
            </a:r>
            <a:r>
              <a:rPr lang="en-US" dirty="0"/>
              <a:t> manage the user permission for this VM.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Guests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98" r="72464" b="26490"/>
          <a:stretch/>
        </p:blipFill>
        <p:spPr bwMode="auto">
          <a:xfrm>
            <a:off x="6488349" y="1072474"/>
            <a:ext cx="2499976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85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select storage or pool from resource tree to display configurations in the content panel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Storage and Pools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1498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Select Create VM from the header panel, OR write click the node name and choose “create VM”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VM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724400" y="2114550"/>
            <a:ext cx="4099719" cy="2041841"/>
            <a:chOff x="4648200" y="2266950"/>
            <a:chExt cx="4252119" cy="214722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30" b="6554"/>
            <a:stretch/>
          </p:blipFill>
          <p:spPr bwMode="auto">
            <a:xfrm>
              <a:off x="4648200" y="2266950"/>
              <a:ext cx="4252119" cy="2147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8001000" y="2372334"/>
              <a:ext cx="381000" cy="1524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04800" y="2114550"/>
            <a:ext cx="3999285" cy="2059341"/>
            <a:chOff x="381000" y="2372334"/>
            <a:chExt cx="3999285" cy="2059341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55" b="5158"/>
            <a:stretch/>
          </p:blipFill>
          <p:spPr bwMode="auto">
            <a:xfrm>
              <a:off x="381000" y="2372334"/>
              <a:ext cx="3999285" cy="2059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28472" y="2829534"/>
              <a:ext cx="457200" cy="1524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7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Configurations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84" t="19010" r="24521" b="15605"/>
          <a:stretch/>
        </p:blipFill>
        <p:spPr bwMode="auto">
          <a:xfrm>
            <a:off x="990600" y="1589591"/>
            <a:ext cx="3352800" cy="2421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13" t="18229" r="24570" b="15228"/>
          <a:stretch/>
        </p:blipFill>
        <p:spPr bwMode="auto">
          <a:xfrm>
            <a:off x="4934681" y="1589591"/>
            <a:ext cx="3523519" cy="24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31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the steps to choose the Disk Space, RAM and CPU cores</a:t>
            </a:r>
          </a:p>
          <a:p>
            <a:r>
              <a:rPr lang="en-US" dirty="0"/>
              <a:t>Then Confirm VM creation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Select Disk Space, CPU and RAM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77" t="18805" r="24747" b="15536"/>
          <a:stretch/>
        </p:blipFill>
        <p:spPr bwMode="auto">
          <a:xfrm>
            <a:off x="5324272" y="2409486"/>
            <a:ext cx="3429000" cy="2517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95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Name :  VM name</a:t>
            </a:r>
          </a:p>
          <a:p>
            <a:r>
              <a:rPr lang="en-US" sz="1800" dirty="0"/>
              <a:t>Start at boot : whether to start the VM after restarting host or not</a:t>
            </a:r>
          </a:p>
          <a:p>
            <a:r>
              <a:rPr lang="en-US" sz="1800" dirty="0"/>
              <a:t>Start/Shutdown order: Choose VMs to start/shutdown before others</a:t>
            </a:r>
          </a:p>
          <a:p>
            <a:r>
              <a:rPr lang="en-US" sz="1800" dirty="0"/>
              <a:t>OS Type</a:t>
            </a:r>
          </a:p>
          <a:p>
            <a:r>
              <a:rPr lang="en-US" sz="1800" dirty="0"/>
              <a:t>Boot Order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VM Options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3" r="36095" b="15731"/>
          <a:stretch/>
        </p:blipFill>
        <p:spPr bwMode="auto">
          <a:xfrm>
            <a:off x="4247302" y="2419350"/>
            <a:ext cx="4791240" cy="258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2346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 Tablet for Pointer : Might help in fixing mouse pointer issues</a:t>
            </a:r>
          </a:p>
          <a:p>
            <a:r>
              <a:rPr lang="en-US" sz="1800" dirty="0"/>
              <a:t>ACPI Support: This is similar to pressing the power button on a physical machine.</a:t>
            </a:r>
          </a:p>
          <a:p>
            <a:pPr lvl="1"/>
            <a:r>
              <a:rPr lang="en-US" sz="1400" dirty="0"/>
              <a:t>This will send an ACPI event for the guest OS, which should then proceed to a clean shutdown.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VM Options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3" r="36095" b="15731"/>
          <a:stretch/>
        </p:blipFill>
        <p:spPr bwMode="auto">
          <a:xfrm>
            <a:off x="4247302" y="2419350"/>
            <a:ext cx="4791240" cy="258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70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SCSI Controller </a:t>
            </a:r>
          </a:p>
          <a:p>
            <a:r>
              <a:rPr lang="en-US" sz="1800" dirty="0"/>
              <a:t>BIOS/ UEFI</a:t>
            </a:r>
          </a:p>
          <a:p>
            <a:r>
              <a:rPr lang="en-US" sz="1800" dirty="0"/>
              <a:t>KVM Hardware Virtualization (if Kernel-based Virtual Machine supported by CPU)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VM Options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3" r="36095" b="15731"/>
          <a:stretch/>
        </p:blipFill>
        <p:spPr bwMode="auto">
          <a:xfrm>
            <a:off x="4247302" y="2419350"/>
            <a:ext cx="4791240" cy="258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423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 Interface Features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280187"/>
              </p:ext>
            </p:extLst>
          </p:nvPr>
        </p:nvGraphicFramePr>
        <p:xfrm>
          <a:off x="457200" y="1111250"/>
          <a:ext cx="8229600" cy="339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4130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Freeze CPU at Startup : If enabled will suspend the VM when it’s started immediately, then you can resume it.</a:t>
            </a:r>
          </a:p>
          <a:p>
            <a:r>
              <a:rPr lang="en-US" sz="1600" dirty="0"/>
              <a:t>Use local time for RTC (Real-Time Clock):</a:t>
            </a:r>
          </a:p>
          <a:p>
            <a:pPr lvl="1"/>
            <a:r>
              <a:rPr lang="en-US" sz="1200" dirty="0"/>
              <a:t>When using local time for RTC then the VM will see the RTC time as local time</a:t>
            </a:r>
          </a:p>
          <a:p>
            <a:pPr lvl="1"/>
            <a:r>
              <a:rPr lang="en-US" sz="1200" dirty="0"/>
              <a:t>If not using local time then it will see UTC time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VM Options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3" r="36095" b="15731"/>
          <a:stretch/>
        </p:blipFill>
        <p:spPr bwMode="auto">
          <a:xfrm>
            <a:off x="4247302" y="2419350"/>
            <a:ext cx="4791240" cy="258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8764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Freeze CPU at Startup : If enabled will suspend the VM when it’s started immediately, then you can resume it.</a:t>
            </a:r>
          </a:p>
          <a:p>
            <a:r>
              <a:rPr lang="en-US" sz="1600" dirty="0"/>
              <a:t>Use local time for RTC (Real-Time Clock):</a:t>
            </a:r>
          </a:p>
          <a:p>
            <a:pPr lvl="1"/>
            <a:r>
              <a:rPr lang="en-US" sz="1200" dirty="0"/>
              <a:t>When using local time for RTC then the VM will see the RTC time as local time</a:t>
            </a:r>
          </a:p>
          <a:p>
            <a:pPr lvl="1"/>
            <a:r>
              <a:rPr lang="en-US" sz="1200" dirty="0"/>
              <a:t>If not using local time then it will see UTC time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VM Options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3" r="36095" b="15731"/>
          <a:stretch/>
        </p:blipFill>
        <p:spPr bwMode="auto">
          <a:xfrm>
            <a:off x="4247302" y="2419350"/>
            <a:ext cx="4791240" cy="258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4375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Protection : If enabled you cannot delete the VM</a:t>
            </a:r>
            <a:endParaRPr lang="en-US" sz="12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VM Options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03" r="36095" b="15731"/>
          <a:stretch/>
        </p:blipFill>
        <p:spPr bwMode="auto">
          <a:xfrm>
            <a:off x="4247302" y="2419350"/>
            <a:ext cx="4791240" cy="2586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377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QEMU Agent : </a:t>
            </a:r>
            <a:r>
              <a:rPr lang="en-US" sz="2000" dirty="0" err="1"/>
              <a:t>qemu</a:t>
            </a:r>
            <a:r>
              <a:rPr lang="en-US" sz="2000" dirty="0"/>
              <a:t>-guest-agent</a:t>
            </a:r>
          </a:p>
          <a:p>
            <a:pPr lvl="1"/>
            <a:r>
              <a:rPr lang="en-US" sz="1800" dirty="0"/>
              <a:t>Is a helper daemon installed in the guest for exchanging info between the host and guest, and to execute commands in the guest.</a:t>
            </a:r>
          </a:p>
          <a:p>
            <a:pPr lvl="1"/>
            <a:r>
              <a:rPr lang="en-US" sz="1800" dirty="0"/>
              <a:t>In PVE it is used for mainly two things:</a:t>
            </a:r>
          </a:p>
          <a:p>
            <a:pPr lvl="2"/>
            <a:r>
              <a:rPr lang="en-US" sz="1600" dirty="0"/>
              <a:t>To properly shutdown the guest, instead of relying on ACPI commands or windows policies (ACPI : Advanced Configuration and Power Interface)</a:t>
            </a:r>
          </a:p>
          <a:p>
            <a:pPr lvl="2"/>
            <a:r>
              <a:rPr lang="en-US" sz="1600" dirty="0"/>
              <a:t>To freeze the guest file system when making a backup (on windows, use the volume shadow copy service VSS).</a:t>
            </a:r>
          </a:p>
          <a:p>
            <a:r>
              <a:rPr lang="en-US" sz="2000" dirty="0"/>
              <a:t>A package must be installed on the guest:</a:t>
            </a:r>
          </a:p>
          <a:p>
            <a:pPr lvl="1"/>
            <a:r>
              <a:rPr lang="en-US" sz="1600" dirty="0" err="1"/>
              <a:t>i.e</a:t>
            </a:r>
            <a:r>
              <a:rPr lang="en-US" sz="1600" dirty="0"/>
              <a:t> On CentOS  (</a:t>
            </a:r>
            <a:r>
              <a:rPr lang="en-US" sz="1600" i="1" dirty="0"/>
              <a:t>yum install </a:t>
            </a:r>
            <a:r>
              <a:rPr lang="en-US" sz="1600" i="1" dirty="0" err="1"/>
              <a:t>qemu</a:t>
            </a:r>
            <a:r>
              <a:rPr lang="en-US" sz="1600" i="1" dirty="0"/>
              <a:t>-guest-agent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For other OS follow: https://pve.proxmox.com/wiki/Qemu-guest-agent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VM Options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430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end of this lecture you must be able to:</a:t>
            </a:r>
          </a:p>
          <a:p>
            <a:pPr lvl="1"/>
            <a:r>
              <a:rPr lang="en-US" dirty="0"/>
              <a:t>Use the </a:t>
            </a:r>
            <a:r>
              <a:rPr lang="en-US" dirty="0" err="1"/>
              <a:t>Proxmox</a:t>
            </a:r>
            <a:r>
              <a:rPr lang="en-US" dirty="0"/>
              <a:t> VE web interface</a:t>
            </a:r>
          </a:p>
          <a:p>
            <a:pPr lvl="1"/>
            <a:r>
              <a:rPr lang="en-US" dirty="0"/>
              <a:t>Upload ISO to storage</a:t>
            </a:r>
          </a:p>
          <a:p>
            <a:pPr lvl="1"/>
            <a:r>
              <a:rPr lang="en-US" dirty="0"/>
              <a:t>Create VM</a:t>
            </a:r>
          </a:p>
          <a:p>
            <a:pPr lvl="1"/>
            <a:r>
              <a:rPr lang="en-US" dirty="0"/>
              <a:t>Run the VM and modify options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Conclusion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0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 web interface from any internet browser, use the URL:</a:t>
            </a:r>
          </a:p>
          <a:p>
            <a:pPr lvl="2"/>
            <a:r>
              <a:rPr lang="en-US" dirty="0">
                <a:hlinkClick r:id="rId2"/>
              </a:rPr>
              <a:t>https://your-ip-address:8006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interface</a:t>
            </a:r>
          </a:p>
        </p:txBody>
      </p:sp>
      <p:pic>
        <p:nvPicPr>
          <p:cNvPr id="10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72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Proxmox</a:t>
            </a:r>
            <a:r>
              <a:rPr lang="en-US" dirty="0"/>
              <a:t> VE supports various authentication </a:t>
            </a:r>
            <a:r>
              <a:rPr lang="en-US" i="1" dirty="0"/>
              <a:t>Realm</a:t>
            </a:r>
            <a:r>
              <a:rPr lang="en-US" dirty="0"/>
              <a:t>s.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Login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2" t="35911" r="31656" b="31532"/>
          <a:stretch/>
        </p:blipFill>
        <p:spPr bwMode="auto">
          <a:xfrm>
            <a:off x="2667000" y="2190750"/>
            <a:ext cx="3904035" cy="1950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78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Web interface Panels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70615" y="1508278"/>
            <a:ext cx="5152416" cy="2590800"/>
            <a:chOff x="3077184" y="1882830"/>
            <a:chExt cx="6447816" cy="3203520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93" b="7357"/>
            <a:stretch/>
          </p:blipFill>
          <p:spPr bwMode="auto">
            <a:xfrm>
              <a:off x="3077184" y="1882830"/>
              <a:ext cx="6441984" cy="3203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3083016" y="2035230"/>
              <a:ext cx="6441984" cy="22860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083016" y="2263830"/>
              <a:ext cx="1143000" cy="190500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245472" y="2263830"/>
              <a:ext cx="5279528" cy="190500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83016" y="4168830"/>
              <a:ext cx="6441984" cy="83820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ight Arrow 10"/>
          <p:cNvSpPr/>
          <p:nvPr/>
        </p:nvSpPr>
        <p:spPr>
          <a:xfrm>
            <a:off x="457202" y="1508278"/>
            <a:ext cx="13680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Header</a:t>
            </a:r>
            <a:endParaRPr lang="en-US" sz="1400" dirty="0"/>
          </a:p>
        </p:txBody>
      </p:sp>
      <p:sp>
        <p:nvSpPr>
          <p:cNvPr id="13" name="Right Arrow 12"/>
          <p:cNvSpPr/>
          <p:nvPr/>
        </p:nvSpPr>
        <p:spPr>
          <a:xfrm>
            <a:off x="457201" y="2358126"/>
            <a:ext cx="13680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Resource Tree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57200" y="3486150"/>
            <a:ext cx="1368018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Logs</a:t>
            </a:r>
          </a:p>
        </p:txBody>
      </p:sp>
      <p:sp>
        <p:nvSpPr>
          <p:cNvPr id="15" name="Left Arrow 14"/>
          <p:cNvSpPr/>
          <p:nvPr/>
        </p:nvSpPr>
        <p:spPr>
          <a:xfrm>
            <a:off x="7045931" y="2038350"/>
            <a:ext cx="1744629" cy="5483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Content Panel</a:t>
            </a:r>
          </a:p>
        </p:txBody>
      </p:sp>
    </p:spTree>
    <p:extLst>
      <p:ext uri="{BB962C8B-B14F-4D97-AF65-F5344CB8AC3E}">
        <p14:creationId xmlns:p14="http://schemas.microsoft.com/office/powerpoint/2010/main" val="2854067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Header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9" t="17878" r="13143" b="76537"/>
          <a:stretch/>
        </p:blipFill>
        <p:spPr bwMode="auto">
          <a:xfrm>
            <a:off x="304800" y="895349"/>
            <a:ext cx="8610600" cy="28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p Arrow Callout 3"/>
          <p:cNvSpPr/>
          <p:nvPr/>
        </p:nvSpPr>
        <p:spPr>
          <a:xfrm>
            <a:off x="304800" y="1209878"/>
            <a:ext cx="1524000" cy="1385786"/>
          </a:xfrm>
          <a:prstGeom prst="upArrowCallout">
            <a:avLst>
              <a:gd name="adj1" fmla="val 9681"/>
              <a:gd name="adj2" fmla="val 10957"/>
              <a:gd name="adj3" fmla="val 13769"/>
              <a:gd name="adj4" fmla="val 52690"/>
            </a:avLst>
          </a:prstGeom>
          <a:ln w="12700" cap="flat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Logo</a:t>
            </a:r>
          </a:p>
        </p:txBody>
      </p:sp>
      <p:sp>
        <p:nvSpPr>
          <p:cNvPr id="6" name="Up Arrow Callout 5"/>
          <p:cNvSpPr/>
          <p:nvPr/>
        </p:nvSpPr>
        <p:spPr>
          <a:xfrm>
            <a:off x="1371600" y="1209878"/>
            <a:ext cx="1524000" cy="2595258"/>
          </a:xfrm>
          <a:prstGeom prst="upArrowCallout">
            <a:avLst>
              <a:gd name="adj1" fmla="val 9681"/>
              <a:gd name="adj2" fmla="val 10957"/>
              <a:gd name="adj3" fmla="val 12872"/>
              <a:gd name="adj4" fmla="val 30201"/>
            </a:avLst>
          </a:prstGeom>
          <a:ln w="12700" cap="flat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</a:t>
            </a:r>
          </a:p>
        </p:txBody>
      </p:sp>
      <p:sp>
        <p:nvSpPr>
          <p:cNvPr id="7" name="Up Arrow Callout 6"/>
          <p:cNvSpPr/>
          <p:nvPr/>
        </p:nvSpPr>
        <p:spPr>
          <a:xfrm>
            <a:off x="2743200" y="1209878"/>
            <a:ext cx="1524000" cy="1385786"/>
          </a:xfrm>
          <a:prstGeom prst="upArrowCallout">
            <a:avLst>
              <a:gd name="adj1" fmla="val 9681"/>
              <a:gd name="adj2" fmla="val 10957"/>
              <a:gd name="adj3" fmla="val 13769"/>
              <a:gd name="adj4" fmla="val 52690"/>
            </a:avLst>
          </a:prstGeom>
          <a:ln w="12700" cap="flat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</a:p>
        </p:txBody>
      </p:sp>
      <p:sp>
        <p:nvSpPr>
          <p:cNvPr id="8" name="Up Arrow Callout 7"/>
          <p:cNvSpPr/>
          <p:nvPr/>
        </p:nvSpPr>
        <p:spPr>
          <a:xfrm>
            <a:off x="4114800" y="1209878"/>
            <a:ext cx="1524000" cy="2595258"/>
          </a:xfrm>
          <a:prstGeom prst="upArrowCallout">
            <a:avLst>
              <a:gd name="adj1" fmla="val 9681"/>
              <a:gd name="adj2" fmla="val 10957"/>
              <a:gd name="adj3" fmla="val 12872"/>
              <a:gd name="adj4" fmla="val 30201"/>
            </a:avLst>
          </a:prstGeom>
          <a:ln w="12700" cap="flat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Identitiy</a:t>
            </a:r>
            <a:endParaRPr lang="en-US" dirty="0"/>
          </a:p>
        </p:txBody>
      </p:sp>
      <p:sp>
        <p:nvSpPr>
          <p:cNvPr id="9" name="Up Arrow Callout 8"/>
          <p:cNvSpPr/>
          <p:nvPr/>
        </p:nvSpPr>
        <p:spPr>
          <a:xfrm>
            <a:off x="5209160" y="1209878"/>
            <a:ext cx="1219200" cy="1385786"/>
          </a:xfrm>
          <a:prstGeom prst="upArrowCallout">
            <a:avLst>
              <a:gd name="adj1" fmla="val 9681"/>
              <a:gd name="adj2" fmla="val 10957"/>
              <a:gd name="adj3" fmla="val 13769"/>
              <a:gd name="adj4" fmla="val 52690"/>
            </a:avLst>
          </a:prstGeom>
          <a:ln w="12700" cap="flat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</a:p>
        </p:txBody>
      </p:sp>
      <p:sp>
        <p:nvSpPr>
          <p:cNvPr id="10" name="Up Arrow Callout 9"/>
          <p:cNvSpPr/>
          <p:nvPr/>
        </p:nvSpPr>
        <p:spPr>
          <a:xfrm>
            <a:off x="5867400" y="1203796"/>
            <a:ext cx="1524000" cy="2595258"/>
          </a:xfrm>
          <a:prstGeom prst="upArrowCallout">
            <a:avLst>
              <a:gd name="adj1" fmla="val 9681"/>
              <a:gd name="adj2" fmla="val 10957"/>
              <a:gd name="adj3" fmla="val 12872"/>
              <a:gd name="adj4" fmla="val 30201"/>
            </a:avLst>
          </a:prstGeom>
          <a:ln w="12700" cap="flat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Documentation</a:t>
            </a:r>
            <a:endParaRPr lang="en-US" dirty="0"/>
          </a:p>
        </p:txBody>
      </p:sp>
      <p:sp>
        <p:nvSpPr>
          <p:cNvPr id="11" name="Up Arrow Callout 10"/>
          <p:cNvSpPr/>
          <p:nvPr/>
        </p:nvSpPr>
        <p:spPr>
          <a:xfrm>
            <a:off x="6828816" y="1232980"/>
            <a:ext cx="838200" cy="1385786"/>
          </a:xfrm>
          <a:prstGeom prst="upArrowCallout">
            <a:avLst>
              <a:gd name="adj1" fmla="val 9681"/>
              <a:gd name="adj2" fmla="val 10957"/>
              <a:gd name="adj3" fmla="val 13769"/>
              <a:gd name="adj4" fmla="val 52690"/>
            </a:avLst>
          </a:prstGeom>
          <a:ln w="12700" cap="flat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VM</a:t>
            </a:r>
          </a:p>
        </p:txBody>
      </p:sp>
      <p:sp>
        <p:nvSpPr>
          <p:cNvPr id="12" name="Up Arrow Callout 11"/>
          <p:cNvSpPr/>
          <p:nvPr/>
        </p:nvSpPr>
        <p:spPr>
          <a:xfrm>
            <a:off x="7467600" y="1205420"/>
            <a:ext cx="1219200" cy="2595258"/>
          </a:xfrm>
          <a:prstGeom prst="upArrowCallout">
            <a:avLst>
              <a:gd name="adj1" fmla="val 9681"/>
              <a:gd name="adj2" fmla="val 10957"/>
              <a:gd name="adj3" fmla="val 12872"/>
              <a:gd name="adj4" fmla="val 30201"/>
            </a:avLst>
          </a:prstGeom>
          <a:ln w="12700" cap="flat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 Container</a:t>
            </a:r>
            <a:endParaRPr lang="en-US" dirty="0"/>
          </a:p>
        </p:txBody>
      </p:sp>
      <p:sp>
        <p:nvSpPr>
          <p:cNvPr id="13" name="Up Arrow Callout 12"/>
          <p:cNvSpPr/>
          <p:nvPr/>
        </p:nvSpPr>
        <p:spPr>
          <a:xfrm>
            <a:off x="8229600" y="1219606"/>
            <a:ext cx="838200" cy="1259805"/>
          </a:xfrm>
          <a:prstGeom prst="upArrowCallout">
            <a:avLst>
              <a:gd name="adj1" fmla="val 9681"/>
              <a:gd name="adj2" fmla="val 10957"/>
              <a:gd name="adj3" fmla="val 13769"/>
              <a:gd name="adj4" fmla="val 52690"/>
            </a:avLst>
          </a:prstGeom>
          <a:ln w="12700" cap="flat" cmpd="sng">
            <a:gradFill>
              <a:gsLst>
                <a:gs pos="0">
                  <a:srgbClr val="000082"/>
                </a:gs>
                <a:gs pos="30000">
                  <a:srgbClr val="66008F"/>
                </a:gs>
                <a:gs pos="64999">
                  <a:srgbClr val="BA0066"/>
                </a:gs>
                <a:gs pos="89999">
                  <a:srgbClr val="FF0000"/>
                </a:gs>
                <a:gs pos="100000">
                  <a:srgbClr val="FF8200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Logout</a:t>
            </a:r>
          </a:p>
        </p:txBody>
      </p:sp>
      <p:pic>
        <p:nvPicPr>
          <p:cNvPr id="1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41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075351"/>
              </p:ext>
            </p:extLst>
          </p:nvPr>
        </p:nvGraphicFramePr>
        <p:xfrm>
          <a:off x="457200" y="1047750"/>
          <a:ext cx="5562600" cy="1917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Resource Tree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94" r="84788" b="31478"/>
          <a:stretch/>
        </p:blipFill>
        <p:spPr bwMode="auto">
          <a:xfrm>
            <a:off x="6324600" y="1002758"/>
            <a:ext cx="1828800" cy="3732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1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you what is currently going on in your cluster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Log Panel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1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panel shows configurations for selected object in the resource tree.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Content Panel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39236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1088</Words>
  <Application>Microsoft Office PowerPoint</Application>
  <PresentationFormat>On-screen Show (16:9)</PresentationFormat>
  <Paragraphs>130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Calibri</vt:lpstr>
      <vt:lpstr>Lucida Sans Unicode</vt:lpstr>
      <vt:lpstr>Verdana</vt:lpstr>
      <vt:lpstr>Wingdings 2</vt:lpstr>
      <vt:lpstr>Wingdings 3</vt:lpstr>
      <vt:lpstr>Concourse</vt:lpstr>
      <vt:lpstr>Proxmox VE 6</vt:lpstr>
      <vt:lpstr>Web Interface Features</vt:lpstr>
      <vt:lpstr>Web interface</vt:lpstr>
      <vt:lpstr>Login</vt:lpstr>
      <vt:lpstr>Web interface Panels</vt:lpstr>
      <vt:lpstr>Header</vt:lpstr>
      <vt:lpstr>Resource Tree</vt:lpstr>
      <vt:lpstr>Log Panel</vt:lpstr>
      <vt:lpstr>Content Panel</vt:lpstr>
      <vt:lpstr>Datacenter</vt:lpstr>
      <vt:lpstr>Node</vt:lpstr>
      <vt:lpstr>Guests</vt:lpstr>
      <vt:lpstr>Storage and Pools</vt:lpstr>
      <vt:lpstr>Creating VM</vt:lpstr>
      <vt:lpstr>Complete Configurations</vt:lpstr>
      <vt:lpstr>Select Disk Space, CPU and RAM</vt:lpstr>
      <vt:lpstr>VM Options</vt:lpstr>
      <vt:lpstr>VM Options</vt:lpstr>
      <vt:lpstr>VM Options</vt:lpstr>
      <vt:lpstr>VM Options</vt:lpstr>
      <vt:lpstr>VM Options</vt:lpstr>
      <vt:lpstr>VM Options</vt:lpstr>
      <vt:lpstr>VM Options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32</cp:revision>
  <dcterms:created xsi:type="dcterms:W3CDTF">2018-05-16T07:05:33Z</dcterms:created>
  <dcterms:modified xsi:type="dcterms:W3CDTF">2020-04-17T16:51:44Z</dcterms:modified>
</cp:coreProperties>
</file>