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05CE6-5B32-4602-930F-775BADA6489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7BF44D1B-BA16-4723-ADF6-9248471B9694}">
      <dgm:prSet phldrT="[Text]"/>
      <dgm:spPr/>
      <dgm:t>
        <a:bodyPr/>
        <a:lstStyle/>
        <a:p>
          <a:r>
            <a:rPr lang="en-US" dirty="0"/>
            <a:t>QEMU/KVM</a:t>
          </a:r>
        </a:p>
      </dgm:t>
    </dgm:pt>
    <dgm:pt modelId="{FD283D9B-093E-4351-AD1E-003DEDCF5A9C}" type="parTrans" cxnId="{9FB38D3A-6428-47B4-84B0-182FA19A8EDE}">
      <dgm:prSet/>
      <dgm:spPr/>
      <dgm:t>
        <a:bodyPr/>
        <a:lstStyle/>
        <a:p>
          <a:endParaRPr lang="en-US"/>
        </a:p>
      </dgm:t>
    </dgm:pt>
    <dgm:pt modelId="{7DE00565-705B-4BFE-9343-7EDC24E4CEED}" type="sibTrans" cxnId="{9FB38D3A-6428-47B4-84B0-182FA19A8EDE}">
      <dgm:prSet/>
      <dgm:spPr/>
      <dgm:t>
        <a:bodyPr/>
        <a:lstStyle/>
        <a:p>
          <a:endParaRPr lang="en-US"/>
        </a:p>
      </dgm:t>
    </dgm:pt>
    <dgm:pt modelId="{1C95CEA8-23EB-4F01-813D-C592D7EA94B6}">
      <dgm:prSet phldrT="[Text]" custT="1"/>
      <dgm:spPr/>
      <dgm:t>
        <a:bodyPr/>
        <a:lstStyle/>
        <a:p>
          <a:r>
            <a:rPr lang="en-US" sz="1050" dirty="0" err="1"/>
            <a:t>Qemu</a:t>
          </a:r>
          <a:r>
            <a:rPr lang="en-US" sz="1050" dirty="0"/>
            <a:t> (Quick Emulator) is an open source hypervisor that emulates a physical computer.</a:t>
          </a:r>
        </a:p>
      </dgm:t>
    </dgm:pt>
    <dgm:pt modelId="{686B5A89-7DA0-43E9-AF15-4FCD55094152}" type="parTrans" cxnId="{8862EF05-B05D-4D3F-816F-D7E864E64C53}">
      <dgm:prSet/>
      <dgm:spPr/>
      <dgm:t>
        <a:bodyPr/>
        <a:lstStyle/>
        <a:p>
          <a:endParaRPr lang="en-US"/>
        </a:p>
      </dgm:t>
    </dgm:pt>
    <dgm:pt modelId="{6194B928-2E89-44A7-A6F5-FBC196192BDB}" type="sibTrans" cxnId="{8862EF05-B05D-4D3F-816F-D7E864E64C53}">
      <dgm:prSet/>
      <dgm:spPr/>
      <dgm:t>
        <a:bodyPr/>
        <a:lstStyle/>
        <a:p>
          <a:endParaRPr lang="en-US"/>
        </a:p>
      </dgm:t>
    </dgm:pt>
    <dgm:pt modelId="{76D50059-9C64-4E1F-8017-724F21A90E69}">
      <dgm:prSet phldrT="[Text]" custT="1"/>
      <dgm:spPr/>
      <dgm:t>
        <a:bodyPr/>
        <a:lstStyle/>
        <a:p>
          <a:r>
            <a:rPr lang="en-US" sz="900" dirty="0"/>
            <a:t>From the perspective of the host system where </a:t>
          </a:r>
          <a:r>
            <a:rPr lang="en-US" sz="900" dirty="0" err="1"/>
            <a:t>Qemu</a:t>
          </a:r>
          <a:r>
            <a:rPr lang="en-US" sz="900" dirty="0"/>
            <a:t> is running, </a:t>
          </a:r>
          <a:r>
            <a:rPr lang="en-US" sz="900" dirty="0" err="1"/>
            <a:t>Qemu</a:t>
          </a:r>
          <a:r>
            <a:rPr lang="en-US" sz="900" dirty="0"/>
            <a:t> is a user program which has access to a number of local resources like partitions, files, network cards which are then passed to an emulated computer which sees them as if they were real devices.</a:t>
          </a:r>
        </a:p>
      </dgm:t>
    </dgm:pt>
    <dgm:pt modelId="{C50D2589-A8B8-418A-ABB6-F1A9724A1A01}" type="parTrans" cxnId="{F0A11B9F-24AD-45D4-8EDB-5F5816D07AB2}">
      <dgm:prSet/>
      <dgm:spPr/>
      <dgm:t>
        <a:bodyPr/>
        <a:lstStyle/>
        <a:p>
          <a:endParaRPr lang="en-US"/>
        </a:p>
      </dgm:t>
    </dgm:pt>
    <dgm:pt modelId="{725B4ABE-707C-4EEB-82A2-E6D130C26355}" type="sibTrans" cxnId="{F0A11B9F-24AD-45D4-8EDB-5F5816D07AB2}">
      <dgm:prSet/>
      <dgm:spPr/>
      <dgm:t>
        <a:bodyPr/>
        <a:lstStyle/>
        <a:p>
          <a:endParaRPr lang="en-US"/>
        </a:p>
      </dgm:t>
    </dgm:pt>
    <dgm:pt modelId="{DB8DC752-7D17-4841-BA8F-32111534156B}">
      <dgm:prSet phldrT="[Text]"/>
      <dgm:spPr/>
      <dgm:t>
        <a:bodyPr/>
        <a:lstStyle/>
        <a:p>
          <a:r>
            <a:rPr lang="en-US" dirty="0"/>
            <a:t>A guest operating system running in the emulated computer accesses these devices, and runs as it were running on real hardware.</a:t>
          </a:r>
        </a:p>
      </dgm:t>
    </dgm:pt>
    <dgm:pt modelId="{10499DF4-1BB7-4E56-8871-79D1CF48E906}" type="parTrans" cxnId="{8A02CD51-32AB-44AA-B591-457CE4CE3D1E}">
      <dgm:prSet/>
      <dgm:spPr/>
      <dgm:t>
        <a:bodyPr/>
        <a:lstStyle/>
        <a:p>
          <a:endParaRPr lang="en-US"/>
        </a:p>
      </dgm:t>
    </dgm:pt>
    <dgm:pt modelId="{2734D507-955E-490A-896B-A5C15659B0CE}" type="sibTrans" cxnId="{8A02CD51-32AB-44AA-B591-457CE4CE3D1E}">
      <dgm:prSet/>
      <dgm:spPr/>
      <dgm:t>
        <a:bodyPr/>
        <a:lstStyle/>
        <a:p>
          <a:endParaRPr lang="en-US"/>
        </a:p>
      </dgm:t>
    </dgm:pt>
    <dgm:pt modelId="{3D632CAA-E0AD-4730-89C9-2AFEE043A759}" type="pres">
      <dgm:prSet presAssocID="{D9905CE6-5B32-4602-930F-775BADA6489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F3A306-1A5E-4BB6-B187-FC1F8AFDDF48}" type="pres">
      <dgm:prSet presAssocID="{7BF44D1B-BA16-4723-ADF6-9248471B9694}" presName="root1" presStyleCnt="0"/>
      <dgm:spPr/>
    </dgm:pt>
    <dgm:pt modelId="{464B7236-A0E1-4B65-A4F4-6A0BDEA6BC7D}" type="pres">
      <dgm:prSet presAssocID="{7BF44D1B-BA16-4723-ADF6-9248471B9694}" presName="LevelOneTextNode" presStyleLbl="node0" presStyleIdx="0" presStyleCnt="1">
        <dgm:presLayoutVars>
          <dgm:chPref val="3"/>
        </dgm:presLayoutVars>
      </dgm:prSet>
      <dgm:spPr/>
    </dgm:pt>
    <dgm:pt modelId="{2CE671AE-74E5-40BA-89C7-5988B2638A95}" type="pres">
      <dgm:prSet presAssocID="{7BF44D1B-BA16-4723-ADF6-9248471B9694}" presName="level2hierChild" presStyleCnt="0"/>
      <dgm:spPr/>
    </dgm:pt>
    <dgm:pt modelId="{BD018034-4AF2-4EF1-A8F8-BBAD64D38266}" type="pres">
      <dgm:prSet presAssocID="{686B5A89-7DA0-43E9-AF15-4FCD55094152}" presName="conn2-1" presStyleLbl="parChTrans1D2" presStyleIdx="0" presStyleCnt="3"/>
      <dgm:spPr/>
    </dgm:pt>
    <dgm:pt modelId="{06128D42-66F7-4964-945E-3B430AD79CDD}" type="pres">
      <dgm:prSet presAssocID="{686B5A89-7DA0-43E9-AF15-4FCD55094152}" presName="connTx" presStyleLbl="parChTrans1D2" presStyleIdx="0" presStyleCnt="3"/>
      <dgm:spPr/>
    </dgm:pt>
    <dgm:pt modelId="{2CCE9044-A802-48DE-8266-972C6EC29BDE}" type="pres">
      <dgm:prSet presAssocID="{1C95CEA8-23EB-4F01-813D-C592D7EA94B6}" presName="root2" presStyleCnt="0"/>
      <dgm:spPr/>
    </dgm:pt>
    <dgm:pt modelId="{9757DE86-2DDE-498E-852D-0DF165DF5748}" type="pres">
      <dgm:prSet presAssocID="{1C95CEA8-23EB-4F01-813D-C592D7EA94B6}" presName="LevelTwoTextNode" presStyleLbl="node2" presStyleIdx="0" presStyleCnt="3" custScaleX="316151">
        <dgm:presLayoutVars>
          <dgm:chPref val="3"/>
        </dgm:presLayoutVars>
      </dgm:prSet>
      <dgm:spPr/>
    </dgm:pt>
    <dgm:pt modelId="{D84813E0-48F9-4B44-9567-679B8EDD74F6}" type="pres">
      <dgm:prSet presAssocID="{1C95CEA8-23EB-4F01-813D-C592D7EA94B6}" presName="level3hierChild" presStyleCnt="0"/>
      <dgm:spPr/>
    </dgm:pt>
    <dgm:pt modelId="{FEC1BAE9-F6F3-4E9B-AA7D-536935028037}" type="pres">
      <dgm:prSet presAssocID="{C50D2589-A8B8-418A-ABB6-F1A9724A1A01}" presName="conn2-1" presStyleLbl="parChTrans1D2" presStyleIdx="1" presStyleCnt="3"/>
      <dgm:spPr/>
    </dgm:pt>
    <dgm:pt modelId="{C71BA41C-F0BD-4234-AC67-F22FD2FFA523}" type="pres">
      <dgm:prSet presAssocID="{C50D2589-A8B8-418A-ABB6-F1A9724A1A01}" presName="connTx" presStyleLbl="parChTrans1D2" presStyleIdx="1" presStyleCnt="3"/>
      <dgm:spPr/>
    </dgm:pt>
    <dgm:pt modelId="{D7AF8466-92A8-4575-B0DC-B983879B2C69}" type="pres">
      <dgm:prSet presAssocID="{76D50059-9C64-4E1F-8017-724F21A90E69}" presName="root2" presStyleCnt="0"/>
      <dgm:spPr/>
    </dgm:pt>
    <dgm:pt modelId="{DBC501D9-9DE2-45C6-8555-2F59F4BDFCF1}" type="pres">
      <dgm:prSet presAssocID="{76D50059-9C64-4E1F-8017-724F21A90E69}" presName="LevelTwoTextNode" presStyleLbl="node2" presStyleIdx="1" presStyleCnt="3" custScaleX="316969">
        <dgm:presLayoutVars>
          <dgm:chPref val="3"/>
        </dgm:presLayoutVars>
      </dgm:prSet>
      <dgm:spPr/>
    </dgm:pt>
    <dgm:pt modelId="{6AB329AB-D504-4459-872A-B57090953772}" type="pres">
      <dgm:prSet presAssocID="{76D50059-9C64-4E1F-8017-724F21A90E69}" presName="level3hierChild" presStyleCnt="0"/>
      <dgm:spPr/>
    </dgm:pt>
    <dgm:pt modelId="{F6A6682F-BDB4-4E58-95FF-5E4E44FB6813}" type="pres">
      <dgm:prSet presAssocID="{10499DF4-1BB7-4E56-8871-79D1CF48E906}" presName="conn2-1" presStyleLbl="parChTrans1D2" presStyleIdx="2" presStyleCnt="3"/>
      <dgm:spPr/>
    </dgm:pt>
    <dgm:pt modelId="{7C6F9058-92C2-45AD-BB20-F4D7346F4FC6}" type="pres">
      <dgm:prSet presAssocID="{10499DF4-1BB7-4E56-8871-79D1CF48E906}" presName="connTx" presStyleLbl="parChTrans1D2" presStyleIdx="2" presStyleCnt="3"/>
      <dgm:spPr/>
    </dgm:pt>
    <dgm:pt modelId="{1BFF684F-E454-4992-B23D-F1CB28401D02}" type="pres">
      <dgm:prSet presAssocID="{DB8DC752-7D17-4841-BA8F-32111534156B}" presName="root2" presStyleCnt="0"/>
      <dgm:spPr/>
    </dgm:pt>
    <dgm:pt modelId="{39E5BF1F-5DDC-4A2F-B2B0-FC81EF528A05}" type="pres">
      <dgm:prSet presAssocID="{DB8DC752-7D17-4841-BA8F-32111534156B}" presName="LevelTwoTextNode" presStyleLbl="node2" presStyleIdx="2" presStyleCnt="3" custScaleX="316151">
        <dgm:presLayoutVars>
          <dgm:chPref val="3"/>
        </dgm:presLayoutVars>
      </dgm:prSet>
      <dgm:spPr/>
    </dgm:pt>
    <dgm:pt modelId="{EEB4DFAA-D9A5-425C-BAB3-2BA9384C3B31}" type="pres">
      <dgm:prSet presAssocID="{DB8DC752-7D17-4841-BA8F-32111534156B}" presName="level3hierChild" presStyleCnt="0"/>
      <dgm:spPr/>
    </dgm:pt>
  </dgm:ptLst>
  <dgm:cxnLst>
    <dgm:cxn modelId="{8862EF05-B05D-4D3F-816F-D7E864E64C53}" srcId="{7BF44D1B-BA16-4723-ADF6-9248471B9694}" destId="{1C95CEA8-23EB-4F01-813D-C592D7EA94B6}" srcOrd="0" destOrd="0" parTransId="{686B5A89-7DA0-43E9-AF15-4FCD55094152}" sibTransId="{6194B928-2E89-44A7-A6F5-FBC196192BDB}"/>
    <dgm:cxn modelId="{DBCDE724-DA21-459E-A0BD-9DAB7BB1787C}" type="presOf" srcId="{1C95CEA8-23EB-4F01-813D-C592D7EA94B6}" destId="{9757DE86-2DDE-498E-852D-0DF165DF5748}" srcOrd="0" destOrd="0" presId="urn:microsoft.com/office/officeart/2008/layout/HorizontalMultiLevelHierarchy"/>
    <dgm:cxn modelId="{9ABED32F-4FC6-41AD-B3D5-ED060A289E05}" type="presOf" srcId="{686B5A89-7DA0-43E9-AF15-4FCD55094152}" destId="{BD018034-4AF2-4EF1-A8F8-BBAD64D38266}" srcOrd="0" destOrd="0" presId="urn:microsoft.com/office/officeart/2008/layout/HorizontalMultiLevelHierarchy"/>
    <dgm:cxn modelId="{9FB38D3A-6428-47B4-84B0-182FA19A8EDE}" srcId="{D9905CE6-5B32-4602-930F-775BADA6489A}" destId="{7BF44D1B-BA16-4723-ADF6-9248471B9694}" srcOrd="0" destOrd="0" parTransId="{FD283D9B-093E-4351-AD1E-003DEDCF5A9C}" sibTransId="{7DE00565-705B-4BFE-9343-7EDC24E4CEED}"/>
    <dgm:cxn modelId="{9A7C3F44-F922-4A2E-8521-F3332AA27950}" type="presOf" srcId="{DB8DC752-7D17-4841-BA8F-32111534156B}" destId="{39E5BF1F-5DDC-4A2F-B2B0-FC81EF528A05}" srcOrd="0" destOrd="0" presId="urn:microsoft.com/office/officeart/2008/layout/HorizontalMultiLevelHierarchy"/>
    <dgm:cxn modelId="{DD440A68-7F49-4C13-B513-2B7F225B0A0F}" type="presOf" srcId="{76D50059-9C64-4E1F-8017-724F21A90E69}" destId="{DBC501D9-9DE2-45C6-8555-2F59F4BDFCF1}" srcOrd="0" destOrd="0" presId="urn:microsoft.com/office/officeart/2008/layout/HorizontalMultiLevelHierarchy"/>
    <dgm:cxn modelId="{CB77CB49-FF8B-4142-AC90-F0D1FBDAA43C}" type="presOf" srcId="{686B5A89-7DA0-43E9-AF15-4FCD55094152}" destId="{06128D42-66F7-4964-945E-3B430AD79CDD}" srcOrd="1" destOrd="0" presId="urn:microsoft.com/office/officeart/2008/layout/HorizontalMultiLevelHierarchy"/>
    <dgm:cxn modelId="{57A51F4A-EC64-4CEA-A4EA-B6F7FBE3A3BA}" type="presOf" srcId="{C50D2589-A8B8-418A-ABB6-F1A9724A1A01}" destId="{C71BA41C-F0BD-4234-AC67-F22FD2FFA523}" srcOrd="1" destOrd="0" presId="urn:microsoft.com/office/officeart/2008/layout/HorizontalMultiLevelHierarchy"/>
    <dgm:cxn modelId="{8A02CD51-32AB-44AA-B591-457CE4CE3D1E}" srcId="{7BF44D1B-BA16-4723-ADF6-9248471B9694}" destId="{DB8DC752-7D17-4841-BA8F-32111534156B}" srcOrd="2" destOrd="0" parTransId="{10499DF4-1BB7-4E56-8871-79D1CF48E906}" sibTransId="{2734D507-955E-490A-896B-A5C15659B0CE}"/>
    <dgm:cxn modelId="{F0A11B9F-24AD-45D4-8EDB-5F5816D07AB2}" srcId="{7BF44D1B-BA16-4723-ADF6-9248471B9694}" destId="{76D50059-9C64-4E1F-8017-724F21A90E69}" srcOrd="1" destOrd="0" parTransId="{C50D2589-A8B8-418A-ABB6-F1A9724A1A01}" sibTransId="{725B4ABE-707C-4EEB-82A2-E6D130C26355}"/>
    <dgm:cxn modelId="{D0880EAD-D9B9-4377-A2EE-E0586333BFBD}" type="presOf" srcId="{C50D2589-A8B8-418A-ABB6-F1A9724A1A01}" destId="{FEC1BAE9-F6F3-4E9B-AA7D-536935028037}" srcOrd="0" destOrd="0" presId="urn:microsoft.com/office/officeart/2008/layout/HorizontalMultiLevelHierarchy"/>
    <dgm:cxn modelId="{210ABFB5-14D3-48CD-9569-D0C91F7CF01D}" type="presOf" srcId="{10499DF4-1BB7-4E56-8871-79D1CF48E906}" destId="{F6A6682F-BDB4-4E58-95FF-5E4E44FB6813}" srcOrd="0" destOrd="0" presId="urn:microsoft.com/office/officeart/2008/layout/HorizontalMultiLevelHierarchy"/>
    <dgm:cxn modelId="{A6C7C5CD-1D03-4B42-B726-DF006622D1E4}" type="presOf" srcId="{10499DF4-1BB7-4E56-8871-79D1CF48E906}" destId="{7C6F9058-92C2-45AD-BB20-F4D7346F4FC6}" srcOrd="1" destOrd="0" presId="urn:microsoft.com/office/officeart/2008/layout/HorizontalMultiLevelHierarchy"/>
    <dgm:cxn modelId="{80C53CF5-26C1-4C78-8801-BCFE83F16F8B}" type="presOf" srcId="{7BF44D1B-BA16-4723-ADF6-9248471B9694}" destId="{464B7236-A0E1-4B65-A4F4-6A0BDEA6BC7D}" srcOrd="0" destOrd="0" presId="urn:microsoft.com/office/officeart/2008/layout/HorizontalMultiLevelHierarchy"/>
    <dgm:cxn modelId="{637536FE-C8E0-4C86-9BD3-795912B3BE22}" type="presOf" srcId="{D9905CE6-5B32-4602-930F-775BADA6489A}" destId="{3D632CAA-E0AD-4730-89C9-2AFEE043A759}" srcOrd="0" destOrd="0" presId="urn:microsoft.com/office/officeart/2008/layout/HorizontalMultiLevelHierarchy"/>
    <dgm:cxn modelId="{A5F78387-7456-4ED9-92DD-E49784C9D2D5}" type="presParOf" srcId="{3D632CAA-E0AD-4730-89C9-2AFEE043A759}" destId="{F4F3A306-1A5E-4BB6-B187-FC1F8AFDDF48}" srcOrd="0" destOrd="0" presId="urn:microsoft.com/office/officeart/2008/layout/HorizontalMultiLevelHierarchy"/>
    <dgm:cxn modelId="{DF34138C-1D94-4140-A31A-22B3A1A7575F}" type="presParOf" srcId="{F4F3A306-1A5E-4BB6-B187-FC1F8AFDDF48}" destId="{464B7236-A0E1-4B65-A4F4-6A0BDEA6BC7D}" srcOrd="0" destOrd="0" presId="urn:microsoft.com/office/officeart/2008/layout/HorizontalMultiLevelHierarchy"/>
    <dgm:cxn modelId="{52FAC375-1F8D-4C13-9F8E-20B15D89EDAA}" type="presParOf" srcId="{F4F3A306-1A5E-4BB6-B187-FC1F8AFDDF48}" destId="{2CE671AE-74E5-40BA-89C7-5988B2638A95}" srcOrd="1" destOrd="0" presId="urn:microsoft.com/office/officeart/2008/layout/HorizontalMultiLevelHierarchy"/>
    <dgm:cxn modelId="{39F11327-AEC4-414D-B4A3-4786C8741BA2}" type="presParOf" srcId="{2CE671AE-74E5-40BA-89C7-5988B2638A95}" destId="{BD018034-4AF2-4EF1-A8F8-BBAD64D38266}" srcOrd="0" destOrd="0" presId="urn:microsoft.com/office/officeart/2008/layout/HorizontalMultiLevelHierarchy"/>
    <dgm:cxn modelId="{8C91A801-8FBE-413E-BDFC-34A54E314E9C}" type="presParOf" srcId="{BD018034-4AF2-4EF1-A8F8-BBAD64D38266}" destId="{06128D42-66F7-4964-945E-3B430AD79CDD}" srcOrd="0" destOrd="0" presId="urn:microsoft.com/office/officeart/2008/layout/HorizontalMultiLevelHierarchy"/>
    <dgm:cxn modelId="{070E2601-07CC-4C15-9BAF-AD680A66111F}" type="presParOf" srcId="{2CE671AE-74E5-40BA-89C7-5988B2638A95}" destId="{2CCE9044-A802-48DE-8266-972C6EC29BDE}" srcOrd="1" destOrd="0" presId="urn:microsoft.com/office/officeart/2008/layout/HorizontalMultiLevelHierarchy"/>
    <dgm:cxn modelId="{D12687C8-E566-44D2-A91D-E92CF99DBCB9}" type="presParOf" srcId="{2CCE9044-A802-48DE-8266-972C6EC29BDE}" destId="{9757DE86-2DDE-498E-852D-0DF165DF5748}" srcOrd="0" destOrd="0" presId="urn:microsoft.com/office/officeart/2008/layout/HorizontalMultiLevelHierarchy"/>
    <dgm:cxn modelId="{A8D0E579-9179-4D54-BD5E-89D02D51F829}" type="presParOf" srcId="{2CCE9044-A802-48DE-8266-972C6EC29BDE}" destId="{D84813E0-48F9-4B44-9567-679B8EDD74F6}" srcOrd="1" destOrd="0" presId="urn:microsoft.com/office/officeart/2008/layout/HorizontalMultiLevelHierarchy"/>
    <dgm:cxn modelId="{3ED23548-6341-4899-AA3B-EBC62E40A515}" type="presParOf" srcId="{2CE671AE-74E5-40BA-89C7-5988B2638A95}" destId="{FEC1BAE9-F6F3-4E9B-AA7D-536935028037}" srcOrd="2" destOrd="0" presId="urn:microsoft.com/office/officeart/2008/layout/HorizontalMultiLevelHierarchy"/>
    <dgm:cxn modelId="{3D3A9744-DE85-4BD5-8DFC-254E46BAFAC9}" type="presParOf" srcId="{FEC1BAE9-F6F3-4E9B-AA7D-536935028037}" destId="{C71BA41C-F0BD-4234-AC67-F22FD2FFA523}" srcOrd="0" destOrd="0" presId="urn:microsoft.com/office/officeart/2008/layout/HorizontalMultiLevelHierarchy"/>
    <dgm:cxn modelId="{370BA385-7432-4163-993D-7CF57A467B3B}" type="presParOf" srcId="{2CE671AE-74E5-40BA-89C7-5988B2638A95}" destId="{D7AF8466-92A8-4575-B0DC-B983879B2C69}" srcOrd="3" destOrd="0" presId="urn:microsoft.com/office/officeart/2008/layout/HorizontalMultiLevelHierarchy"/>
    <dgm:cxn modelId="{9407A739-48A1-43A0-9B4B-FCA8BF786726}" type="presParOf" srcId="{D7AF8466-92A8-4575-B0DC-B983879B2C69}" destId="{DBC501D9-9DE2-45C6-8555-2F59F4BDFCF1}" srcOrd="0" destOrd="0" presId="urn:microsoft.com/office/officeart/2008/layout/HorizontalMultiLevelHierarchy"/>
    <dgm:cxn modelId="{9C2AC0A0-D2A4-4C68-8EC0-AE6CF6913CB0}" type="presParOf" srcId="{D7AF8466-92A8-4575-B0DC-B983879B2C69}" destId="{6AB329AB-D504-4459-872A-B57090953772}" srcOrd="1" destOrd="0" presId="urn:microsoft.com/office/officeart/2008/layout/HorizontalMultiLevelHierarchy"/>
    <dgm:cxn modelId="{AA39B9C3-FA31-41F8-8D09-539E8EE5CD93}" type="presParOf" srcId="{2CE671AE-74E5-40BA-89C7-5988B2638A95}" destId="{F6A6682F-BDB4-4E58-95FF-5E4E44FB6813}" srcOrd="4" destOrd="0" presId="urn:microsoft.com/office/officeart/2008/layout/HorizontalMultiLevelHierarchy"/>
    <dgm:cxn modelId="{99F9C423-D882-482D-9623-4DC4F8D7045A}" type="presParOf" srcId="{F6A6682F-BDB4-4E58-95FF-5E4E44FB6813}" destId="{7C6F9058-92C2-45AD-BB20-F4D7346F4FC6}" srcOrd="0" destOrd="0" presId="urn:microsoft.com/office/officeart/2008/layout/HorizontalMultiLevelHierarchy"/>
    <dgm:cxn modelId="{176673D5-B326-4906-BD57-9DBB599831B3}" type="presParOf" srcId="{2CE671AE-74E5-40BA-89C7-5988B2638A95}" destId="{1BFF684F-E454-4992-B23D-F1CB28401D02}" srcOrd="5" destOrd="0" presId="urn:microsoft.com/office/officeart/2008/layout/HorizontalMultiLevelHierarchy"/>
    <dgm:cxn modelId="{4EB05BBB-CAD1-43D2-91BC-77055EFC895D}" type="presParOf" srcId="{1BFF684F-E454-4992-B23D-F1CB28401D02}" destId="{39E5BF1F-5DDC-4A2F-B2B0-FC81EF528A05}" srcOrd="0" destOrd="0" presId="urn:microsoft.com/office/officeart/2008/layout/HorizontalMultiLevelHierarchy"/>
    <dgm:cxn modelId="{62BE7481-2660-44DB-A8FE-7155C94B3849}" type="presParOf" srcId="{1BFF684F-E454-4992-B23D-F1CB28401D02}" destId="{EEB4DFAA-D9A5-425C-BAB3-2BA9384C3B3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6682F-BDB4-4E58-95FF-5E4E44FB6813}">
      <dsp:nvSpPr>
        <dsp:cNvPr id="0" name=""/>
        <dsp:cNvSpPr/>
      </dsp:nvSpPr>
      <dsp:spPr>
        <a:xfrm>
          <a:off x="879801" y="1697037"/>
          <a:ext cx="422211" cy="804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105" y="0"/>
              </a:lnTo>
              <a:lnTo>
                <a:pt x="211105" y="804519"/>
              </a:lnTo>
              <a:lnTo>
                <a:pt x="422211" y="804519"/>
              </a:lnTo>
            </a:path>
          </a:pathLst>
        </a:custGeom>
        <a:noFill/>
        <a:ln w="55000" cap="flat" cmpd="thickThin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68192" y="2076582"/>
        <a:ext cx="45428" cy="45428"/>
      </dsp:txXfrm>
    </dsp:sp>
    <dsp:sp modelId="{FEC1BAE9-F6F3-4E9B-AA7D-536935028037}">
      <dsp:nvSpPr>
        <dsp:cNvPr id="0" name=""/>
        <dsp:cNvSpPr/>
      </dsp:nvSpPr>
      <dsp:spPr>
        <a:xfrm>
          <a:off x="879801" y="1651317"/>
          <a:ext cx="4222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211" y="45720"/>
              </a:lnTo>
            </a:path>
          </a:pathLst>
        </a:custGeom>
        <a:noFill/>
        <a:ln w="55000" cap="flat" cmpd="thickThin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352" y="1686482"/>
        <a:ext cx="21110" cy="21110"/>
      </dsp:txXfrm>
    </dsp:sp>
    <dsp:sp modelId="{BD018034-4AF2-4EF1-A8F8-BBAD64D38266}">
      <dsp:nvSpPr>
        <dsp:cNvPr id="0" name=""/>
        <dsp:cNvSpPr/>
      </dsp:nvSpPr>
      <dsp:spPr>
        <a:xfrm>
          <a:off x="879801" y="892518"/>
          <a:ext cx="422211" cy="804519"/>
        </a:xfrm>
        <a:custGeom>
          <a:avLst/>
          <a:gdLst/>
          <a:ahLst/>
          <a:cxnLst/>
          <a:rect l="0" t="0" r="0" b="0"/>
          <a:pathLst>
            <a:path>
              <a:moveTo>
                <a:pt x="0" y="804519"/>
              </a:moveTo>
              <a:lnTo>
                <a:pt x="211105" y="804519"/>
              </a:lnTo>
              <a:lnTo>
                <a:pt x="211105" y="0"/>
              </a:lnTo>
              <a:lnTo>
                <a:pt x="422211" y="0"/>
              </a:lnTo>
            </a:path>
          </a:pathLst>
        </a:custGeom>
        <a:noFill/>
        <a:ln w="55000" cap="flat" cmpd="thickThin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68192" y="1272063"/>
        <a:ext cx="45428" cy="45428"/>
      </dsp:txXfrm>
    </dsp:sp>
    <dsp:sp modelId="{464B7236-A0E1-4B65-A4F4-6A0BDEA6BC7D}">
      <dsp:nvSpPr>
        <dsp:cNvPr id="0" name=""/>
        <dsp:cNvSpPr/>
      </dsp:nvSpPr>
      <dsp:spPr>
        <a:xfrm rot="16200000">
          <a:off x="-1135730" y="1375229"/>
          <a:ext cx="3387449" cy="643615"/>
        </a:xfrm>
        <a:prstGeom prst="rect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QEMU/KVM</a:t>
          </a:r>
        </a:p>
      </dsp:txBody>
      <dsp:txXfrm>
        <a:off x="-1135730" y="1375229"/>
        <a:ext cx="3387449" cy="643615"/>
      </dsp:txXfrm>
    </dsp:sp>
    <dsp:sp modelId="{9757DE86-2DDE-498E-852D-0DF165DF5748}">
      <dsp:nvSpPr>
        <dsp:cNvPr id="0" name=""/>
        <dsp:cNvSpPr/>
      </dsp:nvSpPr>
      <dsp:spPr>
        <a:xfrm>
          <a:off x="1302013" y="570710"/>
          <a:ext cx="6674132" cy="6436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Qemu</a:t>
          </a:r>
          <a:r>
            <a:rPr lang="en-US" sz="1050" kern="1200" dirty="0"/>
            <a:t> (Quick Emulator) is an open source hypervisor that emulates a physical computer.</a:t>
          </a:r>
        </a:p>
      </dsp:txBody>
      <dsp:txXfrm>
        <a:off x="1302013" y="570710"/>
        <a:ext cx="6674132" cy="643615"/>
      </dsp:txXfrm>
    </dsp:sp>
    <dsp:sp modelId="{DBC501D9-9DE2-45C6-8555-2F59F4BDFCF1}">
      <dsp:nvSpPr>
        <dsp:cNvPr id="0" name=""/>
        <dsp:cNvSpPr/>
      </dsp:nvSpPr>
      <dsp:spPr>
        <a:xfrm>
          <a:off x="1302013" y="1375229"/>
          <a:ext cx="6691400" cy="6436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From the perspective of the host system where </a:t>
          </a:r>
          <a:r>
            <a:rPr lang="en-US" sz="900" kern="1200" dirty="0" err="1"/>
            <a:t>Qemu</a:t>
          </a:r>
          <a:r>
            <a:rPr lang="en-US" sz="900" kern="1200" dirty="0"/>
            <a:t> is running, </a:t>
          </a:r>
          <a:r>
            <a:rPr lang="en-US" sz="900" kern="1200" dirty="0" err="1"/>
            <a:t>Qemu</a:t>
          </a:r>
          <a:r>
            <a:rPr lang="en-US" sz="900" kern="1200" dirty="0"/>
            <a:t> is a user program which has access to a number of local resources like partitions, files, network cards which are then passed to an emulated computer which sees them as if they were real devices.</a:t>
          </a:r>
        </a:p>
      </dsp:txBody>
      <dsp:txXfrm>
        <a:off x="1302013" y="1375229"/>
        <a:ext cx="6691400" cy="643615"/>
      </dsp:txXfrm>
    </dsp:sp>
    <dsp:sp modelId="{39E5BF1F-5DDC-4A2F-B2B0-FC81EF528A05}">
      <dsp:nvSpPr>
        <dsp:cNvPr id="0" name=""/>
        <dsp:cNvSpPr/>
      </dsp:nvSpPr>
      <dsp:spPr>
        <a:xfrm>
          <a:off x="1302013" y="2179749"/>
          <a:ext cx="6674132" cy="6436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guest operating system running in the emulated computer accesses these devices, and runs as it were running on real hardware.</a:t>
          </a:r>
        </a:p>
      </dsp:txBody>
      <dsp:txXfrm>
        <a:off x="1302013" y="2179749"/>
        <a:ext cx="6674132" cy="64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12884-DEE5-460B-B76C-A6C5B3974862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03A78-3FB5-4BBA-A76F-2DE5A6B4D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03A78-3FB5-4BBA-A76F-2DE5A6B4D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03A78-3FB5-4BBA-A76F-2DE5A6B4D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3</a:t>
            </a:r>
          </a:p>
          <a:p>
            <a:r>
              <a:rPr lang="en-US" dirty="0"/>
              <a:t>Virtual Machines and Containers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71"/>
    </mc:Choice>
    <mc:Fallback>
      <p:transition spd="slow" advTm="229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Create CT from header panel or from node settings in the resource tree panel</a:t>
            </a:r>
          </a:p>
          <a:p>
            <a:r>
              <a:rPr lang="en-US" dirty="0"/>
              <a:t>Configure Hostname and Password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Container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8" t="18048" r="23870" b="14687"/>
          <a:stretch/>
        </p:blipFill>
        <p:spPr bwMode="auto">
          <a:xfrm>
            <a:off x="4876800" y="2599083"/>
            <a:ext cx="3429000" cy="25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6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downloaded template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Choose Template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17796" r="22183" b="15316"/>
          <a:stretch/>
        </p:blipFill>
        <p:spPr bwMode="auto">
          <a:xfrm>
            <a:off x="3200400" y="1962150"/>
            <a:ext cx="3670571" cy="254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9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configurations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Continue CT Creation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2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pct</a:t>
            </a:r>
            <a:r>
              <a:rPr lang="en-US" dirty="0"/>
              <a:t> start 100   </a:t>
            </a:r>
          </a:p>
          <a:p>
            <a:r>
              <a:rPr lang="en-US" dirty="0" err="1"/>
              <a:t>pct</a:t>
            </a:r>
            <a:r>
              <a:rPr lang="en-US" dirty="0"/>
              <a:t> shutdown	100</a:t>
            </a:r>
          </a:p>
          <a:p>
            <a:r>
              <a:rPr lang="en-US" dirty="0" err="1"/>
              <a:t>pct</a:t>
            </a:r>
            <a:r>
              <a:rPr lang="en-US" dirty="0"/>
              <a:t> enter 100</a:t>
            </a:r>
          </a:p>
          <a:p>
            <a:r>
              <a:rPr lang="en-US" dirty="0" err="1"/>
              <a:t>pct</a:t>
            </a:r>
            <a:r>
              <a:rPr lang="en-US" dirty="0"/>
              <a:t> stop 100 </a:t>
            </a:r>
          </a:p>
          <a:p>
            <a:r>
              <a:rPr lang="en-US" dirty="0" err="1"/>
              <a:t>pct</a:t>
            </a:r>
            <a:r>
              <a:rPr lang="en-US" dirty="0"/>
              <a:t> </a:t>
            </a:r>
            <a:r>
              <a:rPr lang="en-US" dirty="0" err="1"/>
              <a:t>fsck</a:t>
            </a:r>
            <a:r>
              <a:rPr lang="en-US" dirty="0"/>
              <a:t> 100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Note : 100 is the container’s ID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8813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lecture, you must be able to: </a:t>
            </a:r>
          </a:p>
          <a:p>
            <a:pPr lvl="1"/>
            <a:r>
              <a:rPr lang="en-US" dirty="0"/>
              <a:t>understand the difference between virtual machines and containers</a:t>
            </a:r>
          </a:p>
          <a:p>
            <a:pPr lvl="1"/>
            <a:r>
              <a:rPr lang="en-US" dirty="0"/>
              <a:t>You must be able to create and manage containers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QEMU/KVM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602264"/>
              </p:ext>
            </p:extLst>
          </p:nvPr>
        </p:nvGraphicFramePr>
        <p:xfrm>
          <a:off x="457200" y="11112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12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QEMU/KVM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19581" r="8109" b="7628"/>
          <a:stretch/>
        </p:blipFill>
        <p:spPr bwMode="auto">
          <a:xfrm>
            <a:off x="2209800" y="1200150"/>
            <a:ext cx="5117420" cy="32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3058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Containers are a lightweight alternative to fully virtualized VMs. </a:t>
            </a:r>
          </a:p>
          <a:p>
            <a:r>
              <a:rPr lang="en-US" sz="2400" dirty="0"/>
              <a:t>Instead of emulating a complete Operating System (OS), containers simply use the OS of the host they run on. </a:t>
            </a:r>
          </a:p>
          <a:p>
            <a:r>
              <a:rPr lang="en-US" sz="2400" dirty="0"/>
              <a:t>This implies that all containers use the same kernel, and that they can access resources from the host directly.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Containers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4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15815" r="9986" b="2280"/>
          <a:stretch/>
        </p:blipFill>
        <p:spPr bwMode="auto">
          <a:xfrm>
            <a:off x="992221" y="1047750"/>
            <a:ext cx="6643991" cy="3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1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do not waste CPU power nor memory due to kernel emulation. </a:t>
            </a:r>
          </a:p>
          <a:p>
            <a:r>
              <a:rPr lang="en-US" dirty="0"/>
              <a:t>Container run-time costs are close to zero and usually negligible.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Containers Pros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2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only run Linux based OS inside containers.</a:t>
            </a:r>
          </a:p>
          <a:p>
            <a:r>
              <a:rPr lang="en-US" dirty="0"/>
              <a:t>For security reasons, access to host resources needs to be restricted. </a:t>
            </a:r>
          </a:p>
          <a:p>
            <a:pPr lvl="1"/>
            <a:r>
              <a:rPr lang="en-US" dirty="0"/>
              <a:t>This is done with </a:t>
            </a:r>
            <a:r>
              <a:rPr lang="en-US" dirty="0" err="1"/>
              <a:t>AppArmor</a:t>
            </a:r>
            <a:r>
              <a:rPr lang="en-US" dirty="0"/>
              <a:t>,  </a:t>
            </a:r>
            <a:r>
              <a:rPr lang="en-US" dirty="0" err="1"/>
              <a:t>SecComp</a:t>
            </a:r>
            <a:r>
              <a:rPr lang="en-US" dirty="0"/>
              <a:t> filters and other kernel features. </a:t>
            </a:r>
          </a:p>
          <a:p>
            <a:r>
              <a:rPr lang="en-US" dirty="0"/>
              <a:t>Be prepared that some </a:t>
            </a:r>
            <a:r>
              <a:rPr lang="en-US" dirty="0" err="1"/>
              <a:t>syscalls</a:t>
            </a:r>
            <a:r>
              <a:rPr lang="en-US" dirty="0"/>
              <a:t> are not allowed inside containers.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Containers Cons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3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Proxmox</a:t>
            </a:r>
            <a:r>
              <a:rPr lang="en-US" sz="2400" dirty="0"/>
              <a:t> VE uses LXC as underlying container technology. </a:t>
            </a:r>
          </a:p>
          <a:p>
            <a:r>
              <a:rPr lang="en-US" sz="2400" dirty="0"/>
              <a:t>Consider LXC as low-level library, which provides countless options. </a:t>
            </a:r>
          </a:p>
          <a:p>
            <a:r>
              <a:rPr lang="en-US" sz="2400" dirty="0" err="1"/>
              <a:t>Proxmox</a:t>
            </a:r>
            <a:r>
              <a:rPr lang="en-US" sz="2400" dirty="0"/>
              <a:t> VE supports the “</a:t>
            </a:r>
            <a:r>
              <a:rPr lang="en-US" sz="2400" dirty="0" err="1"/>
              <a:t>pct</a:t>
            </a:r>
            <a:r>
              <a:rPr lang="en-US" sz="2400" dirty="0"/>
              <a:t>” command (</a:t>
            </a:r>
            <a:r>
              <a:rPr lang="en-US" sz="2400" dirty="0" err="1"/>
              <a:t>Proxmox</a:t>
            </a:r>
            <a:r>
              <a:rPr lang="en-US" sz="2400" dirty="0"/>
              <a:t> Container Toolkit) for containers management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LXC Containers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2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download image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Creation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1" b="17529"/>
          <a:stretch/>
        </p:blipFill>
        <p:spPr bwMode="auto">
          <a:xfrm>
            <a:off x="1371600" y="1581150"/>
            <a:ext cx="6705600" cy="26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Callout 3"/>
          <p:cNvSpPr/>
          <p:nvPr/>
        </p:nvSpPr>
        <p:spPr>
          <a:xfrm>
            <a:off x="1371600" y="2266950"/>
            <a:ext cx="1143000" cy="1066800"/>
          </a:xfrm>
          <a:prstGeom prst="upArrowCallout">
            <a:avLst>
              <a:gd name="adj1" fmla="val 5851"/>
              <a:gd name="adj2" fmla="val 11170"/>
              <a:gd name="adj3" fmla="val 25000"/>
              <a:gd name="adj4" fmla="val 64977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1. Select Storage </a:t>
            </a:r>
          </a:p>
        </p:txBody>
      </p:sp>
      <p:sp>
        <p:nvSpPr>
          <p:cNvPr id="6" name="Up Arrow Callout 5"/>
          <p:cNvSpPr/>
          <p:nvPr/>
        </p:nvSpPr>
        <p:spPr>
          <a:xfrm>
            <a:off x="2133600" y="2114550"/>
            <a:ext cx="1143000" cy="2286000"/>
          </a:xfrm>
          <a:prstGeom prst="upArrowCallout">
            <a:avLst>
              <a:gd name="adj1" fmla="val 5851"/>
              <a:gd name="adj2" fmla="val 11170"/>
              <a:gd name="adj3" fmla="val 25000"/>
              <a:gd name="adj4" fmla="val 36041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2. Select Content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3429000" y="1922022"/>
            <a:ext cx="1143000" cy="2935727"/>
          </a:xfrm>
          <a:prstGeom prst="upArrowCallout">
            <a:avLst>
              <a:gd name="adj1" fmla="val 5851"/>
              <a:gd name="adj2" fmla="val 11170"/>
              <a:gd name="adj3" fmla="val 25000"/>
              <a:gd name="adj4" fmla="val 2355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3. Choose Templates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4648200" y="2647950"/>
            <a:ext cx="1143000" cy="2153663"/>
          </a:xfrm>
          <a:prstGeom prst="upArrowCallout">
            <a:avLst>
              <a:gd name="adj1" fmla="val 5851"/>
              <a:gd name="adj2" fmla="val 11170"/>
              <a:gd name="adj3" fmla="val 25000"/>
              <a:gd name="adj4" fmla="val 2355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4. Choose The Required Template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5943600" y="3562350"/>
            <a:ext cx="1600200" cy="685800"/>
          </a:xfrm>
          <a:prstGeom prst="leftArrowCallout">
            <a:avLst>
              <a:gd name="adj1" fmla="val 6763"/>
              <a:gd name="adj2" fmla="val 11322"/>
              <a:gd name="adj3" fmla="val 25000"/>
              <a:gd name="adj4" fmla="val 64977"/>
            </a:avLst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5. Download</a:t>
            </a:r>
          </a:p>
        </p:txBody>
      </p:sp>
      <p:pic>
        <p:nvPicPr>
          <p:cNvPr id="12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44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406</Words>
  <Application>Microsoft Office PowerPoint</Application>
  <PresentationFormat>On-screen Show (16:9)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Lucida Sans Unicode</vt:lpstr>
      <vt:lpstr>Verdana</vt:lpstr>
      <vt:lpstr>Wingdings 2</vt:lpstr>
      <vt:lpstr>Wingdings 3</vt:lpstr>
      <vt:lpstr>Concourse</vt:lpstr>
      <vt:lpstr>Proxmox VE 6</vt:lpstr>
      <vt:lpstr>QEMU/KVM</vt:lpstr>
      <vt:lpstr>QEMU/KVM</vt:lpstr>
      <vt:lpstr>Containers</vt:lpstr>
      <vt:lpstr>Containers vs VMs</vt:lpstr>
      <vt:lpstr>Containers Pros</vt:lpstr>
      <vt:lpstr>Containers Cons</vt:lpstr>
      <vt:lpstr>LXC Containers</vt:lpstr>
      <vt:lpstr>Containers Creation</vt:lpstr>
      <vt:lpstr>Create Container</vt:lpstr>
      <vt:lpstr>Choose Template</vt:lpstr>
      <vt:lpstr>Continue CT Creation</vt:lpstr>
      <vt:lpstr>pct command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33</cp:revision>
  <dcterms:created xsi:type="dcterms:W3CDTF">2018-05-16T07:05:33Z</dcterms:created>
  <dcterms:modified xsi:type="dcterms:W3CDTF">2020-04-18T07:02:24Z</dcterms:modified>
</cp:coreProperties>
</file>