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1" r:id="rId3"/>
    <p:sldId id="262" r:id="rId4"/>
    <p:sldId id="263" r:id="rId5"/>
    <p:sldId id="26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</a:t>
            </a:r>
            <a:r>
              <a:rPr lang="en-US"/>
              <a:t>VE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6</a:t>
            </a:r>
          </a:p>
          <a:p>
            <a:r>
              <a:rPr lang="en-US" dirty="0"/>
              <a:t>Storage Management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10997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Go to Datacenter &gt; Storage to see all the storages identified by your environment </a:t>
            </a:r>
          </a:p>
          <a:p>
            <a:r>
              <a:rPr lang="en-US" dirty="0"/>
              <a:t>Allow uploading ISO images to local storage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Datacenter Storage </a:t>
            </a:r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t="16641" r="27105" b="25700"/>
          <a:stretch/>
        </p:blipFill>
        <p:spPr bwMode="auto">
          <a:xfrm>
            <a:off x="3487366" y="2473253"/>
            <a:ext cx="5275634" cy="2401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622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more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Adding New Storage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" t="5080" r="14016" b="32840"/>
          <a:stretch/>
        </p:blipFill>
        <p:spPr bwMode="auto">
          <a:xfrm>
            <a:off x="1608306" y="1885950"/>
            <a:ext cx="6571034" cy="269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3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Uploading ISOs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89" b="6965"/>
          <a:stretch/>
        </p:blipFill>
        <p:spPr bwMode="auto">
          <a:xfrm>
            <a:off x="1524000" y="1276350"/>
            <a:ext cx="6381750" cy="317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7784" y="1809750"/>
            <a:ext cx="457200" cy="152400"/>
          </a:xfrm>
          <a:prstGeom prst="rect">
            <a:avLst/>
          </a:prstGeom>
          <a:noFill/>
          <a:ln w="2540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18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lecture:</a:t>
            </a:r>
          </a:p>
          <a:p>
            <a:pPr lvl="1"/>
            <a:r>
              <a:rPr lang="en-US" dirty="0"/>
              <a:t>You must be able to add new storages to your datacenter</a:t>
            </a:r>
          </a:p>
          <a:p>
            <a:pPr lvl="1"/>
            <a:r>
              <a:rPr lang="en-US" dirty="0"/>
              <a:t>Edit Storage accepted contents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09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2114</TotalTime>
  <Words>67</Words>
  <Application>Microsoft Office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Lucida Sans Unicode</vt:lpstr>
      <vt:lpstr>Verdana</vt:lpstr>
      <vt:lpstr>Wingdings 2</vt:lpstr>
      <vt:lpstr>Wingdings 3</vt:lpstr>
      <vt:lpstr>Concourse</vt:lpstr>
      <vt:lpstr>Proxmox VE 6</vt:lpstr>
      <vt:lpstr>Datacenter Storage </vt:lpstr>
      <vt:lpstr>Adding New Storage</vt:lpstr>
      <vt:lpstr>Uploading ISOs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59</cp:revision>
  <dcterms:created xsi:type="dcterms:W3CDTF">2018-05-16T07:05:33Z</dcterms:created>
  <dcterms:modified xsi:type="dcterms:W3CDTF">2020-04-19T13:46:32Z</dcterms:modified>
</cp:coreProperties>
</file>