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3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7</a:t>
            </a:r>
          </a:p>
          <a:p>
            <a:r>
              <a:rPr lang="en-US" dirty="0"/>
              <a:t>Firewall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proxmox ve 5">
            <a:extLst>
              <a:ext uri="{FF2B5EF4-FFF2-40B4-BE49-F238E27FC236}">
                <a16:creationId xmlns:a16="http://schemas.microsoft.com/office/drawing/2014/main" id="{E9BF9454-2728-4DE4-960D-422FA8A7C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68934C-2A78-4691-BBB0-B7BD0943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BF7923-1430-412B-8B9D-1E7A696F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ABB78-AF7F-4B06-85A9-5780E67DE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9" t="31664" r="20459" b="12318"/>
          <a:stretch/>
        </p:blipFill>
        <p:spPr>
          <a:xfrm>
            <a:off x="1066800" y="895350"/>
            <a:ext cx="6781800" cy="3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8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Host related configuration is read from: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pve</a:t>
            </a:r>
            <a:r>
              <a:rPr lang="en-US" sz="2000" dirty="0"/>
              <a:t>/nodes/&lt;</a:t>
            </a:r>
            <a:r>
              <a:rPr lang="en-US" sz="2000" dirty="0" err="1"/>
              <a:t>nodename</a:t>
            </a:r>
            <a:r>
              <a:rPr lang="en-US" sz="2000" dirty="0"/>
              <a:t>&gt;/</a:t>
            </a:r>
            <a:r>
              <a:rPr lang="en-US" sz="2000" dirty="0" err="1"/>
              <a:t>host.fw</a:t>
            </a:r>
            <a:r>
              <a:rPr lang="en-US" sz="2000" dirty="0"/>
              <a:t> </a:t>
            </a:r>
          </a:p>
          <a:p>
            <a:r>
              <a:rPr lang="en-US" sz="2400" dirty="0"/>
              <a:t>This is useful if you want to overwrite rules from </a:t>
            </a:r>
            <a:r>
              <a:rPr lang="en-US" sz="2400" dirty="0" err="1"/>
              <a:t>cluster.fw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. </a:t>
            </a:r>
          </a:p>
          <a:p>
            <a:r>
              <a:rPr lang="en-US" sz="2400" dirty="0"/>
              <a:t>You can also increase log verbosity, and set </a:t>
            </a:r>
            <a:r>
              <a:rPr lang="en-US" sz="2400" dirty="0" err="1"/>
              <a:t>netfilter</a:t>
            </a:r>
            <a:r>
              <a:rPr lang="en-US" sz="2400" dirty="0"/>
              <a:t> related options.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Host Specific Configuration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firewall configuration is read from: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pve</a:t>
            </a:r>
            <a:r>
              <a:rPr lang="en-US" dirty="0"/>
              <a:t>/firewall/&lt;VMID&gt;.</a:t>
            </a:r>
            <a:r>
              <a:rPr lang="en-US" dirty="0" err="1"/>
              <a:t>fw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VM/Container Configuration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2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the FW for each VM </a:t>
            </a:r>
          </a:p>
          <a:p>
            <a:r>
              <a:rPr lang="en-US" dirty="0"/>
              <a:t>Enable the FW on the virtual NIC</a:t>
            </a:r>
          </a:p>
          <a:p>
            <a:r>
              <a:rPr lang="en-US" dirty="0"/>
              <a:t>You may need to restart the VM/container after enabling the firewall on a network interface.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Enabling FW for VMs and Containers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1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 rules consists of a direction </a:t>
            </a:r>
          </a:p>
          <a:p>
            <a:pPr lvl="1"/>
            <a:r>
              <a:rPr lang="en-US" dirty="0"/>
              <a:t>(IN or OUT) </a:t>
            </a:r>
          </a:p>
          <a:p>
            <a:r>
              <a:rPr lang="en-US" dirty="0"/>
              <a:t>and an action </a:t>
            </a:r>
          </a:p>
          <a:p>
            <a:pPr lvl="1"/>
            <a:r>
              <a:rPr lang="en-US" dirty="0"/>
              <a:t>(ACCEPT, DENY, REJECT). </a:t>
            </a:r>
          </a:p>
          <a:p>
            <a:r>
              <a:rPr lang="en-US" dirty="0"/>
              <a:t>You can also specify a macro name. </a:t>
            </a:r>
          </a:p>
          <a:p>
            <a:pPr lvl="1"/>
            <a:r>
              <a:rPr lang="en-US" dirty="0"/>
              <a:t>Macros contain predefined sets of rules and options.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Firewall Rules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28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Aliases allow you to associate IP addresses of networks with a name. </a:t>
            </a:r>
          </a:p>
          <a:p>
            <a:r>
              <a:rPr lang="en-US" dirty="0"/>
              <a:t>You can then refer to those names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IP Aliases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sets can be used to define groups of networks and hosts. </a:t>
            </a:r>
          </a:p>
          <a:p>
            <a:r>
              <a:rPr lang="en-US" dirty="0"/>
              <a:t>You can refer to them with ‘+name` in the firewall rules’ source and </a:t>
            </a:r>
            <a:r>
              <a:rPr lang="en-US" dirty="0" err="1"/>
              <a:t>dest</a:t>
            </a:r>
            <a:r>
              <a:rPr lang="en-US" dirty="0"/>
              <a:t> properties.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IP Sets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9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security group is a collection of rules, defined at cluster level, which can be used in all VMs' rules. </a:t>
            </a:r>
          </a:p>
          <a:p>
            <a:endParaRPr lang="en-US" sz="2400" dirty="0"/>
          </a:p>
          <a:p>
            <a:r>
              <a:rPr lang="en-US" sz="2400" dirty="0"/>
              <a:t>For example you can define a group named “webserver” with rules to open the </a:t>
            </a:r>
            <a:r>
              <a:rPr lang="en-US" sz="2400" i="1" dirty="0"/>
              <a:t>http</a:t>
            </a:r>
            <a:r>
              <a:rPr lang="en-US" sz="2400" dirty="0"/>
              <a:t> and </a:t>
            </a:r>
            <a:r>
              <a:rPr lang="en-US" sz="2400" i="1" dirty="0"/>
              <a:t>https</a:t>
            </a:r>
            <a:r>
              <a:rPr lang="en-US" sz="2400" dirty="0"/>
              <a:t> ports.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Groups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2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firewall runs two service daemons:</a:t>
            </a:r>
          </a:p>
          <a:p>
            <a:pPr lvl="1"/>
            <a:r>
              <a:rPr lang="en-US" dirty="0" err="1"/>
              <a:t>pvefw</a:t>
            </a:r>
            <a:r>
              <a:rPr lang="en-US" dirty="0"/>
              <a:t>-logger</a:t>
            </a:r>
          </a:p>
          <a:p>
            <a:pPr lvl="1"/>
            <a:r>
              <a:rPr lang="en-US" dirty="0" err="1"/>
              <a:t>pve</a:t>
            </a:r>
            <a:r>
              <a:rPr lang="en-US" dirty="0"/>
              <a:t>-firewall</a:t>
            </a:r>
          </a:p>
          <a:p>
            <a:r>
              <a:rPr lang="en-US" dirty="0"/>
              <a:t>There is also a CLI command named </a:t>
            </a:r>
            <a:r>
              <a:rPr lang="en-US" dirty="0" err="1"/>
              <a:t>pve</a:t>
            </a:r>
            <a:r>
              <a:rPr lang="en-US" dirty="0"/>
              <a:t>-firewall, which can be used to start and stop the firewall service:</a:t>
            </a:r>
          </a:p>
          <a:p>
            <a:pPr lvl="1"/>
            <a:r>
              <a:rPr lang="en-US" dirty="0" err="1"/>
              <a:t>pve</a:t>
            </a:r>
            <a:r>
              <a:rPr lang="en-US" dirty="0"/>
              <a:t>-firewall start </a:t>
            </a:r>
          </a:p>
          <a:p>
            <a:pPr lvl="1"/>
            <a:r>
              <a:rPr lang="en-US" dirty="0" err="1"/>
              <a:t>pve</a:t>
            </a:r>
            <a:r>
              <a:rPr lang="en-US" dirty="0"/>
              <a:t>-firewall stop </a:t>
            </a:r>
          </a:p>
          <a:p>
            <a:r>
              <a:rPr lang="en-US" dirty="0"/>
              <a:t>To get the status use:</a:t>
            </a:r>
          </a:p>
          <a:p>
            <a:pPr lvl="1"/>
            <a:r>
              <a:rPr lang="en-US" dirty="0" err="1"/>
              <a:t>pve</a:t>
            </a:r>
            <a:r>
              <a:rPr lang="en-US" dirty="0"/>
              <a:t>-firewall status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Services and Commands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7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FTP is an old style protocol which uses port 21 and several other dynamic ports. </a:t>
            </a:r>
          </a:p>
          <a:p>
            <a:r>
              <a:rPr lang="en-US" sz="2000" dirty="0"/>
              <a:t>So you need a rule to accept port 21. In addition, you need to load the </a:t>
            </a:r>
            <a:r>
              <a:rPr lang="en-US" sz="2000" dirty="0" err="1"/>
              <a:t>ip_conntrack_ftp</a:t>
            </a:r>
            <a:r>
              <a:rPr lang="en-US" sz="2000" dirty="0"/>
              <a:t> module. </a:t>
            </a:r>
          </a:p>
          <a:p>
            <a:pPr lvl="1"/>
            <a:r>
              <a:rPr lang="en-US" sz="1600" dirty="0"/>
              <a:t>So please run: </a:t>
            </a:r>
            <a:r>
              <a:rPr lang="en-US" sz="1600" dirty="0" err="1"/>
              <a:t>modprobe</a:t>
            </a:r>
            <a:r>
              <a:rPr lang="en-US" sz="1600" dirty="0"/>
              <a:t> </a:t>
            </a:r>
            <a:r>
              <a:rPr lang="en-US" sz="1600" dirty="0" err="1"/>
              <a:t>ip_conntrack_ftp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And add </a:t>
            </a:r>
            <a:r>
              <a:rPr lang="en-US" sz="1600" dirty="0" err="1"/>
              <a:t>ip_conntrack_ftp</a:t>
            </a:r>
            <a:r>
              <a:rPr lang="en-US" sz="1600" dirty="0"/>
              <a:t> to /</a:t>
            </a:r>
            <a:r>
              <a:rPr lang="en-US" sz="1600" dirty="0" err="1"/>
              <a:t>etc</a:t>
            </a:r>
            <a:r>
              <a:rPr lang="en-US" sz="1600" dirty="0"/>
              <a:t>/modules (so that it works after a reboot).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allow FTP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1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Firewall provides an easy way to protect your IT infrastructure. </a:t>
            </a:r>
          </a:p>
          <a:p>
            <a:r>
              <a:rPr lang="en-US" dirty="0"/>
              <a:t>You can setup firewall rules to protect:</a:t>
            </a:r>
          </a:p>
          <a:p>
            <a:pPr lvl="1"/>
            <a:r>
              <a:rPr lang="en-US" dirty="0"/>
              <a:t>Hosts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Containers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PVE Firewall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If you want to use the </a:t>
            </a:r>
            <a:r>
              <a:rPr lang="en-US" dirty="0" err="1"/>
              <a:t>Suricata</a:t>
            </a:r>
            <a:r>
              <a:rPr lang="en-US" dirty="0"/>
              <a:t> IPS (Intrusion Prevention System), it’s possible.</a:t>
            </a:r>
          </a:p>
          <a:p>
            <a:endParaRPr lang="en-US" dirty="0"/>
          </a:p>
          <a:p>
            <a:r>
              <a:rPr lang="en-US" dirty="0"/>
              <a:t>Packets will be forwarded to the IPS only after the firewall ACCEPTs them.</a:t>
            </a:r>
          </a:p>
          <a:p>
            <a:endParaRPr lang="en-US" dirty="0"/>
          </a:p>
          <a:p>
            <a:r>
              <a:rPr lang="en-US" dirty="0"/>
              <a:t>Rejected/Dropped firewall packets don’t go to the IPS.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Suricata</a:t>
            </a:r>
            <a:r>
              <a:rPr lang="en-US" sz="2800" dirty="0"/>
              <a:t> IPS integration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suricata</a:t>
            </a:r>
            <a:r>
              <a:rPr lang="en-US" dirty="0"/>
              <a:t> on </a:t>
            </a:r>
            <a:r>
              <a:rPr lang="en-US" dirty="0" err="1"/>
              <a:t>proxmox</a:t>
            </a:r>
            <a:r>
              <a:rPr lang="en-US" dirty="0"/>
              <a:t> host:</a:t>
            </a:r>
          </a:p>
          <a:p>
            <a:pPr lvl="1"/>
            <a:r>
              <a:rPr lang="en-US" sz="1800" dirty="0"/>
              <a:t>apt-get install </a:t>
            </a:r>
            <a:r>
              <a:rPr lang="en-US" sz="1800" dirty="0" err="1"/>
              <a:t>suricata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modprobe</a:t>
            </a:r>
            <a:r>
              <a:rPr lang="en-US" sz="1800" dirty="0"/>
              <a:t> </a:t>
            </a:r>
            <a:r>
              <a:rPr lang="en-US" sz="1800" dirty="0" err="1"/>
              <a:t>nfnetlink_queue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Don’t forget to add </a:t>
            </a:r>
            <a:r>
              <a:rPr lang="en-US" sz="1800" dirty="0" err="1"/>
              <a:t>nfnetlink_queue</a:t>
            </a:r>
            <a:r>
              <a:rPr lang="en-US" sz="1800" dirty="0"/>
              <a:t> to /</a:t>
            </a:r>
            <a:r>
              <a:rPr lang="en-US" sz="1800" dirty="0" err="1"/>
              <a:t>etc</a:t>
            </a:r>
            <a:r>
              <a:rPr lang="en-US" sz="1800" dirty="0"/>
              <a:t>/modules for next reboot.</a:t>
            </a:r>
          </a:p>
          <a:p>
            <a:r>
              <a:rPr lang="en-US" sz="2000" dirty="0"/>
              <a:t>Then, enable IPS for a specific VM with from the file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pve</a:t>
            </a:r>
            <a:r>
              <a:rPr lang="en-US" sz="2000" dirty="0"/>
              <a:t>/firewall/&lt;VMID&gt;.</a:t>
            </a:r>
            <a:r>
              <a:rPr lang="en-US" sz="2000" dirty="0" err="1"/>
              <a:t>fw</a:t>
            </a:r>
            <a:r>
              <a:rPr lang="en-US" sz="2000" dirty="0"/>
              <a:t> </a:t>
            </a:r>
          </a:p>
          <a:p>
            <a:pPr marL="109728" indent="0">
              <a:buNone/>
            </a:pPr>
            <a:r>
              <a:rPr lang="en-US" sz="1400" dirty="0"/>
              <a:t>             [OPTIONS]</a:t>
            </a:r>
          </a:p>
          <a:p>
            <a:pPr marL="109728" indent="0">
              <a:buNone/>
            </a:pPr>
            <a:r>
              <a:rPr lang="en-US" sz="1400" dirty="0"/>
              <a:t>             </a:t>
            </a:r>
            <a:r>
              <a:rPr lang="en-US" sz="1400" dirty="0" err="1"/>
              <a:t>ips</a:t>
            </a:r>
            <a:r>
              <a:rPr lang="en-US" sz="1400" dirty="0"/>
              <a:t>: 1 </a:t>
            </a:r>
          </a:p>
          <a:p>
            <a:pPr marL="109728" indent="0">
              <a:buNone/>
            </a:pPr>
            <a:r>
              <a:rPr lang="en-US" sz="1400" dirty="0"/>
              <a:t>             </a:t>
            </a:r>
            <a:r>
              <a:rPr lang="en-US" sz="1400" dirty="0" err="1"/>
              <a:t>ips_queues</a:t>
            </a:r>
            <a:r>
              <a:rPr lang="en-US" sz="1400" dirty="0"/>
              <a:t>: 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Suricata</a:t>
            </a:r>
            <a:r>
              <a:rPr lang="en-US" sz="2800" dirty="0"/>
              <a:t> IPS integration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Web interface: 8006</a:t>
            </a:r>
          </a:p>
          <a:p>
            <a:endParaRPr lang="en-US" dirty="0"/>
          </a:p>
          <a:p>
            <a:r>
              <a:rPr lang="en-US" dirty="0"/>
              <a:t>VNC Web console: 5900-5999</a:t>
            </a:r>
          </a:p>
          <a:p>
            <a:endParaRPr lang="en-US" dirty="0"/>
          </a:p>
          <a:p>
            <a:r>
              <a:rPr lang="en-US" dirty="0"/>
              <a:t>SPICE proxy: 3128</a:t>
            </a:r>
          </a:p>
          <a:p>
            <a:endParaRPr lang="en-US" dirty="0"/>
          </a:p>
          <a:p>
            <a:r>
              <a:rPr lang="en-US" dirty="0" err="1"/>
              <a:t>sshd</a:t>
            </a:r>
            <a:r>
              <a:rPr lang="en-US" dirty="0"/>
              <a:t> (used for cluster actions): 22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sz="2400" dirty="0" err="1"/>
              <a:t>corosync</a:t>
            </a:r>
            <a:r>
              <a:rPr lang="en-US" sz="2400" dirty="0"/>
              <a:t> multicast (if you run a cluster): 5404, 5405 UDP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Ports used by </a:t>
            </a:r>
            <a:r>
              <a:rPr lang="en-US" sz="2800" dirty="0" err="1"/>
              <a:t>Proxmox</a:t>
            </a:r>
            <a:r>
              <a:rPr lang="en-US" sz="2800" dirty="0"/>
              <a:t> VE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6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lecture you must be able to:</a:t>
            </a:r>
          </a:p>
          <a:p>
            <a:pPr lvl="1"/>
            <a:r>
              <a:rPr lang="en-US" dirty="0"/>
              <a:t>Enable and manage firewall </a:t>
            </a:r>
          </a:p>
          <a:p>
            <a:pPr lvl="1"/>
            <a:r>
              <a:rPr lang="en-US" dirty="0"/>
              <a:t>Create and modify rules</a:t>
            </a:r>
          </a:p>
          <a:p>
            <a:pPr lvl="1"/>
            <a:r>
              <a:rPr lang="en-US" dirty="0"/>
              <a:t>Use Security Groups, IP Sets, Aliases and Macros</a:t>
            </a:r>
          </a:p>
          <a:p>
            <a:pPr lvl="1"/>
            <a:r>
              <a:rPr lang="en-US" dirty="0"/>
              <a:t>Activate and monitor Firewall Logs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configuration is stored on the cluster file system</a:t>
            </a:r>
          </a:p>
          <a:p>
            <a:r>
              <a:rPr lang="en-US" dirty="0"/>
              <a:t>The </a:t>
            </a:r>
            <a:r>
              <a:rPr lang="en-US" dirty="0" err="1"/>
              <a:t>iptables</a:t>
            </a:r>
            <a:r>
              <a:rPr lang="en-US" dirty="0"/>
              <a:t>-based firewall runs on each cluster node</a:t>
            </a:r>
          </a:p>
          <a:p>
            <a:r>
              <a:rPr lang="en-US" dirty="0"/>
              <a:t>And thus provides full isolation between virtual machines. </a:t>
            </a:r>
          </a:p>
          <a:p>
            <a:r>
              <a:rPr lang="en-US" dirty="0"/>
              <a:t>The distributed nature of this system also provides much higher bandwidth than a central firewall solution.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Firewall in the Cluster</a:t>
            </a:r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8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firewall has full support for IPv4 and IPv6. </a:t>
            </a:r>
          </a:p>
          <a:p>
            <a:r>
              <a:rPr lang="en-US" dirty="0"/>
              <a:t>IPv6 support is fully transparent, and we filter traffic for both protocols by default. </a:t>
            </a:r>
          </a:p>
          <a:p>
            <a:r>
              <a:rPr lang="en-US" dirty="0"/>
              <a:t>So there is no need to maintain a different set of rules for IPv6.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IPv4 &amp; IPv6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Proxmox</a:t>
            </a:r>
            <a:r>
              <a:rPr lang="en-US" sz="2400" dirty="0"/>
              <a:t> VE firewall groups the network into the following logical zones:</a:t>
            </a:r>
          </a:p>
          <a:p>
            <a:pPr lvl="1"/>
            <a:r>
              <a:rPr lang="en-US" sz="2000" dirty="0"/>
              <a:t>Host Traffic from/to a cluster node </a:t>
            </a:r>
          </a:p>
          <a:p>
            <a:pPr lvl="1"/>
            <a:r>
              <a:rPr lang="en-US" sz="2000" dirty="0"/>
              <a:t>VM Traffic from/to a specific VM </a:t>
            </a:r>
          </a:p>
          <a:p>
            <a:pPr lvl="1"/>
            <a:endParaRPr lang="en-US" sz="2000" dirty="0"/>
          </a:p>
          <a:p>
            <a:r>
              <a:rPr lang="en-US" sz="2400" dirty="0"/>
              <a:t>For each zone, you can define firewall rules for incoming and/or outgoing traffic.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Zones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8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firewall related configuration is stored on the </a:t>
            </a:r>
            <a:r>
              <a:rPr lang="en-US" sz="2000" dirty="0" err="1"/>
              <a:t>proxmox</a:t>
            </a:r>
            <a:r>
              <a:rPr lang="en-US" sz="2000" dirty="0"/>
              <a:t> cluster file system. </a:t>
            </a:r>
          </a:p>
          <a:p>
            <a:r>
              <a:rPr lang="en-US" sz="2000" dirty="0"/>
              <a:t>So those files are automatically distributed to all cluster nodes.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pve</a:t>
            </a:r>
            <a:r>
              <a:rPr lang="en-US" sz="2000" dirty="0"/>
              <a:t>-firewall service updates the underlying </a:t>
            </a:r>
            <a:r>
              <a:rPr lang="en-US" sz="2000" dirty="0" err="1"/>
              <a:t>iptables</a:t>
            </a:r>
            <a:r>
              <a:rPr lang="en-US" sz="2000" dirty="0"/>
              <a:t> rules automatically on changes.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Configuration Files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5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configure anything using the GUI (i.e. Datacenter → Firewall, or on a Node → Firewall)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GUI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1779"/>
          <a:stretch/>
        </p:blipFill>
        <p:spPr bwMode="auto">
          <a:xfrm>
            <a:off x="2240864" y="1809750"/>
            <a:ext cx="6217336" cy="293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600200" y="2343150"/>
            <a:ext cx="64066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57272" y="3458590"/>
            <a:ext cx="64066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0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firewall is completely disabled by default, so you need to enable it</a:t>
            </a:r>
          </a:p>
          <a:p>
            <a:pPr lvl="1"/>
            <a:r>
              <a:rPr lang="en-US" sz="2000" dirty="0"/>
              <a:t>From GUI or from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pve</a:t>
            </a:r>
            <a:r>
              <a:rPr lang="en-US" sz="2000" dirty="0"/>
              <a:t>/firewall/</a:t>
            </a:r>
            <a:r>
              <a:rPr lang="en-US" sz="2000" dirty="0" err="1"/>
              <a:t>cluster.fw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If you enable the firewall, traffic to all hosts is blocked by default. </a:t>
            </a:r>
          </a:p>
          <a:p>
            <a:pPr lvl="1"/>
            <a:r>
              <a:rPr lang="en-US" sz="2000" dirty="0"/>
              <a:t>Only exceptions is </a:t>
            </a:r>
            <a:r>
              <a:rPr lang="en-US" sz="2000" dirty="0" err="1"/>
              <a:t>WebGUI</a:t>
            </a:r>
            <a:r>
              <a:rPr lang="en-US" sz="2000" dirty="0"/>
              <a:t>(8006) and </a:t>
            </a:r>
            <a:r>
              <a:rPr lang="en-US" sz="2000" dirty="0" err="1"/>
              <a:t>ssh</a:t>
            </a:r>
            <a:r>
              <a:rPr lang="en-US" sz="2000" dirty="0"/>
              <a:t>(22) from your local network.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Enabling the Firewall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3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Please open a SSH connection to one of your </a:t>
            </a:r>
            <a:r>
              <a:rPr lang="en-US" sz="2000" dirty="0" err="1"/>
              <a:t>Proxmox</a:t>
            </a:r>
            <a:r>
              <a:rPr lang="en-US" sz="2000" dirty="0"/>
              <a:t> VE hosts before enabling the firewall. </a:t>
            </a:r>
          </a:p>
          <a:p>
            <a:endParaRPr lang="en-US" sz="2000" dirty="0"/>
          </a:p>
          <a:p>
            <a:r>
              <a:rPr lang="en-US" sz="2000" dirty="0"/>
              <a:t>That way you still have access to the host if something goes wrong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Important Note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</TotalTime>
  <Words>895</Words>
  <Application>Microsoft Office PowerPoint</Application>
  <PresentationFormat>On-screen Show (16:9)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Lucida Sans Unicode</vt:lpstr>
      <vt:lpstr>Verdana</vt:lpstr>
      <vt:lpstr>Wingdings 2</vt:lpstr>
      <vt:lpstr>Wingdings 3</vt:lpstr>
      <vt:lpstr>Concourse</vt:lpstr>
      <vt:lpstr>Proxmox VE 6</vt:lpstr>
      <vt:lpstr>PVE Firewall</vt:lpstr>
      <vt:lpstr>Firewall in the Cluster</vt:lpstr>
      <vt:lpstr>IPv4 &amp; IPv6</vt:lpstr>
      <vt:lpstr>Zones</vt:lpstr>
      <vt:lpstr>Configuration Files</vt:lpstr>
      <vt:lpstr>GUI</vt:lpstr>
      <vt:lpstr>Enabling the Firewall</vt:lpstr>
      <vt:lpstr>Important Note</vt:lpstr>
      <vt:lpstr>Lab Environment</vt:lpstr>
      <vt:lpstr>Host Specific Configuration</vt:lpstr>
      <vt:lpstr>VM/Container Configuration</vt:lpstr>
      <vt:lpstr>Enabling FW for VMs and Containers</vt:lpstr>
      <vt:lpstr>Firewall Rules</vt:lpstr>
      <vt:lpstr>IP Aliases</vt:lpstr>
      <vt:lpstr>IP Sets</vt:lpstr>
      <vt:lpstr>Security Groups</vt:lpstr>
      <vt:lpstr>Services and Commands</vt:lpstr>
      <vt:lpstr>How to allow FTP</vt:lpstr>
      <vt:lpstr>Suricata IPS integration</vt:lpstr>
      <vt:lpstr>Suricata IPS integration</vt:lpstr>
      <vt:lpstr>Ports used by Proxmox 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69</cp:revision>
  <dcterms:created xsi:type="dcterms:W3CDTF">2018-05-16T07:05:33Z</dcterms:created>
  <dcterms:modified xsi:type="dcterms:W3CDTF">2020-04-20T22:41:31Z</dcterms:modified>
</cp:coreProperties>
</file>