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73" r:id="rId3"/>
    <p:sldId id="274" r:id="rId4"/>
    <p:sldId id="275" r:id="rId5"/>
    <p:sldId id="277" r:id="rId6"/>
    <p:sldId id="278" r:id="rId7"/>
    <p:sldId id="270" r:id="rId8"/>
    <p:sldId id="283" r:id="rId9"/>
    <p:sldId id="284" r:id="rId10"/>
    <p:sldId id="289" r:id="rId11"/>
    <p:sldId id="280" r:id="rId12"/>
    <p:sldId id="299" r:id="rId13"/>
    <p:sldId id="300" r:id="rId14"/>
    <p:sldId id="288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290" r:id="rId33"/>
    <p:sldId id="281" r:id="rId34"/>
    <p:sldId id="279" r:id="rId35"/>
    <p:sldId id="282" r:id="rId36"/>
    <p:sldId id="287" r:id="rId37"/>
    <p:sldId id="265" r:id="rId38"/>
    <p:sldId id="271" r:id="rId39"/>
    <p:sldId id="264" r:id="rId40"/>
    <p:sldId id="261" r:id="rId41"/>
    <p:sldId id="2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4660"/>
  </p:normalViewPr>
  <p:slideViewPr>
    <p:cSldViewPr snapToGrid="0">
      <p:cViewPr>
        <p:scale>
          <a:sx n="66" d="100"/>
          <a:sy n="66" d="100"/>
        </p:scale>
        <p:origin x="93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index_tau\price_tau_0.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NCNU\im\informs\PSVQR\experiment\price\tax_f2\tax_f2_tau_0.5_4eprh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dirty="0"/>
              <a:t>S&amp;P</a:t>
            </a:r>
            <a:r>
              <a:rPr lang="en-US" altLang="zh-TW" sz="1600" baseline="0" dirty="0"/>
              <a:t> 500 (07/18/2025 – 07/22/2025)</a:t>
            </a:r>
            <a:endParaRPr lang="zh-TW" altLang="en-US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  <c:extLst>
          <c:ext xmlns:c15="http://schemas.microsoft.com/office/drawing/2012/chart" uri="{02D57815-91ED-43cb-92C2-25804820EDAC}">
            <c15:filteredBarSeries>
              <c15:ser>
                <c:idx val="2"/>
                <c:order val="1"/>
                <c:tx>
                  <c:v>CP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Testing!$A$65:$A$321</c15:sqref>
                        </c15:formulaRef>
                      </c:ext>
                    </c:extLst>
                    <c:numCache>
                      <c:formatCode>m/d/yyyy</c:formatCode>
                      <c:ptCount val="257"/>
                      <c:pt idx="0">
                        <c:v>45491</c:v>
                      </c:pt>
                      <c:pt idx="1">
                        <c:v>45492</c:v>
                      </c:pt>
                      <c:pt idx="2">
                        <c:v>45495</c:v>
                      </c:pt>
                      <c:pt idx="3">
                        <c:v>45496</c:v>
                      </c:pt>
                      <c:pt idx="4">
                        <c:v>45497</c:v>
                      </c:pt>
                      <c:pt idx="5">
                        <c:v>45498</c:v>
                      </c:pt>
                      <c:pt idx="6">
                        <c:v>45499</c:v>
                      </c:pt>
                      <c:pt idx="7">
                        <c:v>45502</c:v>
                      </c:pt>
                      <c:pt idx="8">
                        <c:v>45503</c:v>
                      </c:pt>
                      <c:pt idx="9">
                        <c:v>45504</c:v>
                      </c:pt>
                      <c:pt idx="10">
                        <c:v>45505</c:v>
                      </c:pt>
                      <c:pt idx="11">
                        <c:v>45506</c:v>
                      </c:pt>
                      <c:pt idx="12">
                        <c:v>45509</c:v>
                      </c:pt>
                      <c:pt idx="13">
                        <c:v>45510</c:v>
                      </c:pt>
                      <c:pt idx="14">
                        <c:v>45511</c:v>
                      </c:pt>
                      <c:pt idx="15">
                        <c:v>45512</c:v>
                      </c:pt>
                      <c:pt idx="16">
                        <c:v>45513</c:v>
                      </c:pt>
                      <c:pt idx="17">
                        <c:v>45516</c:v>
                      </c:pt>
                      <c:pt idx="18">
                        <c:v>45517</c:v>
                      </c:pt>
                      <c:pt idx="19">
                        <c:v>45518</c:v>
                      </c:pt>
                      <c:pt idx="20">
                        <c:v>45519</c:v>
                      </c:pt>
                      <c:pt idx="21">
                        <c:v>45520</c:v>
                      </c:pt>
                      <c:pt idx="22">
                        <c:v>45523</c:v>
                      </c:pt>
                      <c:pt idx="23">
                        <c:v>45524</c:v>
                      </c:pt>
                      <c:pt idx="24">
                        <c:v>45525</c:v>
                      </c:pt>
                      <c:pt idx="25">
                        <c:v>45526</c:v>
                      </c:pt>
                      <c:pt idx="26">
                        <c:v>45527</c:v>
                      </c:pt>
                      <c:pt idx="27">
                        <c:v>45530</c:v>
                      </c:pt>
                      <c:pt idx="28">
                        <c:v>45531</c:v>
                      </c:pt>
                      <c:pt idx="29">
                        <c:v>45532</c:v>
                      </c:pt>
                      <c:pt idx="30">
                        <c:v>45533</c:v>
                      </c:pt>
                      <c:pt idx="31">
                        <c:v>45534</c:v>
                      </c:pt>
                      <c:pt idx="32">
                        <c:v>45538</c:v>
                      </c:pt>
                      <c:pt idx="33">
                        <c:v>45539</c:v>
                      </c:pt>
                      <c:pt idx="34">
                        <c:v>45540</c:v>
                      </c:pt>
                      <c:pt idx="35">
                        <c:v>45541</c:v>
                      </c:pt>
                      <c:pt idx="36">
                        <c:v>45544</c:v>
                      </c:pt>
                      <c:pt idx="37">
                        <c:v>45545</c:v>
                      </c:pt>
                      <c:pt idx="38">
                        <c:v>45546</c:v>
                      </c:pt>
                      <c:pt idx="39">
                        <c:v>45547</c:v>
                      </c:pt>
                      <c:pt idx="40">
                        <c:v>45548</c:v>
                      </c:pt>
                      <c:pt idx="41">
                        <c:v>45551</c:v>
                      </c:pt>
                      <c:pt idx="42">
                        <c:v>45552</c:v>
                      </c:pt>
                      <c:pt idx="43">
                        <c:v>45553</c:v>
                      </c:pt>
                      <c:pt idx="44">
                        <c:v>45554</c:v>
                      </c:pt>
                      <c:pt idx="45">
                        <c:v>45555</c:v>
                      </c:pt>
                      <c:pt idx="46">
                        <c:v>45558</c:v>
                      </c:pt>
                      <c:pt idx="47">
                        <c:v>45559</c:v>
                      </c:pt>
                      <c:pt idx="48">
                        <c:v>45560</c:v>
                      </c:pt>
                      <c:pt idx="49">
                        <c:v>45561</c:v>
                      </c:pt>
                      <c:pt idx="50">
                        <c:v>45562</c:v>
                      </c:pt>
                      <c:pt idx="51">
                        <c:v>45565</c:v>
                      </c:pt>
                      <c:pt idx="52">
                        <c:v>45566</c:v>
                      </c:pt>
                      <c:pt idx="53">
                        <c:v>45567</c:v>
                      </c:pt>
                      <c:pt idx="54">
                        <c:v>45568</c:v>
                      </c:pt>
                      <c:pt idx="55">
                        <c:v>45569</c:v>
                      </c:pt>
                      <c:pt idx="56">
                        <c:v>45572</c:v>
                      </c:pt>
                      <c:pt idx="57">
                        <c:v>45573</c:v>
                      </c:pt>
                      <c:pt idx="58">
                        <c:v>45574</c:v>
                      </c:pt>
                      <c:pt idx="59">
                        <c:v>45575</c:v>
                      </c:pt>
                      <c:pt idx="60">
                        <c:v>45576</c:v>
                      </c:pt>
                      <c:pt idx="61">
                        <c:v>45579</c:v>
                      </c:pt>
                      <c:pt idx="62">
                        <c:v>45580</c:v>
                      </c:pt>
                      <c:pt idx="63">
                        <c:v>45581</c:v>
                      </c:pt>
                      <c:pt idx="64">
                        <c:v>45582</c:v>
                      </c:pt>
                      <c:pt idx="65">
                        <c:v>45583</c:v>
                      </c:pt>
                      <c:pt idx="66">
                        <c:v>45586</c:v>
                      </c:pt>
                      <c:pt idx="67">
                        <c:v>45587</c:v>
                      </c:pt>
                      <c:pt idx="68">
                        <c:v>45588</c:v>
                      </c:pt>
                      <c:pt idx="69">
                        <c:v>45589</c:v>
                      </c:pt>
                      <c:pt idx="70">
                        <c:v>45590</c:v>
                      </c:pt>
                      <c:pt idx="71">
                        <c:v>45593</c:v>
                      </c:pt>
                      <c:pt idx="72">
                        <c:v>45594</c:v>
                      </c:pt>
                      <c:pt idx="73">
                        <c:v>45595</c:v>
                      </c:pt>
                      <c:pt idx="74">
                        <c:v>45596</c:v>
                      </c:pt>
                      <c:pt idx="75">
                        <c:v>45597</c:v>
                      </c:pt>
                      <c:pt idx="76">
                        <c:v>45600</c:v>
                      </c:pt>
                      <c:pt idx="77">
                        <c:v>45601</c:v>
                      </c:pt>
                      <c:pt idx="78">
                        <c:v>45602</c:v>
                      </c:pt>
                      <c:pt idx="79">
                        <c:v>45603</c:v>
                      </c:pt>
                      <c:pt idx="80">
                        <c:v>45604</c:v>
                      </c:pt>
                      <c:pt idx="81">
                        <c:v>45607</c:v>
                      </c:pt>
                      <c:pt idx="82">
                        <c:v>45608</c:v>
                      </c:pt>
                      <c:pt idx="83">
                        <c:v>45609</c:v>
                      </c:pt>
                      <c:pt idx="84">
                        <c:v>45610</c:v>
                      </c:pt>
                      <c:pt idx="85">
                        <c:v>45611</c:v>
                      </c:pt>
                      <c:pt idx="86">
                        <c:v>45614</c:v>
                      </c:pt>
                      <c:pt idx="87">
                        <c:v>45615</c:v>
                      </c:pt>
                      <c:pt idx="88">
                        <c:v>45616</c:v>
                      </c:pt>
                      <c:pt idx="89">
                        <c:v>45617</c:v>
                      </c:pt>
                      <c:pt idx="90">
                        <c:v>45618</c:v>
                      </c:pt>
                      <c:pt idx="91">
                        <c:v>45621</c:v>
                      </c:pt>
                      <c:pt idx="92">
                        <c:v>45622</c:v>
                      </c:pt>
                      <c:pt idx="93">
                        <c:v>45623</c:v>
                      </c:pt>
                      <c:pt idx="94">
                        <c:v>45625</c:v>
                      </c:pt>
                      <c:pt idx="95">
                        <c:v>45628</c:v>
                      </c:pt>
                      <c:pt idx="96">
                        <c:v>45629</c:v>
                      </c:pt>
                      <c:pt idx="97">
                        <c:v>45630</c:v>
                      </c:pt>
                      <c:pt idx="98">
                        <c:v>45631</c:v>
                      </c:pt>
                      <c:pt idx="99">
                        <c:v>45632</c:v>
                      </c:pt>
                      <c:pt idx="100">
                        <c:v>45635</c:v>
                      </c:pt>
                      <c:pt idx="101">
                        <c:v>45636</c:v>
                      </c:pt>
                      <c:pt idx="102">
                        <c:v>45637</c:v>
                      </c:pt>
                      <c:pt idx="103">
                        <c:v>45638</c:v>
                      </c:pt>
                      <c:pt idx="104">
                        <c:v>45639</c:v>
                      </c:pt>
                      <c:pt idx="105">
                        <c:v>45642</c:v>
                      </c:pt>
                      <c:pt idx="106">
                        <c:v>45643</c:v>
                      </c:pt>
                      <c:pt idx="107">
                        <c:v>45644</c:v>
                      </c:pt>
                      <c:pt idx="108">
                        <c:v>45645</c:v>
                      </c:pt>
                      <c:pt idx="109">
                        <c:v>45646</c:v>
                      </c:pt>
                      <c:pt idx="110">
                        <c:v>45649</c:v>
                      </c:pt>
                      <c:pt idx="111">
                        <c:v>45650</c:v>
                      </c:pt>
                      <c:pt idx="112">
                        <c:v>45652</c:v>
                      </c:pt>
                      <c:pt idx="113">
                        <c:v>45653</c:v>
                      </c:pt>
                      <c:pt idx="114">
                        <c:v>45656</c:v>
                      </c:pt>
                      <c:pt idx="115">
                        <c:v>45657</c:v>
                      </c:pt>
                      <c:pt idx="116">
                        <c:v>45659</c:v>
                      </c:pt>
                      <c:pt idx="117">
                        <c:v>45660</c:v>
                      </c:pt>
                      <c:pt idx="118">
                        <c:v>45663</c:v>
                      </c:pt>
                      <c:pt idx="119">
                        <c:v>45664</c:v>
                      </c:pt>
                      <c:pt idx="120">
                        <c:v>45665</c:v>
                      </c:pt>
                      <c:pt idx="121">
                        <c:v>45667</c:v>
                      </c:pt>
                      <c:pt idx="122">
                        <c:v>45670</c:v>
                      </c:pt>
                      <c:pt idx="123">
                        <c:v>45671</c:v>
                      </c:pt>
                      <c:pt idx="124">
                        <c:v>45672</c:v>
                      </c:pt>
                      <c:pt idx="125">
                        <c:v>45673</c:v>
                      </c:pt>
                      <c:pt idx="126">
                        <c:v>45674</c:v>
                      </c:pt>
                      <c:pt idx="127">
                        <c:v>45678</c:v>
                      </c:pt>
                      <c:pt idx="128">
                        <c:v>45679</c:v>
                      </c:pt>
                      <c:pt idx="129">
                        <c:v>45680</c:v>
                      </c:pt>
                      <c:pt idx="130">
                        <c:v>45681</c:v>
                      </c:pt>
                      <c:pt idx="131">
                        <c:v>45684</c:v>
                      </c:pt>
                      <c:pt idx="132">
                        <c:v>45685</c:v>
                      </c:pt>
                      <c:pt idx="133">
                        <c:v>45686</c:v>
                      </c:pt>
                      <c:pt idx="134">
                        <c:v>45687</c:v>
                      </c:pt>
                      <c:pt idx="135">
                        <c:v>45688</c:v>
                      </c:pt>
                      <c:pt idx="136">
                        <c:v>45691</c:v>
                      </c:pt>
                      <c:pt idx="137">
                        <c:v>45692</c:v>
                      </c:pt>
                      <c:pt idx="138">
                        <c:v>45693</c:v>
                      </c:pt>
                      <c:pt idx="139">
                        <c:v>45694</c:v>
                      </c:pt>
                      <c:pt idx="140">
                        <c:v>45695</c:v>
                      </c:pt>
                      <c:pt idx="141">
                        <c:v>45698</c:v>
                      </c:pt>
                      <c:pt idx="142">
                        <c:v>45699</c:v>
                      </c:pt>
                      <c:pt idx="143">
                        <c:v>45700</c:v>
                      </c:pt>
                      <c:pt idx="144">
                        <c:v>45701</c:v>
                      </c:pt>
                      <c:pt idx="145">
                        <c:v>45702</c:v>
                      </c:pt>
                      <c:pt idx="146">
                        <c:v>45706</c:v>
                      </c:pt>
                      <c:pt idx="147">
                        <c:v>45707</c:v>
                      </c:pt>
                      <c:pt idx="148">
                        <c:v>45708</c:v>
                      </c:pt>
                      <c:pt idx="149">
                        <c:v>45709</c:v>
                      </c:pt>
                      <c:pt idx="150">
                        <c:v>45712</c:v>
                      </c:pt>
                      <c:pt idx="151">
                        <c:v>45713</c:v>
                      </c:pt>
                      <c:pt idx="152">
                        <c:v>45714</c:v>
                      </c:pt>
                      <c:pt idx="153">
                        <c:v>45715</c:v>
                      </c:pt>
                      <c:pt idx="154">
                        <c:v>45716</c:v>
                      </c:pt>
                      <c:pt idx="155">
                        <c:v>45719</c:v>
                      </c:pt>
                      <c:pt idx="156">
                        <c:v>45720</c:v>
                      </c:pt>
                      <c:pt idx="157">
                        <c:v>45721</c:v>
                      </c:pt>
                      <c:pt idx="158">
                        <c:v>45722</c:v>
                      </c:pt>
                      <c:pt idx="159">
                        <c:v>45723</c:v>
                      </c:pt>
                      <c:pt idx="160">
                        <c:v>45726</c:v>
                      </c:pt>
                      <c:pt idx="161">
                        <c:v>45727</c:v>
                      </c:pt>
                      <c:pt idx="162">
                        <c:v>45728</c:v>
                      </c:pt>
                      <c:pt idx="163">
                        <c:v>45729</c:v>
                      </c:pt>
                      <c:pt idx="164">
                        <c:v>45730</c:v>
                      </c:pt>
                      <c:pt idx="165">
                        <c:v>45733</c:v>
                      </c:pt>
                      <c:pt idx="166">
                        <c:v>45734</c:v>
                      </c:pt>
                      <c:pt idx="167">
                        <c:v>45735</c:v>
                      </c:pt>
                      <c:pt idx="168">
                        <c:v>45736</c:v>
                      </c:pt>
                      <c:pt idx="169">
                        <c:v>45737</c:v>
                      </c:pt>
                      <c:pt idx="170">
                        <c:v>45740</c:v>
                      </c:pt>
                      <c:pt idx="171">
                        <c:v>45741</c:v>
                      </c:pt>
                      <c:pt idx="172">
                        <c:v>45742</c:v>
                      </c:pt>
                      <c:pt idx="173">
                        <c:v>45743</c:v>
                      </c:pt>
                      <c:pt idx="174">
                        <c:v>45744</c:v>
                      </c:pt>
                      <c:pt idx="175">
                        <c:v>45747</c:v>
                      </c:pt>
                      <c:pt idx="176">
                        <c:v>45748</c:v>
                      </c:pt>
                      <c:pt idx="177">
                        <c:v>45749</c:v>
                      </c:pt>
                      <c:pt idx="178">
                        <c:v>45750</c:v>
                      </c:pt>
                      <c:pt idx="179">
                        <c:v>45751</c:v>
                      </c:pt>
                      <c:pt idx="180">
                        <c:v>45754</c:v>
                      </c:pt>
                      <c:pt idx="181">
                        <c:v>45755</c:v>
                      </c:pt>
                      <c:pt idx="182">
                        <c:v>45756</c:v>
                      </c:pt>
                      <c:pt idx="183">
                        <c:v>45757</c:v>
                      </c:pt>
                      <c:pt idx="184">
                        <c:v>45758</c:v>
                      </c:pt>
                      <c:pt idx="185">
                        <c:v>45761</c:v>
                      </c:pt>
                      <c:pt idx="186">
                        <c:v>45762</c:v>
                      </c:pt>
                      <c:pt idx="187">
                        <c:v>45763</c:v>
                      </c:pt>
                      <c:pt idx="188">
                        <c:v>45764</c:v>
                      </c:pt>
                      <c:pt idx="189">
                        <c:v>45768</c:v>
                      </c:pt>
                      <c:pt idx="190">
                        <c:v>45769</c:v>
                      </c:pt>
                      <c:pt idx="191">
                        <c:v>45770</c:v>
                      </c:pt>
                      <c:pt idx="192">
                        <c:v>45771</c:v>
                      </c:pt>
                      <c:pt idx="193">
                        <c:v>45772</c:v>
                      </c:pt>
                      <c:pt idx="194">
                        <c:v>45775</c:v>
                      </c:pt>
                      <c:pt idx="195">
                        <c:v>45776</c:v>
                      </c:pt>
                      <c:pt idx="196">
                        <c:v>45777</c:v>
                      </c:pt>
                      <c:pt idx="197">
                        <c:v>45778</c:v>
                      </c:pt>
                      <c:pt idx="198">
                        <c:v>45779</c:v>
                      </c:pt>
                      <c:pt idx="199">
                        <c:v>45782</c:v>
                      </c:pt>
                      <c:pt idx="200">
                        <c:v>45783</c:v>
                      </c:pt>
                      <c:pt idx="201">
                        <c:v>45784</c:v>
                      </c:pt>
                      <c:pt idx="202">
                        <c:v>45785</c:v>
                      </c:pt>
                      <c:pt idx="203">
                        <c:v>45786</c:v>
                      </c:pt>
                      <c:pt idx="204">
                        <c:v>45789</c:v>
                      </c:pt>
                      <c:pt idx="205">
                        <c:v>45790</c:v>
                      </c:pt>
                      <c:pt idx="206">
                        <c:v>45791</c:v>
                      </c:pt>
                      <c:pt idx="207">
                        <c:v>45792</c:v>
                      </c:pt>
                      <c:pt idx="208">
                        <c:v>45793</c:v>
                      </c:pt>
                      <c:pt idx="209">
                        <c:v>45796</c:v>
                      </c:pt>
                      <c:pt idx="210">
                        <c:v>45797</c:v>
                      </c:pt>
                      <c:pt idx="211">
                        <c:v>45798</c:v>
                      </c:pt>
                      <c:pt idx="212">
                        <c:v>45799</c:v>
                      </c:pt>
                      <c:pt idx="213">
                        <c:v>45800</c:v>
                      </c:pt>
                      <c:pt idx="214">
                        <c:v>45804</c:v>
                      </c:pt>
                      <c:pt idx="215">
                        <c:v>45805</c:v>
                      </c:pt>
                      <c:pt idx="216">
                        <c:v>45806</c:v>
                      </c:pt>
                      <c:pt idx="217">
                        <c:v>45807</c:v>
                      </c:pt>
                      <c:pt idx="218">
                        <c:v>45810</c:v>
                      </c:pt>
                      <c:pt idx="219">
                        <c:v>45811</c:v>
                      </c:pt>
                      <c:pt idx="220">
                        <c:v>45812</c:v>
                      </c:pt>
                      <c:pt idx="221">
                        <c:v>45813</c:v>
                      </c:pt>
                      <c:pt idx="222">
                        <c:v>45814</c:v>
                      </c:pt>
                      <c:pt idx="223">
                        <c:v>45817</c:v>
                      </c:pt>
                      <c:pt idx="224">
                        <c:v>45818</c:v>
                      </c:pt>
                      <c:pt idx="225">
                        <c:v>45819</c:v>
                      </c:pt>
                      <c:pt idx="226">
                        <c:v>45820</c:v>
                      </c:pt>
                      <c:pt idx="227">
                        <c:v>45821</c:v>
                      </c:pt>
                      <c:pt idx="228">
                        <c:v>45824</c:v>
                      </c:pt>
                      <c:pt idx="229">
                        <c:v>45825</c:v>
                      </c:pt>
                      <c:pt idx="230">
                        <c:v>45826</c:v>
                      </c:pt>
                      <c:pt idx="231">
                        <c:v>45828</c:v>
                      </c:pt>
                      <c:pt idx="232">
                        <c:v>45831</c:v>
                      </c:pt>
                      <c:pt idx="233">
                        <c:v>45832</c:v>
                      </c:pt>
                      <c:pt idx="234">
                        <c:v>45833</c:v>
                      </c:pt>
                      <c:pt idx="235">
                        <c:v>45834</c:v>
                      </c:pt>
                      <c:pt idx="236">
                        <c:v>45835</c:v>
                      </c:pt>
                      <c:pt idx="237">
                        <c:v>45838</c:v>
                      </c:pt>
                      <c:pt idx="238">
                        <c:v>45839</c:v>
                      </c:pt>
                      <c:pt idx="239">
                        <c:v>45840</c:v>
                      </c:pt>
                      <c:pt idx="240">
                        <c:v>45841</c:v>
                      </c:pt>
                      <c:pt idx="241">
                        <c:v>45845</c:v>
                      </c:pt>
                      <c:pt idx="242">
                        <c:v>45846</c:v>
                      </c:pt>
                      <c:pt idx="243">
                        <c:v>45847</c:v>
                      </c:pt>
                      <c:pt idx="244">
                        <c:v>45848</c:v>
                      </c:pt>
                      <c:pt idx="245">
                        <c:v>45849</c:v>
                      </c:pt>
                      <c:pt idx="246">
                        <c:v>45852</c:v>
                      </c:pt>
                      <c:pt idx="247">
                        <c:v>45853</c:v>
                      </c:pt>
                      <c:pt idx="248">
                        <c:v>45854</c:v>
                      </c:pt>
                      <c:pt idx="249">
                        <c:v>45855</c:v>
                      </c:pt>
                      <c:pt idx="250">
                        <c:v>45856</c:v>
                      </c:pt>
                      <c:pt idx="251">
                        <c:v>45859</c:v>
                      </c:pt>
                      <c:pt idx="252">
                        <c:v>45860</c:v>
                      </c:pt>
                      <c:pt idx="253">
                        <c:v>45861</c:v>
                      </c:pt>
                      <c:pt idx="254">
                        <c:v>45862</c:v>
                      </c:pt>
                      <c:pt idx="255">
                        <c:v>45863</c:v>
                      </c:pt>
                      <c:pt idx="256">
                        <c:v>45866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Testing!$E$65:$E$321</c15:sqref>
                        </c15:formulaRef>
                      </c:ext>
                    </c:extLst>
                    <c:numCache>
                      <c:formatCode>General</c:formatCode>
                      <c:ptCount val="25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1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1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1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1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1</c:v>
                      </c:pt>
                      <c:pt idx="77">
                        <c:v>0</c:v>
                      </c:pt>
                      <c:pt idx="78">
                        <c:v>1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1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1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1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1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1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1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1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1</c:v>
                      </c:pt>
                      <c:pt idx="182">
                        <c:v>1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1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1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1</c:v>
                      </c:pt>
                      <c:pt idx="204">
                        <c:v>1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1</c:v>
                      </c:pt>
                      <c:pt idx="210">
                        <c:v>0</c:v>
                      </c:pt>
                      <c:pt idx="211">
                        <c:v>1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1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1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1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11EA-4127-A79C-BCFBCEBF0FBB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Testing!$B$2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Testing!$A$65:$A$321</c:f>
              <c:numCache>
                <c:formatCode>m/d/yyyy</c:formatCode>
                <c:ptCount val="257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45579</c:v>
                </c:pt>
                <c:pt idx="62">
                  <c:v>45580</c:v>
                </c:pt>
                <c:pt idx="63">
                  <c:v>45581</c:v>
                </c:pt>
                <c:pt idx="64">
                  <c:v>45582</c:v>
                </c:pt>
                <c:pt idx="65">
                  <c:v>45583</c:v>
                </c:pt>
                <c:pt idx="66">
                  <c:v>45586</c:v>
                </c:pt>
                <c:pt idx="67">
                  <c:v>45587</c:v>
                </c:pt>
                <c:pt idx="68">
                  <c:v>45588</c:v>
                </c:pt>
                <c:pt idx="69">
                  <c:v>45589</c:v>
                </c:pt>
                <c:pt idx="70">
                  <c:v>45590</c:v>
                </c:pt>
                <c:pt idx="71">
                  <c:v>45593</c:v>
                </c:pt>
                <c:pt idx="72">
                  <c:v>45594</c:v>
                </c:pt>
                <c:pt idx="73">
                  <c:v>45595</c:v>
                </c:pt>
                <c:pt idx="74">
                  <c:v>45596</c:v>
                </c:pt>
                <c:pt idx="75">
                  <c:v>45597</c:v>
                </c:pt>
                <c:pt idx="76">
                  <c:v>45600</c:v>
                </c:pt>
                <c:pt idx="77">
                  <c:v>45601</c:v>
                </c:pt>
                <c:pt idx="78">
                  <c:v>45602</c:v>
                </c:pt>
                <c:pt idx="79">
                  <c:v>45603</c:v>
                </c:pt>
                <c:pt idx="80">
                  <c:v>45604</c:v>
                </c:pt>
                <c:pt idx="81">
                  <c:v>45607</c:v>
                </c:pt>
                <c:pt idx="82">
                  <c:v>45608</c:v>
                </c:pt>
                <c:pt idx="83">
                  <c:v>45609</c:v>
                </c:pt>
                <c:pt idx="84">
                  <c:v>45610</c:v>
                </c:pt>
                <c:pt idx="85">
                  <c:v>45611</c:v>
                </c:pt>
                <c:pt idx="86">
                  <c:v>45614</c:v>
                </c:pt>
                <c:pt idx="87">
                  <c:v>45615</c:v>
                </c:pt>
                <c:pt idx="88">
                  <c:v>45616</c:v>
                </c:pt>
                <c:pt idx="89">
                  <c:v>45617</c:v>
                </c:pt>
                <c:pt idx="90">
                  <c:v>45618</c:v>
                </c:pt>
                <c:pt idx="91">
                  <c:v>45621</c:v>
                </c:pt>
                <c:pt idx="92">
                  <c:v>45622</c:v>
                </c:pt>
                <c:pt idx="93">
                  <c:v>45623</c:v>
                </c:pt>
                <c:pt idx="94">
                  <c:v>45625</c:v>
                </c:pt>
                <c:pt idx="95">
                  <c:v>45628</c:v>
                </c:pt>
                <c:pt idx="96">
                  <c:v>45629</c:v>
                </c:pt>
                <c:pt idx="97">
                  <c:v>45630</c:v>
                </c:pt>
                <c:pt idx="98">
                  <c:v>45631</c:v>
                </c:pt>
                <c:pt idx="99">
                  <c:v>45632</c:v>
                </c:pt>
                <c:pt idx="100">
                  <c:v>45635</c:v>
                </c:pt>
                <c:pt idx="101">
                  <c:v>45636</c:v>
                </c:pt>
                <c:pt idx="102">
                  <c:v>45637</c:v>
                </c:pt>
                <c:pt idx="103">
                  <c:v>45638</c:v>
                </c:pt>
                <c:pt idx="104">
                  <c:v>45639</c:v>
                </c:pt>
                <c:pt idx="105">
                  <c:v>45642</c:v>
                </c:pt>
                <c:pt idx="106">
                  <c:v>45643</c:v>
                </c:pt>
                <c:pt idx="107">
                  <c:v>45644</c:v>
                </c:pt>
                <c:pt idx="108">
                  <c:v>45645</c:v>
                </c:pt>
                <c:pt idx="109">
                  <c:v>45646</c:v>
                </c:pt>
                <c:pt idx="110">
                  <c:v>45649</c:v>
                </c:pt>
                <c:pt idx="111">
                  <c:v>45650</c:v>
                </c:pt>
                <c:pt idx="112">
                  <c:v>45652</c:v>
                </c:pt>
                <c:pt idx="113">
                  <c:v>45653</c:v>
                </c:pt>
                <c:pt idx="114">
                  <c:v>45656</c:v>
                </c:pt>
                <c:pt idx="115">
                  <c:v>45657</c:v>
                </c:pt>
                <c:pt idx="116">
                  <c:v>45659</c:v>
                </c:pt>
                <c:pt idx="117">
                  <c:v>45660</c:v>
                </c:pt>
                <c:pt idx="118">
                  <c:v>45663</c:v>
                </c:pt>
                <c:pt idx="119">
                  <c:v>45664</c:v>
                </c:pt>
                <c:pt idx="120">
                  <c:v>45665</c:v>
                </c:pt>
                <c:pt idx="121">
                  <c:v>45667</c:v>
                </c:pt>
                <c:pt idx="122">
                  <c:v>45670</c:v>
                </c:pt>
                <c:pt idx="123">
                  <c:v>45671</c:v>
                </c:pt>
                <c:pt idx="124">
                  <c:v>45672</c:v>
                </c:pt>
                <c:pt idx="125">
                  <c:v>45673</c:v>
                </c:pt>
                <c:pt idx="126">
                  <c:v>45674</c:v>
                </c:pt>
                <c:pt idx="127">
                  <c:v>45678</c:v>
                </c:pt>
                <c:pt idx="128">
                  <c:v>45679</c:v>
                </c:pt>
                <c:pt idx="129">
                  <c:v>45680</c:v>
                </c:pt>
                <c:pt idx="130">
                  <c:v>45681</c:v>
                </c:pt>
                <c:pt idx="131">
                  <c:v>45684</c:v>
                </c:pt>
                <c:pt idx="132">
                  <c:v>45685</c:v>
                </c:pt>
                <c:pt idx="133">
                  <c:v>45686</c:v>
                </c:pt>
                <c:pt idx="134">
                  <c:v>45687</c:v>
                </c:pt>
                <c:pt idx="135">
                  <c:v>45688</c:v>
                </c:pt>
                <c:pt idx="136">
                  <c:v>45691</c:v>
                </c:pt>
                <c:pt idx="137">
                  <c:v>45692</c:v>
                </c:pt>
                <c:pt idx="138">
                  <c:v>45693</c:v>
                </c:pt>
                <c:pt idx="139">
                  <c:v>45694</c:v>
                </c:pt>
                <c:pt idx="140">
                  <c:v>45695</c:v>
                </c:pt>
                <c:pt idx="141">
                  <c:v>45698</c:v>
                </c:pt>
                <c:pt idx="142">
                  <c:v>45699</c:v>
                </c:pt>
                <c:pt idx="143">
                  <c:v>45700</c:v>
                </c:pt>
                <c:pt idx="144">
                  <c:v>45701</c:v>
                </c:pt>
                <c:pt idx="145">
                  <c:v>45702</c:v>
                </c:pt>
                <c:pt idx="146">
                  <c:v>45706</c:v>
                </c:pt>
                <c:pt idx="147">
                  <c:v>45707</c:v>
                </c:pt>
                <c:pt idx="148">
                  <c:v>45708</c:v>
                </c:pt>
                <c:pt idx="149">
                  <c:v>45709</c:v>
                </c:pt>
                <c:pt idx="150">
                  <c:v>45712</c:v>
                </c:pt>
                <c:pt idx="151">
                  <c:v>45713</c:v>
                </c:pt>
                <c:pt idx="152">
                  <c:v>45714</c:v>
                </c:pt>
                <c:pt idx="153">
                  <c:v>45715</c:v>
                </c:pt>
                <c:pt idx="154">
                  <c:v>45716</c:v>
                </c:pt>
                <c:pt idx="155">
                  <c:v>45719</c:v>
                </c:pt>
                <c:pt idx="156">
                  <c:v>45720</c:v>
                </c:pt>
                <c:pt idx="157">
                  <c:v>45721</c:v>
                </c:pt>
                <c:pt idx="158">
                  <c:v>45722</c:v>
                </c:pt>
                <c:pt idx="159">
                  <c:v>45723</c:v>
                </c:pt>
                <c:pt idx="160">
                  <c:v>45726</c:v>
                </c:pt>
                <c:pt idx="161">
                  <c:v>45727</c:v>
                </c:pt>
                <c:pt idx="162">
                  <c:v>45728</c:v>
                </c:pt>
                <c:pt idx="163">
                  <c:v>45729</c:v>
                </c:pt>
                <c:pt idx="164">
                  <c:v>45730</c:v>
                </c:pt>
                <c:pt idx="165">
                  <c:v>45733</c:v>
                </c:pt>
                <c:pt idx="166">
                  <c:v>45734</c:v>
                </c:pt>
                <c:pt idx="167">
                  <c:v>45735</c:v>
                </c:pt>
                <c:pt idx="168">
                  <c:v>45736</c:v>
                </c:pt>
                <c:pt idx="169">
                  <c:v>45737</c:v>
                </c:pt>
                <c:pt idx="170">
                  <c:v>45740</c:v>
                </c:pt>
                <c:pt idx="171">
                  <c:v>45741</c:v>
                </c:pt>
                <c:pt idx="172">
                  <c:v>45742</c:v>
                </c:pt>
                <c:pt idx="173">
                  <c:v>45743</c:v>
                </c:pt>
                <c:pt idx="174">
                  <c:v>45744</c:v>
                </c:pt>
                <c:pt idx="175">
                  <c:v>45747</c:v>
                </c:pt>
                <c:pt idx="176">
                  <c:v>45748</c:v>
                </c:pt>
                <c:pt idx="177">
                  <c:v>45749</c:v>
                </c:pt>
                <c:pt idx="178">
                  <c:v>45750</c:v>
                </c:pt>
                <c:pt idx="179">
                  <c:v>45751</c:v>
                </c:pt>
                <c:pt idx="180">
                  <c:v>45754</c:v>
                </c:pt>
                <c:pt idx="181">
                  <c:v>45755</c:v>
                </c:pt>
                <c:pt idx="182">
                  <c:v>45756</c:v>
                </c:pt>
                <c:pt idx="183">
                  <c:v>45757</c:v>
                </c:pt>
                <c:pt idx="184">
                  <c:v>45758</c:v>
                </c:pt>
                <c:pt idx="185">
                  <c:v>45761</c:v>
                </c:pt>
                <c:pt idx="186">
                  <c:v>45762</c:v>
                </c:pt>
                <c:pt idx="187">
                  <c:v>45763</c:v>
                </c:pt>
                <c:pt idx="188">
                  <c:v>45764</c:v>
                </c:pt>
                <c:pt idx="189">
                  <c:v>45768</c:v>
                </c:pt>
                <c:pt idx="190">
                  <c:v>45769</c:v>
                </c:pt>
                <c:pt idx="191">
                  <c:v>45770</c:v>
                </c:pt>
                <c:pt idx="192">
                  <c:v>45771</c:v>
                </c:pt>
                <c:pt idx="193">
                  <c:v>45772</c:v>
                </c:pt>
                <c:pt idx="194">
                  <c:v>45775</c:v>
                </c:pt>
                <c:pt idx="195">
                  <c:v>45776</c:v>
                </c:pt>
                <c:pt idx="196">
                  <c:v>45777</c:v>
                </c:pt>
                <c:pt idx="197">
                  <c:v>45778</c:v>
                </c:pt>
                <c:pt idx="198">
                  <c:v>45779</c:v>
                </c:pt>
                <c:pt idx="199">
                  <c:v>45782</c:v>
                </c:pt>
                <c:pt idx="200">
                  <c:v>45783</c:v>
                </c:pt>
                <c:pt idx="201">
                  <c:v>45784</c:v>
                </c:pt>
                <c:pt idx="202">
                  <c:v>45785</c:v>
                </c:pt>
                <c:pt idx="203">
                  <c:v>45786</c:v>
                </c:pt>
                <c:pt idx="204">
                  <c:v>45789</c:v>
                </c:pt>
                <c:pt idx="205">
                  <c:v>45790</c:v>
                </c:pt>
                <c:pt idx="206">
                  <c:v>45791</c:v>
                </c:pt>
                <c:pt idx="207">
                  <c:v>45792</c:v>
                </c:pt>
                <c:pt idx="208">
                  <c:v>45793</c:v>
                </c:pt>
                <c:pt idx="209">
                  <c:v>45796</c:v>
                </c:pt>
                <c:pt idx="210">
                  <c:v>45797</c:v>
                </c:pt>
                <c:pt idx="211">
                  <c:v>45798</c:v>
                </c:pt>
                <c:pt idx="212">
                  <c:v>45799</c:v>
                </c:pt>
                <c:pt idx="213">
                  <c:v>45800</c:v>
                </c:pt>
                <c:pt idx="214">
                  <c:v>45804</c:v>
                </c:pt>
                <c:pt idx="215">
                  <c:v>45805</c:v>
                </c:pt>
                <c:pt idx="216">
                  <c:v>45806</c:v>
                </c:pt>
                <c:pt idx="217">
                  <c:v>45807</c:v>
                </c:pt>
                <c:pt idx="218">
                  <c:v>45810</c:v>
                </c:pt>
                <c:pt idx="219">
                  <c:v>45811</c:v>
                </c:pt>
                <c:pt idx="220">
                  <c:v>45812</c:v>
                </c:pt>
                <c:pt idx="221">
                  <c:v>45813</c:v>
                </c:pt>
                <c:pt idx="222">
                  <c:v>45814</c:v>
                </c:pt>
                <c:pt idx="223">
                  <c:v>45817</c:v>
                </c:pt>
                <c:pt idx="224">
                  <c:v>45818</c:v>
                </c:pt>
                <c:pt idx="225">
                  <c:v>45819</c:v>
                </c:pt>
                <c:pt idx="226">
                  <c:v>45820</c:v>
                </c:pt>
                <c:pt idx="227">
                  <c:v>45821</c:v>
                </c:pt>
                <c:pt idx="228">
                  <c:v>45824</c:v>
                </c:pt>
                <c:pt idx="229">
                  <c:v>45825</c:v>
                </c:pt>
                <c:pt idx="230">
                  <c:v>45826</c:v>
                </c:pt>
                <c:pt idx="231">
                  <c:v>45828</c:v>
                </c:pt>
                <c:pt idx="232">
                  <c:v>45831</c:v>
                </c:pt>
                <c:pt idx="233">
                  <c:v>45832</c:v>
                </c:pt>
                <c:pt idx="234">
                  <c:v>45833</c:v>
                </c:pt>
                <c:pt idx="235">
                  <c:v>45834</c:v>
                </c:pt>
                <c:pt idx="236">
                  <c:v>45835</c:v>
                </c:pt>
                <c:pt idx="237">
                  <c:v>45838</c:v>
                </c:pt>
                <c:pt idx="238">
                  <c:v>45839</c:v>
                </c:pt>
                <c:pt idx="239">
                  <c:v>45840</c:v>
                </c:pt>
                <c:pt idx="240">
                  <c:v>45841</c:v>
                </c:pt>
                <c:pt idx="241">
                  <c:v>45845</c:v>
                </c:pt>
                <c:pt idx="242">
                  <c:v>45846</c:v>
                </c:pt>
                <c:pt idx="243">
                  <c:v>45847</c:v>
                </c:pt>
                <c:pt idx="244">
                  <c:v>45848</c:v>
                </c:pt>
                <c:pt idx="245">
                  <c:v>45849</c:v>
                </c:pt>
                <c:pt idx="246">
                  <c:v>45852</c:v>
                </c:pt>
                <c:pt idx="247">
                  <c:v>45853</c:v>
                </c:pt>
                <c:pt idx="248">
                  <c:v>45854</c:v>
                </c:pt>
                <c:pt idx="249">
                  <c:v>45855</c:v>
                </c:pt>
                <c:pt idx="250">
                  <c:v>45856</c:v>
                </c:pt>
                <c:pt idx="251">
                  <c:v>45859</c:v>
                </c:pt>
                <c:pt idx="252">
                  <c:v>45860</c:v>
                </c:pt>
                <c:pt idx="253">
                  <c:v>45861</c:v>
                </c:pt>
                <c:pt idx="254">
                  <c:v>45862</c:v>
                </c:pt>
                <c:pt idx="255">
                  <c:v>45863</c:v>
                </c:pt>
                <c:pt idx="256">
                  <c:v>45866</c:v>
                </c:pt>
              </c:numCache>
            </c:numRef>
          </c:cat>
          <c:val>
            <c:numRef>
              <c:f>Testing!$B$65:$B$321</c:f>
              <c:numCache>
                <c:formatCode>General</c:formatCode>
                <c:ptCount val="257"/>
                <c:pt idx="0">
                  <c:v>5544.58984375</c:v>
                </c:pt>
                <c:pt idx="1">
                  <c:v>5505</c:v>
                </c:pt>
                <c:pt idx="2">
                  <c:v>5564.41015625</c:v>
                </c:pt>
                <c:pt idx="3">
                  <c:v>5555.740234375</c:v>
                </c:pt>
                <c:pt idx="4">
                  <c:v>5427.1298828125</c:v>
                </c:pt>
                <c:pt idx="5">
                  <c:v>5399.22021484375</c:v>
                </c:pt>
                <c:pt idx="6">
                  <c:v>5459.10009765625</c:v>
                </c:pt>
                <c:pt idx="7">
                  <c:v>5463.5400390625</c:v>
                </c:pt>
                <c:pt idx="8">
                  <c:v>5436.43994140625</c:v>
                </c:pt>
                <c:pt idx="9">
                  <c:v>5522.2998046875</c:v>
                </c:pt>
                <c:pt idx="10">
                  <c:v>5446.68017578125</c:v>
                </c:pt>
                <c:pt idx="11">
                  <c:v>5346.56005859375</c:v>
                </c:pt>
                <c:pt idx="12">
                  <c:v>5186.330078125</c:v>
                </c:pt>
                <c:pt idx="13">
                  <c:v>5240.02978515625</c:v>
                </c:pt>
                <c:pt idx="14">
                  <c:v>5199.5</c:v>
                </c:pt>
                <c:pt idx="15">
                  <c:v>5319.31005859375</c:v>
                </c:pt>
                <c:pt idx="16">
                  <c:v>5344.16015625</c:v>
                </c:pt>
                <c:pt idx="17">
                  <c:v>5344.39013671875</c:v>
                </c:pt>
                <c:pt idx="18">
                  <c:v>5434.43017578125</c:v>
                </c:pt>
                <c:pt idx="19">
                  <c:v>5455.2099609375</c:v>
                </c:pt>
                <c:pt idx="20">
                  <c:v>5543.22021484375</c:v>
                </c:pt>
                <c:pt idx="21">
                  <c:v>5554.25</c:v>
                </c:pt>
                <c:pt idx="22">
                  <c:v>5608.25</c:v>
                </c:pt>
                <c:pt idx="23">
                  <c:v>5597.1201171875</c:v>
                </c:pt>
                <c:pt idx="24">
                  <c:v>5620.85009765625</c:v>
                </c:pt>
                <c:pt idx="25">
                  <c:v>5570.64013671875</c:v>
                </c:pt>
                <c:pt idx="26">
                  <c:v>5634.60986328125</c:v>
                </c:pt>
                <c:pt idx="27">
                  <c:v>5616.83984375</c:v>
                </c:pt>
                <c:pt idx="28">
                  <c:v>5625.7998046875</c:v>
                </c:pt>
                <c:pt idx="29">
                  <c:v>5592.18017578125</c:v>
                </c:pt>
                <c:pt idx="30">
                  <c:v>5591.9599609375</c:v>
                </c:pt>
                <c:pt idx="31">
                  <c:v>5648.39990234375</c:v>
                </c:pt>
                <c:pt idx="32">
                  <c:v>5528.93017578125</c:v>
                </c:pt>
                <c:pt idx="33">
                  <c:v>5520.06982421875</c:v>
                </c:pt>
                <c:pt idx="34">
                  <c:v>5503.41015625</c:v>
                </c:pt>
                <c:pt idx="35">
                  <c:v>5408.419921875</c:v>
                </c:pt>
                <c:pt idx="36">
                  <c:v>5471.0498046875</c:v>
                </c:pt>
                <c:pt idx="37">
                  <c:v>5495.52001953125</c:v>
                </c:pt>
                <c:pt idx="38">
                  <c:v>5554.1298828125</c:v>
                </c:pt>
                <c:pt idx="39">
                  <c:v>5595.759765625</c:v>
                </c:pt>
                <c:pt idx="40">
                  <c:v>5626.02001953125</c:v>
                </c:pt>
                <c:pt idx="41">
                  <c:v>5633.08984375</c:v>
                </c:pt>
                <c:pt idx="42">
                  <c:v>5634.580078125</c:v>
                </c:pt>
                <c:pt idx="43">
                  <c:v>5618.259765625</c:v>
                </c:pt>
                <c:pt idx="44">
                  <c:v>5713.64013671875</c:v>
                </c:pt>
                <c:pt idx="45">
                  <c:v>5702.5498046875</c:v>
                </c:pt>
                <c:pt idx="46">
                  <c:v>5718.56982421875</c:v>
                </c:pt>
                <c:pt idx="47">
                  <c:v>5732.93017578125</c:v>
                </c:pt>
                <c:pt idx="48">
                  <c:v>5722.259765625</c:v>
                </c:pt>
                <c:pt idx="49">
                  <c:v>5745.3701171875</c:v>
                </c:pt>
                <c:pt idx="50">
                  <c:v>5738.169921875</c:v>
                </c:pt>
                <c:pt idx="51">
                  <c:v>5762.47998046875</c:v>
                </c:pt>
                <c:pt idx="52">
                  <c:v>5708.75</c:v>
                </c:pt>
                <c:pt idx="53">
                  <c:v>5709.5400390625</c:v>
                </c:pt>
                <c:pt idx="54">
                  <c:v>5699.93994140625</c:v>
                </c:pt>
                <c:pt idx="55">
                  <c:v>5751.06982421875</c:v>
                </c:pt>
                <c:pt idx="56">
                  <c:v>5695.93994140625</c:v>
                </c:pt>
                <c:pt idx="57">
                  <c:v>5751.1298828125</c:v>
                </c:pt>
                <c:pt idx="58">
                  <c:v>5792.0400390625</c:v>
                </c:pt>
                <c:pt idx="59">
                  <c:v>5780.0498046875</c:v>
                </c:pt>
                <c:pt idx="60">
                  <c:v>5815.02978515625</c:v>
                </c:pt>
                <c:pt idx="61">
                  <c:v>5859.85009765625</c:v>
                </c:pt>
                <c:pt idx="62">
                  <c:v>5815.259765625</c:v>
                </c:pt>
                <c:pt idx="63">
                  <c:v>5842.47021484375</c:v>
                </c:pt>
                <c:pt idx="64">
                  <c:v>5841.47021484375</c:v>
                </c:pt>
                <c:pt idx="65">
                  <c:v>5864.669921875</c:v>
                </c:pt>
                <c:pt idx="66">
                  <c:v>5853.97998046875</c:v>
                </c:pt>
                <c:pt idx="67">
                  <c:v>5851.2001953125</c:v>
                </c:pt>
                <c:pt idx="68">
                  <c:v>5797.419921875</c:v>
                </c:pt>
                <c:pt idx="69">
                  <c:v>5809.85986328125</c:v>
                </c:pt>
                <c:pt idx="70">
                  <c:v>5808.1201171875</c:v>
                </c:pt>
                <c:pt idx="71">
                  <c:v>5823.52001953125</c:v>
                </c:pt>
                <c:pt idx="72">
                  <c:v>5832.919921875</c:v>
                </c:pt>
                <c:pt idx="73">
                  <c:v>5813.669921875</c:v>
                </c:pt>
                <c:pt idx="74">
                  <c:v>5705.4501953125</c:v>
                </c:pt>
                <c:pt idx="75">
                  <c:v>5728.7998046875</c:v>
                </c:pt>
                <c:pt idx="76">
                  <c:v>5712.68994140625</c:v>
                </c:pt>
                <c:pt idx="77">
                  <c:v>5782.759765625</c:v>
                </c:pt>
                <c:pt idx="78">
                  <c:v>5929.0400390625</c:v>
                </c:pt>
                <c:pt idx="79">
                  <c:v>5973.10009765625</c:v>
                </c:pt>
                <c:pt idx="80">
                  <c:v>5995.5400390625</c:v>
                </c:pt>
                <c:pt idx="81">
                  <c:v>6001.35009765625</c:v>
                </c:pt>
                <c:pt idx="82">
                  <c:v>5983.990234375</c:v>
                </c:pt>
                <c:pt idx="83">
                  <c:v>5985.3798828125</c:v>
                </c:pt>
                <c:pt idx="84">
                  <c:v>5949.169921875</c:v>
                </c:pt>
                <c:pt idx="85">
                  <c:v>5870.6201171875</c:v>
                </c:pt>
                <c:pt idx="86">
                  <c:v>5893.6201171875</c:v>
                </c:pt>
                <c:pt idx="87">
                  <c:v>5916.97998046875</c:v>
                </c:pt>
                <c:pt idx="88">
                  <c:v>5917.10986328125</c:v>
                </c:pt>
                <c:pt idx="89">
                  <c:v>5948.7099609375</c:v>
                </c:pt>
                <c:pt idx="90">
                  <c:v>5969.33984375</c:v>
                </c:pt>
                <c:pt idx="91">
                  <c:v>5987.3701171875</c:v>
                </c:pt>
                <c:pt idx="92">
                  <c:v>6021.6298828125</c:v>
                </c:pt>
                <c:pt idx="93">
                  <c:v>5998.740234375</c:v>
                </c:pt>
                <c:pt idx="94">
                  <c:v>6032.3798828125</c:v>
                </c:pt>
                <c:pt idx="95">
                  <c:v>6047.14990234375</c:v>
                </c:pt>
                <c:pt idx="96">
                  <c:v>6049.8798828125</c:v>
                </c:pt>
                <c:pt idx="97">
                  <c:v>6086.490234375</c:v>
                </c:pt>
                <c:pt idx="98">
                  <c:v>6075.10986328125</c:v>
                </c:pt>
                <c:pt idx="99">
                  <c:v>6090.27001953125</c:v>
                </c:pt>
                <c:pt idx="100">
                  <c:v>6052.85009765625</c:v>
                </c:pt>
                <c:pt idx="101">
                  <c:v>6034.91015625</c:v>
                </c:pt>
                <c:pt idx="102">
                  <c:v>6084.18994140625</c:v>
                </c:pt>
                <c:pt idx="103">
                  <c:v>6051.25</c:v>
                </c:pt>
                <c:pt idx="104">
                  <c:v>6051.08984375</c:v>
                </c:pt>
                <c:pt idx="105">
                  <c:v>6074.080078125</c:v>
                </c:pt>
                <c:pt idx="106">
                  <c:v>6050.60986328125</c:v>
                </c:pt>
                <c:pt idx="107">
                  <c:v>5872.16015625</c:v>
                </c:pt>
                <c:pt idx="108">
                  <c:v>5867.080078125</c:v>
                </c:pt>
                <c:pt idx="109">
                  <c:v>5930.85009765625</c:v>
                </c:pt>
                <c:pt idx="110">
                  <c:v>5974.06982421875</c:v>
                </c:pt>
                <c:pt idx="111">
                  <c:v>6040.0400390625</c:v>
                </c:pt>
                <c:pt idx="112">
                  <c:v>6037.58984375</c:v>
                </c:pt>
                <c:pt idx="113">
                  <c:v>5970.83984375</c:v>
                </c:pt>
                <c:pt idx="114">
                  <c:v>5906.93994140625</c:v>
                </c:pt>
                <c:pt idx="115">
                  <c:v>5881.6298828125</c:v>
                </c:pt>
                <c:pt idx="116">
                  <c:v>5868.5498046875</c:v>
                </c:pt>
                <c:pt idx="117">
                  <c:v>5942.47021484375</c:v>
                </c:pt>
                <c:pt idx="118">
                  <c:v>5975.3798828125</c:v>
                </c:pt>
                <c:pt idx="119">
                  <c:v>5909.02978515625</c:v>
                </c:pt>
                <c:pt idx="120">
                  <c:v>5918.25</c:v>
                </c:pt>
                <c:pt idx="121">
                  <c:v>5827.0400390625</c:v>
                </c:pt>
                <c:pt idx="122">
                  <c:v>5836.22021484375</c:v>
                </c:pt>
                <c:pt idx="123">
                  <c:v>5842.91015625</c:v>
                </c:pt>
                <c:pt idx="124">
                  <c:v>5949.91015625</c:v>
                </c:pt>
                <c:pt idx="125">
                  <c:v>5937.33984375</c:v>
                </c:pt>
                <c:pt idx="126">
                  <c:v>5996.66015625</c:v>
                </c:pt>
                <c:pt idx="127">
                  <c:v>6049.240234375</c:v>
                </c:pt>
                <c:pt idx="128">
                  <c:v>6086.3701171875</c:v>
                </c:pt>
                <c:pt idx="129">
                  <c:v>6118.7099609375</c:v>
                </c:pt>
                <c:pt idx="130">
                  <c:v>6101.240234375</c:v>
                </c:pt>
                <c:pt idx="131">
                  <c:v>6012.27978515625</c:v>
                </c:pt>
                <c:pt idx="132">
                  <c:v>6067.7001953125</c:v>
                </c:pt>
                <c:pt idx="133">
                  <c:v>6039.31005859375</c:v>
                </c:pt>
                <c:pt idx="134">
                  <c:v>6071.169921875</c:v>
                </c:pt>
                <c:pt idx="135">
                  <c:v>6040.52978515625</c:v>
                </c:pt>
                <c:pt idx="136">
                  <c:v>5994.56982421875</c:v>
                </c:pt>
                <c:pt idx="137">
                  <c:v>6037.8798828125</c:v>
                </c:pt>
                <c:pt idx="138">
                  <c:v>6061.47998046875</c:v>
                </c:pt>
                <c:pt idx="139">
                  <c:v>6083.56982421875</c:v>
                </c:pt>
                <c:pt idx="140">
                  <c:v>6025.990234375</c:v>
                </c:pt>
                <c:pt idx="141">
                  <c:v>6066.43994140625</c:v>
                </c:pt>
                <c:pt idx="142">
                  <c:v>6068.5</c:v>
                </c:pt>
                <c:pt idx="143">
                  <c:v>6051.97021484375</c:v>
                </c:pt>
                <c:pt idx="144">
                  <c:v>6115.06982421875</c:v>
                </c:pt>
                <c:pt idx="145">
                  <c:v>6114.6298828125</c:v>
                </c:pt>
                <c:pt idx="146">
                  <c:v>6129.580078125</c:v>
                </c:pt>
                <c:pt idx="147">
                  <c:v>6144.14990234375</c:v>
                </c:pt>
                <c:pt idx="148">
                  <c:v>6117.52001953125</c:v>
                </c:pt>
                <c:pt idx="149">
                  <c:v>6013.1298828125</c:v>
                </c:pt>
                <c:pt idx="150">
                  <c:v>5983.25</c:v>
                </c:pt>
                <c:pt idx="151">
                  <c:v>5955.25</c:v>
                </c:pt>
                <c:pt idx="152">
                  <c:v>5956.06005859375</c:v>
                </c:pt>
                <c:pt idx="153">
                  <c:v>5861.56982421875</c:v>
                </c:pt>
                <c:pt idx="154">
                  <c:v>5954.5</c:v>
                </c:pt>
                <c:pt idx="155">
                  <c:v>5849.72021484375</c:v>
                </c:pt>
                <c:pt idx="156">
                  <c:v>5778.14990234375</c:v>
                </c:pt>
                <c:pt idx="157">
                  <c:v>5842.6298828125</c:v>
                </c:pt>
                <c:pt idx="158">
                  <c:v>5738.52001953125</c:v>
                </c:pt>
                <c:pt idx="159">
                  <c:v>5770.2001953125</c:v>
                </c:pt>
                <c:pt idx="160">
                  <c:v>5614.56005859375</c:v>
                </c:pt>
                <c:pt idx="161">
                  <c:v>5572.06982421875</c:v>
                </c:pt>
                <c:pt idx="162">
                  <c:v>5599.2998046875</c:v>
                </c:pt>
                <c:pt idx="163">
                  <c:v>5521.52001953125</c:v>
                </c:pt>
                <c:pt idx="164">
                  <c:v>5638.93994140625</c:v>
                </c:pt>
                <c:pt idx="165">
                  <c:v>5675.1201171875</c:v>
                </c:pt>
                <c:pt idx="166">
                  <c:v>5614.66015625</c:v>
                </c:pt>
                <c:pt idx="167">
                  <c:v>5675.2900390625</c:v>
                </c:pt>
                <c:pt idx="168">
                  <c:v>5662.89013671875</c:v>
                </c:pt>
                <c:pt idx="169">
                  <c:v>5667.56005859375</c:v>
                </c:pt>
                <c:pt idx="170">
                  <c:v>5767.56982421875</c:v>
                </c:pt>
                <c:pt idx="171">
                  <c:v>5776.64990234375</c:v>
                </c:pt>
                <c:pt idx="172">
                  <c:v>5712.2001953125</c:v>
                </c:pt>
                <c:pt idx="173">
                  <c:v>5693.31005859375</c:v>
                </c:pt>
                <c:pt idx="174">
                  <c:v>5580.93994140625</c:v>
                </c:pt>
                <c:pt idx="175">
                  <c:v>5611.85009765625</c:v>
                </c:pt>
                <c:pt idx="176">
                  <c:v>5633.06982421875</c:v>
                </c:pt>
                <c:pt idx="177">
                  <c:v>5670.97021484375</c:v>
                </c:pt>
                <c:pt idx="178">
                  <c:v>5396.52001953125</c:v>
                </c:pt>
                <c:pt idx="179">
                  <c:v>5074.080078125</c:v>
                </c:pt>
                <c:pt idx="180">
                  <c:v>5062.25</c:v>
                </c:pt>
                <c:pt idx="181">
                  <c:v>4982.77001953125</c:v>
                </c:pt>
                <c:pt idx="182">
                  <c:v>5456.89990234375</c:v>
                </c:pt>
                <c:pt idx="183">
                  <c:v>5268.0498046875</c:v>
                </c:pt>
                <c:pt idx="184">
                  <c:v>5363.35986328125</c:v>
                </c:pt>
                <c:pt idx="185">
                  <c:v>5405.97021484375</c:v>
                </c:pt>
                <c:pt idx="186">
                  <c:v>5396.6298828125</c:v>
                </c:pt>
                <c:pt idx="187">
                  <c:v>5275.7001953125</c:v>
                </c:pt>
                <c:pt idx="188">
                  <c:v>5282.7001953125</c:v>
                </c:pt>
                <c:pt idx="189">
                  <c:v>5158.2001953125</c:v>
                </c:pt>
                <c:pt idx="190">
                  <c:v>5287.759765625</c:v>
                </c:pt>
                <c:pt idx="191">
                  <c:v>5375.85986328125</c:v>
                </c:pt>
                <c:pt idx="192">
                  <c:v>5484.77001953125</c:v>
                </c:pt>
                <c:pt idx="193">
                  <c:v>5525.2099609375</c:v>
                </c:pt>
                <c:pt idx="194">
                  <c:v>5528.75</c:v>
                </c:pt>
                <c:pt idx="195">
                  <c:v>5560.830078125</c:v>
                </c:pt>
                <c:pt idx="196">
                  <c:v>5569.06005859375</c:v>
                </c:pt>
                <c:pt idx="197">
                  <c:v>5604.14013671875</c:v>
                </c:pt>
                <c:pt idx="198">
                  <c:v>5686.669921875</c:v>
                </c:pt>
                <c:pt idx="199">
                  <c:v>5650.3798828125</c:v>
                </c:pt>
                <c:pt idx="200">
                  <c:v>5606.91015625</c:v>
                </c:pt>
                <c:pt idx="201">
                  <c:v>5631.27978515625</c:v>
                </c:pt>
                <c:pt idx="202">
                  <c:v>5663.93994140625</c:v>
                </c:pt>
                <c:pt idx="203">
                  <c:v>5659.91015625</c:v>
                </c:pt>
                <c:pt idx="204">
                  <c:v>5844.18994140625</c:v>
                </c:pt>
                <c:pt idx="205">
                  <c:v>5886.5498046875</c:v>
                </c:pt>
                <c:pt idx="206">
                  <c:v>5892.580078125</c:v>
                </c:pt>
                <c:pt idx="207">
                  <c:v>5916.93017578125</c:v>
                </c:pt>
                <c:pt idx="208">
                  <c:v>5958.3798828125</c:v>
                </c:pt>
                <c:pt idx="209">
                  <c:v>5963.60009765625</c:v>
                </c:pt>
                <c:pt idx="210">
                  <c:v>5940.4599609375</c:v>
                </c:pt>
                <c:pt idx="211">
                  <c:v>5844.60986328125</c:v>
                </c:pt>
                <c:pt idx="212">
                  <c:v>5842.009765625</c:v>
                </c:pt>
                <c:pt idx="213">
                  <c:v>5802.81982421875</c:v>
                </c:pt>
                <c:pt idx="214">
                  <c:v>5921.5400390625</c:v>
                </c:pt>
                <c:pt idx="215">
                  <c:v>5888.5498046875</c:v>
                </c:pt>
                <c:pt idx="216">
                  <c:v>5912.169921875</c:v>
                </c:pt>
                <c:pt idx="217">
                  <c:v>5911.68994140625</c:v>
                </c:pt>
                <c:pt idx="218">
                  <c:v>5935.93994140625</c:v>
                </c:pt>
                <c:pt idx="219">
                  <c:v>5970.3701171875</c:v>
                </c:pt>
                <c:pt idx="220">
                  <c:v>5970.81005859375</c:v>
                </c:pt>
                <c:pt idx="221">
                  <c:v>5939.2998046875</c:v>
                </c:pt>
                <c:pt idx="222">
                  <c:v>6000.35986328125</c:v>
                </c:pt>
                <c:pt idx="223">
                  <c:v>6005.8798828125</c:v>
                </c:pt>
                <c:pt idx="224">
                  <c:v>6038.81005859375</c:v>
                </c:pt>
                <c:pt idx="225">
                  <c:v>6022.240234375</c:v>
                </c:pt>
                <c:pt idx="226">
                  <c:v>6045.259765625</c:v>
                </c:pt>
                <c:pt idx="227">
                  <c:v>5976.97021484375</c:v>
                </c:pt>
                <c:pt idx="228">
                  <c:v>6033.10986328125</c:v>
                </c:pt>
                <c:pt idx="229">
                  <c:v>5982.72021484375</c:v>
                </c:pt>
                <c:pt idx="230">
                  <c:v>5980.8701171875</c:v>
                </c:pt>
                <c:pt idx="231">
                  <c:v>5967.83984375</c:v>
                </c:pt>
                <c:pt idx="232">
                  <c:v>6025.169921875</c:v>
                </c:pt>
                <c:pt idx="233">
                  <c:v>6092.18017578125</c:v>
                </c:pt>
                <c:pt idx="234">
                  <c:v>6092.16015625</c:v>
                </c:pt>
                <c:pt idx="235">
                  <c:v>6141.02001953125</c:v>
                </c:pt>
                <c:pt idx="236">
                  <c:v>6173.06982421875</c:v>
                </c:pt>
                <c:pt idx="237">
                  <c:v>6204.9501953125</c:v>
                </c:pt>
                <c:pt idx="238">
                  <c:v>6198.009765625</c:v>
                </c:pt>
                <c:pt idx="239">
                  <c:v>6227.419921875</c:v>
                </c:pt>
                <c:pt idx="240">
                  <c:v>6279.35009765625</c:v>
                </c:pt>
                <c:pt idx="241">
                  <c:v>6229.97998046875</c:v>
                </c:pt>
                <c:pt idx="242">
                  <c:v>6225.52001953125</c:v>
                </c:pt>
                <c:pt idx="243">
                  <c:v>6263.259765625</c:v>
                </c:pt>
                <c:pt idx="244">
                  <c:v>6280.4599609375</c:v>
                </c:pt>
                <c:pt idx="245">
                  <c:v>6259.75</c:v>
                </c:pt>
                <c:pt idx="246">
                  <c:v>6268.56005859375</c:v>
                </c:pt>
                <c:pt idx="247">
                  <c:v>6243.759765625</c:v>
                </c:pt>
                <c:pt idx="248">
                  <c:v>6263.7001953125</c:v>
                </c:pt>
                <c:pt idx="249">
                  <c:v>6297.35986328125</c:v>
                </c:pt>
                <c:pt idx="250">
                  <c:v>6296.7900390625</c:v>
                </c:pt>
                <c:pt idx="251">
                  <c:v>6305.60009765625</c:v>
                </c:pt>
                <c:pt idx="252">
                  <c:v>6309.6201171875</c:v>
                </c:pt>
                <c:pt idx="253">
                  <c:v>6358.91015625</c:v>
                </c:pt>
                <c:pt idx="254">
                  <c:v>6363.35009765625</c:v>
                </c:pt>
                <c:pt idx="255">
                  <c:v>6388.64013671875</c:v>
                </c:pt>
                <c:pt idx="256">
                  <c:v>6389.77001953125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EA-4127-A79C-BCFBCEBF0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  <c:extLst>
          <c:ext xmlns:c15="http://schemas.microsoft.com/office/drawing/2012/chart" uri="{02D57815-91ED-43cb-92C2-25804820EDAC}">
            <c15:filteredLine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Testing!$D$2</c15:sqref>
                        </c15:formulaRef>
                      </c:ext>
                    </c:extLst>
                    <c:strCache>
                      <c:ptCount val="1"/>
                      <c:pt idx="0">
                        <c:v>training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Testing!$D$65:$D$320</c15:sqref>
                        </c15:formulaRef>
                      </c:ext>
                    </c:extLst>
                    <c:numCache>
                      <c:formatCode>General</c:formatCode>
                      <c:ptCount val="256"/>
                      <c:pt idx="0">
                        <c:v>5530.58984375</c:v>
                      </c:pt>
                      <c:pt idx="1">
                        <c:v>5519.0113002232147</c:v>
                      </c:pt>
                      <c:pt idx="2">
                        <c:v>5507.4327566964284</c:v>
                      </c:pt>
                      <c:pt idx="3">
                        <c:v>5495.8542131696431</c:v>
                      </c:pt>
                      <c:pt idx="4">
                        <c:v>5484.2756696428569</c:v>
                      </c:pt>
                      <c:pt idx="5">
                        <c:v>5472.6971261160716</c:v>
                      </c:pt>
                      <c:pt idx="6">
                        <c:v>5461.1185825892862</c:v>
                      </c:pt>
                      <c:pt idx="7">
                        <c:v>5449.5400390625</c:v>
                      </c:pt>
                      <c:pt idx="8">
                        <c:v>5437.9614955357147</c:v>
                      </c:pt>
                      <c:pt idx="9">
                        <c:v>5513.2034505206748</c:v>
                      </c:pt>
                      <c:pt idx="10">
                        <c:v>5432.68017578125</c:v>
                      </c:pt>
                      <c:pt idx="11">
                        <c:v>5352.1569010419998</c:v>
                      </c:pt>
                      <c:pt idx="12">
                        <c:v>5271.6336263027342</c:v>
                      </c:pt>
                      <c:pt idx="13">
                        <c:v>5191.110351562771</c:v>
                      </c:pt>
                      <c:pt idx="14">
                        <c:v>5237.460286458534</c:v>
                      </c:pt>
                      <c:pt idx="15">
                        <c:v>5283.8102213542979</c:v>
                      </c:pt>
                      <c:pt idx="16">
                        <c:v>5330.16015625</c:v>
                      </c:pt>
                      <c:pt idx="17">
                        <c:v>5376.5100911467553</c:v>
                      </c:pt>
                      <c:pt idx="18">
                        <c:v>5422.8600260434505</c:v>
                      </c:pt>
                      <c:pt idx="19">
                        <c:v>5469.2099609375</c:v>
                      </c:pt>
                      <c:pt idx="20">
                        <c:v>5515.5598958349765</c:v>
                      </c:pt>
                      <c:pt idx="21">
                        <c:v>5561.9098307298091</c:v>
                      </c:pt>
                      <c:pt idx="22">
                        <c:v>5608.2597656246407</c:v>
                      </c:pt>
                      <c:pt idx="23">
                        <c:v>5654.609700521336</c:v>
                      </c:pt>
                      <c:pt idx="24">
                        <c:v>5641.8714463993174</c:v>
                      </c:pt>
                      <c:pt idx="25">
                        <c:v>5629.1331922758354</c:v>
                      </c:pt>
                      <c:pt idx="26">
                        <c:v>5616.3949381504917</c:v>
                      </c:pt>
                      <c:pt idx="27">
                        <c:v>5603.6566840270098</c:v>
                      </c:pt>
                      <c:pt idx="28">
                        <c:v>5590.9184299072531</c:v>
                      </c:pt>
                      <c:pt idx="29">
                        <c:v>5578.1801757800467</c:v>
                      </c:pt>
                      <c:pt idx="30">
                        <c:v>5565.4419216602901</c:v>
                      </c:pt>
                      <c:pt idx="31">
                        <c:v>5552.7036675330828</c:v>
                      </c:pt>
                      <c:pt idx="32">
                        <c:v>5539.9654134133261</c:v>
                      </c:pt>
                      <c:pt idx="33">
                        <c:v>5527.2271592861189</c:v>
                      </c:pt>
                      <c:pt idx="34">
                        <c:v>5514.4889051663631</c:v>
                      </c:pt>
                      <c:pt idx="35">
                        <c:v>5501.7506510428811</c:v>
                      </c:pt>
                      <c:pt idx="36">
                        <c:v>5489.0123969194001</c:v>
                      </c:pt>
                      <c:pt idx="37">
                        <c:v>5516.5108241790213</c:v>
                      </c:pt>
                      <c:pt idx="38">
                        <c:v>5544.0092514423677</c:v>
                      </c:pt>
                      <c:pt idx="39">
                        <c:v>5571.5076787057133</c:v>
                      </c:pt>
                      <c:pt idx="40">
                        <c:v>5599.0061059653353</c:v>
                      </c:pt>
                      <c:pt idx="41">
                        <c:v>5626.5045332286827</c:v>
                      </c:pt>
                      <c:pt idx="42">
                        <c:v>5654.0029604920292</c:v>
                      </c:pt>
                      <c:pt idx="43">
                        <c:v>5681.5013877516512</c:v>
                      </c:pt>
                      <c:pt idx="44">
                        <c:v>5689.1908665763831</c:v>
                      </c:pt>
                      <c:pt idx="45">
                        <c:v>5696.8803454011149</c:v>
                      </c:pt>
                      <c:pt idx="46">
                        <c:v>5704.5698242258459</c:v>
                      </c:pt>
                      <c:pt idx="47">
                        <c:v>5712.2593030505786</c:v>
                      </c:pt>
                      <c:pt idx="48">
                        <c:v>5719.9487818753114</c:v>
                      </c:pt>
                      <c:pt idx="49">
                        <c:v>5727.6382607000432</c:v>
                      </c:pt>
                      <c:pt idx="50">
                        <c:v>5735.327739524776</c:v>
                      </c:pt>
                      <c:pt idx="51">
                        <c:v>5743.0172183495069</c:v>
                      </c:pt>
                      <c:pt idx="52">
                        <c:v>5750.7066971667891</c:v>
                      </c:pt>
                      <c:pt idx="53">
                        <c:v>5758.3961759840713</c:v>
                      </c:pt>
                      <c:pt idx="54">
                        <c:v>5766.0856548237034</c:v>
                      </c:pt>
                      <c:pt idx="55">
                        <c:v>5773.7751336409856</c:v>
                      </c:pt>
                      <c:pt idx="56">
                        <c:v>5781.4646124582669</c:v>
                      </c:pt>
                      <c:pt idx="57">
                        <c:v>5789.1540912904493</c:v>
                      </c:pt>
                      <c:pt idx="58">
                        <c:v>5796.8435701077296</c:v>
                      </c:pt>
                      <c:pt idx="59">
                        <c:v>5804.5330489250127</c:v>
                      </c:pt>
                      <c:pt idx="60">
                        <c:v>5812.2225277720954</c:v>
                      </c:pt>
                      <c:pt idx="61">
                        <c:v>5819.9120065893776</c:v>
                      </c:pt>
                      <c:pt idx="62">
                        <c:v>5827.6014854066598</c:v>
                      </c:pt>
                      <c:pt idx="63">
                        <c:v>5835.2909642313916</c:v>
                      </c:pt>
                      <c:pt idx="64">
                        <c:v>5842.9804430561235</c:v>
                      </c:pt>
                      <c:pt idx="65">
                        <c:v>5850.6699218808553</c:v>
                      </c:pt>
                      <c:pt idx="66">
                        <c:v>5839.3990145709031</c:v>
                      </c:pt>
                      <c:pt idx="67">
                        <c:v>5828.1281072460497</c:v>
                      </c:pt>
                      <c:pt idx="68">
                        <c:v>5816.8571999211972</c:v>
                      </c:pt>
                      <c:pt idx="69">
                        <c:v>5805.5862926186965</c:v>
                      </c:pt>
                      <c:pt idx="70">
                        <c:v>5794.3153853012927</c:v>
                      </c:pt>
                      <c:pt idx="71">
                        <c:v>5783.0444779764402</c:v>
                      </c:pt>
                      <c:pt idx="72">
                        <c:v>5771.7735706590374</c:v>
                      </c:pt>
                      <c:pt idx="73">
                        <c:v>5760.5026633416346</c:v>
                      </c:pt>
                      <c:pt idx="74">
                        <c:v>5749.2317560242336</c:v>
                      </c:pt>
                      <c:pt idx="75">
                        <c:v>5737.9608487142805</c:v>
                      </c:pt>
                      <c:pt idx="76">
                        <c:v>5726.6899413894262</c:v>
                      </c:pt>
                      <c:pt idx="77">
                        <c:v>5862.572160982354</c:v>
                      </c:pt>
                      <c:pt idx="78">
                        <c:v>5998.4543805678295</c:v>
                      </c:pt>
                      <c:pt idx="79">
                        <c:v>5987.1000976400146</c:v>
                      </c:pt>
                      <c:pt idx="80">
                        <c:v>5975.7458147420048</c:v>
                      </c:pt>
                      <c:pt idx="81">
                        <c:v>5964.3915318141899</c:v>
                      </c:pt>
                      <c:pt idx="82">
                        <c:v>5953.0372488565745</c:v>
                      </c:pt>
                      <c:pt idx="83">
                        <c:v>5941.6829659436626</c:v>
                      </c:pt>
                      <c:pt idx="84">
                        <c:v>5930.3286830307488</c:v>
                      </c:pt>
                      <c:pt idx="85">
                        <c:v>5918.9744001029358</c:v>
                      </c:pt>
                      <c:pt idx="86">
                        <c:v>5907.6201171751218</c:v>
                      </c:pt>
                      <c:pt idx="87">
                        <c:v>5922.6372767738867</c:v>
                      </c:pt>
                      <c:pt idx="88">
                        <c:v>5937.6544363726516</c:v>
                      </c:pt>
                      <c:pt idx="89">
                        <c:v>5952.6715959863186</c:v>
                      </c:pt>
                      <c:pt idx="90">
                        <c:v>5967.6887555999856</c:v>
                      </c:pt>
                      <c:pt idx="91">
                        <c:v>5982.7059151987496</c:v>
                      </c:pt>
                      <c:pt idx="92">
                        <c:v>5997.7230747975154</c:v>
                      </c:pt>
                      <c:pt idx="93">
                        <c:v>6012.740234366478</c:v>
                      </c:pt>
                      <c:pt idx="94">
                        <c:v>6027.7573939801441</c:v>
                      </c:pt>
                      <c:pt idx="95">
                        <c:v>6042.774553578909</c:v>
                      </c:pt>
                      <c:pt idx="96">
                        <c:v>6057.791713192576</c:v>
                      </c:pt>
                      <c:pt idx="97">
                        <c:v>6072.80887279134</c:v>
                      </c:pt>
                      <c:pt idx="98">
                        <c:v>6087.8260323901068</c:v>
                      </c:pt>
                      <c:pt idx="99">
                        <c:v>6078.6452587024432</c:v>
                      </c:pt>
                      <c:pt idx="100">
                        <c:v>6069.4644850445811</c:v>
                      </c:pt>
                      <c:pt idx="101">
                        <c:v>6060.2837113569194</c:v>
                      </c:pt>
                      <c:pt idx="102">
                        <c:v>6051.102937669255</c:v>
                      </c:pt>
                      <c:pt idx="103">
                        <c:v>6041.9221639964926</c:v>
                      </c:pt>
                      <c:pt idx="104">
                        <c:v>6032.7413903386332</c:v>
                      </c:pt>
                      <c:pt idx="105">
                        <c:v>6023.5606166509679</c:v>
                      </c:pt>
                      <c:pt idx="106">
                        <c:v>6014.3798429633052</c:v>
                      </c:pt>
                      <c:pt idx="107">
                        <c:v>6005.1990692905438</c:v>
                      </c:pt>
                      <c:pt idx="108">
                        <c:v>5996.0182956177805</c:v>
                      </c:pt>
                      <c:pt idx="109">
                        <c:v>5986.837521945019</c:v>
                      </c:pt>
                      <c:pt idx="110">
                        <c:v>5977.6567482573564</c:v>
                      </c:pt>
                      <c:pt idx="111">
                        <c:v>5968.4759745994943</c:v>
                      </c:pt>
                      <c:pt idx="112">
                        <c:v>5959.2952009118317</c:v>
                      </c:pt>
                      <c:pt idx="113">
                        <c:v>5950.1144272390702</c:v>
                      </c:pt>
                      <c:pt idx="114">
                        <c:v>5940.9336535365037</c:v>
                      </c:pt>
                      <c:pt idx="115">
                        <c:v>5931.7528798786443</c:v>
                      </c:pt>
                      <c:pt idx="116">
                        <c:v>5922.5721061909808</c:v>
                      </c:pt>
                      <c:pt idx="117">
                        <c:v>5913.3913325182184</c:v>
                      </c:pt>
                      <c:pt idx="118">
                        <c:v>5904.210558845456</c:v>
                      </c:pt>
                      <c:pt idx="119">
                        <c:v>5895.0297851726946</c:v>
                      </c:pt>
                      <c:pt idx="120">
                        <c:v>5885.8490114999313</c:v>
                      </c:pt>
                      <c:pt idx="121">
                        <c:v>5876.6682378122696</c:v>
                      </c:pt>
                      <c:pt idx="122">
                        <c:v>5867.4874641395072</c:v>
                      </c:pt>
                      <c:pt idx="123">
                        <c:v>5858.3066904518419</c:v>
                      </c:pt>
                      <c:pt idx="124">
                        <c:v>5902.5400764495544</c:v>
                      </c:pt>
                      <c:pt idx="125">
                        <c:v>5946.7734624323639</c:v>
                      </c:pt>
                      <c:pt idx="126">
                        <c:v>5991.0068484002695</c:v>
                      </c:pt>
                      <c:pt idx="127">
                        <c:v>6035.2402343830781</c:v>
                      </c:pt>
                      <c:pt idx="128">
                        <c:v>6079.4736203509874</c:v>
                      </c:pt>
                      <c:pt idx="129">
                        <c:v>6078.5732752517142</c:v>
                      </c:pt>
                      <c:pt idx="130">
                        <c:v>6077.672930152441</c:v>
                      </c:pt>
                      <c:pt idx="131">
                        <c:v>6076.7725850382676</c:v>
                      </c:pt>
                      <c:pt idx="132">
                        <c:v>6075.8722399389935</c:v>
                      </c:pt>
                      <c:pt idx="133">
                        <c:v>6074.9718948397203</c:v>
                      </c:pt>
                      <c:pt idx="134">
                        <c:v>6074.0715497106448</c:v>
                      </c:pt>
                      <c:pt idx="135">
                        <c:v>6073.1712046411758</c:v>
                      </c:pt>
                      <c:pt idx="136">
                        <c:v>6072.2708595419026</c:v>
                      </c:pt>
                      <c:pt idx="137">
                        <c:v>6071.3705144277283</c:v>
                      </c:pt>
                      <c:pt idx="138">
                        <c:v>6070.4701692986519</c:v>
                      </c:pt>
                      <c:pt idx="139">
                        <c:v>6069.5698242142807</c:v>
                      </c:pt>
                      <c:pt idx="140">
                        <c:v>6068.6694790852071</c:v>
                      </c:pt>
                      <c:pt idx="141">
                        <c:v>6067.7691340008332</c:v>
                      </c:pt>
                      <c:pt idx="142">
                        <c:v>6066.8687888866607</c:v>
                      </c:pt>
                      <c:pt idx="143">
                        <c:v>6065.9684437873875</c:v>
                      </c:pt>
                      <c:pt idx="144">
                        <c:v>6065.0680987179148</c:v>
                      </c:pt>
                      <c:pt idx="145">
                        <c:v>6064.1677535739391</c:v>
                      </c:pt>
                      <c:pt idx="146">
                        <c:v>6063.2674084895698</c:v>
                      </c:pt>
                      <c:pt idx="147">
                        <c:v>6062.3670633753936</c:v>
                      </c:pt>
                      <c:pt idx="148">
                        <c:v>6061.4667182612193</c:v>
                      </c:pt>
                      <c:pt idx="149">
                        <c:v>6060.5663731768491</c:v>
                      </c:pt>
                      <c:pt idx="150">
                        <c:v>6023.6482037108854</c:v>
                      </c:pt>
                      <c:pt idx="151">
                        <c:v>5986.7300342747276</c:v>
                      </c:pt>
                      <c:pt idx="152">
                        <c:v>5949.8118648683712</c:v>
                      </c:pt>
                      <c:pt idx="153">
                        <c:v>5912.8936954024084</c:v>
                      </c:pt>
                      <c:pt idx="154">
                        <c:v>5875.9755259364465</c:v>
                      </c:pt>
                      <c:pt idx="155">
                        <c:v>5839.0573564704855</c:v>
                      </c:pt>
                      <c:pt idx="156">
                        <c:v>5802.1391870939315</c:v>
                      </c:pt>
                      <c:pt idx="157">
                        <c:v>5765.2210176279696</c:v>
                      </c:pt>
                      <c:pt idx="158">
                        <c:v>5728.3028481620076</c:v>
                      </c:pt>
                      <c:pt idx="159">
                        <c:v>5691.3846787258472</c:v>
                      </c:pt>
                      <c:pt idx="160">
                        <c:v>5654.4665092896885</c:v>
                      </c:pt>
                      <c:pt idx="161">
                        <c:v>5617.5483398535289</c:v>
                      </c:pt>
                      <c:pt idx="162">
                        <c:v>5620.0122070139068</c:v>
                      </c:pt>
                      <c:pt idx="163">
                        <c:v>5622.4760741742848</c:v>
                      </c:pt>
                      <c:pt idx="164">
                        <c:v>5624.9399414240688</c:v>
                      </c:pt>
                      <c:pt idx="165">
                        <c:v>5627.4038085844441</c:v>
                      </c:pt>
                      <c:pt idx="166">
                        <c:v>5629.867675744822</c:v>
                      </c:pt>
                      <c:pt idx="167">
                        <c:v>5632.3315429946088</c:v>
                      </c:pt>
                      <c:pt idx="168">
                        <c:v>5634.7954101847863</c:v>
                      </c:pt>
                      <c:pt idx="169">
                        <c:v>5637.2592773153619</c:v>
                      </c:pt>
                      <c:pt idx="170">
                        <c:v>5639.7231445055422</c:v>
                      </c:pt>
                      <c:pt idx="171">
                        <c:v>5642.1870116957198</c:v>
                      </c:pt>
                      <c:pt idx="172">
                        <c:v>5644.6508789157033</c:v>
                      </c:pt>
                      <c:pt idx="173">
                        <c:v>5647.1147460462789</c:v>
                      </c:pt>
                      <c:pt idx="174">
                        <c:v>5649.5786132662597</c:v>
                      </c:pt>
                      <c:pt idx="175">
                        <c:v>5652.0424804564391</c:v>
                      </c:pt>
                      <c:pt idx="176">
                        <c:v>5654.5063475870147</c:v>
                      </c:pt>
                      <c:pt idx="177">
                        <c:v>5656.9702148069955</c:v>
                      </c:pt>
                      <c:pt idx="178">
                        <c:v>5463.3968098120895</c:v>
                      </c:pt>
                      <c:pt idx="179">
                        <c:v>5269.8234048767863</c:v>
                      </c:pt>
                      <c:pt idx="180">
                        <c:v>5076.2499999414822</c:v>
                      </c:pt>
                      <c:pt idx="181">
                        <c:v>4882.6765949763776</c:v>
                      </c:pt>
                      <c:pt idx="182">
                        <c:v>5442.8999023501965</c:v>
                      </c:pt>
                      <c:pt idx="183">
                        <c:v>5411.4298735650254</c:v>
                      </c:pt>
                      <c:pt idx="184">
                        <c:v>5379.9598446904474</c:v>
                      </c:pt>
                      <c:pt idx="185">
                        <c:v>5348.4898158158685</c:v>
                      </c:pt>
                      <c:pt idx="186">
                        <c:v>5317.0197870306947</c:v>
                      </c:pt>
                      <c:pt idx="187">
                        <c:v>5285.5497581561167</c:v>
                      </c:pt>
                      <c:pt idx="188">
                        <c:v>5254.0797293411451</c:v>
                      </c:pt>
                      <c:pt idx="189">
                        <c:v>5222.6097004665644</c:v>
                      </c:pt>
                      <c:pt idx="190">
                        <c:v>5301.7597655932796</c:v>
                      </c:pt>
                      <c:pt idx="191">
                        <c:v>5380.9098307199947</c:v>
                      </c:pt>
                      <c:pt idx="192">
                        <c:v>5460.0598958169048</c:v>
                      </c:pt>
                      <c:pt idx="193">
                        <c:v>5539.2099608840144</c:v>
                      </c:pt>
                      <c:pt idx="194">
                        <c:v>5552.4686889140403</c:v>
                      </c:pt>
                      <c:pt idx="195">
                        <c:v>5565.7274169142602</c:v>
                      </c:pt>
                      <c:pt idx="196">
                        <c:v>5578.986144914481</c:v>
                      </c:pt>
                      <c:pt idx="197">
                        <c:v>5592.2448729743073</c:v>
                      </c:pt>
                      <c:pt idx="198">
                        <c:v>5605.5036010043295</c:v>
                      </c:pt>
                      <c:pt idx="199">
                        <c:v>5618.7623290343527</c:v>
                      </c:pt>
                      <c:pt idx="200">
                        <c:v>5632.0210570345753</c:v>
                      </c:pt>
                      <c:pt idx="201">
                        <c:v>5645.2797850943998</c:v>
                      </c:pt>
                      <c:pt idx="202">
                        <c:v>5658.5385130946197</c:v>
                      </c:pt>
                      <c:pt idx="203">
                        <c:v>5671.7972410948423</c:v>
                      </c:pt>
                      <c:pt idx="204">
                        <c:v>5858.1899414120426</c:v>
                      </c:pt>
                      <c:pt idx="205">
                        <c:v>5882.0719726468415</c:v>
                      </c:pt>
                      <c:pt idx="206">
                        <c:v>5905.9540038816413</c:v>
                      </c:pt>
                      <c:pt idx="207">
                        <c:v>5929.8360351462397</c:v>
                      </c:pt>
                      <c:pt idx="208">
                        <c:v>5953.7180663512345</c:v>
                      </c:pt>
                      <c:pt idx="209">
                        <c:v>5977.6000975562329</c:v>
                      </c:pt>
                      <c:pt idx="210">
                        <c:v>5909.8369140545692</c:v>
                      </c:pt>
                      <c:pt idx="211">
                        <c:v>5842.073730403893</c:v>
                      </c:pt>
                      <c:pt idx="212">
                        <c:v>5856.0097655926274</c:v>
                      </c:pt>
                      <c:pt idx="213">
                        <c:v>5869.945800751555</c:v>
                      </c:pt>
                      <c:pt idx="214">
                        <c:v>5883.8818359402849</c:v>
                      </c:pt>
                      <c:pt idx="215">
                        <c:v>5897.8178710396141</c:v>
                      </c:pt>
                      <c:pt idx="216">
                        <c:v>5911.7539062283449</c:v>
                      </c:pt>
                      <c:pt idx="217">
                        <c:v>5925.6899413872725</c:v>
                      </c:pt>
                      <c:pt idx="218">
                        <c:v>5939.6259764567976</c:v>
                      </c:pt>
                      <c:pt idx="219">
                        <c:v>5953.562011705133</c:v>
                      </c:pt>
                      <c:pt idx="220">
                        <c:v>5967.4980468640606</c:v>
                      </c:pt>
                      <c:pt idx="221">
                        <c:v>5981.4340820527959</c:v>
                      </c:pt>
                      <c:pt idx="222">
                        <c:v>5995.3701171819221</c:v>
                      </c:pt>
                      <c:pt idx="223">
                        <c:v>6009.3061523408505</c:v>
                      </c:pt>
                      <c:pt idx="224">
                        <c:v>6023.2421874997817</c:v>
                      </c:pt>
                      <c:pt idx="225">
                        <c:v>6037.1782226289079</c:v>
                      </c:pt>
                      <c:pt idx="226">
                        <c:v>6027.0637207082655</c:v>
                      </c:pt>
                      <c:pt idx="227">
                        <c:v>6016.949218698217</c:v>
                      </c:pt>
                      <c:pt idx="228">
                        <c:v>6006.8347168371765</c:v>
                      </c:pt>
                      <c:pt idx="229">
                        <c:v>5996.7202148569277</c:v>
                      </c:pt>
                      <c:pt idx="230">
                        <c:v>5986.6057128170778</c:v>
                      </c:pt>
                      <c:pt idx="231">
                        <c:v>6013.5959924942872</c:v>
                      </c:pt>
                      <c:pt idx="232">
                        <c:v>6040.586272111891</c:v>
                      </c:pt>
                      <c:pt idx="233">
                        <c:v>6067.5765516400916</c:v>
                      </c:pt>
                      <c:pt idx="234">
                        <c:v>6094.5668312576945</c:v>
                      </c:pt>
                      <c:pt idx="235">
                        <c:v>6121.5571108454951</c:v>
                      </c:pt>
                      <c:pt idx="236">
                        <c:v>6148.547390403498</c:v>
                      </c:pt>
                      <c:pt idx="237">
                        <c:v>6175.5376699912995</c:v>
                      </c:pt>
                      <c:pt idx="238">
                        <c:v>6202.5279496089024</c:v>
                      </c:pt>
                      <c:pt idx="239">
                        <c:v>6229.5182291669053</c:v>
                      </c:pt>
                      <c:pt idx="240">
                        <c:v>6236.9065755436222</c:v>
                      </c:pt>
                      <c:pt idx="241">
                        <c:v>6244.2949218905324</c:v>
                      </c:pt>
                      <c:pt idx="242">
                        <c:v>6251.6832681778415</c:v>
                      </c:pt>
                      <c:pt idx="243">
                        <c:v>6259.0716145247525</c:v>
                      </c:pt>
                      <c:pt idx="244">
                        <c:v>6266.4599609312681</c:v>
                      </c:pt>
                      <c:pt idx="245">
                        <c:v>6273.8483072185772</c:v>
                      </c:pt>
                      <c:pt idx="246">
                        <c:v>6281.2366535952906</c:v>
                      </c:pt>
                      <c:pt idx="247">
                        <c:v>6288.6249999422016</c:v>
                      </c:pt>
                      <c:pt idx="248">
                        <c:v>6296.0133462891154</c:v>
                      </c:pt>
                      <c:pt idx="249">
                        <c:v>6303.4016926062232</c:v>
                      </c:pt>
                      <c:pt idx="250">
                        <c:v>6310.7900390127425</c:v>
                      </c:pt>
                      <c:pt idx="251">
                        <c:v>6318.1783853000525</c:v>
                      </c:pt>
                      <c:pt idx="252">
                        <c:v>6325.5667316469626</c:v>
                      </c:pt>
                      <c:pt idx="253">
                        <c:v>6332.9550779938736</c:v>
                      </c:pt>
                      <c:pt idx="254">
                        <c:v>6340.3434243109859</c:v>
                      </c:pt>
                      <c:pt idx="255">
                        <c:v>6347.7317706876984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1EA-4127-A79C-BCFBCEBF0FBB}"/>
                  </c:ext>
                </c:extLst>
              </c15:ser>
            </c15:filteredLineSeries>
          </c:ext>
        </c:extLst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  <c:min val="4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</c:scaling>
        <c:delete val="1"/>
        <c:axPos val="r"/>
        <c:numFmt formatCode="General" sourceLinked="0"/>
        <c:majorTickMark val="out"/>
        <c:minorTickMark val="none"/>
        <c:tickLblPos val="nextTo"/>
        <c:crossAx val="312151136"/>
        <c:crosses val="max"/>
        <c:crossBetween val="between"/>
        <c:majorUnit val="1"/>
        <c:minorUnit val="1"/>
      </c:valAx>
      <c:cat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63th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Graph!$D$1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Graph!$A$65:$A$320</c:f>
              <c:numCache>
                <c:formatCode>m/d/yyyy</c:formatCode>
                <c:ptCount val="256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45579</c:v>
                </c:pt>
                <c:pt idx="62">
                  <c:v>45580</c:v>
                </c:pt>
                <c:pt idx="63">
                  <c:v>45581</c:v>
                </c:pt>
                <c:pt idx="64">
                  <c:v>45582</c:v>
                </c:pt>
                <c:pt idx="65">
                  <c:v>45583</c:v>
                </c:pt>
                <c:pt idx="66">
                  <c:v>45586</c:v>
                </c:pt>
                <c:pt idx="67">
                  <c:v>45587</c:v>
                </c:pt>
                <c:pt idx="68">
                  <c:v>45588</c:v>
                </c:pt>
                <c:pt idx="69">
                  <c:v>45589</c:v>
                </c:pt>
                <c:pt idx="70">
                  <c:v>45590</c:v>
                </c:pt>
                <c:pt idx="71">
                  <c:v>45593</c:v>
                </c:pt>
                <c:pt idx="72">
                  <c:v>45594</c:v>
                </c:pt>
                <c:pt idx="73">
                  <c:v>45595</c:v>
                </c:pt>
                <c:pt idx="74">
                  <c:v>45596</c:v>
                </c:pt>
                <c:pt idx="75">
                  <c:v>45597</c:v>
                </c:pt>
                <c:pt idx="76">
                  <c:v>45600</c:v>
                </c:pt>
                <c:pt idx="77">
                  <c:v>45601</c:v>
                </c:pt>
                <c:pt idx="78">
                  <c:v>45602</c:v>
                </c:pt>
                <c:pt idx="79">
                  <c:v>45603</c:v>
                </c:pt>
                <c:pt idx="80">
                  <c:v>45604</c:v>
                </c:pt>
                <c:pt idx="81">
                  <c:v>45607</c:v>
                </c:pt>
                <c:pt idx="82">
                  <c:v>45608</c:v>
                </c:pt>
                <c:pt idx="83">
                  <c:v>45609</c:v>
                </c:pt>
                <c:pt idx="84">
                  <c:v>45610</c:v>
                </c:pt>
                <c:pt idx="85">
                  <c:v>45611</c:v>
                </c:pt>
                <c:pt idx="86">
                  <c:v>45614</c:v>
                </c:pt>
                <c:pt idx="87">
                  <c:v>45615</c:v>
                </c:pt>
                <c:pt idx="88">
                  <c:v>45616</c:v>
                </c:pt>
                <c:pt idx="89">
                  <c:v>45617</c:v>
                </c:pt>
                <c:pt idx="90">
                  <c:v>45618</c:v>
                </c:pt>
                <c:pt idx="91">
                  <c:v>45621</c:v>
                </c:pt>
                <c:pt idx="92">
                  <c:v>45622</c:v>
                </c:pt>
                <c:pt idx="93">
                  <c:v>45623</c:v>
                </c:pt>
                <c:pt idx="94">
                  <c:v>45625</c:v>
                </c:pt>
                <c:pt idx="95">
                  <c:v>45628</c:v>
                </c:pt>
                <c:pt idx="96">
                  <c:v>45629</c:v>
                </c:pt>
                <c:pt idx="97">
                  <c:v>45630</c:v>
                </c:pt>
                <c:pt idx="98">
                  <c:v>45631</c:v>
                </c:pt>
                <c:pt idx="99">
                  <c:v>45632</c:v>
                </c:pt>
                <c:pt idx="100">
                  <c:v>45635</c:v>
                </c:pt>
                <c:pt idx="101">
                  <c:v>45636</c:v>
                </c:pt>
                <c:pt idx="102">
                  <c:v>45637</c:v>
                </c:pt>
                <c:pt idx="103">
                  <c:v>45638</c:v>
                </c:pt>
                <c:pt idx="104">
                  <c:v>45639</c:v>
                </c:pt>
                <c:pt idx="105">
                  <c:v>45642</c:v>
                </c:pt>
                <c:pt idx="106">
                  <c:v>45643</c:v>
                </c:pt>
                <c:pt idx="107">
                  <c:v>45644</c:v>
                </c:pt>
                <c:pt idx="108">
                  <c:v>45645</c:v>
                </c:pt>
                <c:pt idx="109">
                  <c:v>45646</c:v>
                </c:pt>
                <c:pt idx="110">
                  <c:v>45649</c:v>
                </c:pt>
                <c:pt idx="111">
                  <c:v>45650</c:v>
                </c:pt>
                <c:pt idx="112">
                  <c:v>45652</c:v>
                </c:pt>
                <c:pt idx="113">
                  <c:v>45653</c:v>
                </c:pt>
                <c:pt idx="114">
                  <c:v>45656</c:v>
                </c:pt>
                <c:pt idx="115">
                  <c:v>45657</c:v>
                </c:pt>
                <c:pt idx="116">
                  <c:v>45659</c:v>
                </c:pt>
                <c:pt idx="117">
                  <c:v>45660</c:v>
                </c:pt>
                <c:pt idx="118">
                  <c:v>45663</c:v>
                </c:pt>
                <c:pt idx="119">
                  <c:v>45664</c:v>
                </c:pt>
                <c:pt idx="120">
                  <c:v>45665</c:v>
                </c:pt>
                <c:pt idx="121">
                  <c:v>45667</c:v>
                </c:pt>
                <c:pt idx="122">
                  <c:v>45670</c:v>
                </c:pt>
                <c:pt idx="123">
                  <c:v>45671</c:v>
                </c:pt>
                <c:pt idx="124">
                  <c:v>45672</c:v>
                </c:pt>
                <c:pt idx="125">
                  <c:v>45673</c:v>
                </c:pt>
                <c:pt idx="126">
                  <c:v>45674</c:v>
                </c:pt>
                <c:pt idx="127">
                  <c:v>45678</c:v>
                </c:pt>
                <c:pt idx="128">
                  <c:v>45679</c:v>
                </c:pt>
                <c:pt idx="129">
                  <c:v>45680</c:v>
                </c:pt>
                <c:pt idx="130">
                  <c:v>45681</c:v>
                </c:pt>
                <c:pt idx="131">
                  <c:v>45684</c:v>
                </c:pt>
                <c:pt idx="132">
                  <c:v>45685</c:v>
                </c:pt>
                <c:pt idx="133">
                  <c:v>45686</c:v>
                </c:pt>
                <c:pt idx="134">
                  <c:v>45687</c:v>
                </c:pt>
                <c:pt idx="135">
                  <c:v>45688</c:v>
                </c:pt>
                <c:pt idx="136">
                  <c:v>45691</c:v>
                </c:pt>
                <c:pt idx="137">
                  <c:v>45692</c:v>
                </c:pt>
                <c:pt idx="138">
                  <c:v>45693</c:v>
                </c:pt>
                <c:pt idx="139">
                  <c:v>45694</c:v>
                </c:pt>
                <c:pt idx="140">
                  <c:v>45695</c:v>
                </c:pt>
                <c:pt idx="141">
                  <c:v>45698</c:v>
                </c:pt>
                <c:pt idx="142">
                  <c:v>45699</c:v>
                </c:pt>
                <c:pt idx="143">
                  <c:v>45700</c:v>
                </c:pt>
                <c:pt idx="144">
                  <c:v>45701</c:v>
                </c:pt>
                <c:pt idx="145">
                  <c:v>45702</c:v>
                </c:pt>
                <c:pt idx="146">
                  <c:v>45706</c:v>
                </c:pt>
                <c:pt idx="147">
                  <c:v>45707</c:v>
                </c:pt>
                <c:pt idx="148">
                  <c:v>45708</c:v>
                </c:pt>
                <c:pt idx="149">
                  <c:v>45709</c:v>
                </c:pt>
                <c:pt idx="150">
                  <c:v>45712</c:v>
                </c:pt>
                <c:pt idx="151">
                  <c:v>45713</c:v>
                </c:pt>
                <c:pt idx="152">
                  <c:v>45714</c:v>
                </c:pt>
                <c:pt idx="153">
                  <c:v>45715</c:v>
                </c:pt>
                <c:pt idx="154">
                  <c:v>45716</c:v>
                </c:pt>
                <c:pt idx="155">
                  <c:v>45719</c:v>
                </c:pt>
                <c:pt idx="156">
                  <c:v>45720</c:v>
                </c:pt>
                <c:pt idx="157">
                  <c:v>45721</c:v>
                </c:pt>
                <c:pt idx="158">
                  <c:v>45722</c:v>
                </c:pt>
                <c:pt idx="159">
                  <c:v>45723</c:v>
                </c:pt>
                <c:pt idx="160">
                  <c:v>45726</c:v>
                </c:pt>
                <c:pt idx="161">
                  <c:v>45727</c:v>
                </c:pt>
                <c:pt idx="162">
                  <c:v>45728</c:v>
                </c:pt>
                <c:pt idx="163">
                  <c:v>45729</c:v>
                </c:pt>
                <c:pt idx="164">
                  <c:v>45730</c:v>
                </c:pt>
                <c:pt idx="165">
                  <c:v>45733</c:v>
                </c:pt>
                <c:pt idx="166">
                  <c:v>45734</c:v>
                </c:pt>
                <c:pt idx="167">
                  <c:v>45735</c:v>
                </c:pt>
                <c:pt idx="168">
                  <c:v>45736</c:v>
                </c:pt>
                <c:pt idx="169">
                  <c:v>45737</c:v>
                </c:pt>
                <c:pt idx="170">
                  <c:v>45740</c:v>
                </c:pt>
                <c:pt idx="171">
                  <c:v>45741</c:v>
                </c:pt>
                <c:pt idx="172">
                  <c:v>45742</c:v>
                </c:pt>
                <c:pt idx="173">
                  <c:v>45743</c:v>
                </c:pt>
                <c:pt idx="174">
                  <c:v>45744</c:v>
                </c:pt>
                <c:pt idx="175">
                  <c:v>45747</c:v>
                </c:pt>
                <c:pt idx="176">
                  <c:v>45748</c:v>
                </c:pt>
                <c:pt idx="177">
                  <c:v>45749</c:v>
                </c:pt>
                <c:pt idx="178">
                  <c:v>45750</c:v>
                </c:pt>
                <c:pt idx="179">
                  <c:v>45751</c:v>
                </c:pt>
                <c:pt idx="180">
                  <c:v>45754</c:v>
                </c:pt>
                <c:pt idx="181">
                  <c:v>45755</c:v>
                </c:pt>
                <c:pt idx="182">
                  <c:v>45756</c:v>
                </c:pt>
                <c:pt idx="183">
                  <c:v>45757</c:v>
                </c:pt>
                <c:pt idx="184">
                  <c:v>45758</c:v>
                </c:pt>
                <c:pt idx="185">
                  <c:v>45761</c:v>
                </c:pt>
                <c:pt idx="186">
                  <c:v>45762</c:v>
                </c:pt>
                <c:pt idx="187">
                  <c:v>45763</c:v>
                </c:pt>
                <c:pt idx="188">
                  <c:v>45764</c:v>
                </c:pt>
                <c:pt idx="189">
                  <c:v>45768</c:v>
                </c:pt>
                <c:pt idx="190">
                  <c:v>45769</c:v>
                </c:pt>
                <c:pt idx="191">
                  <c:v>45770</c:v>
                </c:pt>
                <c:pt idx="192">
                  <c:v>45771</c:v>
                </c:pt>
                <c:pt idx="193">
                  <c:v>45772</c:v>
                </c:pt>
                <c:pt idx="194">
                  <c:v>45775</c:v>
                </c:pt>
                <c:pt idx="195">
                  <c:v>45776</c:v>
                </c:pt>
                <c:pt idx="196">
                  <c:v>45777</c:v>
                </c:pt>
                <c:pt idx="197">
                  <c:v>45778</c:v>
                </c:pt>
                <c:pt idx="198">
                  <c:v>45779</c:v>
                </c:pt>
                <c:pt idx="199">
                  <c:v>45782</c:v>
                </c:pt>
                <c:pt idx="200">
                  <c:v>45783</c:v>
                </c:pt>
                <c:pt idx="201">
                  <c:v>45784</c:v>
                </c:pt>
                <c:pt idx="202">
                  <c:v>45785</c:v>
                </c:pt>
                <c:pt idx="203">
                  <c:v>45786</c:v>
                </c:pt>
                <c:pt idx="204">
                  <c:v>45789</c:v>
                </c:pt>
                <c:pt idx="205">
                  <c:v>45790</c:v>
                </c:pt>
                <c:pt idx="206">
                  <c:v>45791</c:v>
                </c:pt>
                <c:pt idx="207">
                  <c:v>45792</c:v>
                </c:pt>
                <c:pt idx="208">
                  <c:v>45793</c:v>
                </c:pt>
                <c:pt idx="209">
                  <c:v>45796</c:v>
                </c:pt>
                <c:pt idx="210">
                  <c:v>45797</c:v>
                </c:pt>
                <c:pt idx="211">
                  <c:v>45798</c:v>
                </c:pt>
                <c:pt idx="212">
                  <c:v>45799</c:v>
                </c:pt>
                <c:pt idx="213">
                  <c:v>45800</c:v>
                </c:pt>
                <c:pt idx="214">
                  <c:v>45804</c:v>
                </c:pt>
                <c:pt idx="215">
                  <c:v>45805</c:v>
                </c:pt>
                <c:pt idx="216">
                  <c:v>45806</c:v>
                </c:pt>
                <c:pt idx="217">
                  <c:v>45807</c:v>
                </c:pt>
                <c:pt idx="218">
                  <c:v>45810</c:v>
                </c:pt>
                <c:pt idx="219">
                  <c:v>45811</c:v>
                </c:pt>
                <c:pt idx="220">
                  <c:v>45812</c:v>
                </c:pt>
                <c:pt idx="221">
                  <c:v>45813</c:v>
                </c:pt>
                <c:pt idx="222">
                  <c:v>45814</c:v>
                </c:pt>
                <c:pt idx="223">
                  <c:v>45817</c:v>
                </c:pt>
                <c:pt idx="224">
                  <c:v>45818</c:v>
                </c:pt>
                <c:pt idx="225">
                  <c:v>45819</c:v>
                </c:pt>
                <c:pt idx="226">
                  <c:v>45820</c:v>
                </c:pt>
                <c:pt idx="227">
                  <c:v>45821</c:v>
                </c:pt>
                <c:pt idx="228">
                  <c:v>45824</c:v>
                </c:pt>
                <c:pt idx="229">
                  <c:v>45825</c:v>
                </c:pt>
                <c:pt idx="230">
                  <c:v>45826</c:v>
                </c:pt>
                <c:pt idx="231">
                  <c:v>45828</c:v>
                </c:pt>
                <c:pt idx="232">
                  <c:v>45831</c:v>
                </c:pt>
                <c:pt idx="233">
                  <c:v>45832</c:v>
                </c:pt>
                <c:pt idx="234">
                  <c:v>45833</c:v>
                </c:pt>
                <c:pt idx="235">
                  <c:v>45834</c:v>
                </c:pt>
                <c:pt idx="236">
                  <c:v>45835</c:v>
                </c:pt>
                <c:pt idx="237">
                  <c:v>45838</c:v>
                </c:pt>
                <c:pt idx="238">
                  <c:v>45839</c:v>
                </c:pt>
                <c:pt idx="239">
                  <c:v>45840</c:v>
                </c:pt>
                <c:pt idx="240">
                  <c:v>45841</c:v>
                </c:pt>
                <c:pt idx="241">
                  <c:v>45845</c:v>
                </c:pt>
                <c:pt idx="242">
                  <c:v>45846</c:v>
                </c:pt>
                <c:pt idx="243">
                  <c:v>45847</c:v>
                </c:pt>
                <c:pt idx="244">
                  <c:v>45848</c:v>
                </c:pt>
                <c:pt idx="245">
                  <c:v>45849</c:v>
                </c:pt>
                <c:pt idx="246">
                  <c:v>45852</c:v>
                </c:pt>
                <c:pt idx="247">
                  <c:v>45853</c:v>
                </c:pt>
                <c:pt idx="248">
                  <c:v>45854</c:v>
                </c:pt>
                <c:pt idx="249">
                  <c:v>45855</c:v>
                </c:pt>
                <c:pt idx="250">
                  <c:v>45856</c:v>
                </c:pt>
                <c:pt idx="251">
                  <c:v>45859</c:v>
                </c:pt>
                <c:pt idx="252">
                  <c:v>45860</c:v>
                </c:pt>
                <c:pt idx="253">
                  <c:v>45861</c:v>
                </c:pt>
                <c:pt idx="254">
                  <c:v>45862</c:v>
                </c:pt>
                <c:pt idx="255">
                  <c:v>45863</c:v>
                </c:pt>
              </c:numCache>
            </c:numRef>
          </c:cat>
          <c:val>
            <c:numRef>
              <c:f>Graph!$R$65:$R$320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1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3.1550794330333547E-7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4-47D3-AF1C-A362AF45E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Graph!$A$65:$A$320</c:f>
              <c:numCache>
                <c:formatCode>m/d/yyyy</c:formatCode>
                <c:ptCount val="256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45579</c:v>
                </c:pt>
                <c:pt idx="62">
                  <c:v>45580</c:v>
                </c:pt>
                <c:pt idx="63">
                  <c:v>45581</c:v>
                </c:pt>
                <c:pt idx="64">
                  <c:v>45582</c:v>
                </c:pt>
                <c:pt idx="65">
                  <c:v>45583</c:v>
                </c:pt>
                <c:pt idx="66">
                  <c:v>45586</c:v>
                </c:pt>
                <c:pt idx="67">
                  <c:v>45587</c:v>
                </c:pt>
                <c:pt idx="68">
                  <c:v>45588</c:v>
                </c:pt>
                <c:pt idx="69">
                  <c:v>45589</c:v>
                </c:pt>
                <c:pt idx="70">
                  <c:v>45590</c:v>
                </c:pt>
                <c:pt idx="71">
                  <c:v>45593</c:v>
                </c:pt>
                <c:pt idx="72">
                  <c:v>45594</c:v>
                </c:pt>
                <c:pt idx="73">
                  <c:v>45595</c:v>
                </c:pt>
                <c:pt idx="74">
                  <c:v>45596</c:v>
                </c:pt>
                <c:pt idx="75">
                  <c:v>45597</c:v>
                </c:pt>
                <c:pt idx="76">
                  <c:v>45600</c:v>
                </c:pt>
                <c:pt idx="77">
                  <c:v>45601</c:v>
                </c:pt>
                <c:pt idx="78">
                  <c:v>45602</c:v>
                </c:pt>
                <c:pt idx="79">
                  <c:v>45603</c:v>
                </c:pt>
                <c:pt idx="80">
                  <c:v>45604</c:v>
                </c:pt>
                <c:pt idx="81">
                  <c:v>45607</c:v>
                </c:pt>
                <c:pt idx="82">
                  <c:v>45608</c:v>
                </c:pt>
                <c:pt idx="83">
                  <c:v>45609</c:v>
                </c:pt>
                <c:pt idx="84">
                  <c:v>45610</c:v>
                </c:pt>
                <c:pt idx="85">
                  <c:v>45611</c:v>
                </c:pt>
                <c:pt idx="86">
                  <c:v>45614</c:v>
                </c:pt>
                <c:pt idx="87">
                  <c:v>45615</c:v>
                </c:pt>
                <c:pt idx="88">
                  <c:v>45616</c:v>
                </c:pt>
                <c:pt idx="89">
                  <c:v>45617</c:v>
                </c:pt>
                <c:pt idx="90">
                  <c:v>45618</c:v>
                </c:pt>
                <c:pt idx="91">
                  <c:v>45621</c:v>
                </c:pt>
                <c:pt idx="92">
                  <c:v>45622</c:v>
                </c:pt>
                <c:pt idx="93">
                  <c:v>45623</c:v>
                </c:pt>
                <c:pt idx="94">
                  <c:v>45625</c:v>
                </c:pt>
                <c:pt idx="95">
                  <c:v>45628</c:v>
                </c:pt>
                <c:pt idx="96">
                  <c:v>45629</c:v>
                </c:pt>
                <c:pt idx="97">
                  <c:v>45630</c:v>
                </c:pt>
                <c:pt idx="98">
                  <c:v>45631</c:v>
                </c:pt>
                <c:pt idx="99">
                  <c:v>45632</c:v>
                </c:pt>
                <c:pt idx="100">
                  <c:v>45635</c:v>
                </c:pt>
                <c:pt idx="101">
                  <c:v>45636</c:v>
                </c:pt>
                <c:pt idx="102">
                  <c:v>45637</c:v>
                </c:pt>
                <c:pt idx="103">
                  <c:v>45638</c:v>
                </c:pt>
                <c:pt idx="104">
                  <c:v>45639</c:v>
                </c:pt>
                <c:pt idx="105">
                  <c:v>45642</c:v>
                </c:pt>
                <c:pt idx="106">
                  <c:v>45643</c:v>
                </c:pt>
                <c:pt idx="107">
                  <c:v>45644</c:v>
                </c:pt>
                <c:pt idx="108">
                  <c:v>45645</c:v>
                </c:pt>
                <c:pt idx="109">
                  <c:v>45646</c:v>
                </c:pt>
                <c:pt idx="110">
                  <c:v>45649</c:v>
                </c:pt>
                <c:pt idx="111">
                  <c:v>45650</c:v>
                </c:pt>
                <c:pt idx="112">
                  <c:v>45652</c:v>
                </c:pt>
                <c:pt idx="113">
                  <c:v>45653</c:v>
                </c:pt>
                <c:pt idx="114">
                  <c:v>45656</c:v>
                </c:pt>
                <c:pt idx="115">
                  <c:v>45657</c:v>
                </c:pt>
                <c:pt idx="116">
                  <c:v>45659</c:v>
                </c:pt>
                <c:pt idx="117">
                  <c:v>45660</c:v>
                </c:pt>
                <c:pt idx="118">
                  <c:v>45663</c:v>
                </c:pt>
                <c:pt idx="119">
                  <c:v>45664</c:v>
                </c:pt>
                <c:pt idx="120">
                  <c:v>45665</c:v>
                </c:pt>
                <c:pt idx="121">
                  <c:v>45667</c:v>
                </c:pt>
                <c:pt idx="122">
                  <c:v>45670</c:v>
                </c:pt>
                <c:pt idx="123">
                  <c:v>45671</c:v>
                </c:pt>
                <c:pt idx="124">
                  <c:v>45672</c:v>
                </c:pt>
                <c:pt idx="125">
                  <c:v>45673</c:v>
                </c:pt>
                <c:pt idx="126">
                  <c:v>45674</c:v>
                </c:pt>
                <c:pt idx="127">
                  <c:v>45678</c:v>
                </c:pt>
                <c:pt idx="128">
                  <c:v>45679</c:v>
                </c:pt>
                <c:pt idx="129">
                  <c:v>45680</c:v>
                </c:pt>
                <c:pt idx="130">
                  <c:v>45681</c:v>
                </c:pt>
                <c:pt idx="131">
                  <c:v>45684</c:v>
                </c:pt>
                <c:pt idx="132">
                  <c:v>45685</c:v>
                </c:pt>
                <c:pt idx="133">
                  <c:v>45686</c:v>
                </c:pt>
                <c:pt idx="134">
                  <c:v>45687</c:v>
                </c:pt>
                <c:pt idx="135">
                  <c:v>45688</c:v>
                </c:pt>
                <c:pt idx="136">
                  <c:v>45691</c:v>
                </c:pt>
                <c:pt idx="137">
                  <c:v>45692</c:v>
                </c:pt>
                <c:pt idx="138">
                  <c:v>45693</c:v>
                </c:pt>
                <c:pt idx="139">
                  <c:v>45694</c:v>
                </c:pt>
                <c:pt idx="140">
                  <c:v>45695</c:v>
                </c:pt>
                <c:pt idx="141">
                  <c:v>45698</c:v>
                </c:pt>
                <c:pt idx="142">
                  <c:v>45699</c:v>
                </c:pt>
                <c:pt idx="143">
                  <c:v>45700</c:v>
                </c:pt>
                <c:pt idx="144">
                  <c:v>45701</c:v>
                </c:pt>
                <c:pt idx="145">
                  <c:v>45702</c:v>
                </c:pt>
                <c:pt idx="146">
                  <c:v>45706</c:v>
                </c:pt>
                <c:pt idx="147">
                  <c:v>45707</c:v>
                </c:pt>
                <c:pt idx="148">
                  <c:v>45708</c:v>
                </c:pt>
                <c:pt idx="149">
                  <c:v>45709</c:v>
                </c:pt>
                <c:pt idx="150">
                  <c:v>45712</c:v>
                </c:pt>
                <c:pt idx="151">
                  <c:v>45713</c:v>
                </c:pt>
                <c:pt idx="152">
                  <c:v>45714</c:v>
                </c:pt>
                <c:pt idx="153">
                  <c:v>45715</c:v>
                </c:pt>
                <c:pt idx="154">
                  <c:v>45716</c:v>
                </c:pt>
                <c:pt idx="155">
                  <c:v>45719</c:v>
                </c:pt>
                <c:pt idx="156">
                  <c:v>45720</c:v>
                </c:pt>
                <c:pt idx="157">
                  <c:v>45721</c:v>
                </c:pt>
                <c:pt idx="158">
                  <c:v>45722</c:v>
                </c:pt>
                <c:pt idx="159">
                  <c:v>45723</c:v>
                </c:pt>
                <c:pt idx="160">
                  <c:v>45726</c:v>
                </c:pt>
                <c:pt idx="161">
                  <c:v>45727</c:v>
                </c:pt>
                <c:pt idx="162">
                  <c:v>45728</c:v>
                </c:pt>
                <c:pt idx="163">
                  <c:v>45729</c:v>
                </c:pt>
                <c:pt idx="164">
                  <c:v>45730</c:v>
                </c:pt>
                <c:pt idx="165">
                  <c:v>45733</c:v>
                </c:pt>
                <c:pt idx="166">
                  <c:v>45734</c:v>
                </c:pt>
                <c:pt idx="167">
                  <c:v>45735</c:v>
                </c:pt>
                <c:pt idx="168">
                  <c:v>45736</c:v>
                </c:pt>
                <c:pt idx="169">
                  <c:v>45737</c:v>
                </c:pt>
                <c:pt idx="170">
                  <c:v>45740</c:v>
                </c:pt>
                <c:pt idx="171">
                  <c:v>45741</c:v>
                </c:pt>
                <c:pt idx="172">
                  <c:v>45742</c:v>
                </c:pt>
                <c:pt idx="173">
                  <c:v>45743</c:v>
                </c:pt>
                <c:pt idx="174">
                  <c:v>45744</c:v>
                </c:pt>
                <c:pt idx="175">
                  <c:v>45747</c:v>
                </c:pt>
                <c:pt idx="176">
                  <c:v>45748</c:v>
                </c:pt>
                <c:pt idx="177">
                  <c:v>45749</c:v>
                </c:pt>
                <c:pt idx="178">
                  <c:v>45750</c:v>
                </c:pt>
                <c:pt idx="179">
                  <c:v>45751</c:v>
                </c:pt>
                <c:pt idx="180">
                  <c:v>45754</c:v>
                </c:pt>
                <c:pt idx="181">
                  <c:v>45755</c:v>
                </c:pt>
                <c:pt idx="182">
                  <c:v>45756</c:v>
                </c:pt>
                <c:pt idx="183">
                  <c:v>45757</c:v>
                </c:pt>
                <c:pt idx="184">
                  <c:v>45758</c:v>
                </c:pt>
                <c:pt idx="185">
                  <c:v>45761</c:v>
                </c:pt>
                <c:pt idx="186">
                  <c:v>45762</c:v>
                </c:pt>
                <c:pt idx="187">
                  <c:v>45763</c:v>
                </c:pt>
                <c:pt idx="188">
                  <c:v>45764</c:v>
                </c:pt>
                <c:pt idx="189">
                  <c:v>45768</c:v>
                </c:pt>
                <c:pt idx="190">
                  <c:v>45769</c:v>
                </c:pt>
                <c:pt idx="191">
                  <c:v>45770</c:v>
                </c:pt>
                <c:pt idx="192">
                  <c:v>45771</c:v>
                </c:pt>
                <c:pt idx="193">
                  <c:v>45772</c:v>
                </c:pt>
                <c:pt idx="194">
                  <c:v>45775</c:v>
                </c:pt>
                <c:pt idx="195">
                  <c:v>45776</c:v>
                </c:pt>
                <c:pt idx="196">
                  <c:v>45777</c:v>
                </c:pt>
                <c:pt idx="197">
                  <c:v>45778</c:v>
                </c:pt>
                <c:pt idx="198">
                  <c:v>45779</c:v>
                </c:pt>
                <c:pt idx="199">
                  <c:v>45782</c:v>
                </c:pt>
                <c:pt idx="200">
                  <c:v>45783</c:v>
                </c:pt>
                <c:pt idx="201">
                  <c:v>45784</c:v>
                </c:pt>
                <c:pt idx="202">
                  <c:v>45785</c:v>
                </c:pt>
                <c:pt idx="203">
                  <c:v>45786</c:v>
                </c:pt>
                <c:pt idx="204">
                  <c:v>45789</c:v>
                </c:pt>
                <c:pt idx="205">
                  <c:v>45790</c:v>
                </c:pt>
                <c:pt idx="206">
                  <c:v>45791</c:v>
                </c:pt>
                <c:pt idx="207">
                  <c:v>45792</c:v>
                </c:pt>
                <c:pt idx="208">
                  <c:v>45793</c:v>
                </c:pt>
                <c:pt idx="209">
                  <c:v>45796</c:v>
                </c:pt>
                <c:pt idx="210">
                  <c:v>45797</c:v>
                </c:pt>
                <c:pt idx="211">
                  <c:v>45798</c:v>
                </c:pt>
                <c:pt idx="212">
                  <c:v>45799</c:v>
                </c:pt>
                <c:pt idx="213">
                  <c:v>45800</c:v>
                </c:pt>
                <c:pt idx="214">
                  <c:v>45804</c:v>
                </c:pt>
                <c:pt idx="215">
                  <c:v>45805</c:v>
                </c:pt>
                <c:pt idx="216">
                  <c:v>45806</c:v>
                </c:pt>
                <c:pt idx="217">
                  <c:v>45807</c:v>
                </c:pt>
                <c:pt idx="218">
                  <c:v>45810</c:v>
                </c:pt>
                <c:pt idx="219">
                  <c:v>45811</c:v>
                </c:pt>
                <c:pt idx="220">
                  <c:v>45812</c:v>
                </c:pt>
                <c:pt idx="221">
                  <c:v>45813</c:v>
                </c:pt>
                <c:pt idx="222">
                  <c:v>45814</c:v>
                </c:pt>
                <c:pt idx="223">
                  <c:v>45817</c:v>
                </c:pt>
                <c:pt idx="224">
                  <c:v>45818</c:v>
                </c:pt>
                <c:pt idx="225">
                  <c:v>45819</c:v>
                </c:pt>
                <c:pt idx="226">
                  <c:v>45820</c:v>
                </c:pt>
                <c:pt idx="227">
                  <c:v>45821</c:v>
                </c:pt>
                <c:pt idx="228">
                  <c:v>45824</c:v>
                </c:pt>
                <c:pt idx="229">
                  <c:v>45825</c:v>
                </c:pt>
                <c:pt idx="230">
                  <c:v>45826</c:v>
                </c:pt>
                <c:pt idx="231">
                  <c:v>45828</c:v>
                </c:pt>
                <c:pt idx="232">
                  <c:v>45831</c:v>
                </c:pt>
                <c:pt idx="233">
                  <c:v>45832</c:v>
                </c:pt>
                <c:pt idx="234">
                  <c:v>45833</c:v>
                </c:pt>
                <c:pt idx="235">
                  <c:v>45834</c:v>
                </c:pt>
                <c:pt idx="236">
                  <c:v>45835</c:v>
                </c:pt>
                <c:pt idx="237">
                  <c:v>45838</c:v>
                </c:pt>
                <c:pt idx="238">
                  <c:v>45839</c:v>
                </c:pt>
                <c:pt idx="239">
                  <c:v>45840</c:v>
                </c:pt>
                <c:pt idx="240">
                  <c:v>45841</c:v>
                </c:pt>
                <c:pt idx="241">
                  <c:v>45845</c:v>
                </c:pt>
                <c:pt idx="242">
                  <c:v>45846</c:v>
                </c:pt>
                <c:pt idx="243">
                  <c:v>45847</c:v>
                </c:pt>
                <c:pt idx="244">
                  <c:v>45848</c:v>
                </c:pt>
                <c:pt idx="245">
                  <c:v>45849</c:v>
                </c:pt>
                <c:pt idx="246">
                  <c:v>45852</c:v>
                </c:pt>
                <c:pt idx="247">
                  <c:v>45853</c:v>
                </c:pt>
                <c:pt idx="248">
                  <c:v>45854</c:v>
                </c:pt>
                <c:pt idx="249">
                  <c:v>45855</c:v>
                </c:pt>
                <c:pt idx="250">
                  <c:v>45856</c:v>
                </c:pt>
                <c:pt idx="251">
                  <c:v>45859</c:v>
                </c:pt>
                <c:pt idx="252">
                  <c:v>45860</c:v>
                </c:pt>
                <c:pt idx="253">
                  <c:v>45861</c:v>
                </c:pt>
                <c:pt idx="254">
                  <c:v>45862</c:v>
                </c:pt>
                <c:pt idx="255">
                  <c:v>45863</c:v>
                </c:pt>
              </c:numCache>
            </c:numRef>
          </c:cat>
          <c:val>
            <c:numRef>
              <c:f>Graph!$B$65:$B$320</c:f>
              <c:numCache>
                <c:formatCode>General</c:formatCode>
                <c:ptCount val="256"/>
                <c:pt idx="0">
                  <c:v>-0.36174790656749262</c:v>
                </c:pt>
                <c:pt idx="1">
                  <c:v>-0.36385396555480393</c:v>
                </c:pt>
                <c:pt idx="2">
                  <c:v>-0.32164057942904828</c:v>
                </c:pt>
                <c:pt idx="3">
                  <c:v>-0.21891614474767709</c:v>
                </c:pt>
                <c:pt idx="4">
                  <c:v>-0.23738190022340541</c:v>
                </c:pt>
                <c:pt idx="5">
                  <c:v>-0.2270711054292692</c:v>
                </c:pt>
                <c:pt idx="6">
                  <c:v>-0.2189496001597189</c:v>
                </c:pt>
                <c:pt idx="7">
                  <c:v>-0.1967564221911437</c:v>
                </c:pt>
                <c:pt idx="8">
                  <c:v>-0.22082147126273791</c:v>
                </c:pt>
                <c:pt idx="9">
                  <c:v>-0.28627984087223513</c:v>
                </c:pt>
                <c:pt idx="10">
                  <c:v>-0.22464762802039101</c:v>
                </c:pt>
                <c:pt idx="11">
                  <c:v>-0.22244201878261399</c:v>
                </c:pt>
                <c:pt idx="12">
                  <c:v>-0.28776656674394407</c:v>
                </c:pt>
                <c:pt idx="13">
                  <c:v>-0.34035765848791949</c:v>
                </c:pt>
                <c:pt idx="14">
                  <c:v>-0.27012006087040907</c:v>
                </c:pt>
                <c:pt idx="15">
                  <c:v>-0.26027682585919792</c:v>
                </c:pt>
                <c:pt idx="16">
                  <c:v>-0.24700808304917499</c:v>
                </c:pt>
                <c:pt idx="17">
                  <c:v>-0.14224450020457599</c:v>
                </c:pt>
                <c:pt idx="18">
                  <c:v>-0.14403232478466091</c:v>
                </c:pt>
                <c:pt idx="19">
                  <c:v>-0.1540085654583796</c:v>
                </c:pt>
                <c:pt idx="20">
                  <c:v>-0.13094717874803791</c:v>
                </c:pt>
                <c:pt idx="21">
                  <c:v>-0.1066658934766616</c:v>
                </c:pt>
                <c:pt idx="22">
                  <c:v>-3.0278211943085661E-2</c:v>
                </c:pt>
                <c:pt idx="23">
                  <c:v>-9.0372892392110681E-3</c:v>
                </c:pt>
                <c:pt idx="24">
                  <c:v>-1.261375438504036E-2</c:v>
                </c:pt>
                <c:pt idx="25">
                  <c:v>5.6955550977294551E-2</c:v>
                </c:pt>
                <c:pt idx="26">
                  <c:v>8.0016937687636208E-2</c:v>
                </c:pt>
                <c:pt idx="27">
                  <c:v>5.6855184741169303E-2</c:v>
                </c:pt>
                <c:pt idx="28">
                  <c:v>4.2567275842362327E-2</c:v>
                </c:pt>
                <c:pt idx="29">
                  <c:v>1.457570377698973E-2</c:v>
                </c:pt>
                <c:pt idx="30">
                  <c:v>5.0387682403536853E-2</c:v>
                </c:pt>
                <c:pt idx="31">
                  <c:v>6.475963782527798E-2</c:v>
                </c:pt>
                <c:pt idx="32">
                  <c:v>7.3065555853887701E-2</c:v>
                </c:pt>
                <c:pt idx="33">
                  <c:v>3.5648533434996008E-2</c:v>
                </c:pt>
                <c:pt idx="34">
                  <c:v>6.0063640354539309E-2</c:v>
                </c:pt>
                <c:pt idx="35">
                  <c:v>0.11674853215250169</c:v>
                </c:pt>
                <c:pt idx="36">
                  <c:v>0.1635575495128708</c:v>
                </c:pt>
                <c:pt idx="37">
                  <c:v>0.21397567144545129</c:v>
                </c:pt>
                <c:pt idx="38">
                  <c:v>0.22343457721101209</c:v>
                </c:pt>
                <c:pt idx="39">
                  <c:v>0.23033618391952779</c:v>
                </c:pt>
                <c:pt idx="40">
                  <c:v>0.32547439992401672</c:v>
                </c:pt>
                <c:pt idx="41">
                  <c:v>0.24297008988641691</c:v>
                </c:pt>
                <c:pt idx="42">
                  <c:v>0.29445796901867388</c:v>
                </c:pt>
                <c:pt idx="43">
                  <c:v>0.32097913492552849</c:v>
                </c:pt>
                <c:pt idx="44">
                  <c:v>0.38110667022115319</c:v>
                </c:pt>
                <c:pt idx="45">
                  <c:v>0.2492034043397571</c:v>
                </c:pt>
                <c:pt idx="46">
                  <c:v>0.176207775192951</c:v>
                </c:pt>
                <c:pt idx="47">
                  <c:v>0.11004765791623659</c:v>
                </c:pt>
                <c:pt idx="48">
                  <c:v>0.20933026508560501</c:v>
                </c:pt>
                <c:pt idx="49">
                  <c:v>0.19484162371454761</c:v>
                </c:pt>
                <c:pt idx="50">
                  <c:v>-2.0084103098265822E-2</c:v>
                </c:pt>
                <c:pt idx="51">
                  <c:v>-6.6725027412766522E-2</c:v>
                </c:pt>
                <c:pt idx="52">
                  <c:v>3.3342557961093762E-2</c:v>
                </c:pt>
                <c:pt idx="53">
                  <c:v>4.0762315563426813E-2</c:v>
                </c:pt>
                <c:pt idx="54">
                  <c:v>-4.5257045275318144E-3</c:v>
                </c:pt>
                <c:pt idx="55">
                  <c:v>0.13895802983426811</c:v>
                </c:pt>
                <c:pt idx="56">
                  <c:v>1.2587146724654351E-2</c:v>
                </c:pt>
                <c:pt idx="57">
                  <c:v>-0.1547274488244475</c:v>
                </c:pt>
                <c:pt idx="58">
                  <c:v>-0.42249395899306003</c:v>
                </c:pt>
                <c:pt idx="59">
                  <c:v>-0.33275430411218648</c:v>
                </c:pt>
                <c:pt idx="60">
                  <c:v>-0.40048519378354419</c:v>
                </c:pt>
                <c:pt idx="61">
                  <c:v>-0.20026597651288949</c:v>
                </c:pt>
                <c:pt idx="62">
                  <c:v>-0.15873801834116</c:v>
                </c:pt>
                <c:pt idx="63">
                  <c:v>-0.15835368909550959</c:v>
                </c:pt>
                <c:pt idx="64">
                  <c:v>-7.88430150225994E-3</c:v>
                </c:pt>
                <c:pt idx="65">
                  <c:v>2.6841600211419559E-2</c:v>
                </c:pt>
                <c:pt idx="66">
                  <c:v>0.17391893541789941</c:v>
                </c:pt>
                <c:pt idx="67">
                  <c:v>0.19235123548158589</c:v>
                </c:pt>
                <c:pt idx="68">
                  <c:v>0.28259272154308562</c:v>
                </c:pt>
                <c:pt idx="69">
                  <c:v>0.26399314441919031</c:v>
                </c:pt>
                <c:pt idx="70">
                  <c:v>0.30364923148790068</c:v>
                </c:pt>
                <c:pt idx="71">
                  <c:v>0.2197414261158665</c:v>
                </c:pt>
                <c:pt idx="72">
                  <c:v>0.32664370737415888</c:v>
                </c:pt>
                <c:pt idx="73">
                  <c:v>0.29694754126597611</c:v>
                </c:pt>
                <c:pt idx="74">
                  <c:v>0.3119208781188092</c:v>
                </c:pt>
                <c:pt idx="75">
                  <c:v>0.25573781750147301</c:v>
                </c:pt>
                <c:pt idx="76">
                  <c:v>0.25536980796901382</c:v>
                </c:pt>
                <c:pt idx="77">
                  <c:v>0.34968877437130952</c:v>
                </c:pt>
                <c:pt idx="78">
                  <c:v>0.15003829910536459</c:v>
                </c:pt>
                <c:pt idx="79">
                  <c:v>0.13523142332708071</c:v>
                </c:pt>
                <c:pt idx="80">
                  <c:v>0.1073908086087257</c:v>
                </c:pt>
                <c:pt idx="81">
                  <c:v>-5.135104160109194E-2</c:v>
                </c:pt>
                <c:pt idx="82">
                  <c:v>5.3312175007381751E-2</c:v>
                </c:pt>
                <c:pt idx="83">
                  <c:v>9.4205296335977476E-2</c:v>
                </c:pt>
                <c:pt idx="84">
                  <c:v>0.19215050300933539</c:v>
                </c:pt>
                <c:pt idx="85">
                  <c:v>0.26171980837167019</c:v>
                </c:pt>
                <c:pt idx="86">
                  <c:v>0.31228888765126839</c:v>
                </c:pt>
                <c:pt idx="87">
                  <c:v>0.32410354401596442</c:v>
                </c:pt>
                <c:pt idx="88">
                  <c:v>0.32659393224892608</c:v>
                </c:pt>
                <c:pt idx="89">
                  <c:v>0.29932042756396182</c:v>
                </c:pt>
                <c:pt idx="90">
                  <c:v>0.45871425031576379</c:v>
                </c:pt>
                <c:pt idx="91">
                  <c:v>0.44018076803029249</c:v>
                </c:pt>
                <c:pt idx="92">
                  <c:v>0.4669524415346305</c:v>
                </c:pt>
                <c:pt idx="93">
                  <c:v>0.49095057978214118</c:v>
                </c:pt>
                <c:pt idx="94">
                  <c:v>0.47311884516388719</c:v>
                </c:pt>
                <c:pt idx="95">
                  <c:v>0.51173944643062241</c:v>
                </c:pt>
                <c:pt idx="96">
                  <c:v>0.4997069218948253</c:v>
                </c:pt>
                <c:pt idx="97">
                  <c:v>0.54033239992708704</c:v>
                </c:pt>
                <c:pt idx="98">
                  <c:v>0.45054215393532121</c:v>
                </c:pt>
                <c:pt idx="99">
                  <c:v>0.45186241873248112</c:v>
                </c:pt>
                <c:pt idx="100">
                  <c:v>0.43581932467997142</c:v>
                </c:pt>
                <c:pt idx="101">
                  <c:v>0.52126444703460717</c:v>
                </c:pt>
                <c:pt idx="102">
                  <c:v>0.42913477015689738</c:v>
                </c:pt>
                <c:pt idx="103">
                  <c:v>0.52136481327073247</c:v>
                </c:pt>
                <c:pt idx="104">
                  <c:v>0.58973135577088343</c:v>
                </c:pt>
                <c:pt idx="105">
                  <c:v>0.56969401191485236</c:v>
                </c:pt>
                <c:pt idx="106">
                  <c:v>0.6281504085797085</c:v>
                </c:pt>
                <c:pt idx="107">
                  <c:v>0.70305136424157544</c:v>
                </c:pt>
                <c:pt idx="108">
                  <c:v>0.62853473782535896</c:v>
                </c:pt>
                <c:pt idx="109">
                  <c:v>0.67400717067537697</c:v>
                </c:pt>
                <c:pt idx="110">
                  <c:v>0.67233603204460846</c:v>
                </c:pt>
                <c:pt idx="111">
                  <c:v>0.71110595868704218</c:v>
                </c:pt>
                <c:pt idx="112">
                  <c:v>0.69324158464240593</c:v>
                </c:pt>
                <c:pt idx="113">
                  <c:v>0.6885961782825597</c:v>
                </c:pt>
                <c:pt idx="114">
                  <c:v>0.59872188576785967</c:v>
                </c:pt>
                <c:pt idx="115">
                  <c:v>0.6195107524163409</c:v>
                </c:pt>
                <c:pt idx="116">
                  <c:v>0.61660339551134657</c:v>
                </c:pt>
                <c:pt idx="117">
                  <c:v>0.64233876722804983</c:v>
                </c:pt>
                <c:pt idx="118">
                  <c:v>0.65804730716014193</c:v>
                </c:pt>
                <c:pt idx="119">
                  <c:v>0.62587788851784809</c:v>
                </c:pt>
                <c:pt idx="120">
                  <c:v>0.44502772284804892</c:v>
                </c:pt>
                <c:pt idx="121">
                  <c:v>0.48404815708796611</c:v>
                </c:pt>
                <c:pt idx="122">
                  <c:v>0.45712634222226989</c:v>
                </c:pt>
                <c:pt idx="123">
                  <c:v>0.57422273232538223</c:v>
                </c:pt>
                <c:pt idx="124">
                  <c:v>0.81867734818616966</c:v>
                </c:pt>
                <c:pt idx="125">
                  <c:v>0.8923078141761096</c:v>
                </c:pt>
                <c:pt idx="126">
                  <c:v>0.92980806713227582</c:v>
                </c:pt>
                <c:pt idx="127">
                  <c:v>0.93951748049532002</c:v>
                </c:pt>
                <c:pt idx="128">
                  <c:v>0.91050674234116336</c:v>
                </c:pt>
                <c:pt idx="129">
                  <c:v>0.91282903752825673</c:v>
                </c:pt>
                <c:pt idx="130">
                  <c:v>0.85231717298698162</c:v>
                </c:pt>
                <c:pt idx="131">
                  <c:v>0.72104955993437869</c:v>
                </c:pt>
                <c:pt idx="132">
                  <c:v>0.75948574844205452</c:v>
                </c:pt>
                <c:pt idx="133">
                  <c:v>0.79852331838082224</c:v>
                </c:pt>
                <c:pt idx="134">
                  <c:v>0.7987403705662639</c:v>
                </c:pt>
                <c:pt idx="135">
                  <c:v>0.85154851449568081</c:v>
                </c:pt>
                <c:pt idx="136">
                  <c:v>0.88602390861187696</c:v>
                </c:pt>
                <c:pt idx="137">
                  <c:v>0.91615499507660259</c:v>
                </c:pt>
                <c:pt idx="138">
                  <c:v>0.97340781289361533</c:v>
                </c:pt>
                <c:pt idx="139">
                  <c:v>0.93515603714499895</c:v>
                </c:pt>
                <c:pt idx="140">
                  <c:v>0.99137255317437678</c:v>
                </c:pt>
                <c:pt idx="141">
                  <c:v>1.016055303390254</c:v>
                </c:pt>
                <c:pt idx="142">
                  <c:v>1.020617479212826</c:v>
                </c:pt>
                <c:pt idx="143">
                  <c:v>1.081798451994936</c:v>
                </c:pt>
                <c:pt idx="144">
                  <c:v>1.0627802742276891</c:v>
                </c:pt>
                <c:pt idx="145">
                  <c:v>1.088114996985551</c:v>
                </c:pt>
                <c:pt idx="146">
                  <c:v>1.025581119979899</c:v>
                </c:pt>
                <c:pt idx="147">
                  <c:v>0.99560099086219045</c:v>
                </c:pt>
                <c:pt idx="148">
                  <c:v>1.077954343552773</c:v>
                </c:pt>
                <c:pt idx="149">
                  <c:v>1.022907134973537</c:v>
                </c:pt>
                <c:pt idx="150">
                  <c:v>1.022639491677203</c:v>
                </c:pt>
                <c:pt idx="151">
                  <c:v>1.061059360471688</c:v>
                </c:pt>
                <c:pt idx="152">
                  <c:v>1.021837377773861</c:v>
                </c:pt>
                <c:pt idx="153">
                  <c:v>0.72362317870461501</c:v>
                </c:pt>
                <c:pt idx="154">
                  <c:v>0.71513366390260535</c:v>
                </c:pt>
                <c:pt idx="155">
                  <c:v>0.82170220702613983</c:v>
                </c:pt>
                <c:pt idx="156">
                  <c:v>0.89392836169598566</c:v>
                </c:pt>
                <c:pt idx="157">
                  <c:v>1.0041737362014751</c:v>
                </c:pt>
                <c:pt idx="158">
                  <c:v>1.000079120161828</c:v>
                </c:pt>
                <c:pt idx="159">
                  <c:v>0.88853061655802978</c:v>
                </c:pt>
                <c:pt idx="160">
                  <c:v>0.78174502124905365</c:v>
                </c:pt>
                <c:pt idx="161">
                  <c:v>0.73944840458602346</c:v>
                </c:pt>
                <c:pt idx="162">
                  <c:v>0.71758978073786572</c:v>
                </c:pt>
                <c:pt idx="163">
                  <c:v>0.84112103375222824</c:v>
                </c:pt>
                <c:pt idx="164">
                  <c:v>0.89611765122057152</c:v>
                </c:pt>
                <c:pt idx="165">
                  <c:v>0.78523743987194883</c:v>
                </c:pt>
                <c:pt idx="166">
                  <c:v>0.80064569708132471</c:v>
                </c:pt>
                <c:pt idx="167">
                  <c:v>0.64822120784778137</c:v>
                </c:pt>
                <c:pt idx="168">
                  <c:v>0.66356255423307375</c:v>
                </c:pt>
                <c:pt idx="169">
                  <c:v>0.67474237375463597</c:v>
                </c:pt>
                <c:pt idx="170">
                  <c:v>0.85355420724686693</c:v>
                </c:pt>
                <c:pt idx="171">
                  <c:v>0.83254747242728455</c:v>
                </c:pt>
                <c:pt idx="172">
                  <c:v>0.93167993823529482</c:v>
                </c:pt>
                <c:pt idx="173">
                  <c:v>1.019548537998809</c:v>
                </c:pt>
                <c:pt idx="174">
                  <c:v>1.0815977195226849</c:v>
                </c:pt>
                <c:pt idx="175">
                  <c:v>1.135642081726328</c:v>
                </c:pt>
                <c:pt idx="176">
                  <c:v>1.106447746798771</c:v>
                </c:pt>
                <c:pt idx="177">
                  <c:v>0.95778250349879779</c:v>
                </c:pt>
                <c:pt idx="178">
                  <c:v>1.050397691843943</c:v>
                </c:pt>
                <c:pt idx="179">
                  <c:v>1.0029538376404401</c:v>
                </c:pt>
                <c:pt idx="180">
                  <c:v>1.05619608594074</c:v>
                </c:pt>
                <c:pt idx="181">
                  <c:v>1.004992169818008</c:v>
                </c:pt>
                <c:pt idx="182">
                  <c:v>0.92818670362674016</c:v>
                </c:pt>
                <c:pt idx="183">
                  <c:v>1.0005638156436041</c:v>
                </c:pt>
                <c:pt idx="184">
                  <c:v>1.0400028505268719</c:v>
                </c:pt>
                <c:pt idx="185">
                  <c:v>1.0769180417651381</c:v>
                </c:pt>
                <c:pt idx="186">
                  <c:v>0.98069456483344086</c:v>
                </c:pt>
                <c:pt idx="187">
                  <c:v>1.0482916328566321</c:v>
                </c:pt>
                <c:pt idx="188">
                  <c:v>1.0517342763542941</c:v>
                </c:pt>
                <c:pt idx="189">
                  <c:v>1.024110713821381</c:v>
                </c:pt>
                <c:pt idx="190">
                  <c:v>1.129558908634346</c:v>
                </c:pt>
                <c:pt idx="191">
                  <c:v>1.1288237055550869</c:v>
                </c:pt>
                <c:pt idx="192">
                  <c:v>1.15380755447934</c:v>
                </c:pt>
                <c:pt idx="193">
                  <c:v>1.1781557505747999</c:v>
                </c:pt>
                <c:pt idx="194">
                  <c:v>1.1336535246739929</c:v>
                </c:pt>
                <c:pt idx="195">
                  <c:v>0.95920313453208295</c:v>
                </c:pt>
                <c:pt idx="196">
                  <c:v>0.90926970808127805</c:v>
                </c:pt>
                <c:pt idx="197">
                  <c:v>0.86247782641975967</c:v>
                </c:pt>
                <c:pt idx="198">
                  <c:v>0.86383154662896133</c:v>
                </c:pt>
                <c:pt idx="199">
                  <c:v>0.70592526573452796</c:v>
                </c:pt>
                <c:pt idx="200">
                  <c:v>0.86122447244668332</c:v>
                </c:pt>
                <c:pt idx="201">
                  <c:v>0.68612292574844869</c:v>
                </c:pt>
                <c:pt idx="202">
                  <c:v>0.56651901171352403</c:v>
                </c:pt>
                <c:pt idx="203">
                  <c:v>0.67427399798605148</c:v>
                </c:pt>
                <c:pt idx="204">
                  <c:v>0.5002919836127262</c:v>
                </c:pt>
                <c:pt idx="205">
                  <c:v>0.5532339491903101</c:v>
                </c:pt>
                <c:pt idx="206">
                  <c:v>0.29313770422151397</c:v>
                </c:pt>
                <c:pt idx="207">
                  <c:v>0.22213063212704329</c:v>
                </c:pt>
                <c:pt idx="208">
                  <c:v>0.26763570440344359</c:v>
                </c:pt>
                <c:pt idx="209">
                  <c:v>0.13765490073595879</c:v>
                </c:pt>
                <c:pt idx="210">
                  <c:v>0.33387986820309212</c:v>
                </c:pt>
                <c:pt idx="211">
                  <c:v>0.39434195761913438</c:v>
                </c:pt>
                <c:pt idx="212">
                  <c:v>0.29330498128172278</c:v>
                </c:pt>
                <c:pt idx="213">
                  <c:v>0.39462592062865948</c:v>
                </c:pt>
                <c:pt idx="214">
                  <c:v>0.3739039648042618</c:v>
                </c:pt>
                <c:pt idx="215">
                  <c:v>0.38170805165224531</c:v>
                </c:pt>
                <c:pt idx="216">
                  <c:v>0.54883823444228763</c:v>
                </c:pt>
                <c:pt idx="217">
                  <c:v>0.56401230376737133</c:v>
                </c:pt>
                <c:pt idx="218">
                  <c:v>0.45630790860573628</c:v>
                </c:pt>
                <c:pt idx="219">
                  <c:v>0.42473987139453451</c:v>
                </c:pt>
                <c:pt idx="220">
                  <c:v>0.23695382761851841</c:v>
                </c:pt>
                <c:pt idx="221">
                  <c:v>0.28860898381098421</c:v>
                </c:pt>
                <c:pt idx="222">
                  <c:v>0.32407008860392272</c:v>
                </c:pt>
                <c:pt idx="223">
                  <c:v>0.38740689549857688</c:v>
                </c:pt>
                <c:pt idx="224">
                  <c:v>-7.1237428110105333E-2</c:v>
                </c:pt>
                <c:pt idx="225">
                  <c:v>-0.61007927029682563</c:v>
                </c:pt>
                <c:pt idx="226">
                  <c:v>-0.62984897085652258</c:v>
                </c:pt>
                <c:pt idx="227">
                  <c:v>-0.76267103659057767</c:v>
                </c:pt>
                <c:pt idx="228">
                  <c:v>2.9665726579139198E-2</c:v>
                </c:pt>
                <c:pt idx="229">
                  <c:v>-0.28592896703862641</c:v>
                </c:pt>
                <c:pt idx="230">
                  <c:v>-0.12665264622180031</c:v>
                </c:pt>
                <c:pt idx="231">
                  <c:v>-5.5444841655079062E-2</c:v>
                </c:pt>
                <c:pt idx="232">
                  <c:v>-7.1053831336705467E-2</c:v>
                </c:pt>
                <c:pt idx="233">
                  <c:v>-0.27314410372471959</c:v>
                </c:pt>
                <c:pt idx="234">
                  <c:v>-0.26144613330934008</c:v>
                </c:pt>
                <c:pt idx="235">
                  <c:v>-0.46950289284001989</c:v>
                </c:pt>
                <c:pt idx="236">
                  <c:v>-0.25299088990503182</c:v>
                </c:pt>
                <c:pt idx="237">
                  <c:v>-0.1057634133371939</c:v>
                </c:pt>
                <c:pt idx="238">
                  <c:v>7.6240556055215958E-2</c:v>
                </c:pt>
                <c:pt idx="239">
                  <c:v>0.14382130436521551</c:v>
                </c:pt>
                <c:pt idx="240">
                  <c:v>0.14973720039698879</c:v>
                </c:pt>
                <c:pt idx="241">
                  <c:v>0.2033474582297482</c:v>
                </c:pt>
                <c:pt idx="242">
                  <c:v>0.21710089652154671</c:v>
                </c:pt>
                <c:pt idx="243">
                  <c:v>0.27572457024661168</c:v>
                </c:pt>
                <c:pt idx="244">
                  <c:v>0.41364328241024689</c:v>
                </c:pt>
                <c:pt idx="245">
                  <c:v>0.35299759622080468</c:v>
                </c:pt>
                <c:pt idx="246">
                  <c:v>0.28035365689326691</c:v>
                </c:pt>
                <c:pt idx="247">
                  <c:v>0.32107868517599419</c:v>
                </c:pt>
                <c:pt idx="248">
                  <c:v>0.37565833397230503</c:v>
                </c:pt>
                <c:pt idx="249">
                  <c:v>0.36892400432399802</c:v>
                </c:pt>
                <c:pt idx="250">
                  <c:v>0.67688107216832949</c:v>
                </c:pt>
                <c:pt idx="251">
                  <c:v>0.747670276091699</c:v>
                </c:pt>
                <c:pt idx="252">
                  <c:v>0.75774769898720251</c:v>
                </c:pt>
                <c:pt idx="253">
                  <c:v>0.7984400878435477</c:v>
                </c:pt>
                <c:pt idx="254">
                  <c:v>0.86770829449750686</c:v>
                </c:pt>
                <c:pt idx="255">
                  <c:v>0.87643199718380871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54-47D3-AF1C-A362AF45EDEF}"/>
            </c:ext>
          </c:extLst>
        </c:ser>
        <c:ser>
          <c:idx val="1"/>
          <c:order val="2"/>
          <c:tx>
            <c:strRef>
              <c:f>Graph!$Q$1</c:f>
              <c:strCache>
                <c:ptCount val="1"/>
                <c:pt idx="0">
                  <c:v>training 63th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Graph!$A$65:$A$320</c:f>
              <c:numCache>
                <c:formatCode>m/d/yyyy</c:formatCode>
                <c:ptCount val="256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45579</c:v>
                </c:pt>
                <c:pt idx="62">
                  <c:v>45580</c:v>
                </c:pt>
                <c:pt idx="63">
                  <c:v>45581</c:v>
                </c:pt>
                <c:pt idx="64">
                  <c:v>45582</c:v>
                </c:pt>
                <c:pt idx="65">
                  <c:v>45583</c:v>
                </c:pt>
                <c:pt idx="66">
                  <c:v>45586</c:v>
                </c:pt>
                <c:pt idx="67">
                  <c:v>45587</c:v>
                </c:pt>
                <c:pt idx="68">
                  <c:v>45588</c:v>
                </c:pt>
                <c:pt idx="69">
                  <c:v>45589</c:v>
                </c:pt>
                <c:pt idx="70">
                  <c:v>45590</c:v>
                </c:pt>
                <c:pt idx="71">
                  <c:v>45593</c:v>
                </c:pt>
                <c:pt idx="72">
                  <c:v>45594</c:v>
                </c:pt>
                <c:pt idx="73">
                  <c:v>45595</c:v>
                </c:pt>
                <c:pt idx="74">
                  <c:v>45596</c:v>
                </c:pt>
                <c:pt idx="75">
                  <c:v>45597</c:v>
                </c:pt>
                <c:pt idx="76">
                  <c:v>45600</c:v>
                </c:pt>
                <c:pt idx="77">
                  <c:v>45601</c:v>
                </c:pt>
                <c:pt idx="78">
                  <c:v>45602</c:v>
                </c:pt>
                <c:pt idx="79">
                  <c:v>45603</c:v>
                </c:pt>
                <c:pt idx="80">
                  <c:v>45604</c:v>
                </c:pt>
                <c:pt idx="81">
                  <c:v>45607</c:v>
                </c:pt>
                <c:pt idx="82">
                  <c:v>45608</c:v>
                </c:pt>
                <c:pt idx="83">
                  <c:v>45609</c:v>
                </c:pt>
                <c:pt idx="84">
                  <c:v>45610</c:v>
                </c:pt>
                <c:pt idx="85">
                  <c:v>45611</c:v>
                </c:pt>
                <c:pt idx="86">
                  <c:v>45614</c:v>
                </c:pt>
                <c:pt idx="87">
                  <c:v>45615</c:v>
                </c:pt>
                <c:pt idx="88">
                  <c:v>45616</c:v>
                </c:pt>
                <c:pt idx="89">
                  <c:v>45617</c:v>
                </c:pt>
                <c:pt idx="90">
                  <c:v>45618</c:v>
                </c:pt>
                <c:pt idx="91">
                  <c:v>45621</c:v>
                </c:pt>
                <c:pt idx="92">
                  <c:v>45622</c:v>
                </c:pt>
                <c:pt idx="93">
                  <c:v>45623</c:v>
                </c:pt>
                <c:pt idx="94">
                  <c:v>45625</c:v>
                </c:pt>
                <c:pt idx="95">
                  <c:v>45628</c:v>
                </c:pt>
                <c:pt idx="96">
                  <c:v>45629</c:v>
                </c:pt>
                <c:pt idx="97">
                  <c:v>45630</c:v>
                </c:pt>
                <c:pt idx="98">
                  <c:v>45631</c:v>
                </c:pt>
                <c:pt idx="99">
                  <c:v>45632</c:v>
                </c:pt>
                <c:pt idx="100">
                  <c:v>45635</c:v>
                </c:pt>
                <c:pt idx="101">
                  <c:v>45636</c:v>
                </c:pt>
                <c:pt idx="102">
                  <c:v>45637</c:v>
                </c:pt>
                <c:pt idx="103">
                  <c:v>45638</c:v>
                </c:pt>
                <c:pt idx="104">
                  <c:v>45639</c:v>
                </c:pt>
                <c:pt idx="105">
                  <c:v>45642</c:v>
                </c:pt>
                <c:pt idx="106">
                  <c:v>45643</c:v>
                </c:pt>
                <c:pt idx="107">
                  <c:v>45644</c:v>
                </c:pt>
                <c:pt idx="108">
                  <c:v>45645</c:v>
                </c:pt>
                <c:pt idx="109">
                  <c:v>45646</c:v>
                </c:pt>
                <c:pt idx="110">
                  <c:v>45649</c:v>
                </c:pt>
                <c:pt idx="111">
                  <c:v>45650</c:v>
                </c:pt>
                <c:pt idx="112">
                  <c:v>45652</c:v>
                </c:pt>
                <c:pt idx="113">
                  <c:v>45653</c:v>
                </c:pt>
                <c:pt idx="114">
                  <c:v>45656</c:v>
                </c:pt>
                <c:pt idx="115">
                  <c:v>45657</c:v>
                </c:pt>
                <c:pt idx="116">
                  <c:v>45659</c:v>
                </c:pt>
                <c:pt idx="117">
                  <c:v>45660</c:v>
                </c:pt>
                <c:pt idx="118">
                  <c:v>45663</c:v>
                </c:pt>
                <c:pt idx="119">
                  <c:v>45664</c:v>
                </c:pt>
                <c:pt idx="120">
                  <c:v>45665</c:v>
                </c:pt>
                <c:pt idx="121">
                  <c:v>45667</c:v>
                </c:pt>
                <c:pt idx="122">
                  <c:v>45670</c:v>
                </c:pt>
                <c:pt idx="123">
                  <c:v>45671</c:v>
                </c:pt>
                <c:pt idx="124">
                  <c:v>45672</c:v>
                </c:pt>
                <c:pt idx="125">
                  <c:v>45673</c:v>
                </c:pt>
                <c:pt idx="126">
                  <c:v>45674</c:v>
                </c:pt>
                <c:pt idx="127">
                  <c:v>45678</c:v>
                </c:pt>
                <c:pt idx="128">
                  <c:v>45679</c:v>
                </c:pt>
                <c:pt idx="129">
                  <c:v>45680</c:v>
                </c:pt>
                <c:pt idx="130">
                  <c:v>45681</c:v>
                </c:pt>
                <c:pt idx="131">
                  <c:v>45684</c:v>
                </c:pt>
                <c:pt idx="132">
                  <c:v>45685</c:v>
                </c:pt>
                <c:pt idx="133">
                  <c:v>45686</c:v>
                </c:pt>
                <c:pt idx="134">
                  <c:v>45687</c:v>
                </c:pt>
                <c:pt idx="135">
                  <c:v>45688</c:v>
                </c:pt>
                <c:pt idx="136">
                  <c:v>45691</c:v>
                </c:pt>
                <c:pt idx="137">
                  <c:v>45692</c:v>
                </c:pt>
                <c:pt idx="138">
                  <c:v>45693</c:v>
                </c:pt>
                <c:pt idx="139">
                  <c:v>45694</c:v>
                </c:pt>
                <c:pt idx="140">
                  <c:v>45695</c:v>
                </c:pt>
                <c:pt idx="141">
                  <c:v>45698</c:v>
                </c:pt>
                <c:pt idx="142">
                  <c:v>45699</c:v>
                </c:pt>
                <c:pt idx="143">
                  <c:v>45700</c:v>
                </c:pt>
                <c:pt idx="144">
                  <c:v>45701</c:v>
                </c:pt>
                <c:pt idx="145">
                  <c:v>45702</c:v>
                </c:pt>
                <c:pt idx="146">
                  <c:v>45706</c:v>
                </c:pt>
                <c:pt idx="147">
                  <c:v>45707</c:v>
                </c:pt>
                <c:pt idx="148">
                  <c:v>45708</c:v>
                </c:pt>
                <c:pt idx="149">
                  <c:v>45709</c:v>
                </c:pt>
                <c:pt idx="150">
                  <c:v>45712</c:v>
                </c:pt>
                <c:pt idx="151">
                  <c:v>45713</c:v>
                </c:pt>
                <c:pt idx="152">
                  <c:v>45714</c:v>
                </c:pt>
                <c:pt idx="153">
                  <c:v>45715</c:v>
                </c:pt>
                <c:pt idx="154">
                  <c:v>45716</c:v>
                </c:pt>
                <c:pt idx="155">
                  <c:v>45719</c:v>
                </c:pt>
                <c:pt idx="156">
                  <c:v>45720</c:v>
                </c:pt>
                <c:pt idx="157">
                  <c:v>45721</c:v>
                </c:pt>
                <c:pt idx="158">
                  <c:v>45722</c:v>
                </c:pt>
                <c:pt idx="159">
                  <c:v>45723</c:v>
                </c:pt>
                <c:pt idx="160">
                  <c:v>45726</c:v>
                </c:pt>
                <c:pt idx="161">
                  <c:v>45727</c:v>
                </c:pt>
                <c:pt idx="162">
                  <c:v>45728</c:v>
                </c:pt>
                <c:pt idx="163">
                  <c:v>45729</c:v>
                </c:pt>
                <c:pt idx="164">
                  <c:v>45730</c:v>
                </c:pt>
                <c:pt idx="165">
                  <c:v>45733</c:v>
                </c:pt>
                <c:pt idx="166">
                  <c:v>45734</c:v>
                </c:pt>
                <c:pt idx="167">
                  <c:v>45735</c:v>
                </c:pt>
                <c:pt idx="168">
                  <c:v>45736</c:v>
                </c:pt>
                <c:pt idx="169">
                  <c:v>45737</c:v>
                </c:pt>
                <c:pt idx="170">
                  <c:v>45740</c:v>
                </c:pt>
                <c:pt idx="171">
                  <c:v>45741</c:v>
                </c:pt>
                <c:pt idx="172">
                  <c:v>45742</c:v>
                </c:pt>
                <c:pt idx="173">
                  <c:v>45743</c:v>
                </c:pt>
                <c:pt idx="174">
                  <c:v>45744</c:v>
                </c:pt>
                <c:pt idx="175">
                  <c:v>45747</c:v>
                </c:pt>
                <c:pt idx="176">
                  <c:v>45748</c:v>
                </c:pt>
                <c:pt idx="177">
                  <c:v>45749</c:v>
                </c:pt>
                <c:pt idx="178">
                  <c:v>45750</c:v>
                </c:pt>
                <c:pt idx="179">
                  <c:v>45751</c:v>
                </c:pt>
                <c:pt idx="180">
                  <c:v>45754</c:v>
                </c:pt>
                <c:pt idx="181">
                  <c:v>45755</c:v>
                </c:pt>
                <c:pt idx="182">
                  <c:v>45756</c:v>
                </c:pt>
                <c:pt idx="183">
                  <c:v>45757</c:v>
                </c:pt>
                <c:pt idx="184">
                  <c:v>45758</c:v>
                </c:pt>
                <c:pt idx="185">
                  <c:v>45761</c:v>
                </c:pt>
                <c:pt idx="186">
                  <c:v>45762</c:v>
                </c:pt>
                <c:pt idx="187">
                  <c:v>45763</c:v>
                </c:pt>
                <c:pt idx="188">
                  <c:v>45764</c:v>
                </c:pt>
                <c:pt idx="189">
                  <c:v>45768</c:v>
                </c:pt>
                <c:pt idx="190">
                  <c:v>45769</c:v>
                </c:pt>
                <c:pt idx="191">
                  <c:v>45770</c:v>
                </c:pt>
                <c:pt idx="192">
                  <c:v>45771</c:v>
                </c:pt>
                <c:pt idx="193">
                  <c:v>45772</c:v>
                </c:pt>
                <c:pt idx="194">
                  <c:v>45775</c:v>
                </c:pt>
                <c:pt idx="195">
                  <c:v>45776</c:v>
                </c:pt>
                <c:pt idx="196">
                  <c:v>45777</c:v>
                </c:pt>
                <c:pt idx="197">
                  <c:v>45778</c:v>
                </c:pt>
                <c:pt idx="198">
                  <c:v>45779</c:v>
                </c:pt>
                <c:pt idx="199">
                  <c:v>45782</c:v>
                </c:pt>
                <c:pt idx="200">
                  <c:v>45783</c:v>
                </c:pt>
                <c:pt idx="201">
                  <c:v>45784</c:v>
                </c:pt>
                <c:pt idx="202">
                  <c:v>45785</c:v>
                </c:pt>
                <c:pt idx="203">
                  <c:v>45786</c:v>
                </c:pt>
                <c:pt idx="204">
                  <c:v>45789</c:v>
                </c:pt>
                <c:pt idx="205">
                  <c:v>45790</c:v>
                </c:pt>
                <c:pt idx="206">
                  <c:v>45791</c:v>
                </c:pt>
                <c:pt idx="207">
                  <c:v>45792</c:v>
                </c:pt>
                <c:pt idx="208">
                  <c:v>45793</c:v>
                </c:pt>
                <c:pt idx="209">
                  <c:v>45796</c:v>
                </c:pt>
                <c:pt idx="210">
                  <c:v>45797</c:v>
                </c:pt>
                <c:pt idx="211">
                  <c:v>45798</c:v>
                </c:pt>
                <c:pt idx="212">
                  <c:v>45799</c:v>
                </c:pt>
                <c:pt idx="213">
                  <c:v>45800</c:v>
                </c:pt>
                <c:pt idx="214">
                  <c:v>45804</c:v>
                </c:pt>
                <c:pt idx="215">
                  <c:v>45805</c:v>
                </c:pt>
                <c:pt idx="216">
                  <c:v>45806</c:v>
                </c:pt>
                <c:pt idx="217">
                  <c:v>45807</c:v>
                </c:pt>
                <c:pt idx="218">
                  <c:v>45810</c:v>
                </c:pt>
                <c:pt idx="219">
                  <c:v>45811</c:v>
                </c:pt>
                <c:pt idx="220">
                  <c:v>45812</c:v>
                </c:pt>
                <c:pt idx="221">
                  <c:v>45813</c:v>
                </c:pt>
                <c:pt idx="222">
                  <c:v>45814</c:v>
                </c:pt>
                <c:pt idx="223">
                  <c:v>45817</c:v>
                </c:pt>
                <c:pt idx="224">
                  <c:v>45818</c:v>
                </c:pt>
                <c:pt idx="225">
                  <c:v>45819</c:v>
                </c:pt>
                <c:pt idx="226">
                  <c:v>45820</c:v>
                </c:pt>
                <c:pt idx="227">
                  <c:v>45821</c:v>
                </c:pt>
                <c:pt idx="228">
                  <c:v>45824</c:v>
                </c:pt>
                <c:pt idx="229">
                  <c:v>45825</c:v>
                </c:pt>
                <c:pt idx="230">
                  <c:v>45826</c:v>
                </c:pt>
                <c:pt idx="231">
                  <c:v>45828</c:v>
                </c:pt>
                <c:pt idx="232">
                  <c:v>45831</c:v>
                </c:pt>
                <c:pt idx="233">
                  <c:v>45832</c:v>
                </c:pt>
                <c:pt idx="234">
                  <c:v>45833</c:v>
                </c:pt>
                <c:pt idx="235">
                  <c:v>45834</c:v>
                </c:pt>
                <c:pt idx="236">
                  <c:v>45835</c:v>
                </c:pt>
                <c:pt idx="237">
                  <c:v>45838</c:v>
                </c:pt>
                <c:pt idx="238">
                  <c:v>45839</c:v>
                </c:pt>
                <c:pt idx="239">
                  <c:v>45840</c:v>
                </c:pt>
                <c:pt idx="240">
                  <c:v>45841</c:v>
                </c:pt>
                <c:pt idx="241">
                  <c:v>45845</c:v>
                </c:pt>
                <c:pt idx="242">
                  <c:v>45846</c:v>
                </c:pt>
                <c:pt idx="243">
                  <c:v>45847</c:v>
                </c:pt>
                <c:pt idx="244">
                  <c:v>45848</c:v>
                </c:pt>
                <c:pt idx="245">
                  <c:v>45849</c:v>
                </c:pt>
                <c:pt idx="246">
                  <c:v>45852</c:v>
                </c:pt>
                <c:pt idx="247">
                  <c:v>45853</c:v>
                </c:pt>
                <c:pt idx="248">
                  <c:v>45854</c:v>
                </c:pt>
                <c:pt idx="249">
                  <c:v>45855</c:v>
                </c:pt>
                <c:pt idx="250">
                  <c:v>45856</c:v>
                </c:pt>
                <c:pt idx="251">
                  <c:v>45859</c:v>
                </c:pt>
                <c:pt idx="252">
                  <c:v>45860</c:v>
                </c:pt>
                <c:pt idx="253">
                  <c:v>45861</c:v>
                </c:pt>
                <c:pt idx="254">
                  <c:v>45862</c:v>
                </c:pt>
                <c:pt idx="255">
                  <c:v>45863</c:v>
                </c:pt>
              </c:numCache>
            </c:numRef>
          </c:cat>
          <c:val>
            <c:numRef>
              <c:f>Graph!$Q$65:$Q$320</c:f>
              <c:numCache>
                <c:formatCode>General</c:formatCode>
                <c:ptCount val="256"/>
                <c:pt idx="0">
                  <c:v>-0.36628825963251122</c:v>
                </c:pt>
                <c:pt idx="1">
                  <c:v>-0.42246872713287409</c:v>
                </c:pt>
                <c:pt idx="2">
                  <c:v>-0.39564932301126932</c:v>
                </c:pt>
                <c:pt idx="3">
                  <c:v>-0.31552108232158688</c:v>
                </c:pt>
                <c:pt idx="4">
                  <c:v>-0.29882364829478725</c:v>
                </c:pt>
                <c:pt idx="5">
                  <c:v>-0.25513435836868276</c:v>
                </c:pt>
                <c:pt idx="6">
                  <c:v>-0.25125800923775971</c:v>
                </c:pt>
                <c:pt idx="7">
                  <c:v>-0.22578819988221285</c:v>
                </c:pt>
                <c:pt idx="8">
                  <c:v>-0.23135903695706345</c:v>
                </c:pt>
                <c:pt idx="9">
                  <c:v>-0.24907618541628335</c:v>
                </c:pt>
                <c:pt idx="10">
                  <c:v>-0.18176901716660501</c:v>
                </c:pt>
                <c:pt idx="11">
                  <c:v>-0.22985195965909999</c:v>
                </c:pt>
                <c:pt idx="12">
                  <c:v>-0.30695104951907348</c:v>
                </c:pt>
                <c:pt idx="13">
                  <c:v>-0.30509913301922204</c:v>
                </c:pt>
                <c:pt idx="14">
                  <c:v>-0.18583276241137692</c:v>
                </c:pt>
                <c:pt idx="15">
                  <c:v>-0.18398078155801256</c:v>
                </c:pt>
                <c:pt idx="16">
                  <c:v>-0.1726817058403754</c:v>
                </c:pt>
                <c:pt idx="17">
                  <c:v>-0.12224450020457599</c:v>
                </c:pt>
                <c:pt idx="18">
                  <c:v>-0.10419744442373087</c:v>
                </c:pt>
                <c:pt idx="19">
                  <c:v>-6.5231766283275427E-2</c:v>
                </c:pt>
                <c:pt idx="20">
                  <c:v>-8.5648029543566886E-2</c:v>
                </c:pt>
                <c:pt idx="21">
                  <c:v>-7.8397754734553057E-2</c:v>
                </c:pt>
                <c:pt idx="22">
                  <c:v>-9.0662306631889237E-3</c:v>
                </c:pt>
                <c:pt idx="23">
                  <c:v>8.9808354976818466E-3</c:v>
                </c:pt>
                <c:pt idx="24">
                  <c:v>-2.1557408237446944E-2</c:v>
                </c:pt>
                <c:pt idx="25">
                  <c:v>-1.295751167438767E-2</c:v>
                </c:pt>
                <c:pt idx="26">
                  <c:v>3.2081335652256258E-2</c:v>
                </c:pt>
                <c:pt idx="27">
                  <c:v>-1.9375520062457643E-2</c:v>
                </c:pt>
                <c:pt idx="28">
                  <c:v>6.9590399593923624E-4</c:v>
                </c:pt>
                <c:pt idx="29">
                  <c:v>6.5966214044206181E-3</c:v>
                </c:pt>
                <c:pt idx="30">
                  <c:v>5.4334647885642434E-2</c:v>
                </c:pt>
                <c:pt idx="31">
                  <c:v>8.857677859396125E-2</c:v>
                </c:pt>
                <c:pt idx="32">
                  <c:v>0.12416853105632573</c:v>
                </c:pt>
                <c:pt idx="33">
                  <c:v>0.12534570103266382</c:v>
                </c:pt>
                <c:pt idx="34">
                  <c:v>0.15486421995534039</c:v>
                </c:pt>
                <c:pt idx="35">
                  <c:v>0.18235843495397119</c:v>
                </c:pt>
                <c:pt idx="36">
                  <c:v>0.19298269979458854</c:v>
                </c:pt>
                <c:pt idx="37">
                  <c:v>0.18133878487505031</c:v>
                </c:pt>
                <c:pt idx="38">
                  <c:v>0.2034345772110121</c:v>
                </c:pt>
                <c:pt idx="39">
                  <c:v>0.20866048374246771</c:v>
                </c:pt>
                <c:pt idx="40">
                  <c:v>0.20039049450102672</c:v>
                </c:pt>
                <c:pt idx="41">
                  <c:v>0.21034001281813142</c:v>
                </c:pt>
                <c:pt idx="42">
                  <c:v>0.25605367102179472</c:v>
                </c:pt>
                <c:pt idx="43">
                  <c:v>0.2261902485437175</c:v>
                </c:pt>
                <c:pt idx="44">
                  <c:v>0.23613976686081553</c:v>
                </c:pt>
                <c:pt idx="45">
                  <c:v>0.16376422443297825</c:v>
                </c:pt>
                <c:pt idx="46">
                  <c:v>8.059190103331712E-2</c:v>
                </c:pt>
                <c:pt idx="47">
                  <c:v>5.5452025987376072E-2</c:v>
                </c:pt>
                <c:pt idx="48">
                  <c:v>0.17876719750383785</c:v>
                </c:pt>
                <c:pt idx="49">
                  <c:v>0.20626134814895591</c:v>
                </c:pt>
                <c:pt idx="50">
                  <c:v>-1.1008891393390785E-2</c:v>
                </c:pt>
                <c:pt idx="51">
                  <c:v>-3.2588288284418621E-2</c:v>
                </c:pt>
                <c:pt idx="52">
                  <c:v>0.11385623328551459</c:v>
                </c:pt>
                <c:pt idx="53">
                  <c:v>0.10644734998388294</c:v>
                </c:pt>
                <c:pt idx="54">
                  <c:v>3.965652528149799E-2</c:v>
                </c:pt>
                <c:pt idx="55">
                  <c:v>0.13616620031495752</c:v>
                </c:pt>
                <c:pt idx="56">
                  <c:v>-7.5512624697002817E-3</c:v>
                </c:pt>
                <c:pt idx="57">
                  <c:v>-0.19445408234361161</c:v>
                </c:pt>
                <c:pt idx="58">
                  <c:v>-0.79139361412339237</c:v>
                </c:pt>
                <c:pt idx="59">
                  <c:v>-0.3527346478817166</c:v>
                </c:pt>
                <c:pt idx="60">
                  <c:v>-0.35154054542544377</c:v>
                </c:pt>
                <c:pt idx="61">
                  <c:v>-0.18331440269011878</c:v>
                </c:pt>
                <c:pt idx="62">
                  <c:v>-4.0540732433756776E-2</c:v>
                </c:pt>
                <c:pt idx="63">
                  <c:v>-4.7300413845641875E-2</c:v>
                </c:pt>
                <c:pt idx="64">
                  <c:v>7.8259178122602746E-2</c:v>
                </c:pt>
                <c:pt idx="65">
                  <c:v>0.21525660482826323</c:v>
                </c:pt>
                <c:pt idx="66">
                  <c:v>0.2867989209469885</c:v>
                </c:pt>
                <c:pt idx="67">
                  <c:v>0.32257696847214273</c:v>
                </c:pt>
                <c:pt idx="68">
                  <c:v>0.33946082626874446</c:v>
                </c:pt>
                <c:pt idx="69">
                  <c:v>0.26322284234857374</c:v>
                </c:pt>
                <c:pt idx="70">
                  <c:v>0.24366768502809141</c:v>
                </c:pt>
                <c:pt idx="71">
                  <c:v>0.16405583978333582</c:v>
                </c:pt>
                <c:pt idx="72">
                  <c:v>0.28485812720800946</c:v>
                </c:pt>
                <c:pt idx="73">
                  <c:v>0.27205094995072837</c:v>
                </c:pt>
                <c:pt idx="74">
                  <c:v>0.32739806243496095</c:v>
                </c:pt>
                <c:pt idx="75">
                  <c:v>0.22079429693739361</c:v>
                </c:pt>
                <c:pt idx="76">
                  <c:v>0.32607638466511873</c:v>
                </c:pt>
                <c:pt idx="77">
                  <c:v>0.37669994971720805</c:v>
                </c:pt>
                <c:pt idx="78">
                  <c:v>5.3730197317036321E-2</c:v>
                </c:pt>
                <c:pt idx="79">
                  <c:v>3.6630354142625832E-2</c:v>
                </c:pt>
                <c:pt idx="80">
                  <c:v>9.986497204788769E-2</c:v>
                </c:pt>
                <c:pt idx="81">
                  <c:v>7.9984530393426567E-3</c:v>
                </c:pt>
                <c:pt idx="82">
                  <c:v>0.13128498871786753</c:v>
                </c:pt>
                <c:pt idx="83">
                  <c:v>0.15276163448053315</c:v>
                </c:pt>
                <c:pt idx="84">
                  <c:v>0.24251315633540216</c:v>
                </c:pt>
                <c:pt idx="85">
                  <c:v>0.29111241746344574</c:v>
                </c:pt>
                <c:pt idx="86">
                  <c:v>0.33228888765126841</c:v>
                </c:pt>
                <c:pt idx="87">
                  <c:v>0.29991264543490326</c:v>
                </c:pt>
                <c:pt idx="88">
                  <c:v>0.27495906545175219</c:v>
                </c:pt>
                <c:pt idx="89">
                  <c:v>0.23988370843431461</c:v>
                </c:pt>
                <c:pt idx="90">
                  <c:v>0.37485670250891046</c:v>
                </c:pt>
                <c:pt idx="91">
                  <c:v>0.39376492858307094</c:v>
                </c:pt>
                <c:pt idx="92">
                  <c:v>0.41807144861288115</c:v>
                </c:pt>
                <c:pt idx="93">
                  <c:v>0.45857310792367784</c:v>
                </c:pt>
                <c:pt idx="94">
                  <c:v>0.50268862659055547</c:v>
                </c:pt>
                <c:pt idx="95">
                  <c:v>0.55085288181253778</c:v>
                </c:pt>
                <c:pt idx="96">
                  <c:v>0.48902553822026684</c:v>
                </c:pt>
                <c:pt idx="97">
                  <c:v>0.5500108783381632</c:v>
                </c:pt>
                <c:pt idx="98">
                  <c:v>0.44054736498725866</c:v>
                </c:pt>
                <c:pt idx="99">
                  <c:v>0.50032949475132482</c:v>
                </c:pt>
                <c:pt idx="100">
                  <c:v>0.48256101813122654</c:v>
                </c:pt>
                <c:pt idx="101">
                  <c:v>0.57893111501094197</c:v>
                </c:pt>
                <c:pt idx="102">
                  <c:v>0.48798670415942524</c:v>
                </c:pt>
                <c:pt idx="103">
                  <c:v>0.53727046465617034</c:v>
                </c:pt>
                <c:pt idx="104">
                  <c:v>0.56030634394526424</c:v>
                </c:pt>
                <c:pt idx="105">
                  <c:v>0.5582874551197905</c:v>
                </c:pt>
                <c:pt idx="106">
                  <c:v>0.57774414683911401</c:v>
                </c:pt>
                <c:pt idx="107">
                  <c:v>0.60873388585083066</c:v>
                </c:pt>
                <c:pt idx="108">
                  <c:v>0.57211555173101947</c:v>
                </c:pt>
                <c:pt idx="109">
                  <c:v>0.61503619410776844</c:v>
                </c:pt>
                <c:pt idx="110">
                  <c:v>0.63449280997280399</c:v>
                </c:pt>
                <c:pt idx="111">
                  <c:v>0.69649746809805979</c:v>
                </c:pt>
                <c:pt idx="112">
                  <c:v>0.67431937897748906</c:v>
                </c:pt>
                <c:pt idx="113">
                  <c:v>0.68655587234290794</c:v>
                </c:pt>
                <c:pt idx="114">
                  <c:v>0.63238266842639068</c:v>
                </c:pt>
                <c:pt idx="115">
                  <c:v>0.63951075241594357</c:v>
                </c:pt>
                <c:pt idx="116">
                  <c:v>0.59056381056681762</c:v>
                </c:pt>
                <c:pt idx="117">
                  <c:v>0.61240665261711369</c:v>
                </c:pt>
                <c:pt idx="118">
                  <c:v>0.63146556411809263</c:v>
                </c:pt>
                <c:pt idx="119">
                  <c:v>0.59206329944827618</c:v>
                </c:pt>
                <c:pt idx="120">
                  <c:v>0.48107591800407579</c:v>
                </c:pt>
                <c:pt idx="121">
                  <c:v>0.53274590468676308</c:v>
                </c:pt>
                <c:pt idx="122">
                  <c:v>0.52953390276843249</c:v>
                </c:pt>
                <c:pt idx="123">
                  <c:v>0.58955545353735217</c:v>
                </c:pt>
                <c:pt idx="124">
                  <c:v>0.82520603591747732</c:v>
                </c:pt>
                <c:pt idx="125">
                  <c:v>0.89817415679109591</c:v>
                </c:pt>
                <c:pt idx="126">
                  <c:v>0.91648381934288792</c:v>
                </c:pt>
                <c:pt idx="127">
                  <c:v>0.91522435258174872</c:v>
                </c:pt>
                <c:pt idx="128">
                  <c:v>0.9335340151335465</c:v>
                </c:pt>
                <c:pt idx="129">
                  <c:v>0.98085983750830974</c:v>
                </c:pt>
                <c:pt idx="130">
                  <c:v>0.96205573841914593</c:v>
                </c:pt>
                <c:pt idx="131">
                  <c:v>0.83933320970198078</c:v>
                </c:pt>
                <c:pt idx="132">
                  <c:v>0.87788668373653489</c:v>
                </c:pt>
                <c:pt idx="133">
                  <c:v>0.82669237043900279</c:v>
                </c:pt>
                <c:pt idx="134">
                  <c:v>0.77279894234049507</c:v>
                </c:pt>
                <c:pt idx="135">
                  <c:v>0.79313290881591114</c:v>
                </c:pt>
                <c:pt idx="136">
                  <c:v>0.90388960220738768</c:v>
                </c:pt>
                <c:pt idx="137">
                  <c:v>0.94784143455096381</c:v>
                </c:pt>
                <c:pt idx="138">
                  <c:v>0.98234617202938002</c:v>
                </c:pt>
                <c:pt idx="139">
                  <c:v>0.98311113789984561</c:v>
                </c:pt>
                <c:pt idx="140">
                  <c:v>1.0236890445650955</c:v>
                </c:pt>
                <c:pt idx="141">
                  <c:v>1.0359255379300596</c:v>
                </c:pt>
                <c:pt idx="142">
                  <c:v>1.0393896829548093</c:v>
                </c:pt>
                <c:pt idx="143">
                  <c:v>1.0300327430836653</c:v>
                </c:pt>
                <c:pt idx="144">
                  <c:v>1.0247245397672973</c:v>
                </c:pt>
                <c:pt idx="145">
                  <c:v>1.0774487204519982</c:v>
                </c:pt>
                <c:pt idx="146">
                  <c:v>0.98239279415776015</c:v>
                </c:pt>
                <c:pt idx="147">
                  <c:v>0.98383250655136645</c:v>
                </c:pt>
                <c:pt idx="148">
                  <c:v>1.0250852240930575</c:v>
                </c:pt>
                <c:pt idx="149">
                  <c:v>1.0029071349727141</c:v>
                </c:pt>
                <c:pt idx="150">
                  <c:v>1.0753855817165465</c:v>
                </c:pt>
                <c:pt idx="151">
                  <c:v>1.0810593604733263</c:v>
                </c:pt>
                <c:pt idx="152">
                  <c:v>1.0664891990402794</c:v>
                </c:pt>
                <c:pt idx="153">
                  <c:v>0.49121319946015496</c:v>
                </c:pt>
                <c:pt idx="154">
                  <c:v>0.60175789110659061</c:v>
                </c:pt>
                <c:pt idx="155">
                  <c:v>0.80893979833702789</c:v>
                </c:pt>
                <c:pt idx="156">
                  <c:v>0.8857157084132965</c:v>
                </c:pt>
                <c:pt idx="157">
                  <c:v>1.0252476142751654</c:v>
                </c:pt>
                <c:pt idx="158">
                  <c:v>0.96436532311411205</c:v>
                </c:pt>
                <c:pt idx="159">
                  <c:v>0.8521984993086551</c:v>
                </c:pt>
                <c:pt idx="160">
                  <c:v>0.76174502124922516</c:v>
                </c:pt>
                <c:pt idx="161">
                  <c:v>0.77251079366305864</c:v>
                </c:pt>
                <c:pt idx="162">
                  <c:v>0.74076451048114</c:v>
                </c:pt>
                <c:pt idx="163">
                  <c:v>0.869619612233963</c:v>
                </c:pt>
                <c:pt idx="164">
                  <c:v>0.8830844994496887</c:v>
                </c:pt>
                <c:pt idx="165">
                  <c:v>0.77036284163010937</c:v>
                </c:pt>
                <c:pt idx="166">
                  <c:v>0.78585216147607517</c:v>
                </c:pt>
                <c:pt idx="167">
                  <c:v>0.69263516345093645</c:v>
                </c:pt>
                <c:pt idx="168">
                  <c:v>0.71394635951997776</c:v>
                </c:pt>
                <c:pt idx="169">
                  <c:v>0.74042763646999732</c:v>
                </c:pt>
                <c:pt idx="170">
                  <c:v>0.92203722155689039</c:v>
                </c:pt>
                <c:pt idx="171">
                  <c:v>0.89703891843824723</c:v>
                </c:pt>
                <c:pt idx="172">
                  <c:v>0.94694288512464175</c:v>
                </c:pt>
                <c:pt idx="173">
                  <c:v>1.0157411058919432</c:v>
                </c:pt>
                <c:pt idx="174">
                  <c:v>1.0204337734740776</c:v>
                </c:pt>
                <c:pt idx="175">
                  <c:v>1.0332239785181583</c:v>
                </c:pt>
                <c:pt idx="176">
                  <c:v>1.0520873527499772</c:v>
                </c:pt>
                <c:pt idx="177">
                  <c:v>0.85366664415400195</c:v>
                </c:pt>
                <c:pt idx="178">
                  <c:v>0.9616029948396394</c:v>
                </c:pt>
                <c:pt idx="179">
                  <c:v>0.95887293583536359</c:v>
                </c:pt>
                <c:pt idx="180">
                  <c:v>1.0148500073543756</c:v>
                </c:pt>
                <c:pt idx="181">
                  <c:v>0.98242891329418902</c:v>
                </c:pt>
                <c:pt idx="182">
                  <c:v>0.8420405243450515</c:v>
                </c:pt>
                <c:pt idx="183">
                  <c:v>0.94457864543056513</c:v>
                </c:pt>
                <c:pt idx="184">
                  <c:v>1.0491409417303512</c:v>
                </c:pt>
                <c:pt idx="185">
                  <c:v>1.074752296025445</c:v>
                </c:pt>
                <c:pt idx="186">
                  <c:v>1.0119653560347326</c:v>
                </c:pt>
                <c:pt idx="187">
                  <c:v>1.0686173027853128</c:v>
                </c:pt>
                <c:pt idx="188">
                  <c:v>1.0618384428702259</c:v>
                </c:pt>
                <c:pt idx="189">
                  <c:v>1.0780026379477607</c:v>
                </c:pt>
                <c:pt idx="190">
                  <c:v>1.138703321252206</c:v>
                </c:pt>
                <c:pt idx="191">
                  <c:v>1.1683634121011715</c:v>
                </c:pt>
                <c:pt idx="192">
                  <c:v>1.1366171289192459</c:v>
                </c:pt>
                <c:pt idx="193">
                  <c:v>1.149407333966056</c:v>
                </c:pt>
                <c:pt idx="194">
                  <c:v>1.1304822000324213</c:v>
                </c:pt>
                <c:pt idx="195">
                  <c:v>0.96580126304621516</c:v>
                </c:pt>
                <c:pt idx="196">
                  <c:v>0.92926970807176645</c:v>
                </c:pt>
                <c:pt idx="197">
                  <c:v>0.88884830844879281</c:v>
                </c:pt>
                <c:pt idx="198">
                  <c:v>0.87944716654947075</c:v>
                </c:pt>
                <c:pt idx="199">
                  <c:v>0.77618999445645476</c:v>
                </c:pt>
                <c:pt idx="200">
                  <c:v>0.8133192012174113</c:v>
                </c:pt>
                <c:pt idx="201">
                  <c:v>0.66552005057674535</c:v>
                </c:pt>
                <c:pt idx="202">
                  <c:v>0.61396323217092008</c:v>
                </c:pt>
                <c:pt idx="203">
                  <c:v>0.65427399799028718</c:v>
                </c:pt>
                <c:pt idx="204">
                  <c:v>0.51482648729263358</c:v>
                </c:pt>
                <c:pt idx="205">
                  <c:v>0.55195569405359124</c:v>
                </c:pt>
                <c:pt idx="206">
                  <c:v>0.29424856884970874</c:v>
                </c:pt>
                <c:pt idx="207">
                  <c:v>0.2524899829170395</c:v>
                </c:pt>
                <c:pt idx="208">
                  <c:v>0.28032806778979946</c:v>
                </c:pt>
                <c:pt idx="209">
                  <c:v>0.18408519762016828</c:v>
                </c:pt>
                <c:pt idx="210">
                  <c:v>0.30134216697493876</c:v>
                </c:pt>
                <c:pt idx="211">
                  <c:v>0.35377484204073606</c:v>
                </c:pt>
                <c:pt idx="212">
                  <c:v>0.30877214763403904</c:v>
                </c:pt>
                <c:pt idx="213">
                  <c:v>0.38268040324463914</c:v>
                </c:pt>
                <c:pt idx="214">
                  <c:v>0.38898043401467497</c:v>
                </c:pt>
                <c:pt idx="215">
                  <c:v>0.41198359295898568</c:v>
                </c:pt>
                <c:pt idx="216">
                  <c:v>0.51942099667379416</c:v>
                </c:pt>
                <c:pt idx="217">
                  <c:v>0.54401230376712784</c:v>
                </c:pt>
                <c:pt idx="218">
                  <c:v>0.46670948516016253</c:v>
                </c:pt>
                <c:pt idx="219">
                  <c:v>0.44473987139724858</c:v>
                </c:pt>
                <c:pt idx="220">
                  <c:v>0.3293451733065238</c:v>
                </c:pt>
                <c:pt idx="221">
                  <c:v>0.3066133923195844</c:v>
                </c:pt>
                <c:pt idx="222">
                  <c:v>0.32921892275526998</c:v>
                </c:pt>
                <c:pt idx="223">
                  <c:v>0.34188207164393836</c:v>
                </c:pt>
                <c:pt idx="224">
                  <c:v>5.7664577691693975E-3</c:v>
                </c:pt>
                <c:pt idx="225">
                  <c:v>-0.59998657088294227</c:v>
                </c:pt>
                <c:pt idx="226">
                  <c:v>-0.618152793650809</c:v>
                </c:pt>
                <c:pt idx="227">
                  <c:v>-0.78267103659077053</c:v>
                </c:pt>
                <c:pt idx="228">
                  <c:v>9.6657265791801894E-3</c:v>
                </c:pt>
                <c:pt idx="229">
                  <c:v>-0.22444918716621598</c:v>
                </c:pt>
                <c:pt idx="230">
                  <c:v>-0.1890679459299125</c:v>
                </c:pt>
                <c:pt idx="231">
                  <c:v>-1.4095582860537137E-2</c:v>
                </c:pt>
                <c:pt idx="232">
                  <c:v>-7.3763560765535807E-2</c:v>
                </c:pt>
                <c:pt idx="233">
                  <c:v>-0.26427316448975979</c:v>
                </c:pt>
                <c:pt idx="234">
                  <c:v>-0.23565274573841855</c:v>
                </c:pt>
                <c:pt idx="235">
                  <c:v>-0.37200485627403224</c:v>
                </c:pt>
                <c:pt idx="236">
                  <c:v>-0.21326707955231572</c:v>
                </c:pt>
                <c:pt idx="237">
                  <c:v>-9.9468909890517931E-2</c:v>
                </c:pt>
                <c:pt idx="238">
                  <c:v>8.7616262357357311E-3</c:v>
                </c:pt>
                <c:pt idx="239">
                  <c:v>0.10307273717529752</c:v>
                </c:pt>
                <c:pt idx="240">
                  <c:v>0.1202310219495013</c:v>
                </c:pt>
                <c:pt idx="241">
                  <c:v>0.18869195604819722</c:v>
                </c:pt>
                <c:pt idx="242">
                  <c:v>0.19710089651486951</c:v>
                </c:pt>
                <c:pt idx="243">
                  <c:v>0.2305646809547155</c:v>
                </c:pt>
                <c:pt idx="244">
                  <c:v>0.33640899089389031</c:v>
                </c:pt>
                <c:pt idx="245">
                  <c:v>0.32771709882540789</c:v>
                </c:pt>
                <c:pt idx="246">
                  <c:v>0.31266201278423233</c:v>
                </c:pt>
                <c:pt idx="247">
                  <c:v>0.39026999554770048</c:v>
                </c:pt>
                <c:pt idx="248">
                  <c:v>0.46231019307113685</c:v>
                </c:pt>
                <c:pt idx="249">
                  <c:v>0.51486333186870725</c:v>
                </c:pt>
                <c:pt idx="250">
                  <c:v>0.69225423131856223</c:v>
                </c:pt>
                <c:pt idx="251">
                  <c:v>0.73321257546456575</c:v>
                </c:pt>
                <c:pt idx="252">
                  <c:v>0.73567592106701629</c:v>
                </c:pt>
                <c:pt idx="253">
                  <c:v>0.81844008784392464</c:v>
                </c:pt>
                <c:pt idx="254">
                  <c:v>0.88770829449609434</c:v>
                </c:pt>
                <c:pt idx="255">
                  <c:v>0.85643199719539909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54-47D3-AF1C-A362AF45E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baseline="0" dirty="0"/>
              <a:t>PSVQR vs real data</a:t>
            </a:r>
            <a:r>
              <a:rPr lang="zh-TW" altLang="en-US" sz="1600" baseline="0" dirty="0"/>
              <a:t> </a:t>
            </a:r>
            <a:r>
              <a:rPr lang="en-US" altLang="zh-TW" sz="1600" baseline="0" dirty="0"/>
              <a:t>and </a:t>
            </a:r>
            <a:r>
              <a:rPr lang="en-US" altLang="zh-TW" sz="1600" baseline="0" dirty="0" err="1"/>
              <a:t>arima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33255357664600849"/>
          <c:y val="1.16719090693950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  <c:extLst>
          <c:ext xmlns:c15="http://schemas.microsoft.com/office/drawing/2012/chart" uri="{02D57815-91ED-43cb-92C2-25804820EDAC}">
            <c15:filteredBarSeries>
              <c15:ser>
                <c:idx val="2"/>
                <c:order val="1"/>
                <c:tx>
                  <c:v>CP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Testing!$J$3:$J$65</c15:sqref>
                        </c15:formulaRef>
                      </c:ext>
                    </c:extLst>
                    <c:numCache>
                      <c:formatCode>m/d/yyyy</c:formatCode>
                      <c:ptCount val="63"/>
                      <c:pt idx="0">
                        <c:v>45775</c:v>
                      </c:pt>
                      <c:pt idx="1">
                        <c:v>45776</c:v>
                      </c:pt>
                      <c:pt idx="2">
                        <c:v>45777</c:v>
                      </c:pt>
                      <c:pt idx="3">
                        <c:v>45778</c:v>
                      </c:pt>
                      <c:pt idx="4">
                        <c:v>45779</c:v>
                      </c:pt>
                      <c:pt idx="5">
                        <c:v>45782</c:v>
                      </c:pt>
                      <c:pt idx="6">
                        <c:v>45783</c:v>
                      </c:pt>
                      <c:pt idx="7">
                        <c:v>45784</c:v>
                      </c:pt>
                      <c:pt idx="8">
                        <c:v>45785</c:v>
                      </c:pt>
                      <c:pt idx="9">
                        <c:v>45786</c:v>
                      </c:pt>
                      <c:pt idx="10">
                        <c:v>45789</c:v>
                      </c:pt>
                      <c:pt idx="11">
                        <c:v>45790</c:v>
                      </c:pt>
                      <c:pt idx="12">
                        <c:v>45791</c:v>
                      </c:pt>
                      <c:pt idx="13">
                        <c:v>45792</c:v>
                      </c:pt>
                      <c:pt idx="14">
                        <c:v>45793</c:v>
                      </c:pt>
                      <c:pt idx="15">
                        <c:v>45796</c:v>
                      </c:pt>
                      <c:pt idx="16">
                        <c:v>45797</c:v>
                      </c:pt>
                      <c:pt idx="17">
                        <c:v>45798</c:v>
                      </c:pt>
                      <c:pt idx="18">
                        <c:v>45799</c:v>
                      </c:pt>
                      <c:pt idx="19">
                        <c:v>45800</c:v>
                      </c:pt>
                      <c:pt idx="20">
                        <c:v>45804</c:v>
                      </c:pt>
                      <c:pt idx="21">
                        <c:v>45805</c:v>
                      </c:pt>
                      <c:pt idx="22">
                        <c:v>45806</c:v>
                      </c:pt>
                      <c:pt idx="23">
                        <c:v>45807</c:v>
                      </c:pt>
                      <c:pt idx="24">
                        <c:v>45810</c:v>
                      </c:pt>
                      <c:pt idx="25">
                        <c:v>45811</c:v>
                      </c:pt>
                      <c:pt idx="26">
                        <c:v>45812</c:v>
                      </c:pt>
                      <c:pt idx="27">
                        <c:v>45813</c:v>
                      </c:pt>
                      <c:pt idx="28">
                        <c:v>45814</c:v>
                      </c:pt>
                      <c:pt idx="29">
                        <c:v>45817</c:v>
                      </c:pt>
                      <c:pt idx="30">
                        <c:v>45818</c:v>
                      </c:pt>
                      <c:pt idx="31">
                        <c:v>45819</c:v>
                      </c:pt>
                      <c:pt idx="32">
                        <c:v>45820</c:v>
                      </c:pt>
                      <c:pt idx="33">
                        <c:v>45821</c:v>
                      </c:pt>
                      <c:pt idx="34">
                        <c:v>45824</c:v>
                      </c:pt>
                      <c:pt idx="35">
                        <c:v>45825</c:v>
                      </c:pt>
                      <c:pt idx="36">
                        <c:v>45826</c:v>
                      </c:pt>
                      <c:pt idx="37">
                        <c:v>45828</c:v>
                      </c:pt>
                      <c:pt idx="38">
                        <c:v>45831</c:v>
                      </c:pt>
                      <c:pt idx="39">
                        <c:v>45832</c:v>
                      </c:pt>
                      <c:pt idx="40">
                        <c:v>45833</c:v>
                      </c:pt>
                      <c:pt idx="41">
                        <c:v>45834</c:v>
                      </c:pt>
                      <c:pt idx="42">
                        <c:v>45835</c:v>
                      </c:pt>
                      <c:pt idx="43">
                        <c:v>45838</c:v>
                      </c:pt>
                      <c:pt idx="44">
                        <c:v>45839</c:v>
                      </c:pt>
                      <c:pt idx="45">
                        <c:v>45840</c:v>
                      </c:pt>
                      <c:pt idx="46">
                        <c:v>45841</c:v>
                      </c:pt>
                      <c:pt idx="47">
                        <c:v>45845</c:v>
                      </c:pt>
                      <c:pt idx="48">
                        <c:v>45846</c:v>
                      </c:pt>
                      <c:pt idx="49">
                        <c:v>45847</c:v>
                      </c:pt>
                      <c:pt idx="50">
                        <c:v>45848</c:v>
                      </c:pt>
                      <c:pt idx="51">
                        <c:v>45849</c:v>
                      </c:pt>
                      <c:pt idx="52">
                        <c:v>45852</c:v>
                      </c:pt>
                      <c:pt idx="53">
                        <c:v>45853</c:v>
                      </c:pt>
                      <c:pt idx="54">
                        <c:v>45854</c:v>
                      </c:pt>
                      <c:pt idx="55">
                        <c:v>45855</c:v>
                      </c:pt>
                      <c:pt idx="56">
                        <c:v>45856</c:v>
                      </c:pt>
                      <c:pt idx="57">
                        <c:v>45859</c:v>
                      </c:pt>
                      <c:pt idx="58">
                        <c:v>45860</c:v>
                      </c:pt>
                      <c:pt idx="59">
                        <c:v>45861</c:v>
                      </c:pt>
                      <c:pt idx="60">
                        <c:v>45862</c:v>
                      </c:pt>
                      <c:pt idx="61">
                        <c:v>45863</c:v>
                      </c:pt>
                      <c:pt idx="62">
                        <c:v>45866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Testing!$O$3:$O$65</c15:sqref>
                        </c15:formulaRef>
                      </c:ext>
                    </c:extLst>
                    <c:numCache>
                      <c:formatCode>General</c:formatCode>
                      <c:ptCount val="6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1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1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1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1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1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3.1550794330333547E-7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0893-417E-9F68-8E5F0FFD2103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0"/>
          <c:order val="0"/>
          <c:tx>
            <c:strRef>
              <c:f>Testing!$B$2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Testing!$J$3:$J$65</c:f>
              <c:numCache>
                <c:formatCode>m/d/yyyy</c:formatCode>
                <c:ptCount val="63"/>
                <c:pt idx="0">
                  <c:v>45775</c:v>
                </c:pt>
                <c:pt idx="1">
                  <c:v>45776</c:v>
                </c:pt>
                <c:pt idx="2">
                  <c:v>45777</c:v>
                </c:pt>
                <c:pt idx="3">
                  <c:v>45778</c:v>
                </c:pt>
                <c:pt idx="4">
                  <c:v>45779</c:v>
                </c:pt>
                <c:pt idx="5">
                  <c:v>45782</c:v>
                </c:pt>
                <c:pt idx="6">
                  <c:v>45783</c:v>
                </c:pt>
                <c:pt idx="7">
                  <c:v>45784</c:v>
                </c:pt>
                <c:pt idx="8">
                  <c:v>45785</c:v>
                </c:pt>
                <c:pt idx="9">
                  <c:v>45786</c:v>
                </c:pt>
                <c:pt idx="10">
                  <c:v>45789</c:v>
                </c:pt>
                <c:pt idx="11">
                  <c:v>45790</c:v>
                </c:pt>
                <c:pt idx="12">
                  <c:v>45791</c:v>
                </c:pt>
                <c:pt idx="13">
                  <c:v>45792</c:v>
                </c:pt>
                <c:pt idx="14">
                  <c:v>45793</c:v>
                </c:pt>
                <c:pt idx="15">
                  <c:v>45796</c:v>
                </c:pt>
                <c:pt idx="16">
                  <c:v>45797</c:v>
                </c:pt>
                <c:pt idx="17">
                  <c:v>45798</c:v>
                </c:pt>
                <c:pt idx="18">
                  <c:v>45799</c:v>
                </c:pt>
                <c:pt idx="19">
                  <c:v>45800</c:v>
                </c:pt>
                <c:pt idx="20">
                  <c:v>45804</c:v>
                </c:pt>
                <c:pt idx="21">
                  <c:v>45805</c:v>
                </c:pt>
                <c:pt idx="22">
                  <c:v>45806</c:v>
                </c:pt>
                <c:pt idx="23">
                  <c:v>45807</c:v>
                </c:pt>
                <c:pt idx="24">
                  <c:v>45810</c:v>
                </c:pt>
                <c:pt idx="25">
                  <c:v>45811</c:v>
                </c:pt>
                <c:pt idx="26">
                  <c:v>45812</c:v>
                </c:pt>
                <c:pt idx="27">
                  <c:v>45813</c:v>
                </c:pt>
                <c:pt idx="28">
                  <c:v>45814</c:v>
                </c:pt>
                <c:pt idx="29">
                  <c:v>45817</c:v>
                </c:pt>
                <c:pt idx="30">
                  <c:v>45818</c:v>
                </c:pt>
                <c:pt idx="31">
                  <c:v>45819</c:v>
                </c:pt>
                <c:pt idx="32">
                  <c:v>45820</c:v>
                </c:pt>
                <c:pt idx="33">
                  <c:v>45821</c:v>
                </c:pt>
                <c:pt idx="34">
                  <c:v>45824</c:v>
                </c:pt>
                <c:pt idx="35">
                  <c:v>45825</c:v>
                </c:pt>
                <c:pt idx="36">
                  <c:v>45826</c:v>
                </c:pt>
                <c:pt idx="37">
                  <c:v>45828</c:v>
                </c:pt>
                <c:pt idx="38">
                  <c:v>45831</c:v>
                </c:pt>
                <c:pt idx="39">
                  <c:v>45832</c:v>
                </c:pt>
                <c:pt idx="40">
                  <c:v>45833</c:v>
                </c:pt>
                <c:pt idx="41">
                  <c:v>45834</c:v>
                </c:pt>
                <c:pt idx="42">
                  <c:v>45835</c:v>
                </c:pt>
                <c:pt idx="43">
                  <c:v>45838</c:v>
                </c:pt>
                <c:pt idx="44">
                  <c:v>45839</c:v>
                </c:pt>
                <c:pt idx="45">
                  <c:v>45840</c:v>
                </c:pt>
                <c:pt idx="46">
                  <c:v>45841</c:v>
                </c:pt>
                <c:pt idx="47">
                  <c:v>45845</c:v>
                </c:pt>
                <c:pt idx="48">
                  <c:v>45846</c:v>
                </c:pt>
                <c:pt idx="49">
                  <c:v>45847</c:v>
                </c:pt>
                <c:pt idx="50">
                  <c:v>45848</c:v>
                </c:pt>
                <c:pt idx="51">
                  <c:v>45849</c:v>
                </c:pt>
                <c:pt idx="52">
                  <c:v>45852</c:v>
                </c:pt>
                <c:pt idx="53">
                  <c:v>45853</c:v>
                </c:pt>
                <c:pt idx="54">
                  <c:v>45854</c:v>
                </c:pt>
                <c:pt idx="55">
                  <c:v>45855</c:v>
                </c:pt>
                <c:pt idx="56">
                  <c:v>45856</c:v>
                </c:pt>
                <c:pt idx="57">
                  <c:v>45859</c:v>
                </c:pt>
                <c:pt idx="58">
                  <c:v>45860</c:v>
                </c:pt>
                <c:pt idx="59">
                  <c:v>45861</c:v>
                </c:pt>
                <c:pt idx="60">
                  <c:v>45862</c:v>
                </c:pt>
                <c:pt idx="61">
                  <c:v>45863</c:v>
                </c:pt>
                <c:pt idx="62">
                  <c:v>45866</c:v>
                </c:pt>
              </c:numCache>
            </c:numRef>
          </c:cat>
          <c:val>
            <c:numRef>
              <c:f>Testing!$K$3:$K$65</c:f>
              <c:numCache>
                <c:formatCode>General</c:formatCode>
                <c:ptCount val="63"/>
                <c:pt idx="0">
                  <c:v>1.1336535246739929</c:v>
                </c:pt>
                <c:pt idx="1">
                  <c:v>0.95920313453208295</c:v>
                </c:pt>
                <c:pt idx="2">
                  <c:v>0.90926970808127805</c:v>
                </c:pt>
                <c:pt idx="3">
                  <c:v>0.86247782641975967</c:v>
                </c:pt>
                <c:pt idx="4">
                  <c:v>0.86383154662896133</c:v>
                </c:pt>
                <c:pt idx="5">
                  <c:v>0.70592526573452796</c:v>
                </c:pt>
                <c:pt idx="6">
                  <c:v>0.86122447244668332</c:v>
                </c:pt>
                <c:pt idx="7">
                  <c:v>0.68612292574844869</c:v>
                </c:pt>
                <c:pt idx="8">
                  <c:v>0.56651901171352403</c:v>
                </c:pt>
                <c:pt idx="9">
                  <c:v>0.67427399798605148</c:v>
                </c:pt>
                <c:pt idx="10">
                  <c:v>0.5002919836127262</c:v>
                </c:pt>
                <c:pt idx="11">
                  <c:v>0.5532339491903101</c:v>
                </c:pt>
                <c:pt idx="12">
                  <c:v>0.29313770422151397</c:v>
                </c:pt>
                <c:pt idx="13">
                  <c:v>0.22213063212704329</c:v>
                </c:pt>
                <c:pt idx="14">
                  <c:v>0.26763570440344359</c:v>
                </c:pt>
                <c:pt idx="15">
                  <c:v>0.13765490073595879</c:v>
                </c:pt>
                <c:pt idx="16">
                  <c:v>0.33387986820309212</c:v>
                </c:pt>
                <c:pt idx="17">
                  <c:v>0.39434195761913438</c:v>
                </c:pt>
                <c:pt idx="18">
                  <c:v>0.29330498128172278</c:v>
                </c:pt>
                <c:pt idx="19">
                  <c:v>0.39462592062865948</c:v>
                </c:pt>
                <c:pt idx="20">
                  <c:v>0.3739039648042618</c:v>
                </c:pt>
                <c:pt idx="21">
                  <c:v>0.38170805165224531</c:v>
                </c:pt>
                <c:pt idx="22">
                  <c:v>0.54883823444228763</c:v>
                </c:pt>
                <c:pt idx="23">
                  <c:v>0.56401230376737133</c:v>
                </c:pt>
                <c:pt idx="24">
                  <c:v>0.45630790860573628</c:v>
                </c:pt>
                <c:pt idx="25">
                  <c:v>0.42473987139453451</c:v>
                </c:pt>
                <c:pt idx="26">
                  <c:v>0.23695382761851841</c:v>
                </c:pt>
                <c:pt idx="27">
                  <c:v>0.28860898381098421</c:v>
                </c:pt>
                <c:pt idx="28">
                  <c:v>0.32407008860392272</c:v>
                </c:pt>
                <c:pt idx="29">
                  <c:v>0.38740689549857688</c:v>
                </c:pt>
                <c:pt idx="30">
                  <c:v>-7.1237428110105333E-2</c:v>
                </c:pt>
                <c:pt idx="31">
                  <c:v>-0.61007927029682563</c:v>
                </c:pt>
                <c:pt idx="32">
                  <c:v>-0.62984897085652258</c:v>
                </c:pt>
                <c:pt idx="33">
                  <c:v>-0.76267103659057767</c:v>
                </c:pt>
                <c:pt idx="34">
                  <c:v>2.9665726579139198E-2</c:v>
                </c:pt>
                <c:pt idx="35">
                  <c:v>-0.28592896703862641</c:v>
                </c:pt>
                <c:pt idx="36">
                  <c:v>-0.12665264622180031</c:v>
                </c:pt>
                <c:pt idx="37">
                  <c:v>-5.5444841655079062E-2</c:v>
                </c:pt>
                <c:pt idx="38">
                  <c:v>-7.1053831336705467E-2</c:v>
                </c:pt>
                <c:pt idx="39">
                  <c:v>-0.27314410372471959</c:v>
                </c:pt>
                <c:pt idx="40">
                  <c:v>-0.26144613330934008</c:v>
                </c:pt>
                <c:pt idx="41">
                  <c:v>-0.46950289284001989</c:v>
                </c:pt>
                <c:pt idx="42">
                  <c:v>-0.25299088990503182</c:v>
                </c:pt>
                <c:pt idx="43">
                  <c:v>-0.1057634133371939</c:v>
                </c:pt>
                <c:pt idx="44">
                  <c:v>7.6240556055215958E-2</c:v>
                </c:pt>
                <c:pt idx="45">
                  <c:v>0.14382130436521551</c:v>
                </c:pt>
                <c:pt idx="46">
                  <c:v>0.14973720039698879</c:v>
                </c:pt>
                <c:pt idx="47">
                  <c:v>0.2033474582297482</c:v>
                </c:pt>
                <c:pt idx="48">
                  <c:v>0.21710089652154671</c:v>
                </c:pt>
                <c:pt idx="49">
                  <c:v>0.27572457024661168</c:v>
                </c:pt>
                <c:pt idx="50">
                  <c:v>0.41364328241024689</c:v>
                </c:pt>
                <c:pt idx="51">
                  <c:v>0.35299759622080468</c:v>
                </c:pt>
                <c:pt idx="52">
                  <c:v>0.28035365689326691</c:v>
                </c:pt>
                <c:pt idx="53">
                  <c:v>0.32107868517599419</c:v>
                </c:pt>
                <c:pt idx="54">
                  <c:v>0.37565833397230503</c:v>
                </c:pt>
                <c:pt idx="55">
                  <c:v>0.36892400432399802</c:v>
                </c:pt>
                <c:pt idx="56">
                  <c:v>0.67688107216832949</c:v>
                </c:pt>
                <c:pt idx="57">
                  <c:v>0.747670276091699</c:v>
                </c:pt>
                <c:pt idx="58">
                  <c:v>0.75774769898720251</c:v>
                </c:pt>
                <c:pt idx="59">
                  <c:v>0.7984400878435477</c:v>
                </c:pt>
                <c:pt idx="60">
                  <c:v>0.86770829449750686</c:v>
                </c:pt>
                <c:pt idx="61">
                  <c:v>0.87643199718380871</c:v>
                </c:pt>
                <c:pt idx="62">
                  <c:v>0.83776162079184058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93-417E-9F68-8E5F0FFD2103}"/>
            </c:ext>
          </c:extLst>
        </c:ser>
        <c:ser>
          <c:idx val="3"/>
          <c:order val="2"/>
          <c:tx>
            <c:strRef>
              <c:f>Testing!$M$2</c:f>
              <c:strCache>
                <c:ptCount val="1"/>
                <c:pt idx="0">
                  <c:v>arima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Testing!$J$3:$J$65</c:f>
              <c:numCache>
                <c:formatCode>m/d/yyyy</c:formatCode>
                <c:ptCount val="63"/>
                <c:pt idx="0">
                  <c:v>45775</c:v>
                </c:pt>
                <c:pt idx="1">
                  <c:v>45776</c:v>
                </c:pt>
                <c:pt idx="2">
                  <c:v>45777</c:v>
                </c:pt>
                <c:pt idx="3">
                  <c:v>45778</c:v>
                </c:pt>
                <c:pt idx="4">
                  <c:v>45779</c:v>
                </c:pt>
                <c:pt idx="5">
                  <c:v>45782</c:v>
                </c:pt>
                <c:pt idx="6">
                  <c:v>45783</c:v>
                </c:pt>
                <c:pt idx="7">
                  <c:v>45784</c:v>
                </c:pt>
                <c:pt idx="8">
                  <c:v>45785</c:v>
                </c:pt>
                <c:pt idx="9">
                  <c:v>45786</c:v>
                </c:pt>
                <c:pt idx="10">
                  <c:v>45789</c:v>
                </c:pt>
                <c:pt idx="11">
                  <c:v>45790</c:v>
                </c:pt>
                <c:pt idx="12">
                  <c:v>45791</c:v>
                </c:pt>
                <c:pt idx="13">
                  <c:v>45792</c:v>
                </c:pt>
                <c:pt idx="14">
                  <c:v>45793</c:v>
                </c:pt>
                <c:pt idx="15">
                  <c:v>45796</c:v>
                </c:pt>
                <c:pt idx="16">
                  <c:v>45797</c:v>
                </c:pt>
                <c:pt idx="17">
                  <c:v>45798</c:v>
                </c:pt>
                <c:pt idx="18">
                  <c:v>45799</c:v>
                </c:pt>
                <c:pt idx="19">
                  <c:v>45800</c:v>
                </c:pt>
                <c:pt idx="20">
                  <c:v>45804</c:v>
                </c:pt>
                <c:pt idx="21">
                  <c:v>45805</c:v>
                </c:pt>
                <c:pt idx="22">
                  <c:v>45806</c:v>
                </c:pt>
                <c:pt idx="23">
                  <c:v>45807</c:v>
                </c:pt>
                <c:pt idx="24">
                  <c:v>45810</c:v>
                </c:pt>
                <c:pt idx="25">
                  <c:v>45811</c:v>
                </c:pt>
                <c:pt idx="26">
                  <c:v>45812</c:v>
                </c:pt>
                <c:pt idx="27">
                  <c:v>45813</c:v>
                </c:pt>
                <c:pt idx="28">
                  <c:v>45814</c:v>
                </c:pt>
                <c:pt idx="29">
                  <c:v>45817</c:v>
                </c:pt>
                <c:pt idx="30">
                  <c:v>45818</c:v>
                </c:pt>
                <c:pt idx="31">
                  <c:v>45819</c:v>
                </c:pt>
                <c:pt idx="32">
                  <c:v>45820</c:v>
                </c:pt>
                <c:pt idx="33">
                  <c:v>45821</c:v>
                </c:pt>
                <c:pt idx="34">
                  <c:v>45824</c:v>
                </c:pt>
                <c:pt idx="35">
                  <c:v>45825</c:v>
                </c:pt>
                <c:pt idx="36">
                  <c:v>45826</c:v>
                </c:pt>
                <c:pt idx="37">
                  <c:v>45828</c:v>
                </c:pt>
                <c:pt idx="38">
                  <c:v>45831</c:v>
                </c:pt>
                <c:pt idx="39">
                  <c:v>45832</c:v>
                </c:pt>
                <c:pt idx="40">
                  <c:v>45833</c:v>
                </c:pt>
                <c:pt idx="41">
                  <c:v>45834</c:v>
                </c:pt>
                <c:pt idx="42">
                  <c:v>45835</c:v>
                </c:pt>
                <c:pt idx="43">
                  <c:v>45838</c:v>
                </c:pt>
                <c:pt idx="44">
                  <c:v>45839</c:v>
                </c:pt>
                <c:pt idx="45">
                  <c:v>45840</c:v>
                </c:pt>
                <c:pt idx="46">
                  <c:v>45841</c:v>
                </c:pt>
                <c:pt idx="47">
                  <c:v>45845</c:v>
                </c:pt>
                <c:pt idx="48">
                  <c:v>45846</c:v>
                </c:pt>
                <c:pt idx="49">
                  <c:v>45847</c:v>
                </c:pt>
                <c:pt idx="50">
                  <c:v>45848</c:v>
                </c:pt>
                <c:pt idx="51">
                  <c:v>45849</c:v>
                </c:pt>
                <c:pt idx="52">
                  <c:v>45852</c:v>
                </c:pt>
                <c:pt idx="53">
                  <c:v>45853</c:v>
                </c:pt>
                <c:pt idx="54">
                  <c:v>45854</c:v>
                </c:pt>
                <c:pt idx="55">
                  <c:v>45855</c:v>
                </c:pt>
                <c:pt idx="56">
                  <c:v>45856</c:v>
                </c:pt>
                <c:pt idx="57">
                  <c:v>45859</c:v>
                </c:pt>
                <c:pt idx="58">
                  <c:v>45860</c:v>
                </c:pt>
                <c:pt idx="59">
                  <c:v>45861</c:v>
                </c:pt>
                <c:pt idx="60">
                  <c:v>45862</c:v>
                </c:pt>
                <c:pt idx="61">
                  <c:v>45863</c:v>
                </c:pt>
                <c:pt idx="62">
                  <c:v>45866</c:v>
                </c:pt>
              </c:numCache>
            </c:numRef>
          </c:cat>
          <c:val>
            <c:numRef>
              <c:f>Testing!$M$3:$M$65</c:f>
              <c:numCache>
                <c:formatCode>General</c:formatCode>
                <c:ptCount val="63"/>
                <c:pt idx="0">
                  <c:v>1.1774065554570059</c:v>
                </c:pt>
                <c:pt idx="1">
                  <c:v>1.131280524188212</c:v>
                </c:pt>
                <c:pt idx="2">
                  <c:v>0.95163646697566606</c:v>
                </c:pt>
                <c:pt idx="3">
                  <c:v>0.90594697312414096</c:v>
                </c:pt>
                <c:pt idx="4">
                  <c:v>0.85896133566172261</c:v>
                </c:pt>
                <c:pt idx="5">
                  <c:v>0.86215597831254176</c:v>
                </c:pt>
                <c:pt idx="6">
                  <c:v>0.69892977081199303</c:v>
                </c:pt>
                <c:pt idx="7">
                  <c:v>0.86357237334676973</c:v>
                </c:pt>
                <c:pt idx="8">
                  <c:v>0.68469165976366497</c:v>
                </c:pt>
                <c:pt idx="9">
                  <c:v>0.56466866827930329</c:v>
                </c:pt>
                <c:pt idx="10">
                  <c:v>0.67517134022207304</c:v>
                </c:pt>
                <c:pt idx="11">
                  <c:v>0.50141671032995672</c:v>
                </c:pt>
                <c:pt idx="12">
                  <c:v>0.55351976375936618</c:v>
                </c:pt>
                <c:pt idx="13">
                  <c:v>0.29976197193877402</c:v>
                </c:pt>
                <c:pt idx="14">
                  <c:v>0.2264023367826648</c:v>
                </c:pt>
                <c:pt idx="15">
                  <c:v>0.2711419281801899</c:v>
                </c:pt>
                <c:pt idx="16">
                  <c:v>0.14282694566390389</c:v>
                </c:pt>
                <c:pt idx="17">
                  <c:v>0.33338952768113922</c:v>
                </c:pt>
                <c:pt idx="18">
                  <c:v>0.39594075126280459</c:v>
                </c:pt>
                <c:pt idx="19">
                  <c:v>0.2976949634938062</c:v>
                </c:pt>
                <c:pt idx="20">
                  <c:v>0.3948730708604129</c:v>
                </c:pt>
                <c:pt idx="21">
                  <c:v>0.37675180673799341</c:v>
                </c:pt>
                <c:pt idx="22">
                  <c:v>0.38414616240631289</c:v>
                </c:pt>
                <c:pt idx="23">
                  <c:v>0.54605062735199206</c:v>
                </c:pt>
                <c:pt idx="24">
                  <c:v>0.56391967455286895</c:v>
                </c:pt>
                <c:pt idx="25">
                  <c:v>0.45991193519913848</c:v>
                </c:pt>
                <c:pt idx="26">
                  <c:v>0.42697974047548282</c:v>
                </c:pt>
                <c:pt idx="27">
                  <c:v>0.2437106852337369</c:v>
                </c:pt>
                <c:pt idx="28">
                  <c:v>0.29101567498708242</c:v>
                </c:pt>
                <c:pt idx="29">
                  <c:v>0.32649612566058728</c:v>
                </c:pt>
                <c:pt idx="30">
                  <c:v>0.38835956838172742</c:v>
                </c:pt>
                <c:pt idx="31">
                  <c:v>-4.8914208267315677E-2</c:v>
                </c:pt>
                <c:pt idx="32">
                  <c:v>-0.64116408774644618</c:v>
                </c:pt>
                <c:pt idx="33">
                  <c:v>-0.61401824024984653</c:v>
                </c:pt>
                <c:pt idx="34">
                  <c:v>-0.76110003517411817</c:v>
                </c:pt>
                <c:pt idx="35">
                  <c:v>8.0920447317516742E-2</c:v>
                </c:pt>
                <c:pt idx="36">
                  <c:v>-0.26021196315097112</c:v>
                </c:pt>
                <c:pt idx="37">
                  <c:v>-0.1218052943475066</c:v>
                </c:pt>
                <c:pt idx="38">
                  <c:v>-4.8187702984229919E-2</c:v>
                </c:pt>
                <c:pt idx="39">
                  <c:v>-5.8530331918969107E-2</c:v>
                </c:pt>
                <c:pt idx="40">
                  <c:v>-0.24930936908179549</c:v>
                </c:pt>
                <c:pt idx="41">
                  <c:v>-0.2454049145522797</c:v>
                </c:pt>
                <c:pt idx="42">
                  <c:v>-0.43894294827780062</c:v>
                </c:pt>
                <c:pt idx="43">
                  <c:v>-0.24711595821184781</c:v>
                </c:pt>
                <c:pt idx="44">
                  <c:v>-9.7827021119852475E-2</c:v>
                </c:pt>
                <c:pt idx="45">
                  <c:v>8.0137463129560549E-2</c:v>
                </c:pt>
                <c:pt idx="46">
                  <c:v>0.15209102169926261</c:v>
                </c:pt>
                <c:pt idx="47">
                  <c:v>0.15996178849534609</c:v>
                </c:pt>
                <c:pt idx="48">
                  <c:v>0.20982689589686521</c:v>
                </c:pt>
                <c:pt idx="49">
                  <c:v>0.22484758222170939</c:v>
                </c:pt>
                <c:pt idx="50">
                  <c:v>0.28059133146531989</c:v>
                </c:pt>
                <c:pt idx="51">
                  <c:v>0.41139068403533507</c:v>
                </c:pt>
                <c:pt idx="52">
                  <c:v>0.35955478044367412</c:v>
                </c:pt>
                <c:pt idx="53">
                  <c:v>0.29073353950550801</c:v>
                </c:pt>
                <c:pt idx="54">
                  <c:v>0.32631917019432161</c:v>
                </c:pt>
                <c:pt idx="55">
                  <c:v>0.37816011520620402</c:v>
                </c:pt>
                <c:pt idx="56">
                  <c:v>0.37357335586884388</c:v>
                </c:pt>
                <c:pt idx="57">
                  <c:v>0.65914628640740192</c:v>
                </c:pt>
                <c:pt idx="58">
                  <c:v>0.73735372005999666</c:v>
                </c:pt>
                <c:pt idx="59">
                  <c:v>0.74937815767094917</c:v>
                </c:pt>
                <c:pt idx="60">
                  <c:v>0.78806134953518048</c:v>
                </c:pt>
                <c:pt idx="61">
                  <c:v>0.85448247188462378</c:v>
                </c:pt>
                <c:pt idx="62">
                  <c:v>0.86482150030985849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93-417E-9F68-8E5F0FFD2103}"/>
            </c:ext>
          </c:extLst>
        </c:ser>
        <c:ser>
          <c:idx val="1"/>
          <c:order val="3"/>
          <c:tx>
            <c:v>PSVQR</c:v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2225">
                <a:solidFill>
                  <a:schemeClr val="accent2"/>
                </a:solidFill>
              </a:ln>
              <a:effectLst/>
            </c:spPr>
          </c:marker>
          <c:cat>
            <c:numRef>
              <c:f>Testing!$J$3:$J$65</c:f>
              <c:numCache>
                <c:formatCode>m/d/yyyy</c:formatCode>
                <c:ptCount val="63"/>
                <c:pt idx="0">
                  <c:v>45775</c:v>
                </c:pt>
                <c:pt idx="1">
                  <c:v>45776</c:v>
                </c:pt>
                <c:pt idx="2">
                  <c:v>45777</c:v>
                </c:pt>
                <c:pt idx="3">
                  <c:v>45778</c:v>
                </c:pt>
                <c:pt idx="4">
                  <c:v>45779</c:v>
                </c:pt>
                <c:pt idx="5">
                  <c:v>45782</c:v>
                </c:pt>
                <c:pt idx="6">
                  <c:v>45783</c:v>
                </c:pt>
                <c:pt idx="7">
                  <c:v>45784</c:v>
                </c:pt>
                <c:pt idx="8">
                  <c:v>45785</c:v>
                </c:pt>
                <c:pt idx="9">
                  <c:v>45786</c:v>
                </c:pt>
                <c:pt idx="10">
                  <c:v>45789</c:v>
                </c:pt>
                <c:pt idx="11">
                  <c:v>45790</c:v>
                </c:pt>
                <c:pt idx="12">
                  <c:v>45791</c:v>
                </c:pt>
                <c:pt idx="13">
                  <c:v>45792</c:v>
                </c:pt>
                <c:pt idx="14">
                  <c:v>45793</c:v>
                </c:pt>
                <c:pt idx="15">
                  <c:v>45796</c:v>
                </c:pt>
                <c:pt idx="16">
                  <c:v>45797</c:v>
                </c:pt>
                <c:pt idx="17">
                  <c:v>45798</c:v>
                </c:pt>
                <c:pt idx="18">
                  <c:v>45799</c:v>
                </c:pt>
                <c:pt idx="19">
                  <c:v>45800</c:v>
                </c:pt>
                <c:pt idx="20">
                  <c:v>45804</c:v>
                </c:pt>
                <c:pt idx="21">
                  <c:v>45805</c:v>
                </c:pt>
                <c:pt idx="22">
                  <c:v>45806</c:v>
                </c:pt>
                <c:pt idx="23">
                  <c:v>45807</c:v>
                </c:pt>
                <c:pt idx="24">
                  <c:v>45810</c:v>
                </c:pt>
                <c:pt idx="25">
                  <c:v>45811</c:v>
                </c:pt>
                <c:pt idx="26">
                  <c:v>45812</c:v>
                </c:pt>
                <c:pt idx="27">
                  <c:v>45813</c:v>
                </c:pt>
                <c:pt idx="28">
                  <c:v>45814</c:v>
                </c:pt>
                <c:pt idx="29">
                  <c:v>45817</c:v>
                </c:pt>
                <c:pt idx="30">
                  <c:v>45818</c:v>
                </c:pt>
                <c:pt idx="31">
                  <c:v>45819</c:v>
                </c:pt>
                <c:pt idx="32">
                  <c:v>45820</c:v>
                </c:pt>
                <c:pt idx="33">
                  <c:v>45821</c:v>
                </c:pt>
                <c:pt idx="34">
                  <c:v>45824</c:v>
                </c:pt>
                <c:pt idx="35">
                  <c:v>45825</c:v>
                </c:pt>
                <c:pt idx="36">
                  <c:v>45826</c:v>
                </c:pt>
                <c:pt idx="37">
                  <c:v>45828</c:v>
                </c:pt>
                <c:pt idx="38">
                  <c:v>45831</c:v>
                </c:pt>
                <c:pt idx="39">
                  <c:v>45832</c:v>
                </c:pt>
                <c:pt idx="40">
                  <c:v>45833</c:v>
                </c:pt>
                <c:pt idx="41">
                  <c:v>45834</c:v>
                </c:pt>
                <c:pt idx="42">
                  <c:v>45835</c:v>
                </c:pt>
                <c:pt idx="43">
                  <c:v>45838</c:v>
                </c:pt>
                <c:pt idx="44">
                  <c:v>45839</c:v>
                </c:pt>
                <c:pt idx="45">
                  <c:v>45840</c:v>
                </c:pt>
                <c:pt idx="46">
                  <c:v>45841</c:v>
                </c:pt>
                <c:pt idx="47">
                  <c:v>45845</c:v>
                </c:pt>
                <c:pt idx="48">
                  <c:v>45846</c:v>
                </c:pt>
                <c:pt idx="49">
                  <c:v>45847</c:v>
                </c:pt>
                <c:pt idx="50">
                  <c:v>45848</c:v>
                </c:pt>
                <c:pt idx="51">
                  <c:v>45849</c:v>
                </c:pt>
                <c:pt idx="52">
                  <c:v>45852</c:v>
                </c:pt>
                <c:pt idx="53">
                  <c:v>45853</c:v>
                </c:pt>
                <c:pt idx="54">
                  <c:v>45854</c:v>
                </c:pt>
                <c:pt idx="55">
                  <c:v>45855</c:v>
                </c:pt>
                <c:pt idx="56">
                  <c:v>45856</c:v>
                </c:pt>
                <c:pt idx="57">
                  <c:v>45859</c:v>
                </c:pt>
                <c:pt idx="58">
                  <c:v>45860</c:v>
                </c:pt>
                <c:pt idx="59">
                  <c:v>45861</c:v>
                </c:pt>
                <c:pt idx="60">
                  <c:v>45862</c:v>
                </c:pt>
                <c:pt idx="61">
                  <c:v>45863</c:v>
                </c:pt>
                <c:pt idx="62">
                  <c:v>45866</c:v>
                </c:pt>
              </c:numCache>
            </c:numRef>
          </c:cat>
          <c:val>
            <c:numRef>
              <c:f>Testing!$L$3:$L$65</c:f>
              <c:numCache>
                <c:formatCode>General</c:formatCode>
                <c:ptCount val="63"/>
                <c:pt idx="0">
                  <c:v>1.1386239498635029</c:v>
                </c:pt>
                <c:pt idx="1">
                  <c:v>0.98734268478842835</c:v>
                </c:pt>
                <c:pt idx="2">
                  <c:v>0.92778221948195627</c:v>
                </c:pt>
                <c:pt idx="3">
                  <c:v>0.9153983227754019</c:v>
                </c:pt>
                <c:pt idx="4">
                  <c:v>0.91480727782035731</c:v>
                </c:pt>
                <c:pt idx="5">
                  <c:v>0.83102390377744717</c:v>
                </c:pt>
                <c:pt idx="6">
                  <c:v>0.89089585085906187</c:v>
                </c:pt>
                <c:pt idx="7">
                  <c:v>0.77310111113532787</c:v>
                </c:pt>
                <c:pt idx="8">
                  <c:v>0.6652930332081195</c:v>
                </c:pt>
                <c:pt idx="9">
                  <c:v>0.63102103406606846</c:v>
                </c:pt>
                <c:pt idx="10">
                  <c:v>0.59896288010176946</c:v>
                </c:pt>
                <c:pt idx="11">
                  <c:v>0.51795010234334882</c:v>
                </c:pt>
                <c:pt idx="12">
                  <c:v>0.44369454074975123</c:v>
                </c:pt>
                <c:pt idx="13">
                  <c:v>0.35250525598962001</c:v>
                </c:pt>
                <c:pt idx="14">
                  <c:v>0.39737602716881026</c:v>
                </c:pt>
                <c:pt idx="15">
                  <c:v>0.1400975113087759</c:v>
                </c:pt>
                <c:pt idx="16">
                  <c:v>0.15627975738662281</c:v>
                </c:pt>
                <c:pt idx="17">
                  <c:v>0.2418721456315136</c:v>
                </c:pt>
                <c:pt idx="18">
                  <c:v>0.42350515410734735</c:v>
                </c:pt>
                <c:pt idx="19">
                  <c:v>0.39798375783741258</c:v>
                </c:pt>
                <c:pt idx="20">
                  <c:v>0.41412363281906717</c:v>
                </c:pt>
                <c:pt idx="21">
                  <c:v>0.41919116153263158</c:v>
                </c:pt>
                <c:pt idx="22">
                  <c:v>0.49391527691617587</c:v>
                </c:pt>
                <c:pt idx="23">
                  <c:v>0.554818001113762</c:v>
                </c:pt>
                <c:pt idx="24">
                  <c:v>0.47289596763547714</c:v>
                </c:pt>
                <c:pt idx="25">
                  <c:v>0.44265771917022501</c:v>
                </c:pt>
                <c:pt idx="26">
                  <c:v>0.32060626959829608</c:v>
                </c:pt>
                <c:pt idx="27">
                  <c:v>0.26679771983381761</c:v>
                </c:pt>
                <c:pt idx="28">
                  <c:v>0.28880358406461415</c:v>
                </c:pt>
                <c:pt idx="29">
                  <c:v>0.31447178870662063</c:v>
                </c:pt>
                <c:pt idx="30">
                  <c:v>8.3033864771920207E-2</c:v>
                </c:pt>
                <c:pt idx="31">
                  <c:v>3.3822419624720212E-2</c:v>
                </c:pt>
                <c:pt idx="32">
                  <c:v>-1.2055887393254499</c:v>
                </c:pt>
                <c:pt idx="33">
                  <c:v>-0.86126550952387415</c:v>
                </c:pt>
                <c:pt idx="34">
                  <c:v>-0.1038130381457143</c:v>
                </c:pt>
                <c:pt idx="35">
                  <c:v>-0.21029127033848294</c:v>
                </c:pt>
                <c:pt idx="36">
                  <c:v>-6.5415373765706164E-2</c:v>
                </c:pt>
                <c:pt idx="37">
                  <c:v>0.18622067066376191</c:v>
                </c:pt>
                <c:pt idx="38">
                  <c:v>-5.9597932213163674E-2</c:v>
                </c:pt>
                <c:pt idx="39">
                  <c:v>1.5909898421808677E-2</c:v>
                </c:pt>
                <c:pt idx="40">
                  <c:v>-4.1883914659383237E-2</c:v>
                </c:pt>
                <c:pt idx="41">
                  <c:v>-0.52379666872786945</c:v>
                </c:pt>
                <c:pt idx="42">
                  <c:v>-0.44816331699172363</c:v>
                </c:pt>
                <c:pt idx="43">
                  <c:v>-0.37227969532553207</c:v>
                </c:pt>
                <c:pt idx="44">
                  <c:v>8.8623702416866568E-2</c:v>
                </c:pt>
                <c:pt idx="45">
                  <c:v>0.21980443562575713</c:v>
                </c:pt>
                <c:pt idx="46">
                  <c:v>0.22357025146859622</c:v>
                </c:pt>
                <c:pt idx="47">
                  <c:v>0.282783943467662</c:v>
                </c:pt>
                <c:pt idx="48">
                  <c:v>0.24209977168600605</c:v>
                </c:pt>
                <c:pt idx="49">
                  <c:v>0.28022026330005012</c:v>
                </c:pt>
                <c:pt idx="50">
                  <c:v>0.39553835455778774</c:v>
                </c:pt>
                <c:pt idx="51">
                  <c:v>0.39643921773272961</c:v>
                </c:pt>
                <c:pt idx="52">
                  <c:v>0.38892190325939557</c:v>
                </c:pt>
                <c:pt idx="53">
                  <c:v>0.44931453725299697</c:v>
                </c:pt>
                <c:pt idx="54">
                  <c:v>0.37685679496204516</c:v>
                </c:pt>
                <c:pt idx="55">
                  <c:v>0.39316330260109389</c:v>
                </c:pt>
                <c:pt idx="56">
                  <c:v>0.5290196675698251</c:v>
                </c:pt>
                <c:pt idx="57">
                  <c:v>0.53899128726170575</c:v>
                </c:pt>
                <c:pt idx="58">
                  <c:v>0.8512737809203248</c:v>
                </c:pt>
                <c:pt idx="59">
                  <c:v>0.93362615684679673</c:v>
                </c:pt>
                <c:pt idx="60">
                  <c:v>0.8877983122524653</c:v>
                </c:pt>
                <c:pt idx="61">
                  <c:v>0.85631489391473936</c:v>
                </c:pt>
                <c:pt idx="62">
                  <c:v>0.88926118872877602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93-417E-9F68-8E5F0FFD2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</c:scaling>
        <c:delete val="1"/>
        <c:axPos val="r"/>
        <c:numFmt formatCode="General" sourceLinked="0"/>
        <c:majorTickMark val="out"/>
        <c:minorTickMark val="none"/>
        <c:tickLblPos val="nextTo"/>
        <c:crossAx val="312151136"/>
        <c:crosses val="max"/>
        <c:crossBetween val="between"/>
        <c:majorUnit val="1"/>
        <c:minorUnit val="1"/>
      </c:valAx>
      <c:cat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1th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Graph!$F$1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Graph!$A$3:$A$258</c:f>
              <c:numCache>
                <c:formatCode>m/d/yyyy</c:formatCode>
                <c:ptCount val="256"/>
                <c:pt idx="0">
                  <c:v>45400</c:v>
                </c:pt>
                <c:pt idx="1">
                  <c:v>45401</c:v>
                </c:pt>
                <c:pt idx="2">
                  <c:v>45404</c:v>
                </c:pt>
                <c:pt idx="3">
                  <c:v>45405</c:v>
                </c:pt>
                <c:pt idx="4">
                  <c:v>45406</c:v>
                </c:pt>
                <c:pt idx="5">
                  <c:v>45407</c:v>
                </c:pt>
                <c:pt idx="6">
                  <c:v>45408</c:v>
                </c:pt>
                <c:pt idx="7">
                  <c:v>45411</c:v>
                </c:pt>
                <c:pt idx="8">
                  <c:v>45412</c:v>
                </c:pt>
                <c:pt idx="9">
                  <c:v>45413</c:v>
                </c:pt>
                <c:pt idx="10">
                  <c:v>45414</c:v>
                </c:pt>
                <c:pt idx="11">
                  <c:v>45415</c:v>
                </c:pt>
                <c:pt idx="12">
                  <c:v>45418</c:v>
                </c:pt>
                <c:pt idx="13">
                  <c:v>45419</c:v>
                </c:pt>
                <c:pt idx="14">
                  <c:v>45420</c:v>
                </c:pt>
                <c:pt idx="15">
                  <c:v>45421</c:v>
                </c:pt>
                <c:pt idx="16">
                  <c:v>45422</c:v>
                </c:pt>
                <c:pt idx="17">
                  <c:v>45425</c:v>
                </c:pt>
                <c:pt idx="18">
                  <c:v>45426</c:v>
                </c:pt>
                <c:pt idx="19">
                  <c:v>45427</c:v>
                </c:pt>
                <c:pt idx="20">
                  <c:v>45428</c:v>
                </c:pt>
                <c:pt idx="21">
                  <c:v>45429</c:v>
                </c:pt>
                <c:pt idx="22">
                  <c:v>45432</c:v>
                </c:pt>
                <c:pt idx="23">
                  <c:v>45433</c:v>
                </c:pt>
                <c:pt idx="24">
                  <c:v>45434</c:v>
                </c:pt>
                <c:pt idx="25">
                  <c:v>45435</c:v>
                </c:pt>
                <c:pt idx="26">
                  <c:v>45436</c:v>
                </c:pt>
                <c:pt idx="27">
                  <c:v>45440</c:v>
                </c:pt>
                <c:pt idx="28">
                  <c:v>45441</c:v>
                </c:pt>
                <c:pt idx="29">
                  <c:v>45442</c:v>
                </c:pt>
                <c:pt idx="30">
                  <c:v>45443</c:v>
                </c:pt>
                <c:pt idx="31">
                  <c:v>45446</c:v>
                </c:pt>
                <c:pt idx="32">
                  <c:v>45447</c:v>
                </c:pt>
                <c:pt idx="33">
                  <c:v>45448</c:v>
                </c:pt>
                <c:pt idx="34">
                  <c:v>45449</c:v>
                </c:pt>
                <c:pt idx="35">
                  <c:v>45450</c:v>
                </c:pt>
                <c:pt idx="36">
                  <c:v>45453</c:v>
                </c:pt>
                <c:pt idx="37">
                  <c:v>45454</c:v>
                </c:pt>
                <c:pt idx="38">
                  <c:v>45455</c:v>
                </c:pt>
                <c:pt idx="39">
                  <c:v>45456</c:v>
                </c:pt>
                <c:pt idx="40">
                  <c:v>45457</c:v>
                </c:pt>
                <c:pt idx="41">
                  <c:v>45460</c:v>
                </c:pt>
                <c:pt idx="42">
                  <c:v>45461</c:v>
                </c:pt>
                <c:pt idx="43">
                  <c:v>45463</c:v>
                </c:pt>
                <c:pt idx="44">
                  <c:v>45464</c:v>
                </c:pt>
                <c:pt idx="45">
                  <c:v>45467</c:v>
                </c:pt>
                <c:pt idx="46">
                  <c:v>45468</c:v>
                </c:pt>
                <c:pt idx="47">
                  <c:v>45469</c:v>
                </c:pt>
                <c:pt idx="48">
                  <c:v>45470</c:v>
                </c:pt>
                <c:pt idx="49">
                  <c:v>45471</c:v>
                </c:pt>
                <c:pt idx="50">
                  <c:v>45474</c:v>
                </c:pt>
                <c:pt idx="51">
                  <c:v>45475</c:v>
                </c:pt>
                <c:pt idx="52">
                  <c:v>45476</c:v>
                </c:pt>
                <c:pt idx="53">
                  <c:v>45478</c:v>
                </c:pt>
                <c:pt idx="54">
                  <c:v>45481</c:v>
                </c:pt>
                <c:pt idx="55">
                  <c:v>45482</c:v>
                </c:pt>
                <c:pt idx="56">
                  <c:v>45483</c:v>
                </c:pt>
                <c:pt idx="57">
                  <c:v>45484</c:v>
                </c:pt>
                <c:pt idx="58">
                  <c:v>45485</c:v>
                </c:pt>
                <c:pt idx="59">
                  <c:v>45488</c:v>
                </c:pt>
                <c:pt idx="60">
                  <c:v>45489</c:v>
                </c:pt>
                <c:pt idx="61">
                  <c:v>45490</c:v>
                </c:pt>
                <c:pt idx="62">
                  <c:v>45491</c:v>
                </c:pt>
                <c:pt idx="63">
                  <c:v>45492</c:v>
                </c:pt>
                <c:pt idx="64">
                  <c:v>45495</c:v>
                </c:pt>
                <c:pt idx="65">
                  <c:v>45496</c:v>
                </c:pt>
                <c:pt idx="66">
                  <c:v>45497</c:v>
                </c:pt>
                <c:pt idx="67">
                  <c:v>45498</c:v>
                </c:pt>
                <c:pt idx="68">
                  <c:v>45499</c:v>
                </c:pt>
                <c:pt idx="69">
                  <c:v>45502</c:v>
                </c:pt>
                <c:pt idx="70">
                  <c:v>45503</c:v>
                </c:pt>
                <c:pt idx="71">
                  <c:v>45504</c:v>
                </c:pt>
                <c:pt idx="72">
                  <c:v>45505</c:v>
                </c:pt>
                <c:pt idx="73">
                  <c:v>45506</c:v>
                </c:pt>
                <c:pt idx="74">
                  <c:v>45509</c:v>
                </c:pt>
                <c:pt idx="75">
                  <c:v>45510</c:v>
                </c:pt>
                <c:pt idx="76">
                  <c:v>45511</c:v>
                </c:pt>
                <c:pt idx="77">
                  <c:v>45512</c:v>
                </c:pt>
                <c:pt idx="78">
                  <c:v>45513</c:v>
                </c:pt>
                <c:pt idx="79">
                  <c:v>45516</c:v>
                </c:pt>
                <c:pt idx="80">
                  <c:v>45517</c:v>
                </c:pt>
                <c:pt idx="81">
                  <c:v>45518</c:v>
                </c:pt>
                <c:pt idx="82">
                  <c:v>45519</c:v>
                </c:pt>
                <c:pt idx="83">
                  <c:v>45520</c:v>
                </c:pt>
                <c:pt idx="84">
                  <c:v>45523</c:v>
                </c:pt>
                <c:pt idx="85">
                  <c:v>45524</c:v>
                </c:pt>
                <c:pt idx="86">
                  <c:v>45525</c:v>
                </c:pt>
                <c:pt idx="87">
                  <c:v>45526</c:v>
                </c:pt>
                <c:pt idx="88">
                  <c:v>45527</c:v>
                </c:pt>
                <c:pt idx="89">
                  <c:v>45530</c:v>
                </c:pt>
                <c:pt idx="90">
                  <c:v>45531</c:v>
                </c:pt>
                <c:pt idx="91">
                  <c:v>45532</c:v>
                </c:pt>
                <c:pt idx="92">
                  <c:v>45533</c:v>
                </c:pt>
                <c:pt idx="93">
                  <c:v>45534</c:v>
                </c:pt>
                <c:pt idx="94">
                  <c:v>45538</c:v>
                </c:pt>
                <c:pt idx="95">
                  <c:v>45539</c:v>
                </c:pt>
                <c:pt idx="96">
                  <c:v>45540</c:v>
                </c:pt>
                <c:pt idx="97">
                  <c:v>45541</c:v>
                </c:pt>
                <c:pt idx="98">
                  <c:v>45544</c:v>
                </c:pt>
                <c:pt idx="99">
                  <c:v>45545</c:v>
                </c:pt>
                <c:pt idx="100">
                  <c:v>45546</c:v>
                </c:pt>
                <c:pt idx="101">
                  <c:v>45547</c:v>
                </c:pt>
                <c:pt idx="102">
                  <c:v>45548</c:v>
                </c:pt>
                <c:pt idx="103">
                  <c:v>45551</c:v>
                </c:pt>
                <c:pt idx="104">
                  <c:v>45552</c:v>
                </c:pt>
                <c:pt idx="105">
                  <c:v>45553</c:v>
                </c:pt>
                <c:pt idx="106">
                  <c:v>45554</c:v>
                </c:pt>
                <c:pt idx="107">
                  <c:v>45555</c:v>
                </c:pt>
                <c:pt idx="108">
                  <c:v>45558</c:v>
                </c:pt>
                <c:pt idx="109">
                  <c:v>45559</c:v>
                </c:pt>
                <c:pt idx="110">
                  <c:v>45560</c:v>
                </c:pt>
                <c:pt idx="111">
                  <c:v>45561</c:v>
                </c:pt>
                <c:pt idx="112">
                  <c:v>45562</c:v>
                </c:pt>
                <c:pt idx="113">
                  <c:v>45565</c:v>
                </c:pt>
                <c:pt idx="114">
                  <c:v>45566</c:v>
                </c:pt>
                <c:pt idx="115">
                  <c:v>45567</c:v>
                </c:pt>
                <c:pt idx="116">
                  <c:v>45568</c:v>
                </c:pt>
                <c:pt idx="117">
                  <c:v>45569</c:v>
                </c:pt>
                <c:pt idx="118">
                  <c:v>45572</c:v>
                </c:pt>
                <c:pt idx="119">
                  <c:v>45573</c:v>
                </c:pt>
                <c:pt idx="120">
                  <c:v>45574</c:v>
                </c:pt>
                <c:pt idx="121">
                  <c:v>45575</c:v>
                </c:pt>
                <c:pt idx="122">
                  <c:v>45576</c:v>
                </c:pt>
                <c:pt idx="123">
                  <c:v>45579</c:v>
                </c:pt>
                <c:pt idx="124">
                  <c:v>45580</c:v>
                </c:pt>
                <c:pt idx="125">
                  <c:v>45581</c:v>
                </c:pt>
                <c:pt idx="126">
                  <c:v>45582</c:v>
                </c:pt>
                <c:pt idx="127">
                  <c:v>45583</c:v>
                </c:pt>
                <c:pt idx="128">
                  <c:v>45586</c:v>
                </c:pt>
                <c:pt idx="129">
                  <c:v>45587</c:v>
                </c:pt>
                <c:pt idx="130">
                  <c:v>45588</c:v>
                </c:pt>
                <c:pt idx="131">
                  <c:v>45589</c:v>
                </c:pt>
                <c:pt idx="132">
                  <c:v>45590</c:v>
                </c:pt>
                <c:pt idx="133">
                  <c:v>45593</c:v>
                </c:pt>
                <c:pt idx="134">
                  <c:v>45594</c:v>
                </c:pt>
                <c:pt idx="135">
                  <c:v>45595</c:v>
                </c:pt>
                <c:pt idx="136">
                  <c:v>45596</c:v>
                </c:pt>
                <c:pt idx="137">
                  <c:v>45597</c:v>
                </c:pt>
                <c:pt idx="138">
                  <c:v>45600</c:v>
                </c:pt>
                <c:pt idx="139">
                  <c:v>45601</c:v>
                </c:pt>
                <c:pt idx="140">
                  <c:v>45602</c:v>
                </c:pt>
                <c:pt idx="141">
                  <c:v>45603</c:v>
                </c:pt>
                <c:pt idx="142">
                  <c:v>45604</c:v>
                </c:pt>
                <c:pt idx="143">
                  <c:v>45607</c:v>
                </c:pt>
                <c:pt idx="144">
                  <c:v>45608</c:v>
                </c:pt>
                <c:pt idx="145">
                  <c:v>45609</c:v>
                </c:pt>
                <c:pt idx="146">
                  <c:v>45610</c:v>
                </c:pt>
                <c:pt idx="147">
                  <c:v>45611</c:v>
                </c:pt>
                <c:pt idx="148">
                  <c:v>45614</c:v>
                </c:pt>
                <c:pt idx="149">
                  <c:v>45615</c:v>
                </c:pt>
                <c:pt idx="150">
                  <c:v>45616</c:v>
                </c:pt>
                <c:pt idx="151">
                  <c:v>45617</c:v>
                </c:pt>
                <c:pt idx="152">
                  <c:v>45618</c:v>
                </c:pt>
                <c:pt idx="153">
                  <c:v>45621</c:v>
                </c:pt>
                <c:pt idx="154">
                  <c:v>45622</c:v>
                </c:pt>
                <c:pt idx="155">
                  <c:v>45623</c:v>
                </c:pt>
                <c:pt idx="156">
                  <c:v>45625</c:v>
                </c:pt>
                <c:pt idx="157">
                  <c:v>45628</c:v>
                </c:pt>
                <c:pt idx="158">
                  <c:v>45629</c:v>
                </c:pt>
                <c:pt idx="159">
                  <c:v>45630</c:v>
                </c:pt>
                <c:pt idx="160">
                  <c:v>45631</c:v>
                </c:pt>
                <c:pt idx="161">
                  <c:v>45632</c:v>
                </c:pt>
                <c:pt idx="162">
                  <c:v>45635</c:v>
                </c:pt>
                <c:pt idx="163">
                  <c:v>45636</c:v>
                </c:pt>
                <c:pt idx="164">
                  <c:v>45637</c:v>
                </c:pt>
                <c:pt idx="165">
                  <c:v>45638</c:v>
                </c:pt>
                <c:pt idx="166">
                  <c:v>45639</c:v>
                </c:pt>
                <c:pt idx="167">
                  <c:v>45642</c:v>
                </c:pt>
                <c:pt idx="168">
                  <c:v>45643</c:v>
                </c:pt>
                <c:pt idx="169">
                  <c:v>45644</c:v>
                </c:pt>
                <c:pt idx="170">
                  <c:v>45645</c:v>
                </c:pt>
                <c:pt idx="171">
                  <c:v>45646</c:v>
                </c:pt>
                <c:pt idx="172">
                  <c:v>45649</c:v>
                </c:pt>
                <c:pt idx="173">
                  <c:v>45650</c:v>
                </c:pt>
                <c:pt idx="174">
                  <c:v>45652</c:v>
                </c:pt>
                <c:pt idx="175">
                  <c:v>45653</c:v>
                </c:pt>
                <c:pt idx="176">
                  <c:v>45656</c:v>
                </c:pt>
                <c:pt idx="177">
                  <c:v>45657</c:v>
                </c:pt>
                <c:pt idx="178">
                  <c:v>45659</c:v>
                </c:pt>
                <c:pt idx="179">
                  <c:v>45660</c:v>
                </c:pt>
                <c:pt idx="180">
                  <c:v>45663</c:v>
                </c:pt>
                <c:pt idx="181">
                  <c:v>45664</c:v>
                </c:pt>
                <c:pt idx="182">
                  <c:v>45665</c:v>
                </c:pt>
                <c:pt idx="183">
                  <c:v>45667</c:v>
                </c:pt>
                <c:pt idx="184">
                  <c:v>45670</c:v>
                </c:pt>
                <c:pt idx="185">
                  <c:v>45671</c:v>
                </c:pt>
                <c:pt idx="186">
                  <c:v>45672</c:v>
                </c:pt>
                <c:pt idx="187">
                  <c:v>45673</c:v>
                </c:pt>
                <c:pt idx="188">
                  <c:v>45674</c:v>
                </c:pt>
                <c:pt idx="189">
                  <c:v>45678</c:v>
                </c:pt>
                <c:pt idx="190">
                  <c:v>45679</c:v>
                </c:pt>
                <c:pt idx="191">
                  <c:v>45680</c:v>
                </c:pt>
                <c:pt idx="192">
                  <c:v>45681</c:v>
                </c:pt>
                <c:pt idx="193">
                  <c:v>45684</c:v>
                </c:pt>
                <c:pt idx="194">
                  <c:v>45685</c:v>
                </c:pt>
                <c:pt idx="195">
                  <c:v>45686</c:v>
                </c:pt>
                <c:pt idx="196">
                  <c:v>45687</c:v>
                </c:pt>
                <c:pt idx="197">
                  <c:v>45688</c:v>
                </c:pt>
                <c:pt idx="198">
                  <c:v>45691</c:v>
                </c:pt>
                <c:pt idx="199">
                  <c:v>45692</c:v>
                </c:pt>
                <c:pt idx="200">
                  <c:v>45693</c:v>
                </c:pt>
                <c:pt idx="201">
                  <c:v>45694</c:v>
                </c:pt>
                <c:pt idx="202">
                  <c:v>45695</c:v>
                </c:pt>
                <c:pt idx="203">
                  <c:v>45698</c:v>
                </c:pt>
                <c:pt idx="204">
                  <c:v>45699</c:v>
                </c:pt>
                <c:pt idx="205">
                  <c:v>45700</c:v>
                </c:pt>
                <c:pt idx="206">
                  <c:v>45701</c:v>
                </c:pt>
                <c:pt idx="207">
                  <c:v>45702</c:v>
                </c:pt>
                <c:pt idx="208">
                  <c:v>45706</c:v>
                </c:pt>
                <c:pt idx="209">
                  <c:v>45707</c:v>
                </c:pt>
                <c:pt idx="210">
                  <c:v>45708</c:v>
                </c:pt>
                <c:pt idx="211">
                  <c:v>45709</c:v>
                </c:pt>
                <c:pt idx="212">
                  <c:v>45712</c:v>
                </c:pt>
                <c:pt idx="213">
                  <c:v>45713</c:v>
                </c:pt>
                <c:pt idx="214">
                  <c:v>45714</c:v>
                </c:pt>
                <c:pt idx="215">
                  <c:v>45715</c:v>
                </c:pt>
                <c:pt idx="216">
                  <c:v>45716</c:v>
                </c:pt>
                <c:pt idx="217">
                  <c:v>45719</c:v>
                </c:pt>
                <c:pt idx="218">
                  <c:v>45720</c:v>
                </c:pt>
                <c:pt idx="219">
                  <c:v>45721</c:v>
                </c:pt>
                <c:pt idx="220">
                  <c:v>45722</c:v>
                </c:pt>
                <c:pt idx="221">
                  <c:v>45723</c:v>
                </c:pt>
                <c:pt idx="222">
                  <c:v>45726</c:v>
                </c:pt>
                <c:pt idx="223">
                  <c:v>45727</c:v>
                </c:pt>
                <c:pt idx="224">
                  <c:v>45728</c:v>
                </c:pt>
                <c:pt idx="225">
                  <c:v>45729</c:v>
                </c:pt>
                <c:pt idx="226">
                  <c:v>45730</c:v>
                </c:pt>
                <c:pt idx="227">
                  <c:v>45733</c:v>
                </c:pt>
                <c:pt idx="228">
                  <c:v>45734</c:v>
                </c:pt>
                <c:pt idx="229">
                  <c:v>45735</c:v>
                </c:pt>
                <c:pt idx="230">
                  <c:v>45736</c:v>
                </c:pt>
                <c:pt idx="231">
                  <c:v>45737</c:v>
                </c:pt>
                <c:pt idx="232">
                  <c:v>45740</c:v>
                </c:pt>
                <c:pt idx="233">
                  <c:v>45741</c:v>
                </c:pt>
                <c:pt idx="234">
                  <c:v>45742</c:v>
                </c:pt>
                <c:pt idx="235">
                  <c:v>45743</c:v>
                </c:pt>
                <c:pt idx="236">
                  <c:v>45744</c:v>
                </c:pt>
                <c:pt idx="237">
                  <c:v>45747</c:v>
                </c:pt>
                <c:pt idx="238">
                  <c:v>45748</c:v>
                </c:pt>
                <c:pt idx="239">
                  <c:v>45749</c:v>
                </c:pt>
                <c:pt idx="240">
                  <c:v>45750</c:v>
                </c:pt>
                <c:pt idx="241">
                  <c:v>45751</c:v>
                </c:pt>
                <c:pt idx="242">
                  <c:v>45754</c:v>
                </c:pt>
                <c:pt idx="243">
                  <c:v>45755</c:v>
                </c:pt>
                <c:pt idx="244">
                  <c:v>45756</c:v>
                </c:pt>
                <c:pt idx="245">
                  <c:v>45757</c:v>
                </c:pt>
                <c:pt idx="246">
                  <c:v>45758</c:v>
                </c:pt>
                <c:pt idx="247">
                  <c:v>45761</c:v>
                </c:pt>
                <c:pt idx="248">
                  <c:v>45762</c:v>
                </c:pt>
                <c:pt idx="249">
                  <c:v>45763</c:v>
                </c:pt>
                <c:pt idx="250">
                  <c:v>45764</c:v>
                </c:pt>
                <c:pt idx="251">
                  <c:v>45768</c:v>
                </c:pt>
                <c:pt idx="252">
                  <c:v>45769</c:v>
                </c:pt>
                <c:pt idx="253">
                  <c:v>45770</c:v>
                </c:pt>
                <c:pt idx="254">
                  <c:v>45771</c:v>
                </c:pt>
                <c:pt idx="255">
                  <c:v>45772</c:v>
                </c:pt>
              </c:numCache>
            </c:numRef>
          </c:cat>
          <c:val>
            <c:numRef>
              <c:f>Graph!$D$3:$D$258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1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1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1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1</c:v>
                </c:pt>
                <c:pt idx="212">
                  <c:v>0</c:v>
                </c:pt>
                <c:pt idx="213">
                  <c:v>0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01-412A-8F54-70F156FC7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Graph!$A$3:$A$258</c:f>
              <c:numCache>
                <c:formatCode>m/d/yyyy</c:formatCode>
                <c:ptCount val="256"/>
                <c:pt idx="0">
                  <c:v>45400</c:v>
                </c:pt>
                <c:pt idx="1">
                  <c:v>45401</c:v>
                </c:pt>
                <c:pt idx="2">
                  <c:v>45404</c:v>
                </c:pt>
                <c:pt idx="3">
                  <c:v>45405</c:v>
                </c:pt>
                <c:pt idx="4">
                  <c:v>45406</c:v>
                </c:pt>
                <c:pt idx="5">
                  <c:v>45407</c:v>
                </c:pt>
                <c:pt idx="6">
                  <c:v>45408</c:v>
                </c:pt>
                <c:pt idx="7">
                  <c:v>45411</c:v>
                </c:pt>
                <c:pt idx="8">
                  <c:v>45412</c:v>
                </c:pt>
                <c:pt idx="9">
                  <c:v>45413</c:v>
                </c:pt>
                <c:pt idx="10">
                  <c:v>45414</c:v>
                </c:pt>
                <c:pt idx="11">
                  <c:v>45415</c:v>
                </c:pt>
                <c:pt idx="12">
                  <c:v>45418</c:v>
                </c:pt>
                <c:pt idx="13">
                  <c:v>45419</c:v>
                </c:pt>
                <c:pt idx="14">
                  <c:v>45420</c:v>
                </c:pt>
                <c:pt idx="15">
                  <c:v>45421</c:v>
                </c:pt>
                <c:pt idx="16">
                  <c:v>45422</c:v>
                </c:pt>
                <c:pt idx="17">
                  <c:v>45425</c:v>
                </c:pt>
                <c:pt idx="18">
                  <c:v>45426</c:v>
                </c:pt>
                <c:pt idx="19">
                  <c:v>45427</c:v>
                </c:pt>
                <c:pt idx="20">
                  <c:v>45428</c:v>
                </c:pt>
                <c:pt idx="21">
                  <c:v>45429</c:v>
                </c:pt>
                <c:pt idx="22">
                  <c:v>45432</c:v>
                </c:pt>
                <c:pt idx="23">
                  <c:v>45433</c:v>
                </c:pt>
                <c:pt idx="24">
                  <c:v>45434</c:v>
                </c:pt>
                <c:pt idx="25">
                  <c:v>45435</c:v>
                </c:pt>
                <c:pt idx="26">
                  <c:v>45436</c:v>
                </c:pt>
                <c:pt idx="27">
                  <c:v>45440</c:v>
                </c:pt>
                <c:pt idx="28">
                  <c:v>45441</c:v>
                </c:pt>
                <c:pt idx="29">
                  <c:v>45442</c:v>
                </c:pt>
                <c:pt idx="30">
                  <c:v>45443</c:v>
                </c:pt>
                <c:pt idx="31">
                  <c:v>45446</c:v>
                </c:pt>
                <c:pt idx="32">
                  <c:v>45447</c:v>
                </c:pt>
                <c:pt idx="33">
                  <c:v>45448</c:v>
                </c:pt>
                <c:pt idx="34">
                  <c:v>45449</c:v>
                </c:pt>
                <c:pt idx="35">
                  <c:v>45450</c:v>
                </c:pt>
                <c:pt idx="36">
                  <c:v>45453</c:v>
                </c:pt>
                <c:pt idx="37">
                  <c:v>45454</c:v>
                </c:pt>
                <c:pt idx="38">
                  <c:v>45455</c:v>
                </c:pt>
                <c:pt idx="39">
                  <c:v>45456</c:v>
                </c:pt>
                <c:pt idx="40">
                  <c:v>45457</c:v>
                </c:pt>
                <c:pt idx="41">
                  <c:v>45460</c:v>
                </c:pt>
                <c:pt idx="42">
                  <c:v>45461</c:v>
                </c:pt>
                <c:pt idx="43">
                  <c:v>45463</c:v>
                </c:pt>
                <c:pt idx="44">
                  <c:v>45464</c:v>
                </c:pt>
                <c:pt idx="45">
                  <c:v>45467</c:v>
                </c:pt>
                <c:pt idx="46">
                  <c:v>45468</c:v>
                </c:pt>
                <c:pt idx="47">
                  <c:v>45469</c:v>
                </c:pt>
                <c:pt idx="48">
                  <c:v>45470</c:v>
                </c:pt>
                <c:pt idx="49">
                  <c:v>45471</c:v>
                </c:pt>
                <c:pt idx="50">
                  <c:v>45474</c:v>
                </c:pt>
                <c:pt idx="51">
                  <c:v>45475</c:v>
                </c:pt>
                <c:pt idx="52">
                  <c:v>45476</c:v>
                </c:pt>
                <c:pt idx="53">
                  <c:v>45478</c:v>
                </c:pt>
                <c:pt idx="54">
                  <c:v>45481</c:v>
                </c:pt>
                <c:pt idx="55">
                  <c:v>45482</c:v>
                </c:pt>
                <c:pt idx="56">
                  <c:v>45483</c:v>
                </c:pt>
                <c:pt idx="57">
                  <c:v>45484</c:v>
                </c:pt>
                <c:pt idx="58">
                  <c:v>45485</c:v>
                </c:pt>
                <c:pt idx="59">
                  <c:v>45488</c:v>
                </c:pt>
                <c:pt idx="60">
                  <c:v>45489</c:v>
                </c:pt>
                <c:pt idx="61">
                  <c:v>45490</c:v>
                </c:pt>
                <c:pt idx="62">
                  <c:v>45491</c:v>
                </c:pt>
                <c:pt idx="63">
                  <c:v>45492</c:v>
                </c:pt>
                <c:pt idx="64">
                  <c:v>45495</c:v>
                </c:pt>
                <c:pt idx="65">
                  <c:v>45496</c:v>
                </c:pt>
                <c:pt idx="66">
                  <c:v>45497</c:v>
                </c:pt>
                <c:pt idx="67">
                  <c:v>45498</c:v>
                </c:pt>
                <c:pt idx="68">
                  <c:v>45499</c:v>
                </c:pt>
                <c:pt idx="69">
                  <c:v>45502</c:v>
                </c:pt>
                <c:pt idx="70">
                  <c:v>45503</c:v>
                </c:pt>
                <c:pt idx="71">
                  <c:v>45504</c:v>
                </c:pt>
                <c:pt idx="72">
                  <c:v>45505</c:v>
                </c:pt>
                <c:pt idx="73">
                  <c:v>45506</c:v>
                </c:pt>
                <c:pt idx="74">
                  <c:v>45509</c:v>
                </c:pt>
                <c:pt idx="75">
                  <c:v>45510</c:v>
                </c:pt>
                <c:pt idx="76">
                  <c:v>45511</c:v>
                </c:pt>
                <c:pt idx="77">
                  <c:v>45512</c:v>
                </c:pt>
                <c:pt idx="78">
                  <c:v>45513</c:v>
                </c:pt>
                <c:pt idx="79">
                  <c:v>45516</c:v>
                </c:pt>
                <c:pt idx="80">
                  <c:v>45517</c:v>
                </c:pt>
                <c:pt idx="81">
                  <c:v>45518</c:v>
                </c:pt>
                <c:pt idx="82">
                  <c:v>45519</c:v>
                </c:pt>
                <c:pt idx="83">
                  <c:v>45520</c:v>
                </c:pt>
                <c:pt idx="84">
                  <c:v>45523</c:v>
                </c:pt>
                <c:pt idx="85">
                  <c:v>45524</c:v>
                </c:pt>
                <c:pt idx="86">
                  <c:v>45525</c:v>
                </c:pt>
                <c:pt idx="87">
                  <c:v>45526</c:v>
                </c:pt>
                <c:pt idx="88">
                  <c:v>45527</c:v>
                </c:pt>
                <c:pt idx="89">
                  <c:v>45530</c:v>
                </c:pt>
                <c:pt idx="90">
                  <c:v>45531</c:v>
                </c:pt>
                <c:pt idx="91">
                  <c:v>45532</c:v>
                </c:pt>
                <c:pt idx="92">
                  <c:v>45533</c:v>
                </c:pt>
                <c:pt idx="93">
                  <c:v>45534</c:v>
                </c:pt>
                <c:pt idx="94">
                  <c:v>45538</c:v>
                </c:pt>
                <c:pt idx="95">
                  <c:v>45539</c:v>
                </c:pt>
                <c:pt idx="96">
                  <c:v>45540</c:v>
                </c:pt>
                <c:pt idx="97">
                  <c:v>45541</c:v>
                </c:pt>
                <c:pt idx="98">
                  <c:v>45544</c:v>
                </c:pt>
                <c:pt idx="99">
                  <c:v>45545</c:v>
                </c:pt>
                <c:pt idx="100">
                  <c:v>45546</c:v>
                </c:pt>
                <c:pt idx="101">
                  <c:v>45547</c:v>
                </c:pt>
                <c:pt idx="102">
                  <c:v>45548</c:v>
                </c:pt>
                <c:pt idx="103">
                  <c:v>45551</c:v>
                </c:pt>
                <c:pt idx="104">
                  <c:v>45552</c:v>
                </c:pt>
                <c:pt idx="105">
                  <c:v>45553</c:v>
                </c:pt>
                <c:pt idx="106">
                  <c:v>45554</c:v>
                </c:pt>
                <c:pt idx="107">
                  <c:v>45555</c:v>
                </c:pt>
                <c:pt idx="108">
                  <c:v>45558</c:v>
                </c:pt>
                <c:pt idx="109">
                  <c:v>45559</c:v>
                </c:pt>
                <c:pt idx="110">
                  <c:v>45560</c:v>
                </c:pt>
                <c:pt idx="111">
                  <c:v>45561</c:v>
                </c:pt>
                <c:pt idx="112">
                  <c:v>45562</c:v>
                </c:pt>
                <c:pt idx="113">
                  <c:v>45565</c:v>
                </c:pt>
                <c:pt idx="114">
                  <c:v>45566</c:v>
                </c:pt>
                <c:pt idx="115">
                  <c:v>45567</c:v>
                </c:pt>
                <c:pt idx="116">
                  <c:v>45568</c:v>
                </c:pt>
                <c:pt idx="117">
                  <c:v>45569</c:v>
                </c:pt>
                <c:pt idx="118">
                  <c:v>45572</c:v>
                </c:pt>
                <c:pt idx="119">
                  <c:v>45573</c:v>
                </c:pt>
                <c:pt idx="120">
                  <c:v>45574</c:v>
                </c:pt>
                <c:pt idx="121">
                  <c:v>45575</c:v>
                </c:pt>
                <c:pt idx="122">
                  <c:v>45576</c:v>
                </c:pt>
                <c:pt idx="123">
                  <c:v>45579</c:v>
                </c:pt>
                <c:pt idx="124">
                  <c:v>45580</c:v>
                </c:pt>
                <c:pt idx="125">
                  <c:v>45581</c:v>
                </c:pt>
                <c:pt idx="126">
                  <c:v>45582</c:v>
                </c:pt>
                <c:pt idx="127">
                  <c:v>45583</c:v>
                </c:pt>
                <c:pt idx="128">
                  <c:v>45586</c:v>
                </c:pt>
                <c:pt idx="129">
                  <c:v>45587</c:v>
                </c:pt>
                <c:pt idx="130">
                  <c:v>45588</c:v>
                </c:pt>
                <c:pt idx="131">
                  <c:v>45589</c:v>
                </c:pt>
                <c:pt idx="132">
                  <c:v>45590</c:v>
                </c:pt>
                <c:pt idx="133">
                  <c:v>45593</c:v>
                </c:pt>
                <c:pt idx="134">
                  <c:v>45594</c:v>
                </c:pt>
                <c:pt idx="135">
                  <c:v>45595</c:v>
                </c:pt>
                <c:pt idx="136">
                  <c:v>45596</c:v>
                </c:pt>
                <c:pt idx="137">
                  <c:v>45597</c:v>
                </c:pt>
                <c:pt idx="138">
                  <c:v>45600</c:v>
                </c:pt>
                <c:pt idx="139">
                  <c:v>45601</c:v>
                </c:pt>
                <c:pt idx="140">
                  <c:v>45602</c:v>
                </c:pt>
                <c:pt idx="141">
                  <c:v>45603</c:v>
                </c:pt>
                <c:pt idx="142">
                  <c:v>45604</c:v>
                </c:pt>
                <c:pt idx="143">
                  <c:v>45607</c:v>
                </c:pt>
                <c:pt idx="144">
                  <c:v>45608</c:v>
                </c:pt>
                <c:pt idx="145">
                  <c:v>45609</c:v>
                </c:pt>
                <c:pt idx="146">
                  <c:v>45610</c:v>
                </c:pt>
                <c:pt idx="147">
                  <c:v>45611</c:v>
                </c:pt>
                <c:pt idx="148">
                  <c:v>45614</c:v>
                </c:pt>
                <c:pt idx="149">
                  <c:v>45615</c:v>
                </c:pt>
                <c:pt idx="150">
                  <c:v>45616</c:v>
                </c:pt>
                <c:pt idx="151">
                  <c:v>45617</c:v>
                </c:pt>
                <c:pt idx="152">
                  <c:v>45618</c:v>
                </c:pt>
                <c:pt idx="153">
                  <c:v>45621</c:v>
                </c:pt>
                <c:pt idx="154">
                  <c:v>45622</c:v>
                </c:pt>
                <c:pt idx="155">
                  <c:v>45623</c:v>
                </c:pt>
                <c:pt idx="156">
                  <c:v>45625</c:v>
                </c:pt>
                <c:pt idx="157">
                  <c:v>45628</c:v>
                </c:pt>
                <c:pt idx="158">
                  <c:v>45629</c:v>
                </c:pt>
                <c:pt idx="159">
                  <c:v>45630</c:v>
                </c:pt>
                <c:pt idx="160">
                  <c:v>45631</c:v>
                </c:pt>
                <c:pt idx="161">
                  <c:v>45632</c:v>
                </c:pt>
                <c:pt idx="162">
                  <c:v>45635</c:v>
                </c:pt>
                <c:pt idx="163">
                  <c:v>45636</c:v>
                </c:pt>
                <c:pt idx="164">
                  <c:v>45637</c:v>
                </c:pt>
                <c:pt idx="165">
                  <c:v>45638</c:v>
                </c:pt>
                <c:pt idx="166">
                  <c:v>45639</c:v>
                </c:pt>
                <c:pt idx="167">
                  <c:v>45642</c:v>
                </c:pt>
                <c:pt idx="168">
                  <c:v>45643</c:v>
                </c:pt>
                <c:pt idx="169">
                  <c:v>45644</c:v>
                </c:pt>
                <c:pt idx="170">
                  <c:v>45645</c:v>
                </c:pt>
                <c:pt idx="171">
                  <c:v>45646</c:v>
                </c:pt>
                <c:pt idx="172">
                  <c:v>45649</c:v>
                </c:pt>
                <c:pt idx="173">
                  <c:v>45650</c:v>
                </c:pt>
                <c:pt idx="174">
                  <c:v>45652</c:v>
                </c:pt>
                <c:pt idx="175">
                  <c:v>45653</c:v>
                </c:pt>
                <c:pt idx="176">
                  <c:v>45656</c:v>
                </c:pt>
                <c:pt idx="177">
                  <c:v>45657</c:v>
                </c:pt>
                <c:pt idx="178">
                  <c:v>45659</c:v>
                </c:pt>
                <c:pt idx="179">
                  <c:v>45660</c:v>
                </c:pt>
                <c:pt idx="180">
                  <c:v>45663</c:v>
                </c:pt>
                <c:pt idx="181">
                  <c:v>45664</c:v>
                </c:pt>
                <c:pt idx="182">
                  <c:v>45665</c:v>
                </c:pt>
                <c:pt idx="183">
                  <c:v>45667</c:v>
                </c:pt>
                <c:pt idx="184">
                  <c:v>45670</c:v>
                </c:pt>
                <c:pt idx="185">
                  <c:v>45671</c:v>
                </c:pt>
                <c:pt idx="186">
                  <c:v>45672</c:v>
                </c:pt>
                <c:pt idx="187">
                  <c:v>45673</c:v>
                </c:pt>
                <c:pt idx="188">
                  <c:v>45674</c:v>
                </c:pt>
                <c:pt idx="189">
                  <c:v>45678</c:v>
                </c:pt>
                <c:pt idx="190">
                  <c:v>45679</c:v>
                </c:pt>
                <c:pt idx="191">
                  <c:v>45680</c:v>
                </c:pt>
                <c:pt idx="192">
                  <c:v>45681</c:v>
                </c:pt>
                <c:pt idx="193">
                  <c:v>45684</c:v>
                </c:pt>
                <c:pt idx="194">
                  <c:v>45685</c:v>
                </c:pt>
                <c:pt idx="195">
                  <c:v>45686</c:v>
                </c:pt>
                <c:pt idx="196">
                  <c:v>45687</c:v>
                </c:pt>
                <c:pt idx="197">
                  <c:v>45688</c:v>
                </c:pt>
                <c:pt idx="198">
                  <c:v>45691</c:v>
                </c:pt>
                <c:pt idx="199">
                  <c:v>45692</c:v>
                </c:pt>
                <c:pt idx="200">
                  <c:v>45693</c:v>
                </c:pt>
                <c:pt idx="201">
                  <c:v>45694</c:v>
                </c:pt>
                <c:pt idx="202">
                  <c:v>45695</c:v>
                </c:pt>
                <c:pt idx="203">
                  <c:v>45698</c:v>
                </c:pt>
                <c:pt idx="204">
                  <c:v>45699</c:v>
                </c:pt>
                <c:pt idx="205">
                  <c:v>45700</c:v>
                </c:pt>
                <c:pt idx="206">
                  <c:v>45701</c:v>
                </c:pt>
                <c:pt idx="207">
                  <c:v>45702</c:v>
                </c:pt>
                <c:pt idx="208">
                  <c:v>45706</c:v>
                </c:pt>
                <c:pt idx="209">
                  <c:v>45707</c:v>
                </c:pt>
                <c:pt idx="210">
                  <c:v>45708</c:v>
                </c:pt>
                <c:pt idx="211">
                  <c:v>45709</c:v>
                </c:pt>
                <c:pt idx="212">
                  <c:v>45712</c:v>
                </c:pt>
                <c:pt idx="213">
                  <c:v>45713</c:v>
                </c:pt>
                <c:pt idx="214">
                  <c:v>45714</c:v>
                </c:pt>
                <c:pt idx="215">
                  <c:v>45715</c:v>
                </c:pt>
                <c:pt idx="216">
                  <c:v>45716</c:v>
                </c:pt>
                <c:pt idx="217">
                  <c:v>45719</c:v>
                </c:pt>
                <c:pt idx="218">
                  <c:v>45720</c:v>
                </c:pt>
                <c:pt idx="219">
                  <c:v>45721</c:v>
                </c:pt>
                <c:pt idx="220">
                  <c:v>45722</c:v>
                </c:pt>
                <c:pt idx="221">
                  <c:v>45723</c:v>
                </c:pt>
                <c:pt idx="222">
                  <c:v>45726</c:v>
                </c:pt>
                <c:pt idx="223">
                  <c:v>45727</c:v>
                </c:pt>
                <c:pt idx="224">
                  <c:v>45728</c:v>
                </c:pt>
                <c:pt idx="225">
                  <c:v>45729</c:v>
                </c:pt>
                <c:pt idx="226">
                  <c:v>45730</c:v>
                </c:pt>
                <c:pt idx="227">
                  <c:v>45733</c:v>
                </c:pt>
                <c:pt idx="228">
                  <c:v>45734</c:v>
                </c:pt>
                <c:pt idx="229">
                  <c:v>45735</c:v>
                </c:pt>
                <c:pt idx="230">
                  <c:v>45736</c:v>
                </c:pt>
                <c:pt idx="231">
                  <c:v>45737</c:v>
                </c:pt>
                <c:pt idx="232">
                  <c:v>45740</c:v>
                </c:pt>
                <c:pt idx="233">
                  <c:v>45741</c:v>
                </c:pt>
                <c:pt idx="234">
                  <c:v>45742</c:v>
                </c:pt>
                <c:pt idx="235">
                  <c:v>45743</c:v>
                </c:pt>
                <c:pt idx="236">
                  <c:v>45744</c:v>
                </c:pt>
                <c:pt idx="237">
                  <c:v>45747</c:v>
                </c:pt>
                <c:pt idx="238">
                  <c:v>45748</c:v>
                </c:pt>
                <c:pt idx="239">
                  <c:v>45749</c:v>
                </c:pt>
                <c:pt idx="240">
                  <c:v>45750</c:v>
                </c:pt>
                <c:pt idx="241">
                  <c:v>45751</c:v>
                </c:pt>
                <c:pt idx="242">
                  <c:v>45754</c:v>
                </c:pt>
                <c:pt idx="243">
                  <c:v>45755</c:v>
                </c:pt>
                <c:pt idx="244">
                  <c:v>45756</c:v>
                </c:pt>
                <c:pt idx="245">
                  <c:v>45757</c:v>
                </c:pt>
                <c:pt idx="246">
                  <c:v>45758</c:v>
                </c:pt>
                <c:pt idx="247">
                  <c:v>45761</c:v>
                </c:pt>
                <c:pt idx="248">
                  <c:v>45762</c:v>
                </c:pt>
                <c:pt idx="249">
                  <c:v>45763</c:v>
                </c:pt>
                <c:pt idx="250">
                  <c:v>45764</c:v>
                </c:pt>
                <c:pt idx="251">
                  <c:v>45768</c:v>
                </c:pt>
                <c:pt idx="252">
                  <c:v>45769</c:v>
                </c:pt>
                <c:pt idx="253">
                  <c:v>45770</c:v>
                </c:pt>
                <c:pt idx="254">
                  <c:v>45771</c:v>
                </c:pt>
                <c:pt idx="255">
                  <c:v>45772</c:v>
                </c:pt>
              </c:numCache>
            </c:numRef>
          </c:cat>
          <c:val>
            <c:numRef>
              <c:f>Graph!$B$3:$B$258</c:f>
              <c:numCache>
                <c:formatCode>General</c:formatCode>
                <c:ptCount val="256"/>
                <c:pt idx="0">
                  <c:v>-0.69737994404128933</c:v>
                </c:pt>
                <c:pt idx="1">
                  <c:v>-0.81213690325845755</c:v>
                </c:pt>
                <c:pt idx="2">
                  <c:v>-0.73284104883422785</c:v>
                </c:pt>
                <c:pt idx="3">
                  <c:v>-0.68419443176854111</c:v>
                </c:pt>
                <c:pt idx="4">
                  <c:v>-0.72456940220331945</c:v>
                </c:pt>
                <c:pt idx="5">
                  <c:v>-0.77480392736250003</c:v>
                </c:pt>
                <c:pt idx="6">
                  <c:v>-0.76429240009611332</c:v>
                </c:pt>
                <c:pt idx="7">
                  <c:v>-0.58843851461976904</c:v>
                </c:pt>
                <c:pt idx="8">
                  <c:v>-0.58548056660388248</c:v>
                </c:pt>
                <c:pt idx="9">
                  <c:v>-0.61768344065821801</c:v>
                </c:pt>
                <c:pt idx="10">
                  <c:v>-0.60322743871354279</c:v>
                </c:pt>
                <c:pt idx="11">
                  <c:v>-0.61729911141256766</c:v>
                </c:pt>
                <c:pt idx="12">
                  <c:v>-0.57299680199835146</c:v>
                </c:pt>
                <c:pt idx="13">
                  <c:v>-0.50479753655840931</c:v>
                </c:pt>
                <c:pt idx="14">
                  <c:v>-0.51504142052846191</c:v>
                </c:pt>
                <c:pt idx="15">
                  <c:v>-0.60244246050905093</c:v>
                </c:pt>
                <c:pt idx="16">
                  <c:v>-0.55880925933566972</c:v>
                </c:pt>
                <c:pt idx="17">
                  <c:v>-0.470907204160114</c:v>
                </c:pt>
                <c:pt idx="18">
                  <c:v>-0.52717431130038428</c:v>
                </c:pt>
                <c:pt idx="19">
                  <c:v>-0.53678335842730329</c:v>
                </c:pt>
                <c:pt idx="20">
                  <c:v>-0.44097685016763888</c:v>
                </c:pt>
                <c:pt idx="21">
                  <c:v>-0.45762132565124047</c:v>
                </c:pt>
                <c:pt idx="22">
                  <c:v>-0.48240444210324313</c:v>
                </c:pt>
                <c:pt idx="23">
                  <c:v>-0.53820398946058845</c:v>
                </c:pt>
                <c:pt idx="24">
                  <c:v>-0.48417594697013688</c:v>
                </c:pt>
                <c:pt idx="25">
                  <c:v>-0.4355627853164919</c:v>
                </c:pt>
                <c:pt idx="26">
                  <c:v>-0.35850599554208079</c:v>
                </c:pt>
                <c:pt idx="27">
                  <c:v>-0.33024759616603377</c:v>
                </c:pt>
                <c:pt idx="28">
                  <c:v>-0.3425298123136547</c:v>
                </c:pt>
                <c:pt idx="29">
                  <c:v>-0.3692517106927598</c:v>
                </c:pt>
                <c:pt idx="30">
                  <c:v>-0.39366681761230321</c:v>
                </c:pt>
                <c:pt idx="31">
                  <c:v>-0.31861572058907822</c:v>
                </c:pt>
                <c:pt idx="32">
                  <c:v>-0.30882307668875941</c:v>
                </c:pt>
                <c:pt idx="33">
                  <c:v>-0.3265038539599957</c:v>
                </c:pt>
                <c:pt idx="34">
                  <c:v>-0.38994021110511567</c:v>
                </c:pt>
                <c:pt idx="35">
                  <c:v>-0.38044784992751313</c:v>
                </c:pt>
                <c:pt idx="36">
                  <c:v>-0.4878690980652825</c:v>
                </c:pt>
                <c:pt idx="37">
                  <c:v>-0.39239714392603559</c:v>
                </c:pt>
                <c:pt idx="38">
                  <c:v>-0.39565537466463852</c:v>
                </c:pt>
                <c:pt idx="39">
                  <c:v>-0.38308837952183289</c:v>
                </c:pt>
                <c:pt idx="40">
                  <c:v>-0.46542541249922392</c:v>
                </c:pt>
                <c:pt idx="41">
                  <c:v>-0.4012203968628032</c:v>
                </c:pt>
                <c:pt idx="42">
                  <c:v>-0.52764187108330929</c:v>
                </c:pt>
                <c:pt idx="43">
                  <c:v>-0.63056785422259054</c:v>
                </c:pt>
                <c:pt idx="44">
                  <c:v>-0.6479638524986423</c:v>
                </c:pt>
                <c:pt idx="45">
                  <c:v>-0.69676142691134668</c:v>
                </c:pt>
                <c:pt idx="46">
                  <c:v>-0.71529409321115844</c:v>
                </c:pt>
                <c:pt idx="47">
                  <c:v>-0.78864059619157312</c:v>
                </c:pt>
                <c:pt idx="48">
                  <c:v>-0.71616311793858445</c:v>
                </c:pt>
                <c:pt idx="49">
                  <c:v>-0.6159788466154078</c:v>
                </c:pt>
                <c:pt idx="50">
                  <c:v>-0.6141738863364723</c:v>
                </c:pt>
                <c:pt idx="51">
                  <c:v>-0.65296094867775667</c:v>
                </c:pt>
                <c:pt idx="52">
                  <c:v>-0.56683039836909477</c:v>
                </c:pt>
                <c:pt idx="53">
                  <c:v>-0.53974130644318996</c:v>
                </c:pt>
                <c:pt idx="54">
                  <c:v>-0.67423451080801344</c:v>
                </c:pt>
                <c:pt idx="55">
                  <c:v>-0.70314488272604492</c:v>
                </c:pt>
                <c:pt idx="56">
                  <c:v>-0.62658992413226022</c:v>
                </c:pt>
                <c:pt idx="57">
                  <c:v>-0.52032247971710155</c:v>
                </c:pt>
                <c:pt idx="58">
                  <c:v>-0.43183536282364487</c:v>
                </c:pt>
                <c:pt idx="59">
                  <c:v>-0.42020430323234881</c:v>
                </c:pt>
                <c:pt idx="60">
                  <c:v>-0.42025489434324131</c:v>
                </c:pt>
                <c:pt idx="61">
                  <c:v>-0.37611986198923381</c:v>
                </c:pt>
                <c:pt idx="62">
                  <c:v>-0.36174790656749262</c:v>
                </c:pt>
                <c:pt idx="63">
                  <c:v>-0.36385396555480393</c:v>
                </c:pt>
                <c:pt idx="64">
                  <c:v>-0.32164057942904828</c:v>
                </c:pt>
                <c:pt idx="65">
                  <c:v>-0.21891614474767709</c:v>
                </c:pt>
                <c:pt idx="66">
                  <c:v>-0.23738190022340541</c:v>
                </c:pt>
                <c:pt idx="67">
                  <c:v>-0.2270711054292692</c:v>
                </c:pt>
                <c:pt idx="68">
                  <c:v>-0.2189496001597189</c:v>
                </c:pt>
                <c:pt idx="69">
                  <c:v>-0.1967564221911437</c:v>
                </c:pt>
                <c:pt idx="70">
                  <c:v>-0.22082147126273791</c:v>
                </c:pt>
                <c:pt idx="71">
                  <c:v>-0.28627984087223513</c:v>
                </c:pt>
                <c:pt idx="72">
                  <c:v>-0.22464762802039101</c:v>
                </c:pt>
                <c:pt idx="73">
                  <c:v>-0.22244201878261399</c:v>
                </c:pt>
                <c:pt idx="74">
                  <c:v>-0.28776656674394407</c:v>
                </c:pt>
                <c:pt idx="75">
                  <c:v>-0.34035765848791949</c:v>
                </c:pt>
                <c:pt idx="76">
                  <c:v>-0.27012006087040907</c:v>
                </c:pt>
                <c:pt idx="77">
                  <c:v>-0.26027682585919792</c:v>
                </c:pt>
                <c:pt idx="78">
                  <c:v>-0.24700808304917499</c:v>
                </c:pt>
                <c:pt idx="79">
                  <c:v>-0.14224450020457599</c:v>
                </c:pt>
                <c:pt idx="80">
                  <c:v>-0.14403232478466091</c:v>
                </c:pt>
                <c:pt idx="81">
                  <c:v>-0.1540085654583796</c:v>
                </c:pt>
                <c:pt idx="82">
                  <c:v>-0.13094717874803791</c:v>
                </c:pt>
                <c:pt idx="83">
                  <c:v>-0.1066658934766616</c:v>
                </c:pt>
                <c:pt idx="84">
                  <c:v>-3.0278211943085661E-2</c:v>
                </c:pt>
                <c:pt idx="85">
                  <c:v>-9.0372892392110681E-3</c:v>
                </c:pt>
                <c:pt idx="86">
                  <c:v>-1.261375438504036E-2</c:v>
                </c:pt>
                <c:pt idx="87">
                  <c:v>5.6955550977294551E-2</c:v>
                </c:pt>
                <c:pt idx="88">
                  <c:v>8.0016937687636208E-2</c:v>
                </c:pt>
                <c:pt idx="89">
                  <c:v>5.6855184741169303E-2</c:v>
                </c:pt>
                <c:pt idx="90">
                  <c:v>4.2567275842362327E-2</c:v>
                </c:pt>
                <c:pt idx="91">
                  <c:v>1.457570377698973E-2</c:v>
                </c:pt>
                <c:pt idx="92">
                  <c:v>5.0387682403536853E-2</c:v>
                </c:pt>
                <c:pt idx="93">
                  <c:v>6.475963782527798E-2</c:v>
                </c:pt>
                <c:pt idx="94">
                  <c:v>7.3065555853887701E-2</c:v>
                </c:pt>
                <c:pt idx="95">
                  <c:v>3.5648533434996008E-2</c:v>
                </c:pt>
                <c:pt idx="96">
                  <c:v>6.0063640354539309E-2</c:v>
                </c:pt>
                <c:pt idx="97">
                  <c:v>0.11674853215250169</c:v>
                </c:pt>
                <c:pt idx="98">
                  <c:v>0.1635575495128708</c:v>
                </c:pt>
                <c:pt idx="99">
                  <c:v>0.21397567144545129</c:v>
                </c:pt>
                <c:pt idx="100">
                  <c:v>0.22343457721101209</c:v>
                </c:pt>
                <c:pt idx="101">
                  <c:v>0.23033618391952779</c:v>
                </c:pt>
                <c:pt idx="102">
                  <c:v>0.32547439992401672</c:v>
                </c:pt>
                <c:pt idx="103">
                  <c:v>0.24297008988641691</c:v>
                </c:pt>
                <c:pt idx="104">
                  <c:v>0.29445796901867388</c:v>
                </c:pt>
                <c:pt idx="105">
                  <c:v>0.32097913492552849</c:v>
                </c:pt>
                <c:pt idx="106">
                  <c:v>0.38110667022115319</c:v>
                </c:pt>
                <c:pt idx="107">
                  <c:v>0.2492034043397571</c:v>
                </c:pt>
                <c:pt idx="108">
                  <c:v>0.176207775192951</c:v>
                </c:pt>
                <c:pt idx="109">
                  <c:v>0.11004765791623659</c:v>
                </c:pt>
                <c:pt idx="110">
                  <c:v>0.20933026508560501</c:v>
                </c:pt>
                <c:pt idx="111">
                  <c:v>0.19484162371454761</c:v>
                </c:pt>
                <c:pt idx="112">
                  <c:v>-2.0084103098265822E-2</c:v>
                </c:pt>
                <c:pt idx="113">
                  <c:v>-6.6725027412766522E-2</c:v>
                </c:pt>
                <c:pt idx="114">
                  <c:v>3.3342557961093762E-2</c:v>
                </c:pt>
                <c:pt idx="115">
                  <c:v>4.0762315563426813E-2</c:v>
                </c:pt>
                <c:pt idx="116">
                  <c:v>-4.5257045275318144E-3</c:v>
                </c:pt>
                <c:pt idx="117">
                  <c:v>0.13895802983426811</c:v>
                </c:pt>
                <c:pt idx="118">
                  <c:v>1.2587146724654351E-2</c:v>
                </c:pt>
                <c:pt idx="119">
                  <c:v>-0.1547274488244475</c:v>
                </c:pt>
                <c:pt idx="120">
                  <c:v>-0.42249395899306003</c:v>
                </c:pt>
                <c:pt idx="121">
                  <c:v>-0.33275430411218648</c:v>
                </c:pt>
                <c:pt idx="122">
                  <c:v>-0.40048519378354419</c:v>
                </c:pt>
                <c:pt idx="123">
                  <c:v>-0.20026597651288949</c:v>
                </c:pt>
                <c:pt idx="124">
                  <c:v>-0.15873801834116</c:v>
                </c:pt>
                <c:pt idx="125">
                  <c:v>-0.15835368909550959</c:v>
                </c:pt>
                <c:pt idx="126">
                  <c:v>-7.88430150225994E-3</c:v>
                </c:pt>
                <c:pt idx="127">
                  <c:v>2.6841600211419559E-2</c:v>
                </c:pt>
                <c:pt idx="128">
                  <c:v>0.17391893541789941</c:v>
                </c:pt>
                <c:pt idx="129">
                  <c:v>0.19235123548158589</c:v>
                </c:pt>
                <c:pt idx="130">
                  <c:v>0.28259272154308562</c:v>
                </c:pt>
                <c:pt idx="131">
                  <c:v>0.26399314441919031</c:v>
                </c:pt>
                <c:pt idx="132">
                  <c:v>0.30364923148790068</c:v>
                </c:pt>
                <c:pt idx="133">
                  <c:v>0.2197414261158665</c:v>
                </c:pt>
                <c:pt idx="134">
                  <c:v>0.32664370737415888</c:v>
                </c:pt>
                <c:pt idx="135">
                  <c:v>0.29694754126597611</c:v>
                </c:pt>
                <c:pt idx="136">
                  <c:v>0.3119208781188092</c:v>
                </c:pt>
                <c:pt idx="137">
                  <c:v>0.25573781750147301</c:v>
                </c:pt>
                <c:pt idx="138">
                  <c:v>0.25536980796901382</c:v>
                </c:pt>
                <c:pt idx="139">
                  <c:v>0.34968877437130952</c:v>
                </c:pt>
                <c:pt idx="140">
                  <c:v>0.15003829910536459</c:v>
                </c:pt>
                <c:pt idx="141">
                  <c:v>0.13523142332708071</c:v>
                </c:pt>
                <c:pt idx="142">
                  <c:v>0.1073908086087257</c:v>
                </c:pt>
                <c:pt idx="143">
                  <c:v>-5.135104160109194E-2</c:v>
                </c:pt>
                <c:pt idx="144">
                  <c:v>5.3312175007381751E-2</c:v>
                </c:pt>
                <c:pt idx="145">
                  <c:v>9.4205296335977476E-2</c:v>
                </c:pt>
                <c:pt idx="146">
                  <c:v>0.19215050300933539</c:v>
                </c:pt>
                <c:pt idx="147">
                  <c:v>0.26171980837167019</c:v>
                </c:pt>
                <c:pt idx="148">
                  <c:v>0.31228888765126839</c:v>
                </c:pt>
                <c:pt idx="149">
                  <c:v>0.32410354401596442</c:v>
                </c:pt>
                <c:pt idx="150">
                  <c:v>0.32659393224892608</c:v>
                </c:pt>
                <c:pt idx="151">
                  <c:v>0.29932042756396182</c:v>
                </c:pt>
                <c:pt idx="152">
                  <c:v>0.45871425031576379</c:v>
                </c:pt>
                <c:pt idx="153">
                  <c:v>0.44018076803029249</c:v>
                </c:pt>
                <c:pt idx="154">
                  <c:v>0.4669524415346305</c:v>
                </c:pt>
                <c:pt idx="155">
                  <c:v>0.49095057978214118</c:v>
                </c:pt>
                <c:pt idx="156">
                  <c:v>0.47311884516388719</c:v>
                </c:pt>
                <c:pt idx="157">
                  <c:v>0.51173944643062241</c:v>
                </c:pt>
                <c:pt idx="158">
                  <c:v>0.4997069218948253</c:v>
                </c:pt>
                <c:pt idx="159">
                  <c:v>0.54033239992708704</c:v>
                </c:pt>
                <c:pt idx="160">
                  <c:v>0.45054215393532121</c:v>
                </c:pt>
                <c:pt idx="161">
                  <c:v>0.45186241873248112</c:v>
                </c:pt>
                <c:pt idx="162">
                  <c:v>0.43581932467997142</c:v>
                </c:pt>
                <c:pt idx="163">
                  <c:v>0.52126444703460717</c:v>
                </c:pt>
                <c:pt idx="164">
                  <c:v>0.42913477015689738</c:v>
                </c:pt>
                <c:pt idx="165">
                  <c:v>0.52136481327073247</c:v>
                </c:pt>
                <c:pt idx="166">
                  <c:v>0.58973135577088343</c:v>
                </c:pt>
                <c:pt idx="167">
                  <c:v>0.56969401191485236</c:v>
                </c:pt>
                <c:pt idx="168">
                  <c:v>0.6281504085797085</c:v>
                </c:pt>
                <c:pt idx="169">
                  <c:v>0.70305136424157544</c:v>
                </c:pt>
                <c:pt idx="170">
                  <c:v>0.62853473782535896</c:v>
                </c:pt>
                <c:pt idx="171">
                  <c:v>0.67400717067537697</c:v>
                </c:pt>
                <c:pt idx="172">
                  <c:v>0.67233603204460846</c:v>
                </c:pt>
                <c:pt idx="173">
                  <c:v>0.71110595868704218</c:v>
                </c:pt>
                <c:pt idx="174">
                  <c:v>0.69324158464240593</c:v>
                </c:pt>
                <c:pt idx="175">
                  <c:v>0.6885961782825597</c:v>
                </c:pt>
                <c:pt idx="176">
                  <c:v>0.59872188576785967</c:v>
                </c:pt>
                <c:pt idx="177">
                  <c:v>0.6195107524163409</c:v>
                </c:pt>
                <c:pt idx="178">
                  <c:v>0.61660339551134657</c:v>
                </c:pt>
                <c:pt idx="179">
                  <c:v>0.64233876722804983</c:v>
                </c:pt>
                <c:pt idx="180">
                  <c:v>0.65804730716014193</c:v>
                </c:pt>
                <c:pt idx="181">
                  <c:v>0.62587788851784809</c:v>
                </c:pt>
                <c:pt idx="182">
                  <c:v>0.44502772284804892</c:v>
                </c:pt>
                <c:pt idx="183">
                  <c:v>0.48404815708796611</c:v>
                </c:pt>
                <c:pt idx="184">
                  <c:v>0.45712634222226989</c:v>
                </c:pt>
                <c:pt idx="185">
                  <c:v>0.57422273232538223</c:v>
                </c:pt>
                <c:pt idx="186">
                  <c:v>0.81867734818616966</c:v>
                </c:pt>
                <c:pt idx="187">
                  <c:v>0.8923078141761096</c:v>
                </c:pt>
                <c:pt idx="188">
                  <c:v>0.92980806713227582</c:v>
                </c:pt>
                <c:pt idx="189">
                  <c:v>0.93951748049532002</c:v>
                </c:pt>
                <c:pt idx="190">
                  <c:v>0.91050674234116336</c:v>
                </c:pt>
                <c:pt idx="191">
                  <c:v>0.91282903752825673</c:v>
                </c:pt>
                <c:pt idx="192">
                  <c:v>0.85231717298698162</c:v>
                </c:pt>
                <c:pt idx="193">
                  <c:v>0.72104955993437869</c:v>
                </c:pt>
                <c:pt idx="194">
                  <c:v>0.75948574844205452</c:v>
                </c:pt>
                <c:pt idx="195">
                  <c:v>0.79852331838082224</c:v>
                </c:pt>
                <c:pt idx="196">
                  <c:v>0.7987403705662639</c:v>
                </c:pt>
                <c:pt idx="197">
                  <c:v>0.85154851449568081</c:v>
                </c:pt>
                <c:pt idx="198">
                  <c:v>0.88602390861187696</c:v>
                </c:pt>
                <c:pt idx="199">
                  <c:v>0.91615499507660259</c:v>
                </c:pt>
                <c:pt idx="200">
                  <c:v>0.97340781289361533</c:v>
                </c:pt>
                <c:pt idx="201">
                  <c:v>0.93515603714499895</c:v>
                </c:pt>
                <c:pt idx="202">
                  <c:v>0.99137255317437678</c:v>
                </c:pt>
                <c:pt idx="203">
                  <c:v>1.016055303390254</c:v>
                </c:pt>
                <c:pt idx="204">
                  <c:v>1.020617479212826</c:v>
                </c:pt>
                <c:pt idx="205">
                  <c:v>1.081798451994936</c:v>
                </c:pt>
                <c:pt idx="206">
                  <c:v>1.0627802742276891</c:v>
                </c:pt>
                <c:pt idx="207">
                  <c:v>1.088114996985551</c:v>
                </c:pt>
                <c:pt idx="208">
                  <c:v>1.025581119979899</c:v>
                </c:pt>
                <c:pt idx="209">
                  <c:v>0.99560099086219045</c:v>
                </c:pt>
                <c:pt idx="210">
                  <c:v>1.077954343552773</c:v>
                </c:pt>
                <c:pt idx="211">
                  <c:v>1.022907134973537</c:v>
                </c:pt>
                <c:pt idx="212">
                  <c:v>1.022639491677203</c:v>
                </c:pt>
                <c:pt idx="213">
                  <c:v>1.061059360471688</c:v>
                </c:pt>
                <c:pt idx="214">
                  <c:v>1.021837377773861</c:v>
                </c:pt>
                <c:pt idx="215">
                  <c:v>0.72362317870461501</c:v>
                </c:pt>
                <c:pt idx="216">
                  <c:v>0.71513366390260535</c:v>
                </c:pt>
                <c:pt idx="217">
                  <c:v>0.82170220702613983</c:v>
                </c:pt>
                <c:pt idx="218">
                  <c:v>0.89392836169598566</c:v>
                </c:pt>
                <c:pt idx="219">
                  <c:v>1.0041737362014751</c:v>
                </c:pt>
                <c:pt idx="220">
                  <c:v>1.000079120161828</c:v>
                </c:pt>
                <c:pt idx="221">
                  <c:v>0.88853061655802978</c:v>
                </c:pt>
                <c:pt idx="222">
                  <c:v>0.78174502124905365</c:v>
                </c:pt>
                <c:pt idx="223">
                  <c:v>0.73944840458602346</c:v>
                </c:pt>
                <c:pt idx="224">
                  <c:v>0.71758978073786572</c:v>
                </c:pt>
                <c:pt idx="225">
                  <c:v>0.84112103375222824</c:v>
                </c:pt>
                <c:pt idx="226">
                  <c:v>0.89611765122057152</c:v>
                </c:pt>
                <c:pt idx="227">
                  <c:v>0.78523743987194883</c:v>
                </c:pt>
                <c:pt idx="228">
                  <c:v>0.80064569708132471</c:v>
                </c:pt>
                <c:pt idx="229">
                  <c:v>0.64822120784778137</c:v>
                </c:pt>
                <c:pt idx="230">
                  <c:v>0.66356255423307375</c:v>
                </c:pt>
                <c:pt idx="231">
                  <c:v>0.67474237375463597</c:v>
                </c:pt>
                <c:pt idx="232">
                  <c:v>0.85355420724686693</c:v>
                </c:pt>
                <c:pt idx="233">
                  <c:v>0.83254747242728455</c:v>
                </c:pt>
                <c:pt idx="234">
                  <c:v>0.93167993823529482</c:v>
                </c:pt>
                <c:pt idx="235">
                  <c:v>1.019548537998809</c:v>
                </c:pt>
                <c:pt idx="236">
                  <c:v>1.0815977195226849</c:v>
                </c:pt>
                <c:pt idx="237">
                  <c:v>1.135642081726328</c:v>
                </c:pt>
                <c:pt idx="238">
                  <c:v>1.106447746798771</c:v>
                </c:pt>
                <c:pt idx="239">
                  <c:v>0.95778250349879779</c:v>
                </c:pt>
                <c:pt idx="240">
                  <c:v>1.050397691843943</c:v>
                </c:pt>
                <c:pt idx="241">
                  <c:v>1.0029538376404401</c:v>
                </c:pt>
                <c:pt idx="242">
                  <c:v>1.05619608594074</c:v>
                </c:pt>
                <c:pt idx="243">
                  <c:v>1.004992169818008</c:v>
                </c:pt>
                <c:pt idx="244">
                  <c:v>0.92818670362674016</c:v>
                </c:pt>
                <c:pt idx="245">
                  <c:v>1.0005638156436041</c:v>
                </c:pt>
                <c:pt idx="246">
                  <c:v>1.0400028505268719</c:v>
                </c:pt>
                <c:pt idx="247">
                  <c:v>1.0769180417651381</c:v>
                </c:pt>
                <c:pt idx="248">
                  <c:v>0.98069456483344086</c:v>
                </c:pt>
                <c:pt idx="249">
                  <c:v>1.0482916328566321</c:v>
                </c:pt>
                <c:pt idx="250">
                  <c:v>1.0517342763542941</c:v>
                </c:pt>
                <c:pt idx="251">
                  <c:v>1.024110713821381</c:v>
                </c:pt>
                <c:pt idx="252">
                  <c:v>1.129558908634346</c:v>
                </c:pt>
                <c:pt idx="253">
                  <c:v>1.1288237055550869</c:v>
                </c:pt>
                <c:pt idx="254">
                  <c:v>1.15380755447934</c:v>
                </c:pt>
                <c:pt idx="255">
                  <c:v>1.1781557505747999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01-412A-8F54-70F156FC770F}"/>
            </c:ext>
          </c:extLst>
        </c:ser>
        <c:ser>
          <c:idx val="1"/>
          <c:order val="2"/>
          <c:tx>
            <c:strRef>
              <c:f>Graph!$C$1</c:f>
              <c:strCache>
                <c:ptCount val="1"/>
                <c:pt idx="0">
                  <c:v>training 1th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Graph!$A$3:$A$258</c:f>
              <c:numCache>
                <c:formatCode>m/d/yyyy</c:formatCode>
                <c:ptCount val="256"/>
                <c:pt idx="0">
                  <c:v>45400</c:v>
                </c:pt>
                <c:pt idx="1">
                  <c:v>45401</c:v>
                </c:pt>
                <c:pt idx="2">
                  <c:v>45404</c:v>
                </c:pt>
                <c:pt idx="3">
                  <c:v>45405</c:v>
                </c:pt>
                <c:pt idx="4">
                  <c:v>45406</c:v>
                </c:pt>
                <c:pt idx="5">
                  <c:v>45407</c:v>
                </c:pt>
                <c:pt idx="6">
                  <c:v>45408</c:v>
                </c:pt>
                <c:pt idx="7">
                  <c:v>45411</c:v>
                </c:pt>
                <c:pt idx="8">
                  <c:v>45412</c:v>
                </c:pt>
                <c:pt idx="9">
                  <c:v>45413</c:v>
                </c:pt>
                <c:pt idx="10">
                  <c:v>45414</c:v>
                </c:pt>
                <c:pt idx="11">
                  <c:v>45415</c:v>
                </c:pt>
                <c:pt idx="12">
                  <c:v>45418</c:v>
                </c:pt>
                <c:pt idx="13">
                  <c:v>45419</c:v>
                </c:pt>
                <c:pt idx="14">
                  <c:v>45420</c:v>
                </c:pt>
                <c:pt idx="15">
                  <c:v>45421</c:v>
                </c:pt>
                <c:pt idx="16">
                  <c:v>45422</c:v>
                </c:pt>
                <c:pt idx="17">
                  <c:v>45425</c:v>
                </c:pt>
                <c:pt idx="18">
                  <c:v>45426</c:v>
                </c:pt>
                <c:pt idx="19">
                  <c:v>45427</c:v>
                </c:pt>
                <c:pt idx="20">
                  <c:v>45428</c:v>
                </c:pt>
                <c:pt idx="21">
                  <c:v>45429</c:v>
                </c:pt>
                <c:pt idx="22">
                  <c:v>45432</c:v>
                </c:pt>
                <c:pt idx="23">
                  <c:v>45433</c:v>
                </c:pt>
                <c:pt idx="24">
                  <c:v>45434</c:v>
                </c:pt>
                <c:pt idx="25">
                  <c:v>45435</c:v>
                </c:pt>
                <c:pt idx="26">
                  <c:v>45436</c:v>
                </c:pt>
                <c:pt idx="27">
                  <c:v>45440</c:v>
                </c:pt>
                <c:pt idx="28">
                  <c:v>45441</c:v>
                </c:pt>
                <c:pt idx="29">
                  <c:v>45442</c:v>
                </c:pt>
                <c:pt idx="30">
                  <c:v>45443</c:v>
                </c:pt>
                <c:pt idx="31">
                  <c:v>45446</c:v>
                </c:pt>
                <c:pt idx="32">
                  <c:v>45447</c:v>
                </c:pt>
                <c:pt idx="33">
                  <c:v>45448</c:v>
                </c:pt>
                <c:pt idx="34">
                  <c:v>45449</c:v>
                </c:pt>
                <c:pt idx="35">
                  <c:v>45450</c:v>
                </c:pt>
                <c:pt idx="36">
                  <c:v>45453</c:v>
                </c:pt>
                <c:pt idx="37">
                  <c:v>45454</c:v>
                </c:pt>
                <c:pt idx="38">
                  <c:v>45455</c:v>
                </c:pt>
                <c:pt idx="39">
                  <c:v>45456</c:v>
                </c:pt>
                <c:pt idx="40">
                  <c:v>45457</c:v>
                </c:pt>
                <c:pt idx="41">
                  <c:v>45460</c:v>
                </c:pt>
                <c:pt idx="42">
                  <c:v>45461</c:v>
                </c:pt>
                <c:pt idx="43">
                  <c:v>45463</c:v>
                </c:pt>
                <c:pt idx="44">
                  <c:v>45464</c:v>
                </c:pt>
                <c:pt idx="45">
                  <c:v>45467</c:v>
                </c:pt>
                <c:pt idx="46">
                  <c:v>45468</c:v>
                </c:pt>
                <c:pt idx="47">
                  <c:v>45469</c:v>
                </c:pt>
                <c:pt idx="48">
                  <c:v>45470</c:v>
                </c:pt>
                <c:pt idx="49">
                  <c:v>45471</c:v>
                </c:pt>
                <c:pt idx="50">
                  <c:v>45474</c:v>
                </c:pt>
                <c:pt idx="51">
                  <c:v>45475</c:v>
                </c:pt>
                <c:pt idx="52">
                  <c:v>45476</c:v>
                </c:pt>
                <c:pt idx="53">
                  <c:v>45478</c:v>
                </c:pt>
                <c:pt idx="54">
                  <c:v>45481</c:v>
                </c:pt>
                <c:pt idx="55">
                  <c:v>45482</c:v>
                </c:pt>
                <c:pt idx="56">
                  <c:v>45483</c:v>
                </c:pt>
                <c:pt idx="57">
                  <c:v>45484</c:v>
                </c:pt>
                <c:pt idx="58">
                  <c:v>45485</c:v>
                </c:pt>
                <c:pt idx="59">
                  <c:v>45488</c:v>
                </c:pt>
                <c:pt idx="60">
                  <c:v>45489</c:v>
                </c:pt>
                <c:pt idx="61">
                  <c:v>45490</c:v>
                </c:pt>
                <c:pt idx="62">
                  <c:v>45491</c:v>
                </c:pt>
                <c:pt idx="63">
                  <c:v>45492</c:v>
                </c:pt>
                <c:pt idx="64">
                  <c:v>45495</c:v>
                </c:pt>
                <c:pt idx="65">
                  <c:v>45496</c:v>
                </c:pt>
                <c:pt idx="66">
                  <c:v>45497</c:v>
                </c:pt>
                <c:pt idx="67">
                  <c:v>45498</c:v>
                </c:pt>
                <c:pt idx="68">
                  <c:v>45499</c:v>
                </c:pt>
                <c:pt idx="69">
                  <c:v>45502</c:v>
                </c:pt>
                <c:pt idx="70">
                  <c:v>45503</c:v>
                </c:pt>
                <c:pt idx="71">
                  <c:v>45504</c:v>
                </c:pt>
                <c:pt idx="72">
                  <c:v>45505</c:v>
                </c:pt>
                <c:pt idx="73">
                  <c:v>45506</c:v>
                </c:pt>
                <c:pt idx="74">
                  <c:v>45509</c:v>
                </c:pt>
                <c:pt idx="75">
                  <c:v>45510</c:v>
                </c:pt>
                <c:pt idx="76">
                  <c:v>45511</c:v>
                </c:pt>
                <c:pt idx="77">
                  <c:v>45512</c:v>
                </c:pt>
                <c:pt idx="78">
                  <c:v>45513</c:v>
                </c:pt>
                <c:pt idx="79">
                  <c:v>45516</c:v>
                </c:pt>
                <c:pt idx="80">
                  <c:v>45517</c:v>
                </c:pt>
                <c:pt idx="81">
                  <c:v>45518</c:v>
                </c:pt>
                <c:pt idx="82">
                  <c:v>45519</c:v>
                </c:pt>
                <c:pt idx="83">
                  <c:v>45520</c:v>
                </c:pt>
                <c:pt idx="84">
                  <c:v>45523</c:v>
                </c:pt>
                <c:pt idx="85">
                  <c:v>45524</c:v>
                </c:pt>
                <c:pt idx="86">
                  <c:v>45525</c:v>
                </c:pt>
                <c:pt idx="87">
                  <c:v>45526</c:v>
                </c:pt>
                <c:pt idx="88">
                  <c:v>45527</c:v>
                </c:pt>
                <c:pt idx="89">
                  <c:v>45530</c:v>
                </c:pt>
                <c:pt idx="90">
                  <c:v>45531</c:v>
                </c:pt>
                <c:pt idx="91">
                  <c:v>45532</c:v>
                </c:pt>
                <c:pt idx="92">
                  <c:v>45533</c:v>
                </c:pt>
                <c:pt idx="93">
                  <c:v>45534</c:v>
                </c:pt>
                <c:pt idx="94">
                  <c:v>45538</c:v>
                </c:pt>
                <c:pt idx="95">
                  <c:v>45539</c:v>
                </c:pt>
                <c:pt idx="96">
                  <c:v>45540</c:v>
                </c:pt>
                <c:pt idx="97">
                  <c:v>45541</c:v>
                </c:pt>
                <c:pt idx="98">
                  <c:v>45544</c:v>
                </c:pt>
                <c:pt idx="99">
                  <c:v>45545</c:v>
                </c:pt>
                <c:pt idx="100">
                  <c:v>45546</c:v>
                </c:pt>
                <c:pt idx="101">
                  <c:v>45547</c:v>
                </c:pt>
                <c:pt idx="102">
                  <c:v>45548</c:v>
                </c:pt>
                <c:pt idx="103">
                  <c:v>45551</c:v>
                </c:pt>
                <c:pt idx="104">
                  <c:v>45552</c:v>
                </c:pt>
                <c:pt idx="105">
                  <c:v>45553</c:v>
                </c:pt>
                <c:pt idx="106">
                  <c:v>45554</c:v>
                </c:pt>
                <c:pt idx="107">
                  <c:v>45555</c:v>
                </c:pt>
                <c:pt idx="108">
                  <c:v>45558</c:v>
                </c:pt>
                <c:pt idx="109">
                  <c:v>45559</c:v>
                </c:pt>
                <c:pt idx="110">
                  <c:v>45560</c:v>
                </c:pt>
                <c:pt idx="111">
                  <c:v>45561</c:v>
                </c:pt>
                <c:pt idx="112">
                  <c:v>45562</c:v>
                </c:pt>
                <c:pt idx="113">
                  <c:v>45565</c:v>
                </c:pt>
                <c:pt idx="114">
                  <c:v>45566</c:v>
                </c:pt>
                <c:pt idx="115">
                  <c:v>45567</c:v>
                </c:pt>
                <c:pt idx="116">
                  <c:v>45568</c:v>
                </c:pt>
                <c:pt idx="117">
                  <c:v>45569</c:v>
                </c:pt>
                <c:pt idx="118">
                  <c:v>45572</c:v>
                </c:pt>
                <c:pt idx="119">
                  <c:v>45573</c:v>
                </c:pt>
                <c:pt idx="120">
                  <c:v>45574</c:v>
                </c:pt>
                <c:pt idx="121">
                  <c:v>45575</c:v>
                </c:pt>
                <c:pt idx="122">
                  <c:v>45576</c:v>
                </c:pt>
                <c:pt idx="123">
                  <c:v>45579</c:v>
                </c:pt>
                <c:pt idx="124">
                  <c:v>45580</c:v>
                </c:pt>
                <c:pt idx="125">
                  <c:v>45581</c:v>
                </c:pt>
                <c:pt idx="126">
                  <c:v>45582</c:v>
                </c:pt>
                <c:pt idx="127">
                  <c:v>45583</c:v>
                </c:pt>
                <c:pt idx="128">
                  <c:v>45586</c:v>
                </c:pt>
                <c:pt idx="129">
                  <c:v>45587</c:v>
                </c:pt>
                <c:pt idx="130">
                  <c:v>45588</c:v>
                </c:pt>
                <c:pt idx="131">
                  <c:v>45589</c:v>
                </c:pt>
                <c:pt idx="132">
                  <c:v>45590</c:v>
                </c:pt>
                <c:pt idx="133">
                  <c:v>45593</c:v>
                </c:pt>
                <c:pt idx="134">
                  <c:v>45594</c:v>
                </c:pt>
                <c:pt idx="135">
                  <c:v>45595</c:v>
                </c:pt>
                <c:pt idx="136">
                  <c:v>45596</c:v>
                </c:pt>
                <c:pt idx="137">
                  <c:v>45597</c:v>
                </c:pt>
                <c:pt idx="138">
                  <c:v>45600</c:v>
                </c:pt>
                <c:pt idx="139">
                  <c:v>45601</c:v>
                </c:pt>
                <c:pt idx="140">
                  <c:v>45602</c:v>
                </c:pt>
                <c:pt idx="141">
                  <c:v>45603</c:v>
                </c:pt>
                <c:pt idx="142">
                  <c:v>45604</c:v>
                </c:pt>
                <c:pt idx="143">
                  <c:v>45607</c:v>
                </c:pt>
                <c:pt idx="144">
                  <c:v>45608</c:v>
                </c:pt>
                <c:pt idx="145">
                  <c:v>45609</c:v>
                </c:pt>
                <c:pt idx="146">
                  <c:v>45610</c:v>
                </c:pt>
                <c:pt idx="147">
                  <c:v>45611</c:v>
                </c:pt>
                <c:pt idx="148">
                  <c:v>45614</c:v>
                </c:pt>
                <c:pt idx="149">
                  <c:v>45615</c:v>
                </c:pt>
                <c:pt idx="150">
                  <c:v>45616</c:v>
                </c:pt>
                <c:pt idx="151">
                  <c:v>45617</c:v>
                </c:pt>
                <c:pt idx="152">
                  <c:v>45618</c:v>
                </c:pt>
                <c:pt idx="153">
                  <c:v>45621</c:v>
                </c:pt>
                <c:pt idx="154">
                  <c:v>45622</c:v>
                </c:pt>
                <c:pt idx="155">
                  <c:v>45623</c:v>
                </c:pt>
                <c:pt idx="156">
                  <c:v>45625</c:v>
                </c:pt>
                <c:pt idx="157">
                  <c:v>45628</c:v>
                </c:pt>
                <c:pt idx="158">
                  <c:v>45629</c:v>
                </c:pt>
                <c:pt idx="159">
                  <c:v>45630</c:v>
                </c:pt>
                <c:pt idx="160">
                  <c:v>45631</c:v>
                </c:pt>
                <c:pt idx="161">
                  <c:v>45632</c:v>
                </c:pt>
                <c:pt idx="162">
                  <c:v>45635</c:v>
                </c:pt>
                <c:pt idx="163">
                  <c:v>45636</c:v>
                </c:pt>
                <c:pt idx="164">
                  <c:v>45637</c:v>
                </c:pt>
                <c:pt idx="165">
                  <c:v>45638</c:v>
                </c:pt>
                <c:pt idx="166">
                  <c:v>45639</c:v>
                </c:pt>
                <c:pt idx="167">
                  <c:v>45642</c:v>
                </c:pt>
                <c:pt idx="168">
                  <c:v>45643</c:v>
                </c:pt>
                <c:pt idx="169">
                  <c:v>45644</c:v>
                </c:pt>
                <c:pt idx="170">
                  <c:v>45645</c:v>
                </c:pt>
                <c:pt idx="171">
                  <c:v>45646</c:v>
                </c:pt>
                <c:pt idx="172">
                  <c:v>45649</c:v>
                </c:pt>
                <c:pt idx="173">
                  <c:v>45650</c:v>
                </c:pt>
                <c:pt idx="174">
                  <c:v>45652</c:v>
                </c:pt>
                <c:pt idx="175">
                  <c:v>45653</c:v>
                </c:pt>
                <c:pt idx="176">
                  <c:v>45656</c:v>
                </c:pt>
                <c:pt idx="177">
                  <c:v>45657</c:v>
                </c:pt>
                <c:pt idx="178">
                  <c:v>45659</c:v>
                </c:pt>
                <c:pt idx="179">
                  <c:v>45660</c:v>
                </c:pt>
                <c:pt idx="180">
                  <c:v>45663</c:v>
                </c:pt>
                <c:pt idx="181">
                  <c:v>45664</c:v>
                </c:pt>
                <c:pt idx="182">
                  <c:v>45665</c:v>
                </c:pt>
                <c:pt idx="183">
                  <c:v>45667</c:v>
                </c:pt>
                <c:pt idx="184">
                  <c:v>45670</c:v>
                </c:pt>
                <c:pt idx="185">
                  <c:v>45671</c:v>
                </c:pt>
                <c:pt idx="186">
                  <c:v>45672</c:v>
                </c:pt>
                <c:pt idx="187">
                  <c:v>45673</c:v>
                </c:pt>
                <c:pt idx="188">
                  <c:v>45674</c:v>
                </c:pt>
                <c:pt idx="189">
                  <c:v>45678</c:v>
                </c:pt>
                <c:pt idx="190">
                  <c:v>45679</c:v>
                </c:pt>
                <c:pt idx="191">
                  <c:v>45680</c:v>
                </c:pt>
                <c:pt idx="192">
                  <c:v>45681</c:v>
                </c:pt>
                <c:pt idx="193">
                  <c:v>45684</c:v>
                </c:pt>
                <c:pt idx="194">
                  <c:v>45685</c:v>
                </c:pt>
                <c:pt idx="195">
                  <c:v>45686</c:v>
                </c:pt>
                <c:pt idx="196">
                  <c:v>45687</c:v>
                </c:pt>
                <c:pt idx="197">
                  <c:v>45688</c:v>
                </c:pt>
                <c:pt idx="198">
                  <c:v>45691</c:v>
                </c:pt>
                <c:pt idx="199">
                  <c:v>45692</c:v>
                </c:pt>
                <c:pt idx="200">
                  <c:v>45693</c:v>
                </c:pt>
                <c:pt idx="201">
                  <c:v>45694</c:v>
                </c:pt>
                <c:pt idx="202">
                  <c:v>45695</c:v>
                </c:pt>
                <c:pt idx="203">
                  <c:v>45698</c:v>
                </c:pt>
                <c:pt idx="204">
                  <c:v>45699</c:v>
                </c:pt>
                <c:pt idx="205">
                  <c:v>45700</c:v>
                </c:pt>
                <c:pt idx="206">
                  <c:v>45701</c:v>
                </c:pt>
                <c:pt idx="207">
                  <c:v>45702</c:v>
                </c:pt>
                <c:pt idx="208">
                  <c:v>45706</c:v>
                </c:pt>
                <c:pt idx="209">
                  <c:v>45707</c:v>
                </c:pt>
                <c:pt idx="210">
                  <c:v>45708</c:v>
                </c:pt>
                <c:pt idx="211">
                  <c:v>45709</c:v>
                </c:pt>
                <c:pt idx="212">
                  <c:v>45712</c:v>
                </c:pt>
                <c:pt idx="213">
                  <c:v>45713</c:v>
                </c:pt>
                <c:pt idx="214">
                  <c:v>45714</c:v>
                </c:pt>
                <c:pt idx="215">
                  <c:v>45715</c:v>
                </c:pt>
                <c:pt idx="216">
                  <c:v>45716</c:v>
                </c:pt>
                <c:pt idx="217">
                  <c:v>45719</c:v>
                </c:pt>
                <c:pt idx="218">
                  <c:v>45720</c:v>
                </c:pt>
                <c:pt idx="219">
                  <c:v>45721</c:v>
                </c:pt>
                <c:pt idx="220">
                  <c:v>45722</c:v>
                </c:pt>
                <c:pt idx="221">
                  <c:v>45723</c:v>
                </c:pt>
                <c:pt idx="222">
                  <c:v>45726</c:v>
                </c:pt>
                <c:pt idx="223">
                  <c:v>45727</c:v>
                </c:pt>
                <c:pt idx="224">
                  <c:v>45728</c:v>
                </c:pt>
                <c:pt idx="225">
                  <c:v>45729</c:v>
                </c:pt>
                <c:pt idx="226">
                  <c:v>45730</c:v>
                </c:pt>
                <c:pt idx="227">
                  <c:v>45733</c:v>
                </c:pt>
                <c:pt idx="228">
                  <c:v>45734</c:v>
                </c:pt>
                <c:pt idx="229">
                  <c:v>45735</c:v>
                </c:pt>
                <c:pt idx="230">
                  <c:v>45736</c:v>
                </c:pt>
                <c:pt idx="231">
                  <c:v>45737</c:v>
                </c:pt>
                <c:pt idx="232">
                  <c:v>45740</c:v>
                </c:pt>
                <c:pt idx="233">
                  <c:v>45741</c:v>
                </c:pt>
                <c:pt idx="234">
                  <c:v>45742</c:v>
                </c:pt>
                <c:pt idx="235">
                  <c:v>45743</c:v>
                </c:pt>
                <c:pt idx="236">
                  <c:v>45744</c:v>
                </c:pt>
                <c:pt idx="237">
                  <c:v>45747</c:v>
                </c:pt>
                <c:pt idx="238">
                  <c:v>45748</c:v>
                </c:pt>
                <c:pt idx="239">
                  <c:v>45749</c:v>
                </c:pt>
                <c:pt idx="240">
                  <c:v>45750</c:v>
                </c:pt>
                <c:pt idx="241">
                  <c:v>45751</c:v>
                </c:pt>
                <c:pt idx="242">
                  <c:v>45754</c:v>
                </c:pt>
                <c:pt idx="243">
                  <c:v>45755</c:v>
                </c:pt>
                <c:pt idx="244">
                  <c:v>45756</c:v>
                </c:pt>
                <c:pt idx="245">
                  <c:v>45757</c:v>
                </c:pt>
                <c:pt idx="246">
                  <c:v>45758</c:v>
                </c:pt>
                <c:pt idx="247">
                  <c:v>45761</c:v>
                </c:pt>
                <c:pt idx="248">
                  <c:v>45762</c:v>
                </c:pt>
                <c:pt idx="249">
                  <c:v>45763</c:v>
                </c:pt>
                <c:pt idx="250">
                  <c:v>45764</c:v>
                </c:pt>
                <c:pt idx="251">
                  <c:v>45768</c:v>
                </c:pt>
                <c:pt idx="252">
                  <c:v>45769</c:v>
                </c:pt>
                <c:pt idx="253">
                  <c:v>45770</c:v>
                </c:pt>
                <c:pt idx="254">
                  <c:v>45771</c:v>
                </c:pt>
                <c:pt idx="255">
                  <c:v>45772</c:v>
                </c:pt>
              </c:numCache>
            </c:numRef>
          </c:cat>
          <c:val>
            <c:numRef>
              <c:f>Graph!$C$3:$C$258</c:f>
              <c:numCache>
                <c:formatCode>General</c:formatCode>
                <c:ptCount val="256"/>
                <c:pt idx="0">
                  <c:v>-0.68201888638065356</c:v>
                </c:pt>
                <c:pt idx="1">
                  <c:v>-0.82735265856472751</c:v>
                </c:pt>
                <c:pt idx="2">
                  <c:v>-0.71608147344515061</c:v>
                </c:pt>
                <c:pt idx="3">
                  <c:v>-0.68807445420598157</c:v>
                </c:pt>
                <c:pt idx="4">
                  <c:v>-0.70548419365678683</c:v>
                </c:pt>
                <c:pt idx="5">
                  <c:v>-0.79480392736251559</c:v>
                </c:pt>
                <c:pt idx="6">
                  <c:v>-0.77365934281728388</c:v>
                </c:pt>
                <c:pt idx="7">
                  <c:v>-0.69801457565601355</c:v>
                </c:pt>
                <c:pt idx="8">
                  <c:v>-0.62312677251990778</c:v>
                </c:pt>
                <c:pt idx="9">
                  <c:v>-0.6072807917748253</c:v>
                </c:pt>
                <c:pt idx="10">
                  <c:v>-0.56872646777877778</c:v>
                </c:pt>
                <c:pt idx="11">
                  <c:v>-0.58467225421071789</c:v>
                </c:pt>
                <c:pt idx="12">
                  <c:v>-0.53627754226342705</c:v>
                </c:pt>
                <c:pt idx="13">
                  <c:v>-0.49923707412968238</c:v>
                </c:pt>
                <c:pt idx="14">
                  <c:v>-0.51291204067413365</c:v>
                </c:pt>
                <c:pt idx="15">
                  <c:v>-0.57124687407144226</c:v>
                </c:pt>
                <c:pt idx="16">
                  <c:v>-0.55918564126420978</c:v>
                </c:pt>
                <c:pt idx="17">
                  <c:v>-0.53955491258127031</c:v>
                </c:pt>
                <c:pt idx="18">
                  <c:v>-0.54717431130039362</c:v>
                </c:pt>
                <c:pt idx="19">
                  <c:v>-0.56841877372053751</c:v>
                </c:pt>
                <c:pt idx="20">
                  <c:v>-0.45686778562693298</c:v>
                </c:pt>
                <c:pt idx="21">
                  <c:v>-0.44296291895185624</c:v>
                </c:pt>
                <c:pt idx="22">
                  <c:v>-0.48507209075513891</c:v>
                </c:pt>
                <c:pt idx="23">
                  <c:v>-0.47873671995576184</c:v>
                </c:pt>
                <c:pt idx="24">
                  <c:v>-0.46558881730587098</c:v>
                </c:pt>
                <c:pt idx="25">
                  <c:v>-0.41989218345379664</c:v>
                </c:pt>
                <c:pt idx="26">
                  <c:v>-0.35375802623822455</c:v>
                </c:pt>
                <c:pt idx="27">
                  <c:v>-0.3375823396756697</c:v>
                </c:pt>
                <c:pt idx="28">
                  <c:v>-0.34108728463947774</c:v>
                </c:pt>
                <c:pt idx="29">
                  <c:v>-0.3438351933900381</c:v>
                </c:pt>
                <c:pt idx="30">
                  <c:v>-0.34052760650332514</c:v>
                </c:pt>
                <c:pt idx="31">
                  <c:v>-0.29861572058907937</c:v>
                </c:pt>
                <c:pt idx="32">
                  <c:v>-0.30893319740340841</c:v>
                </c:pt>
                <c:pt idx="33">
                  <c:v>-0.35028540518149448</c:v>
                </c:pt>
                <c:pt idx="34">
                  <c:v>-0.41585995644897572</c:v>
                </c:pt>
                <c:pt idx="35">
                  <c:v>-0.38757313423575768</c:v>
                </c:pt>
                <c:pt idx="36">
                  <c:v>-0.52703876838571462</c:v>
                </c:pt>
                <c:pt idx="37">
                  <c:v>-0.50206946134508645</c:v>
                </c:pt>
                <c:pt idx="38">
                  <c:v>-0.43139351997844899</c:v>
                </c:pt>
                <c:pt idx="39">
                  <c:v>-0.40840530156537308</c:v>
                </c:pt>
                <c:pt idx="40">
                  <c:v>-0.46338264523254874</c:v>
                </c:pt>
                <c:pt idx="41">
                  <c:v>-0.3889220281161051</c:v>
                </c:pt>
                <c:pt idx="42">
                  <c:v>-0.53750159977207723</c:v>
                </c:pt>
                <c:pt idx="43">
                  <c:v>-0.66004886215925274</c:v>
                </c:pt>
                <c:pt idx="44">
                  <c:v>-0.63072482250470174</c:v>
                </c:pt>
                <c:pt idx="45">
                  <c:v>-0.63674534307263453</c:v>
                </c:pt>
                <c:pt idx="46">
                  <c:v>-0.64166142513497459</c:v>
                </c:pt>
                <c:pt idx="47">
                  <c:v>-0.69738525984953326</c:v>
                </c:pt>
                <c:pt idx="48">
                  <c:v>-0.61614892370201024</c:v>
                </c:pt>
                <c:pt idx="49">
                  <c:v>-0.55646585037510465</c:v>
                </c:pt>
                <c:pt idx="50">
                  <c:v>-0.59417388633648049</c:v>
                </c:pt>
                <c:pt idx="51">
                  <c:v>-0.56527053184307519</c:v>
                </c:pt>
                <c:pt idx="52">
                  <c:v>-0.55604780887603267</c:v>
                </c:pt>
                <c:pt idx="53">
                  <c:v>-0.5453112300466908</c:v>
                </c:pt>
                <c:pt idx="54">
                  <c:v>-0.63600544838567541</c:v>
                </c:pt>
                <c:pt idx="55">
                  <c:v>-0.63283836543202621</c:v>
                </c:pt>
                <c:pt idx="56">
                  <c:v>-0.59560862322581487</c:v>
                </c:pt>
                <c:pt idx="57">
                  <c:v>-0.52204540187955928</c:v>
                </c:pt>
                <c:pt idx="58">
                  <c:v>-0.50714535635984126</c:v>
                </c:pt>
                <c:pt idx="59">
                  <c:v>-0.47256467931376767</c:v>
                </c:pt>
                <c:pt idx="60">
                  <c:v>-0.44025489434324083</c:v>
                </c:pt>
                <c:pt idx="61">
                  <c:v>-0.40188946935931724</c:v>
                </c:pt>
                <c:pt idx="62">
                  <c:v>-0.37639221623929742</c:v>
                </c:pt>
                <c:pt idx="63">
                  <c:v>-0.44097158866213393</c:v>
                </c:pt>
                <c:pt idx="64">
                  <c:v>-0.41244647944138479</c:v>
                </c:pt>
                <c:pt idx="65">
                  <c:v>-0.32412258380444936</c:v>
                </c:pt>
                <c:pt idx="66">
                  <c:v>-0.30695171839724777</c:v>
                </c:pt>
                <c:pt idx="67">
                  <c:v>-0.25950294167532673</c:v>
                </c:pt>
                <c:pt idx="68">
                  <c:v>-0.25671403180627006</c:v>
                </c:pt>
                <c:pt idx="69">
                  <c:v>-0.22970282364789463</c:v>
                </c:pt>
                <c:pt idx="70">
                  <c:v>-0.23751122055519847</c:v>
                </c:pt>
                <c:pt idx="71">
                  <c:v>-0.2589446541755247</c:v>
                </c:pt>
                <c:pt idx="72">
                  <c:v>-0.18500270162086085</c:v>
                </c:pt>
                <c:pt idx="73">
                  <c:v>-0.24049873476157324</c:v>
                </c:pt>
                <c:pt idx="74">
                  <c:v>-0.32854341446053947</c:v>
                </c:pt>
                <c:pt idx="75">
                  <c:v>-0.32802539666703534</c:v>
                </c:pt>
                <c:pt idx="76">
                  <c:v>-0.19579859820241963</c:v>
                </c:pt>
                <c:pt idx="77">
                  <c:v>-0.19528050822084642</c:v>
                </c:pt>
                <c:pt idx="78">
                  <c:v>-0.18416521063897839</c:v>
                </c:pt>
                <c:pt idx="79">
                  <c:v>-0.12914701022942487</c:v>
                </c:pt>
                <c:pt idx="80">
                  <c:v>-0.11046221677185908</c:v>
                </c:pt>
                <c:pt idx="81">
                  <c:v>-6.8312116038153348E-2</c:v>
                </c:pt>
                <c:pt idx="82">
                  <c:v>-9.2773261383082395E-2</c:v>
                </c:pt>
                <c:pt idx="83">
                  <c:v>-8.6199675764245254E-2</c:v>
                </c:pt>
                <c:pt idx="84">
                  <c:v>-9.9869157779728379E-3</c:v>
                </c:pt>
                <c:pt idx="85">
                  <c:v>8.697888059624459E-3</c:v>
                </c:pt>
                <c:pt idx="86">
                  <c:v>-2.7117511478886636E-2</c:v>
                </c:pt>
                <c:pt idx="87">
                  <c:v>-1.9029997809682953E-2</c:v>
                </c:pt>
                <c:pt idx="88">
                  <c:v>2.9932634774544553E-2</c:v>
                </c:pt>
                <c:pt idx="89">
                  <c:v>-2.9348061660073532E-2</c:v>
                </c:pt>
                <c:pt idx="90">
                  <c:v>-8.392448315027945E-3</c:v>
                </c:pt>
                <c:pt idx="91">
                  <c:v>-3.3327185584879349E-3</c:v>
                </c:pt>
                <c:pt idx="92">
                  <c:v>4.8657697938401689E-2</c:v>
                </c:pt>
                <c:pt idx="93">
                  <c:v>8.5509194871957295E-2</c:v>
                </c:pt>
                <c:pt idx="94">
                  <c:v>0.12387461985588155</c:v>
                </c:pt>
                <c:pt idx="95">
                  <c:v>0.12363574581226588</c:v>
                </c:pt>
                <c:pt idx="96">
                  <c:v>0.15518856675761505</c:v>
                </c:pt>
                <c:pt idx="97">
                  <c:v>0.18447064000354663</c:v>
                </c:pt>
                <c:pt idx="98">
                  <c:v>0.19482897356023487</c:v>
                </c:pt>
                <c:pt idx="99">
                  <c:v>0.18020814397847318</c:v>
                </c:pt>
                <c:pt idx="100">
                  <c:v>0.20343457721101099</c:v>
                </c:pt>
                <c:pt idx="101">
                  <c:v>0.20773734294236645</c:v>
                </c:pt>
                <c:pt idx="102">
                  <c:v>0.19690118911039467</c:v>
                </c:pt>
                <c:pt idx="103">
                  <c:v>0.20650263082996323</c:v>
                </c:pt>
                <c:pt idx="104">
                  <c:v>0.25622222743936796</c:v>
                </c:pt>
                <c:pt idx="105">
                  <c:v>0.22116380230607224</c:v>
                </c:pt>
                <c:pt idx="106">
                  <c:v>0.23076524402563692</c:v>
                </c:pt>
                <c:pt idx="107">
                  <c:v>0.14801916812681659</c:v>
                </c:pt>
                <c:pt idx="108">
                  <c:v>5.3161884389264169E-2</c:v>
                </c:pt>
                <c:pt idx="109">
                  <c:v>3.322704984126168E-2</c:v>
                </c:pt>
                <c:pt idx="110">
                  <c:v>0.1601705734837725</c:v>
                </c:pt>
                <c:pt idx="111">
                  <c:v>0.18945257454162434</c:v>
                </c:pt>
                <c:pt idx="112">
                  <c:v>-1.3671126048123927E-2</c:v>
                </c:pt>
                <c:pt idx="113">
                  <c:v>-2.9620745758129452E-2</c:v>
                </c:pt>
                <c:pt idx="114">
                  <c:v>9.1942077314302262E-2</c:v>
                </c:pt>
                <c:pt idx="115">
                  <c:v>8.7589746591500317E-2</c:v>
                </c:pt>
                <c:pt idx="116">
                  <c:v>3.463864556284002E-2</c:v>
                </c:pt>
                <c:pt idx="117">
                  <c:v>0.11533429454425281</c:v>
                </c:pt>
                <c:pt idx="118">
                  <c:v>-5.743307144792098E-4</c:v>
                </c:pt>
                <c:pt idx="119">
                  <c:v>-0.25841357411857757</c:v>
                </c:pt>
                <c:pt idx="120">
                  <c:v>-0.44249395899307475</c:v>
                </c:pt>
                <c:pt idx="121">
                  <c:v>-0.31089876143825035</c:v>
                </c:pt>
                <c:pt idx="122">
                  <c:v>-0.30525664630750193</c:v>
                </c:pt>
                <c:pt idx="123">
                  <c:v>-0.25152335385407842</c:v>
                </c:pt>
                <c:pt idx="124">
                  <c:v>-5.5405506894162571E-2</c:v>
                </c:pt>
                <c:pt idx="125">
                  <c:v>-6.693705657634319E-2</c:v>
                </c:pt>
                <c:pt idx="126">
                  <c:v>8.334316900928318E-2</c:v>
                </c:pt>
                <c:pt idx="127">
                  <c:v>0.19717439586681884</c:v>
                </c:pt>
                <c:pt idx="128">
                  <c:v>0.27401621959136269</c:v>
                </c:pt>
                <c:pt idx="129">
                  <c:v>0.3138100475401413</c:v>
                </c:pt>
                <c:pt idx="130">
                  <c:v>0.33240946028834406</c:v>
                </c:pt>
                <c:pt idx="131">
                  <c:v>0.24655014757944005</c:v>
                </c:pt>
                <c:pt idx="132">
                  <c:v>0.22898217051228897</c:v>
                </c:pt>
                <c:pt idx="133">
                  <c:v>0.16553821900200361</c:v>
                </c:pt>
                <c:pt idx="134">
                  <c:v>0.269799582433772</c:v>
                </c:pt>
                <c:pt idx="135">
                  <c:v>0.25734483502553784</c:v>
                </c:pt>
                <c:pt idx="136">
                  <c:v>0.31683857931723214</c:v>
                </c:pt>
                <c:pt idx="137">
                  <c:v>0.21881822722604305</c:v>
                </c:pt>
                <c:pt idx="138">
                  <c:v>0.31467614176091252</c:v>
                </c:pt>
                <c:pt idx="139">
                  <c:v>0.37112281732339691</c:v>
                </c:pt>
                <c:pt idx="140">
                  <c:v>4.1188205523157384E-2</c:v>
                </c:pt>
                <c:pt idx="141">
                  <c:v>1.5297796581658973E-2</c:v>
                </c:pt>
                <c:pt idx="142">
                  <c:v>0.1009637875112801</c:v>
                </c:pt>
                <c:pt idx="143">
                  <c:v>-2.8751319751253446E-2</c:v>
                </c:pt>
                <c:pt idx="144">
                  <c:v>0.1403057297863548</c:v>
                </c:pt>
                <c:pt idx="145">
                  <c:v>0.16798453843405547</c:v>
                </c:pt>
                <c:pt idx="146">
                  <c:v>0.25199371360256717</c:v>
                </c:pt>
                <c:pt idx="147">
                  <c:v>0.29347900425405449</c:v>
                </c:pt>
                <c:pt idx="148">
                  <c:v>0.32888940911666564</c:v>
                </c:pt>
                <c:pt idx="149">
                  <c:v>0.30410354401594941</c:v>
                </c:pt>
                <c:pt idx="150">
                  <c:v>0.28539245936900537</c:v>
                </c:pt>
                <c:pt idx="151">
                  <c:v>0.25839761192191379</c:v>
                </c:pt>
                <c:pt idx="152">
                  <c:v>0.37057202301838377</c:v>
                </c:pt>
                <c:pt idx="153">
                  <c:v>0.38775787584938293</c:v>
                </c:pt>
                <c:pt idx="154">
                  <c:v>0.41243206905137941</c:v>
                </c:pt>
                <c:pt idx="155">
                  <c:v>0.45752457298838656</c:v>
                </c:pt>
                <c:pt idx="156">
                  <c:v>0.50158263526293934</c:v>
                </c:pt>
                <c:pt idx="157">
                  <c:v>0.55018233731242061</c:v>
                </c:pt>
                <c:pt idx="158">
                  <c:v>0.4942309959307849</c:v>
                </c:pt>
                <c:pt idx="159">
                  <c:v>0.55250485223065593</c:v>
                </c:pt>
                <c:pt idx="160">
                  <c:v>0.45835513456847399</c:v>
                </c:pt>
                <c:pt idx="161">
                  <c:v>0.5238084204980884</c:v>
                </c:pt>
                <c:pt idx="162">
                  <c:v>0.48157110466395348</c:v>
                </c:pt>
                <c:pt idx="163">
                  <c:v>0.59783224858084871</c:v>
                </c:pt>
                <c:pt idx="164">
                  <c:v>0.45397921677210912</c:v>
                </c:pt>
                <c:pt idx="165">
                  <c:v>0.52178098062923339</c:v>
                </c:pt>
                <c:pt idx="166">
                  <c:v>0.55313364042299562</c:v>
                </c:pt>
                <c:pt idx="167">
                  <c:v>0.54969401191485234</c:v>
                </c:pt>
                <c:pt idx="168">
                  <c:v>0.5760764350957942</c:v>
                </c:pt>
                <c:pt idx="169">
                  <c:v>0.61847421729171603</c:v>
                </c:pt>
                <c:pt idx="170">
                  <c:v>0.56698809039752407</c:v>
                </c:pt>
                <c:pt idx="171">
                  <c:v>0.62595371419926071</c:v>
                </c:pt>
                <c:pt idx="172">
                  <c:v>0.65233603204460844</c:v>
                </c:pt>
                <c:pt idx="173">
                  <c:v>0.71240619968691243</c:v>
                </c:pt>
                <c:pt idx="174">
                  <c:v>0.6940555453342091</c:v>
                </c:pt>
                <c:pt idx="175">
                  <c:v>0.70387012690946948</c:v>
                </c:pt>
                <c:pt idx="176">
                  <c:v>0.64686138614727862</c:v>
                </c:pt>
                <c:pt idx="177">
                  <c:v>0.65612369580205976</c:v>
                </c:pt>
                <c:pt idx="178">
                  <c:v>0.58751745538197164</c:v>
                </c:pt>
                <c:pt idx="179">
                  <c:v>0.61721340475029385</c:v>
                </c:pt>
                <c:pt idx="180">
                  <c:v>0.64304345067540336</c:v>
                </c:pt>
                <c:pt idx="181">
                  <c:v>0.58769142033893718</c:v>
                </c:pt>
                <c:pt idx="182">
                  <c:v>0.4329327617093271</c:v>
                </c:pt>
                <c:pt idx="183">
                  <c:v>0.50404815708796613</c:v>
                </c:pt>
                <c:pt idx="184">
                  <c:v>0.49895171281986861</c:v>
                </c:pt>
                <c:pt idx="185">
                  <c:v>0.58166450252057433</c:v>
                </c:pt>
                <c:pt idx="186">
                  <c:v>0.81514405042354154</c:v>
                </c:pt>
                <c:pt idx="187">
                  <c:v>0.89185576472798167</c:v>
                </c:pt>
                <c:pt idx="188">
                  <c:v>0.91196256585344737</c:v>
                </c:pt>
                <c:pt idx="189">
                  <c:v>0.91011784337758961</c:v>
                </c:pt>
                <c:pt idx="190">
                  <c:v>0.93022464450306241</c:v>
                </c:pt>
                <c:pt idx="191">
                  <c:v>0.98288010464271025</c:v>
                </c:pt>
                <c:pt idx="192">
                  <c:v>0.9613548228281148</c:v>
                </c:pt>
                <c:pt idx="193">
                  <c:v>0.82530666724776403</c:v>
                </c:pt>
                <c:pt idx="194">
                  <c:v>0.86607496865815747</c:v>
                </c:pt>
                <c:pt idx="195">
                  <c:v>0.81456150678866712</c:v>
                </c:pt>
                <c:pt idx="196">
                  <c:v>0.77025470419071318</c:v>
                </c:pt>
                <c:pt idx="197">
                  <c:v>0.78669633813901818</c:v>
                </c:pt>
                <c:pt idx="198">
                  <c:v>0.8935158464067936</c:v>
                </c:pt>
                <c:pt idx="199">
                  <c:v>0.94238655860854181</c:v>
                </c:pt>
                <c:pt idx="200">
                  <c:v>0.98066006321094434</c:v>
                </c:pt>
                <c:pt idx="201">
                  <c:v>0.98108623280935747</c:v>
                </c:pt>
                <c:pt idx="202">
                  <c:v>1.0261722692620217</c:v>
                </c:pt>
                <c:pt idx="203">
                  <c:v>1.0394665385372395</c:v>
                </c:pt>
                <c:pt idx="204">
                  <c:v>1.0429204920480155</c:v>
                </c:pt>
                <c:pt idx="205">
                  <c:v>1.0319924900224624</c:v>
                </c:pt>
                <c:pt idx="206">
                  <c:v>1.0256061277706248</c:v>
                </c:pt>
                <c:pt idx="207">
                  <c:v>1.0843171557359241</c:v>
                </c:pt>
                <c:pt idx="208">
                  <c:v>0.97725696034222209</c:v>
                </c:pt>
                <c:pt idx="209">
                  <c:v>0.97844002177736544</c:v>
                </c:pt>
                <c:pt idx="210">
                  <c:v>1.0242830222555446</c:v>
                </c:pt>
                <c:pt idx="211">
                  <c:v>0.99897299250307103</c:v>
                </c:pt>
                <c:pt idx="212">
                  <c:v>1.0774849933817967</c:v>
                </c:pt>
                <c:pt idx="213">
                  <c:v>1.081059360471688</c:v>
                </c:pt>
                <c:pt idx="214">
                  <c:v>1.0619252399318804</c:v>
                </c:pt>
                <c:pt idx="215">
                  <c:v>0.54657015922529317</c:v>
                </c:pt>
                <c:pt idx="216">
                  <c:v>0.55635824729746997</c:v>
                </c:pt>
                <c:pt idx="217">
                  <c:v>0.82903872605201556</c:v>
                </c:pt>
                <c:pt idx="218">
                  <c:v>0.88566428614454829</c:v>
                </c:pt>
                <c:pt idx="219">
                  <c:v>1.0298796588361416</c:v>
                </c:pt>
                <c:pt idx="220">
                  <c:v>0.96442877797635096</c:v>
                </c:pt>
                <c:pt idx="221">
                  <c:v>0.84144985839836517</c:v>
                </c:pt>
                <c:pt idx="222">
                  <c:v>0.76739356788772517</c:v>
                </c:pt>
                <c:pt idx="223">
                  <c:v>0.77801832615781785</c:v>
                </c:pt>
                <c:pt idx="224">
                  <c:v>0.75385079612325756</c:v>
                </c:pt>
                <c:pt idx="225">
                  <c:v>0.86112103375222826</c:v>
                </c:pt>
                <c:pt idx="226">
                  <c:v>0.87395477436637792</c:v>
                </c:pt>
                <c:pt idx="227">
                  <c:v>0.78351619391696326</c:v>
                </c:pt>
                <c:pt idx="228">
                  <c:v>0.7980067502934608</c:v>
                </c:pt>
                <c:pt idx="229">
                  <c:v>0.70425453831963625</c:v>
                </c:pt>
                <c:pt idx="230">
                  <c:v>0.73144713819255924</c:v>
                </c:pt>
                <c:pt idx="231">
                  <c:v>0.76581916769625447</c:v>
                </c:pt>
                <c:pt idx="232">
                  <c:v>0.91671772834945275</c:v>
                </c:pt>
                <c:pt idx="233">
                  <c:v>0.8980728121821947</c:v>
                </c:pt>
                <c:pt idx="234">
                  <c:v>0.94216148236693775</c:v>
                </c:pt>
                <c:pt idx="235">
                  <c:v>1.0189071245236241</c:v>
                </c:pt>
                <c:pt idx="236">
                  <c:v>1.0237428446115149</c:v>
                </c:pt>
                <c:pt idx="237">
                  <c:v>1.0376619164392837</c:v>
                </c:pt>
                <c:pt idx="238">
                  <c:v>1.0583935201143695</c:v>
                </c:pt>
                <c:pt idx="239">
                  <c:v>0.87346017190792191</c:v>
                </c:pt>
                <c:pt idx="240">
                  <c:v>0.96361029600970283</c:v>
                </c:pt>
                <c:pt idx="241">
                  <c:v>0.96318993187590207</c:v>
                </c:pt>
                <c:pt idx="242">
                  <c:v>1.0149098301432551</c:v>
                </c:pt>
                <c:pt idx="243">
                  <c:v>0.98609626417599039</c:v>
                </c:pt>
                <c:pt idx="244">
                  <c:v>0.87301495632695403</c:v>
                </c:pt>
                <c:pt idx="245">
                  <c:v>0.95874711573892857</c:v>
                </c:pt>
                <c:pt idx="246">
                  <c:v>1.0516624499484128</c:v>
                </c:pt>
                <c:pt idx="247">
                  <c:v>1.0799635495004301</c:v>
                </c:pt>
                <c:pt idx="248">
                  <c:v>1.0193388983935778</c:v>
                </c:pt>
                <c:pt idx="249">
                  <c:v>1.0722251780380438</c:v>
                </c:pt>
                <c:pt idx="250">
                  <c:v>1.0641927984522699</c:v>
                </c:pt>
                <c:pt idx="251">
                  <c:v>1.0818966182174781</c:v>
                </c:pt>
                <c:pt idx="252">
                  <c:v>1.1495589086343461</c:v>
                </c:pt>
                <c:pt idx="253">
                  <c:v>1.182401647964797</c:v>
                </c:pt>
                <c:pt idx="254">
                  <c:v>1.14636224913256</c:v>
                </c:pt>
                <c:pt idx="255">
                  <c:v>1.1602813209657856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301-412A-8F54-70F156FC77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10th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Graph!$F$1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Graph!$A$12:$A$267</c:f>
              <c:numCache>
                <c:formatCode>m/d/yyyy</c:formatCode>
                <c:ptCount val="256"/>
                <c:pt idx="0">
                  <c:v>45413</c:v>
                </c:pt>
                <c:pt idx="1">
                  <c:v>45414</c:v>
                </c:pt>
                <c:pt idx="2">
                  <c:v>45415</c:v>
                </c:pt>
                <c:pt idx="3">
                  <c:v>45418</c:v>
                </c:pt>
                <c:pt idx="4">
                  <c:v>45419</c:v>
                </c:pt>
                <c:pt idx="5">
                  <c:v>45420</c:v>
                </c:pt>
                <c:pt idx="6">
                  <c:v>45421</c:v>
                </c:pt>
                <c:pt idx="7">
                  <c:v>45422</c:v>
                </c:pt>
                <c:pt idx="8">
                  <c:v>45425</c:v>
                </c:pt>
                <c:pt idx="9">
                  <c:v>45426</c:v>
                </c:pt>
                <c:pt idx="10">
                  <c:v>45427</c:v>
                </c:pt>
                <c:pt idx="11">
                  <c:v>45428</c:v>
                </c:pt>
                <c:pt idx="12">
                  <c:v>45429</c:v>
                </c:pt>
                <c:pt idx="13">
                  <c:v>45432</c:v>
                </c:pt>
                <c:pt idx="14">
                  <c:v>45433</c:v>
                </c:pt>
                <c:pt idx="15">
                  <c:v>45434</c:v>
                </c:pt>
                <c:pt idx="16">
                  <c:v>45435</c:v>
                </c:pt>
                <c:pt idx="17">
                  <c:v>45436</c:v>
                </c:pt>
                <c:pt idx="18">
                  <c:v>45440</c:v>
                </c:pt>
                <c:pt idx="19">
                  <c:v>45441</c:v>
                </c:pt>
                <c:pt idx="20">
                  <c:v>45442</c:v>
                </c:pt>
                <c:pt idx="21">
                  <c:v>45443</c:v>
                </c:pt>
                <c:pt idx="22">
                  <c:v>45446</c:v>
                </c:pt>
                <c:pt idx="23">
                  <c:v>45447</c:v>
                </c:pt>
                <c:pt idx="24">
                  <c:v>45448</c:v>
                </c:pt>
                <c:pt idx="25">
                  <c:v>45449</c:v>
                </c:pt>
                <c:pt idx="26">
                  <c:v>45450</c:v>
                </c:pt>
                <c:pt idx="27">
                  <c:v>45453</c:v>
                </c:pt>
                <c:pt idx="28">
                  <c:v>45454</c:v>
                </c:pt>
                <c:pt idx="29">
                  <c:v>45455</c:v>
                </c:pt>
                <c:pt idx="30">
                  <c:v>45456</c:v>
                </c:pt>
                <c:pt idx="31">
                  <c:v>45457</c:v>
                </c:pt>
                <c:pt idx="32">
                  <c:v>45460</c:v>
                </c:pt>
                <c:pt idx="33">
                  <c:v>45461</c:v>
                </c:pt>
                <c:pt idx="34">
                  <c:v>45463</c:v>
                </c:pt>
                <c:pt idx="35">
                  <c:v>45464</c:v>
                </c:pt>
                <c:pt idx="36">
                  <c:v>45467</c:v>
                </c:pt>
                <c:pt idx="37">
                  <c:v>45468</c:v>
                </c:pt>
                <c:pt idx="38">
                  <c:v>45469</c:v>
                </c:pt>
                <c:pt idx="39">
                  <c:v>45470</c:v>
                </c:pt>
                <c:pt idx="40">
                  <c:v>45471</c:v>
                </c:pt>
                <c:pt idx="41">
                  <c:v>45474</c:v>
                </c:pt>
                <c:pt idx="42">
                  <c:v>45475</c:v>
                </c:pt>
                <c:pt idx="43">
                  <c:v>45476</c:v>
                </c:pt>
                <c:pt idx="44">
                  <c:v>45478</c:v>
                </c:pt>
                <c:pt idx="45">
                  <c:v>45481</c:v>
                </c:pt>
                <c:pt idx="46">
                  <c:v>45482</c:v>
                </c:pt>
                <c:pt idx="47">
                  <c:v>45483</c:v>
                </c:pt>
                <c:pt idx="48">
                  <c:v>45484</c:v>
                </c:pt>
                <c:pt idx="49">
                  <c:v>45485</c:v>
                </c:pt>
                <c:pt idx="50">
                  <c:v>45488</c:v>
                </c:pt>
                <c:pt idx="51">
                  <c:v>45489</c:v>
                </c:pt>
                <c:pt idx="52">
                  <c:v>45490</c:v>
                </c:pt>
                <c:pt idx="53">
                  <c:v>45491</c:v>
                </c:pt>
                <c:pt idx="54">
                  <c:v>45492</c:v>
                </c:pt>
                <c:pt idx="55">
                  <c:v>45495</c:v>
                </c:pt>
                <c:pt idx="56">
                  <c:v>45496</c:v>
                </c:pt>
                <c:pt idx="57">
                  <c:v>45497</c:v>
                </c:pt>
                <c:pt idx="58">
                  <c:v>45498</c:v>
                </c:pt>
                <c:pt idx="59">
                  <c:v>45499</c:v>
                </c:pt>
                <c:pt idx="60">
                  <c:v>45502</c:v>
                </c:pt>
                <c:pt idx="61">
                  <c:v>45503</c:v>
                </c:pt>
                <c:pt idx="62">
                  <c:v>45504</c:v>
                </c:pt>
                <c:pt idx="63">
                  <c:v>45505</c:v>
                </c:pt>
                <c:pt idx="64">
                  <c:v>45506</c:v>
                </c:pt>
                <c:pt idx="65">
                  <c:v>45509</c:v>
                </c:pt>
                <c:pt idx="66">
                  <c:v>45510</c:v>
                </c:pt>
                <c:pt idx="67">
                  <c:v>45511</c:v>
                </c:pt>
                <c:pt idx="68">
                  <c:v>45512</c:v>
                </c:pt>
                <c:pt idx="69">
                  <c:v>45513</c:v>
                </c:pt>
                <c:pt idx="70">
                  <c:v>45516</c:v>
                </c:pt>
                <c:pt idx="71">
                  <c:v>45517</c:v>
                </c:pt>
                <c:pt idx="72">
                  <c:v>45518</c:v>
                </c:pt>
                <c:pt idx="73">
                  <c:v>45519</c:v>
                </c:pt>
                <c:pt idx="74">
                  <c:v>45520</c:v>
                </c:pt>
                <c:pt idx="75">
                  <c:v>45523</c:v>
                </c:pt>
                <c:pt idx="76">
                  <c:v>45524</c:v>
                </c:pt>
                <c:pt idx="77">
                  <c:v>45525</c:v>
                </c:pt>
                <c:pt idx="78">
                  <c:v>45526</c:v>
                </c:pt>
                <c:pt idx="79">
                  <c:v>45527</c:v>
                </c:pt>
                <c:pt idx="80">
                  <c:v>45530</c:v>
                </c:pt>
                <c:pt idx="81">
                  <c:v>45531</c:v>
                </c:pt>
                <c:pt idx="82">
                  <c:v>45532</c:v>
                </c:pt>
                <c:pt idx="83">
                  <c:v>45533</c:v>
                </c:pt>
                <c:pt idx="84">
                  <c:v>45534</c:v>
                </c:pt>
                <c:pt idx="85">
                  <c:v>45538</c:v>
                </c:pt>
                <c:pt idx="86">
                  <c:v>45539</c:v>
                </c:pt>
                <c:pt idx="87">
                  <c:v>45540</c:v>
                </c:pt>
                <c:pt idx="88">
                  <c:v>45541</c:v>
                </c:pt>
                <c:pt idx="89">
                  <c:v>45544</c:v>
                </c:pt>
                <c:pt idx="90">
                  <c:v>45545</c:v>
                </c:pt>
                <c:pt idx="91">
                  <c:v>45546</c:v>
                </c:pt>
                <c:pt idx="92">
                  <c:v>45547</c:v>
                </c:pt>
                <c:pt idx="93">
                  <c:v>45548</c:v>
                </c:pt>
                <c:pt idx="94">
                  <c:v>45551</c:v>
                </c:pt>
                <c:pt idx="95">
                  <c:v>45552</c:v>
                </c:pt>
                <c:pt idx="96">
                  <c:v>45553</c:v>
                </c:pt>
                <c:pt idx="97">
                  <c:v>45554</c:v>
                </c:pt>
                <c:pt idx="98">
                  <c:v>45555</c:v>
                </c:pt>
                <c:pt idx="99">
                  <c:v>45558</c:v>
                </c:pt>
                <c:pt idx="100">
                  <c:v>45559</c:v>
                </c:pt>
                <c:pt idx="101">
                  <c:v>45560</c:v>
                </c:pt>
                <c:pt idx="102">
                  <c:v>45561</c:v>
                </c:pt>
                <c:pt idx="103">
                  <c:v>45562</c:v>
                </c:pt>
                <c:pt idx="104">
                  <c:v>45565</c:v>
                </c:pt>
                <c:pt idx="105">
                  <c:v>45566</c:v>
                </c:pt>
                <c:pt idx="106">
                  <c:v>45567</c:v>
                </c:pt>
                <c:pt idx="107">
                  <c:v>45568</c:v>
                </c:pt>
                <c:pt idx="108">
                  <c:v>45569</c:v>
                </c:pt>
                <c:pt idx="109">
                  <c:v>45572</c:v>
                </c:pt>
                <c:pt idx="110">
                  <c:v>45573</c:v>
                </c:pt>
                <c:pt idx="111">
                  <c:v>45574</c:v>
                </c:pt>
                <c:pt idx="112">
                  <c:v>45575</c:v>
                </c:pt>
                <c:pt idx="113">
                  <c:v>45576</c:v>
                </c:pt>
                <c:pt idx="114">
                  <c:v>45579</c:v>
                </c:pt>
                <c:pt idx="115">
                  <c:v>45580</c:v>
                </c:pt>
                <c:pt idx="116">
                  <c:v>45581</c:v>
                </c:pt>
                <c:pt idx="117">
                  <c:v>45582</c:v>
                </c:pt>
                <c:pt idx="118">
                  <c:v>45583</c:v>
                </c:pt>
                <c:pt idx="119">
                  <c:v>45586</c:v>
                </c:pt>
                <c:pt idx="120">
                  <c:v>45587</c:v>
                </c:pt>
                <c:pt idx="121">
                  <c:v>45588</c:v>
                </c:pt>
                <c:pt idx="122">
                  <c:v>45589</c:v>
                </c:pt>
                <c:pt idx="123">
                  <c:v>45590</c:v>
                </c:pt>
                <c:pt idx="124">
                  <c:v>45593</c:v>
                </c:pt>
                <c:pt idx="125">
                  <c:v>45594</c:v>
                </c:pt>
                <c:pt idx="126">
                  <c:v>45595</c:v>
                </c:pt>
                <c:pt idx="127">
                  <c:v>45596</c:v>
                </c:pt>
                <c:pt idx="128">
                  <c:v>45597</c:v>
                </c:pt>
                <c:pt idx="129">
                  <c:v>45600</c:v>
                </c:pt>
                <c:pt idx="130">
                  <c:v>45601</c:v>
                </c:pt>
                <c:pt idx="131">
                  <c:v>45602</c:v>
                </c:pt>
                <c:pt idx="132">
                  <c:v>45603</c:v>
                </c:pt>
                <c:pt idx="133">
                  <c:v>45604</c:v>
                </c:pt>
                <c:pt idx="134">
                  <c:v>45607</c:v>
                </c:pt>
                <c:pt idx="135">
                  <c:v>45608</c:v>
                </c:pt>
                <c:pt idx="136">
                  <c:v>45609</c:v>
                </c:pt>
                <c:pt idx="137">
                  <c:v>45610</c:v>
                </c:pt>
                <c:pt idx="138">
                  <c:v>45611</c:v>
                </c:pt>
                <c:pt idx="139">
                  <c:v>45614</c:v>
                </c:pt>
                <c:pt idx="140">
                  <c:v>45615</c:v>
                </c:pt>
                <c:pt idx="141">
                  <c:v>45616</c:v>
                </c:pt>
                <c:pt idx="142">
                  <c:v>45617</c:v>
                </c:pt>
                <c:pt idx="143">
                  <c:v>45618</c:v>
                </c:pt>
                <c:pt idx="144">
                  <c:v>45621</c:v>
                </c:pt>
                <c:pt idx="145">
                  <c:v>45622</c:v>
                </c:pt>
                <c:pt idx="146">
                  <c:v>45623</c:v>
                </c:pt>
                <c:pt idx="147">
                  <c:v>45625</c:v>
                </c:pt>
                <c:pt idx="148">
                  <c:v>45628</c:v>
                </c:pt>
                <c:pt idx="149">
                  <c:v>45629</c:v>
                </c:pt>
                <c:pt idx="150">
                  <c:v>45630</c:v>
                </c:pt>
                <c:pt idx="151">
                  <c:v>45631</c:v>
                </c:pt>
                <c:pt idx="152">
                  <c:v>45632</c:v>
                </c:pt>
                <c:pt idx="153">
                  <c:v>45635</c:v>
                </c:pt>
                <c:pt idx="154">
                  <c:v>45636</c:v>
                </c:pt>
                <c:pt idx="155">
                  <c:v>45637</c:v>
                </c:pt>
                <c:pt idx="156">
                  <c:v>45638</c:v>
                </c:pt>
                <c:pt idx="157">
                  <c:v>45639</c:v>
                </c:pt>
                <c:pt idx="158">
                  <c:v>45642</c:v>
                </c:pt>
                <c:pt idx="159">
                  <c:v>45643</c:v>
                </c:pt>
                <c:pt idx="160">
                  <c:v>45644</c:v>
                </c:pt>
                <c:pt idx="161">
                  <c:v>45645</c:v>
                </c:pt>
                <c:pt idx="162">
                  <c:v>45646</c:v>
                </c:pt>
                <c:pt idx="163">
                  <c:v>45649</c:v>
                </c:pt>
                <c:pt idx="164">
                  <c:v>45650</c:v>
                </c:pt>
                <c:pt idx="165">
                  <c:v>45652</c:v>
                </c:pt>
                <c:pt idx="166">
                  <c:v>45653</c:v>
                </c:pt>
                <c:pt idx="167">
                  <c:v>45656</c:v>
                </c:pt>
                <c:pt idx="168">
                  <c:v>45657</c:v>
                </c:pt>
                <c:pt idx="169">
                  <c:v>45659</c:v>
                </c:pt>
                <c:pt idx="170">
                  <c:v>45660</c:v>
                </c:pt>
                <c:pt idx="171">
                  <c:v>45663</c:v>
                </c:pt>
                <c:pt idx="172">
                  <c:v>45664</c:v>
                </c:pt>
                <c:pt idx="173">
                  <c:v>45665</c:v>
                </c:pt>
                <c:pt idx="174">
                  <c:v>45667</c:v>
                </c:pt>
                <c:pt idx="175">
                  <c:v>45670</c:v>
                </c:pt>
                <c:pt idx="176">
                  <c:v>45671</c:v>
                </c:pt>
                <c:pt idx="177">
                  <c:v>45672</c:v>
                </c:pt>
                <c:pt idx="178">
                  <c:v>45673</c:v>
                </c:pt>
                <c:pt idx="179">
                  <c:v>45674</c:v>
                </c:pt>
                <c:pt idx="180">
                  <c:v>45678</c:v>
                </c:pt>
                <c:pt idx="181">
                  <c:v>45679</c:v>
                </c:pt>
                <c:pt idx="182">
                  <c:v>45680</c:v>
                </c:pt>
                <c:pt idx="183">
                  <c:v>45681</c:v>
                </c:pt>
                <c:pt idx="184">
                  <c:v>45684</c:v>
                </c:pt>
                <c:pt idx="185">
                  <c:v>45685</c:v>
                </c:pt>
                <c:pt idx="186">
                  <c:v>45686</c:v>
                </c:pt>
                <c:pt idx="187">
                  <c:v>45687</c:v>
                </c:pt>
                <c:pt idx="188">
                  <c:v>45688</c:v>
                </c:pt>
                <c:pt idx="189">
                  <c:v>45691</c:v>
                </c:pt>
                <c:pt idx="190">
                  <c:v>45692</c:v>
                </c:pt>
                <c:pt idx="191">
                  <c:v>45693</c:v>
                </c:pt>
                <c:pt idx="192">
                  <c:v>45694</c:v>
                </c:pt>
                <c:pt idx="193">
                  <c:v>45695</c:v>
                </c:pt>
                <c:pt idx="194">
                  <c:v>45698</c:v>
                </c:pt>
                <c:pt idx="195">
                  <c:v>45699</c:v>
                </c:pt>
                <c:pt idx="196">
                  <c:v>45700</c:v>
                </c:pt>
                <c:pt idx="197">
                  <c:v>45701</c:v>
                </c:pt>
                <c:pt idx="198">
                  <c:v>45702</c:v>
                </c:pt>
                <c:pt idx="199">
                  <c:v>45706</c:v>
                </c:pt>
                <c:pt idx="200">
                  <c:v>45707</c:v>
                </c:pt>
                <c:pt idx="201">
                  <c:v>45708</c:v>
                </c:pt>
                <c:pt idx="202">
                  <c:v>45709</c:v>
                </c:pt>
                <c:pt idx="203">
                  <c:v>45712</c:v>
                </c:pt>
                <c:pt idx="204">
                  <c:v>45713</c:v>
                </c:pt>
                <c:pt idx="205">
                  <c:v>45714</c:v>
                </c:pt>
                <c:pt idx="206">
                  <c:v>45715</c:v>
                </c:pt>
                <c:pt idx="207">
                  <c:v>45716</c:v>
                </c:pt>
                <c:pt idx="208">
                  <c:v>45719</c:v>
                </c:pt>
                <c:pt idx="209">
                  <c:v>45720</c:v>
                </c:pt>
                <c:pt idx="210">
                  <c:v>45721</c:v>
                </c:pt>
                <c:pt idx="211">
                  <c:v>45722</c:v>
                </c:pt>
                <c:pt idx="212">
                  <c:v>45723</c:v>
                </c:pt>
                <c:pt idx="213">
                  <c:v>45726</c:v>
                </c:pt>
                <c:pt idx="214">
                  <c:v>45727</c:v>
                </c:pt>
                <c:pt idx="215">
                  <c:v>45728</c:v>
                </c:pt>
                <c:pt idx="216">
                  <c:v>45729</c:v>
                </c:pt>
                <c:pt idx="217">
                  <c:v>45730</c:v>
                </c:pt>
                <c:pt idx="218">
                  <c:v>45733</c:v>
                </c:pt>
                <c:pt idx="219">
                  <c:v>45734</c:v>
                </c:pt>
                <c:pt idx="220">
                  <c:v>45735</c:v>
                </c:pt>
                <c:pt idx="221">
                  <c:v>45736</c:v>
                </c:pt>
                <c:pt idx="222">
                  <c:v>45737</c:v>
                </c:pt>
                <c:pt idx="223">
                  <c:v>45740</c:v>
                </c:pt>
                <c:pt idx="224">
                  <c:v>45741</c:v>
                </c:pt>
                <c:pt idx="225">
                  <c:v>45742</c:v>
                </c:pt>
                <c:pt idx="226">
                  <c:v>45743</c:v>
                </c:pt>
                <c:pt idx="227">
                  <c:v>45744</c:v>
                </c:pt>
                <c:pt idx="228">
                  <c:v>45747</c:v>
                </c:pt>
                <c:pt idx="229">
                  <c:v>45748</c:v>
                </c:pt>
                <c:pt idx="230">
                  <c:v>45749</c:v>
                </c:pt>
                <c:pt idx="231">
                  <c:v>45750</c:v>
                </c:pt>
                <c:pt idx="232">
                  <c:v>45751</c:v>
                </c:pt>
                <c:pt idx="233">
                  <c:v>45754</c:v>
                </c:pt>
                <c:pt idx="234">
                  <c:v>45755</c:v>
                </c:pt>
                <c:pt idx="235">
                  <c:v>45756</c:v>
                </c:pt>
                <c:pt idx="236">
                  <c:v>45757</c:v>
                </c:pt>
                <c:pt idx="237">
                  <c:v>45758</c:v>
                </c:pt>
                <c:pt idx="238">
                  <c:v>45761</c:v>
                </c:pt>
                <c:pt idx="239">
                  <c:v>45762</c:v>
                </c:pt>
                <c:pt idx="240">
                  <c:v>45763</c:v>
                </c:pt>
                <c:pt idx="241">
                  <c:v>45764</c:v>
                </c:pt>
                <c:pt idx="242">
                  <c:v>45768</c:v>
                </c:pt>
                <c:pt idx="243">
                  <c:v>45769</c:v>
                </c:pt>
                <c:pt idx="244">
                  <c:v>45770</c:v>
                </c:pt>
                <c:pt idx="245">
                  <c:v>45771</c:v>
                </c:pt>
                <c:pt idx="246">
                  <c:v>45772</c:v>
                </c:pt>
                <c:pt idx="247">
                  <c:v>45775</c:v>
                </c:pt>
                <c:pt idx="248">
                  <c:v>45776</c:v>
                </c:pt>
                <c:pt idx="249">
                  <c:v>45777</c:v>
                </c:pt>
                <c:pt idx="250">
                  <c:v>45778</c:v>
                </c:pt>
                <c:pt idx="251">
                  <c:v>45779</c:v>
                </c:pt>
                <c:pt idx="252">
                  <c:v>45782</c:v>
                </c:pt>
                <c:pt idx="253">
                  <c:v>45783</c:v>
                </c:pt>
                <c:pt idx="254">
                  <c:v>45784</c:v>
                </c:pt>
                <c:pt idx="255">
                  <c:v>45785</c:v>
                </c:pt>
              </c:numCache>
            </c:numRef>
          </c:cat>
          <c:val>
            <c:numRef>
              <c:f>Graph!$F$12:$F$267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1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F-42C2-B885-57117DAA5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Graph!$A$12:$A$267</c:f>
              <c:numCache>
                <c:formatCode>m/d/yyyy</c:formatCode>
                <c:ptCount val="256"/>
                <c:pt idx="0">
                  <c:v>45413</c:v>
                </c:pt>
                <c:pt idx="1">
                  <c:v>45414</c:v>
                </c:pt>
                <c:pt idx="2">
                  <c:v>45415</c:v>
                </c:pt>
                <c:pt idx="3">
                  <c:v>45418</c:v>
                </c:pt>
                <c:pt idx="4">
                  <c:v>45419</c:v>
                </c:pt>
                <c:pt idx="5">
                  <c:v>45420</c:v>
                </c:pt>
                <c:pt idx="6">
                  <c:v>45421</c:v>
                </c:pt>
                <c:pt idx="7">
                  <c:v>45422</c:v>
                </c:pt>
                <c:pt idx="8">
                  <c:v>45425</c:v>
                </c:pt>
                <c:pt idx="9">
                  <c:v>45426</c:v>
                </c:pt>
                <c:pt idx="10">
                  <c:v>45427</c:v>
                </c:pt>
                <c:pt idx="11">
                  <c:v>45428</c:v>
                </c:pt>
                <c:pt idx="12">
                  <c:v>45429</c:v>
                </c:pt>
                <c:pt idx="13">
                  <c:v>45432</c:v>
                </c:pt>
                <c:pt idx="14">
                  <c:v>45433</c:v>
                </c:pt>
                <c:pt idx="15">
                  <c:v>45434</c:v>
                </c:pt>
                <c:pt idx="16">
                  <c:v>45435</c:v>
                </c:pt>
                <c:pt idx="17">
                  <c:v>45436</c:v>
                </c:pt>
                <c:pt idx="18">
                  <c:v>45440</c:v>
                </c:pt>
                <c:pt idx="19">
                  <c:v>45441</c:v>
                </c:pt>
                <c:pt idx="20">
                  <c:v>45442</c:v>
                </c:pt>
                <c:pt idx="21">
                  <c:v>45443</c:v>
                </c:pt>
                <c:pt idx="22">
                  <c:v>45446</c:v>
                </c:pt>
                <c:pt idx="23">
                  <c:v>45447</c:v>
                </c:pt>
                <c:pt idx="24">
                  <c:v>45448</c:v>
                </c:pt>
                <c:pt idx="25">
                  <c:v>45449</c:v>
                </c:pt>
                <c:pt idx="26">
                  <c:v>45450</c:v>
                </c:pt>
                <c:pt idx="27">
                  <c:v>45453</c:v>
                </c:pt>
                <c:pt idx="28">
                  <c:v>45454</c:v>
                </c:pt>
                <c:pt idx="29">
                  <c:v>45455</c:v>
                </c:pt>
                <c:pt idx="30">
                  <c:v>45456</c:v>
                </c:pt>
                <c:pt idx="31">
                  <c:v>45457</c:v>
                </c:pt>
                <c:pt idx="32">
                  <c:v>45460</c:v>
                </c:pt>
                <c:pt idx="33">
                  <c:v>45461</c:v>
                </c:pt>
                <c:pt idx="34">
                  <c:v>45463</c:v>
                </c:pt>
                <c:pt idx="35">
                  <c:v>45464</c:v>
                </c:pt>
                <c:pt idx="36">
                  <c:v>45467</c:v>
                </c:pt>
                <c:pt idx="37">
                  <c:v>45468</c:v>
                </c:pt>
                <c:pt idx="38">
                  <c:v>45469</c:v>
                </c:pt>
                <c:pt idx="39">
                  <c:v>45470</c:v>
                </c:pt>
                <c:pt idx="40">
                  <c:v>45471</c:v>
                </c:pt>
                <c:pt idx="41">
                  <c:v>45474</c:v>
                </c:pt>
                <c:pt idx="42">
                  <c:v>45475</c:v>
                </c:pt>
                <c:pt idx="43">
                  <c:v>45476</c:v>
                </c:pt>
                <c:pt idx="44">
                  <c:v>45478</c:v>
                </c:pt>
                <c:pt idx="45">
                  <c:v>45481</c:v>
                </c:pt>
                <c:pt idx="46">
                  <c:v>45482</c:v>
                </c:pt>
                <c:pt idx="47">
                  <c:v>45483</c:v>
                </c:pt>
                <c:pt idx="48">
                  <c:v>45484</c:v>
                </c:pt>
                <c:pt idx="49">
                  <c:v>45485</c:v>
                </c:pt>
                <c:pt idx="50">
                  <c:v>45488</c:v>
                </c:pt>
                <c:pt idx="51">
                  <c:v>45489</c:v>
                </c:pt>
                <c:pt idx="52">
                  <c:v>45490</c:v>
                </c:pt>
                <c:pt idx="53">
                  <c:v>45491</c:v>
                </c:pt>
                <c:pt idx="54">
                  <c:v>45492</c:v>
                </c:pt>
                <c:pt idx="55">
                  <c:v>45495</c:v>
                </c:pt>
                <c:pt idx="56">
                  <c:v>45496</c:v>
                </c:pt>
                <c:pt idx="57">
                  <c:v>45497</c:v>
                </c:pt>
                <c:pt idx="58">
                  <c:v>45498</c:v>
                </c:pt>
                <c:pt idx="59">
                  <c:v>45499</c:v>
                </c:pt>
                <c:pt idx="60">
                  <c:v>45502</c:v>
                </c:pt>
                <c:pt idx="61">
                  <c:v>45503</c:v>
                </c:pt>
                <c:pt idx="62">
                  <c:v>45504</c:v>
                </c:pt>
                <c:pt idx="63">
                  <c:v>45505</c:v>
                </c:pt>
                <c:pt idx="64">
                  <c:v>45506</c:v>
                </c:pt>
                <c:pt idx="65">
                  <c:v>45509</c:v>
                </c:pt>
                <c:pt idx="66">
                  <c:v>45510</c:v>
                </c:pt>
                <c:pt idx="67">
                  <c:v>45511</c:v>
                </c:pt>
                <c:pt idx="68">
                  <c:v>45512</c:v>
                </c:pt>
                <c:pt idx="69">
                  <c:v>45513</c:v>
                </c:pt>
                <c:pt idx="70">
                  <c:v>45516</c:v>
                </c:pt>
                <c:pt idx="71">
                  <c:v>45517</c:v>
                </c:pt>
                <c:pt idx="72">
                  <c:v>45518</c:v>
                </c:pt>
                <c:pt idx="73">
                  <c:v>45519</c:v>
                </c:pt>
                <c:pt idx="74">
                  <c:v>45520</c:v>
                </c:pt>
                <c:pt idx="75">
                  <c:v>45523</c:v>
                </c:pt>
                <c:pt idx="76">
                  <c:v>45524</c:v>
                </c:pt>
                <c:pt idx="77">
                  <c:v>45525</c:v>
                </c:pt>
                <c:pt idx="78">
                  <c:v>45526</c:v>
                </c:pt>
                <c:pt idx="79">
                  <c:v>45527</c:v>
                </c:pt>
                <c:pt idx="80">
                  <c:v>45530</c:v>
                </c:pt>
                <c:pt idx="81">
                  <c:v>45531</c:v>
                </c:pt>
                <c:pt idx="82">
                  <c:v>45532</c:v>
                </c:pt>
                <c:pt idx="83">
                  <c:v>45533</c:v>
                </c:pt>
                <c:pt idx="84">
                  <c:v>45534</c:v>
                </c:pt>
                <c:pt idx="85">
                  <c:v>45538</c:v>
                </c:pt>
                <c:pt idx="86">
                  <c:v>45539</c:v>
                </c:pt>
                <c:pt idx="87">
                  <c:v>45540</c:v>
                </c:pt>
                <c:pt idx="88">
                  <c:v>45541</c:v>
                </c:pt>
                <c:pt idx="89">
                  <c:v>45544</c:v>
                </c:pt>
                <c:pt idx="90">
                  <c:v>45545</c:v>
                </c:pt>
                <c:pt idx="91">
                  <c:v>45546</c:v>
                </c:pt>
                <c:pt idx="92">
                  <c:v>45547</c:v>
                </c:pt>
                <c:pt idx="93">
                  <c:v>45548</c:v>
                </c:pt>
                <c:pt idx="94">
                  <c:v>45551</c:v>
                </c:pt>
                <c:pt idx="95">
                  <c:v>45552</c:v>
                </c:pt>
                <c:pt idx="96">
                  <c:v>45553</c:v>
                </c:pt>
                <c:pt idx="97">
                  <c:v>45554</c:v>
                </c:pt>
                <c:pt idx="98">
                  <c:v>45555</c:v>
                </c:pt>
                <c:pt idx="99">
                  <c:v>45558</c:v>
                </c:pt>
                <c:pt idx="100">
                  <c:v>45559</c:v>
                </c:pt>
                <c:pt idx="101">
                  <c:v>45560</c:v>
                </c:pt>
                <c:pt idx="102">
                  <c:v>45561</c:v>
                </c:pt>
                <c:pt idx="103">
                  <c:v>45562</c:v>
                </c:pt>
                <c:pt idx="104">
                  <c:v>45565</c:v>
                </c:pt>
                <c:pt idx="105">
                  <c:v>45566</c:v>
                </c:pt>
                <c:pt idx="106">
                  <c:v>45567</c:v>
                </c:pt>
                <c:pt idx="107">
                  <c:v>45568</c:v>
                </c:pt>
                <c:pt idx="108">
                  <c:v>45569</c:v>
                </c:pt>
                <c:pt idx="109">
                  <c:v>45572</c:v>
                </c:pt>
                <c:pt idx="110">
                  <c:v>45573</c:v>
                </c:pt>
                <c:pt idx="111">
                  <c:v>45574</c:v>
                </c:pt>
                <c:pt idx="112">
                  <c:v>45575</c:v>
                </c:pt>
                <c:pt idx="113">
                  <c:v>45576</c:v>
                </c:pt>
                <c:pt idx="114">
                  <c:v>45579</c:v>
                </c:pt>
                <c:pt idx="115">
                  <c:v>45580</c:v>
                </c:pt>
                <c:pt idx="116">
                  <c:v>45581</c:v>
                </c:pt>
                <c:pt idx="117">
                  <c:v>45582</c:v>
                </c:pt>
                <c:pt idx="118">
                  <c:v>45583</c:v>
                </c:pt>
                <c:pt idx="119">
                  <c:v>45586</c:v>
                </c:pt>
                <c:pt idx="120">
                  <c:v>45587</c:v>
                </c:pt>
                <c:pt idx="121">
                  <c:v>45588</c:v>
                </c:pt>
                <c:pt idx="122">
                  <c:v>45589</c:v>
                </c:pt>
                <c:pt idx="123">
                  <c:v>45590</c:v>
                </c:pt>
                <c:pt idx="124">
                  <c:v>45593</c:v>
                </c:pt>
                <c:pt idx="125">
                  <c:v>45594</c:v>
                </c:pt>
                <c:pt idx="126">
                  <c:v>45595</c:v>
                </c:pt>
                <c:pt idx="127">
                  <c:v>45596</c:v>
                </c:pt>
                <c:pt idx="128">
                  <c:v>45597</c:v>
                </c:pt>
                <c:pt idx="129">
                  <c:v>45600</c:v>
                </c:pt>
                <c:pt idx="130">
                  <c:v>45601</c:v>
                </c:pt>
                <c:pt idx="131">
                  <c:v>45602</c:v>
                </c:pt>
                <c:pt idx="132">
                  <c:v>45603</c:v>
                </c:pt>
                <c:pt idx="133">
                  <c:v>45604</c:v>
                </c:pt>
                <c:pt idx="134">
                  <c:v>45607</c:v>
                </c:pt>
                <c:pt idx="135">
                  <c:v>45608</c:v>
                </c:pt>
                <c:pt idx="136">
                  <c:v>45609</c:v>
                </c:pt>
                <c:pt idx="137">
                  <c:v>45610</c:v>
                </c:pt>
                <c:pt idx="138">
                  <c:v>45611</c:v>
                </c:pt>
                <c:pt idx="139">
                  <c:v>45614</c:v>
                </c:pt>
                <c:pt idx="140">
                  <c:v>45615</c:v>
                </c:pt>
                <c:pt idx="141">
                  <c:v>45616</c:v>
                </c:pt>
                <c:pt idx="142">
                  <c:v>45617</c:v>
                </c:pt>
                <c:pt idx="143">
                  <c:v>45618</c:v>
                </c:pt>
                <c:pt idx="144">
                  <c:v>45621</c:v>
                </c:pt>
                <c:pt idx="145">
                  <c:v>45622</c:v>
                </c:pt>
                <c:pt idx="146">
                  <c:v>45623</c:v>
                </c:pt>
                <c:pt idx="147">
                  <c:v>45625</c:v>
                </c:pt>
                <c:pt idx="148">
                  <c:v>45628</c:v>
                </c:pt>
                <c:pt idx="149">
                  <c:v>45629</c:v>
                </c:pt>
                <c:pt idx="150">
                  <c:v>45630</c:v>
                </c:pt>
                <c:pt idx="151">
                  <c:v>45631</c:v>
                </c:pt>
                <c:pt idx="152">
                  <c:v>45632</c:v>
                </c:pt>
                <c:pt idx="153">
                  <c:v>45635</c:v>
                </c:pt>
                <c:pt idx="154">
                  <c:v>45636</c:v>
                </c:pt>
                <c:pt idx="155">
                  <c:v>45637</c:v>
                </c:pt>
                <c:pt idx="156">
                  <c:v>45638</c:v>
                </c:pt>
                <c:pt idx="157">
                  <c:v>45639</c:v>
                </c:pt>
                <c:pt idx="158">
                  <c:v>45642</c:v>
                </c:pt>
                <c:pt idx="159">
                  <c:v>45643</c:v>
                </c:pt>
                <c:pt idx="160">
                  <c:v>45644</c:v>
                </c:pt>
                <c:pt idx="161">
                  <c:v>45645</c:v>
                </c:pt>
                <c:pt idx="162">
                  <c:v>45646</c:v>
                </c:pt>
                <c:pt idx="163">
                  <c:v>45649</c:v>
                </c:pt>
                <c:pt idx="164">
                  <c:v>45650</c:v>
                </c:pt>
                <c:pt idx="165">
                  <c:v>45652</c:v>
                </c:pt>
                <c:pt idx="166">
                  <c:v>45653</c:v>
                </c:pt>
                <c:pt idx="167">
                  <c:v>45656</c:v>
                </c:pt>
                <c:pt idx="168">
                  <c:v>45657</c:v>
                </c:pt>
                <c:pt idx="169">
                  <c:v>45659</c:v>
                </c:pt>
                <c:pt idx="170">
                  <c:v>45660</c:v>
                </c:pt>
                <c:pt idx="171">
                  <c:v>45663</c:v>
                </c:pt>
                <c:pt idx="172">
                  <c:v>45664</c:v>
                </c:pt>
                <c:pt idx="173">
                  <c:v>45665</c:v>
                </c:pt>
                <c:pt idx="174">
                  <c:v>45667</c:v>
                </c:pt>
                <c:pt idx="175">
                  <c:v>45670</c:v>
                </c:pt>
                <c:pt idx="176">
                  <c:v>45671</c:v>
                </c:pt>
                <c:pt idx="177">
                  <c:v>45672</c:v>
                </c:pt>
                <c:pt idx="178">
                  <c:v>45673</c:v>
                </c:pt>
                <c:pt idx="179">
                  <c:v>45674</c:v>
                </c:pt>
                <c:pt idx="180">
                  <c:v>45678</c:v>
                </c:pt>
                <c:pt idx="181">
                  <c:v>45679</c:v>
                </c:pt>
                <c:pt idx="182">
                  <c:v>45680</c:v>
                </c:pt>
                <c:pt idx="183">
                  <c:v>45681</c:v>
                </c:pt>
                <c:pt idx="184">
                  <c:v>45684</c:v>
                </c:pt>
                <c:pt idx="185">
                  <c:v>45685</c:v>
                </c:pt>
                <c:pt idx="186">
                  <c:v>45686</c:v>
                </c:pt>
                <c:pt idx="187">
                  <c:v>45687</c:v>
                </c:pt>
                <c:pt idx="188">
                  <c:v>45688</c:v>
                </c:pt>
                <c:pt idx="189">
                  <c:v>45691</c:v>
                </c:pt>
                <c:pt idx="190">
                  <c:v>45692</c:v>
                </c:pt>
                <c:pt idx="191">
                  <c:v>45693</c:v>
                </c:pt>
                <c:pt idx="192">
                  <c:v>45694</c:v>
                </c:pt>
                <c:pt idx="193">
                  <c:v>45695</c:v>
                </c:pt>
                <c:pt idx="194">
                  <c:v>45698</c:v>
                </c:pt>
                <c:pt idx="195">
                  <c:v>45699</c:v>
                </c:pt>
                <c:pt idx="196">
                  <c:v>45700</c:v>
                </c:pt>
                <c:pt idx="197">
                  <c:v>45701</c:v>
                </c:pt>
                <c:pt idx="198">
                  <c:v>45702</c:v>
                </c:pt>
                <c:pt idx="199">
                  <c:v>45706</c:v>
                </c:pt>
                <c:pt idx="200">
                  <c:v>45707</c:v>
                </c:pt>
                <c:pt idx="201">
                  <c:v>45708</c:v>
                </c:pt>
                <c:pt idx="202">
                  <c:v>45709</c:v>
                </c:pt>
                <c:pt idx="203">
                  <c:v>45712</c:v>
                </c:pt>
                <c:pt idx="204">
                  <c:v>45713</c:v>
                </c:pt>
                <c:pt idx="205">
                  <c:v>45714</c:v>
                </c:pt>
                <c:pt idx="206">
                  <c:v>45715</c:v>
                </c:pt>
                <c:pt idx="207">
                  <c:v>45716</c:v>
                </c:pt>
                <c:pt idx="208">
                  <c:v>45719</c:v>
                </c:pt>
                <c:pt idx="209">
                  <c:v>45720</c:v>
                </c:pt>
                <c:pt idx="210">
                  <c:v>45721</c:v>
                </c:pt>
                <c:pt idx="211">
                  <c:v>45722</c:v>
                </c:pt>
                <c:pt idx="212">
                  <c:v>45723</c:v>
                </c:pt>
                <c:pt idx="213">
                  <c:v>45726</c:v>
                </c:pt>
                <c:pt idx="214">
                  <c:v>45727</c:v>
                </c:pt>
                <c:pt idx="215">
                  <c:v>45728</c:v>
                </c:pt>
                <c:pt idx="216">
                  <c:v>45729</c:v>
                </c:pt>
                <c:pt idx="217">
                  <c:v>45730</c:v>
                </c:pt>
                <c:pt idx="218">
                  <c:v>45733</c:v>
                </c:pt>
                <c:pt idx="219">
                  <c:v>45734</c:v>
                </c:pt>
                <c:pt idx="220">
                  <c:v>45735</c:v>
                </c:pt>
                <c:pt idx="221">
                  <c:v>45736</c:v>
                </c:pt>
                <c:pt idx="222">
                  <c:v>45737</c:v>
                </c:pt>
                <c:pt idx="223">
                  <c:v>45740</c:v>
                </c:pt>
                <c:pt idx="224">
                  <c:v>45741</c:v>
                </c:pt>
                <c:pt idx="225">
                  <c:v>45742</c:v>
                </c:pt>
                <c:pt idx="226">
                  <c:v>45743</c:v>
                </c:pt>
                <c:pt idx="227">
                  <c:v>45744</c:v>
                </c:pt>
                <c:pt idx="228">
                  <c:v>45747</c:v>
                </c:pt>
                <c:pt idx="229">
                  <c:v>45748</c:v>
                </c:pt>
                <c:pt idx="230">
                  <c:v>45749</c:v>
                </c:pt>
                <c:pt idx="231">
                  <c:v>45750</c:v>
                </c:pt>
                <c:pt idx="232">
                  <c:v>45751</c:v>
                </c:pt>
                <c:pt idx="233">
                  <c:v>45754</c:v>
                </c:pt>
                <c:pt idx="234">
                  <c:v>45755</c:v>
                </c:pt>
                <c:pt idx="235">
                  <c:v>45756</c:v>
                </c:pt>
                <c:pt idx="236">
                  <c:v>45757</c:v>
                </c:pt>
                <c:pt idx="237">
                  <c:v>45758</c:v>
                </c:pt>
                <c:pt idx="238">
                  <c:v>45761</c:v>
                </c:pt>
                <c:pt idx="239">
                  <c:v>45762</c:v>
                </c:pt>
                <c:pt idx="240">
                  <c:v>45763</c:v>
                </c:pt>
                <c:pt idx="241">
                  <c:v>45764</c:v>
                </c:pt>
                <c:pt idx="242">
                  <c:v>45768</c:v>
                </c:pt>
                <c:pt idx="243">
                  <c:v>45769</c:v>
                </c:pt>
                <c:pt idx="244">
                  <c:v>45770</c:v>
                </c:pt>
                <c:pt idx="245">
                  <c:v>45771</c:v>
                </c:pt>
                <c:pt idx="246">
                  <c:v>45772</c:v>
                </c:pt>
                <c:pt idx="247">
                  <c:v>45775</c:v>
                </c:pt>
                <c:pt idx="248">
                  <c:v>45776</c:v>
                </c:pt>
                <c:pt idx="249">
                  <c:v>45777</c:v>
                </c:pt>
                <c:pt idx="250">
                  <c:v>45778</c:v>
                </c:pt>
                <c:pt idx="251">
                  <c:v>45779</c:v>
                </c:pt>
                <c:pt idx="252">
                  <c:v>45782</c:v>
                </c:pt>
                <c:pt idx="253">
                  <c:v>45783</c:v>
                </c:pt>
                <c:pt idx="254">
                  <c:v>45784</c:v>
                </c:pt>
                <c:pt idx="255">
                  <c:v>45785</c:v>
                </c:pt>
              </c:numCache>
            </c:numRef>
          </c:cat>
          <c:val>
            <c:numRef>
              <c:f>Graph!$B$12:$B$267</c:f>
              <c:numCache>
                <c:formatCode>General</c:formatCode>
                <c:ptCount val="256"/>
                <c:pt idx="0">
                  <c:v>-0.61768344065821801</c:v>
                </c:pt>
                <c:pt idx="1">
                  <c:v>-0.60322743871354279</c:v>
                </c:pt>
                <c:pt idx="2">
                  <c:v>-0.61729911141256766</c:v>
                </c:pt>
                <c:pt idx="3">
                  <c:v>-0.57299680199835146</c:v>
                </c:pt>
                <c:pt idx="4">
                  <c:v>-0.50479753655840931</c:v>
                </c:pt>
                <c:pt idx="5">
                  <c:v>-0.51504142052846191</c:v>
                </c:pt>
                <c:pt idx="6">
                  <c:v>-0.60244246050905093</c:v>
                </c:pt>
                <c:pt idx="7">
                  <c:v>-0.55880925933566972</c:v>
                </c:pt>
                <c:pt idx="8">
                  <c:v>-0.470907204160114</c:v>
                </c:pt>
                <c:pt idx="9">
                  <c:v>-0.52717431130038428</c:v>
                </c:pt>
                <c:pt idx="10">
                  <c:v>-0.53678335842730329</c:v>
                </c:pt>
                <c:pt idx="11">
                  <c:v>-0.44097685016763888</c:v>
                </c:pt>
                <c:pt idx="12">
                  <c:v>-0.45762132565124047</c:v>
                </c:pt>
                <c:pt idx="13">
                  <c:v>-0.48240444210324313</c:v>
                </c:pt>
                <c:pt idx="14">
                  <c:v>-0.53820398946058845</c:v>
                </c:pt>
                <c:pt idx="15">
                  <c:v>-0.48417594697013688</c:v>
                </c:pt>
                <c:pt idx="16">
                  <c:v>-0.4355627853164919</c:v>
                </c:pt>
                <c:pt idx="17">
                  <c:v>-0.35850599554208079</c:v>
                </c:pt>
                <c:pt idx="18">
                  <c:v>-0.33024759616603377</c:v>
                </c:pt>
                <c:pt idx="19">
                  <c:v>-0.3425298123136547</c:v>
                </c:pt>
                <c:pt idx="20">
                  <c:v>-0.3692517106927598</c:v>
                </c:pt>
                <c:pt idx="21">
                  <c:v>-0.39366681761230321</c:v>
                </c:pt>
                <c:pt idx="22">
                  <c:v>-0.31861572058907822</c:v>
                </c:pt>
                <c:pt idx="23">
                  <c:v>-0.30882307668875941</c:v>
                </c:pt>
                <c:pt idx="24">
                  <c:v>-0.3265038539599957</c:v>
                </c:pt>
                <c:pt idx="25">
                  <c:v>-0.38994021110511567</c:v>
                </c:pt>
                <c:pt idx="26">
                  <c:v>-0.38044784992751313</c:v>
                </c:pt>
                <c:pt idx="27">
                  <c:v>-0.4878690980652825</c:v>
                </c:pt>
                <c:pt idx="28">
                  <c:v>-0.39239714392603559</c:v>
                </c:pt>
                <c:pt idx="29">
                  <c:v>-0.39565537466463852</c:v>
                </c:pt>
                <c:pt idx="30">
                  <c:v>-0.38308837952183289</c:v>
                </c:pt>
                <c:pt idx="31">
                  <c:v>-0.46542541249922392</c:v>
                </c:pt>
                <c:pt idx="32">
                  <c:v>-0.4012203968628032</c:v>
                </c:pt>
                <c:pt idx="33">
                  <c:v>-0.52764187108330929</c:v>
                </c:pt>
                <c:pt idx="34">
                  <c:v>-0.63056785422259054</c:v>
                </c:pt>
                <c:pt idx="35">
                  <c:v>-0.6479638524986423</c:v>
                </c:pt>
                <c:pt idx="36">
                  <c:v>-0.69676142691134668</c:v>
                </c:pt>
                <c:pt idx="37">
                  <c:v>-0.71529409321115844</c:v>
                </c:pt>
                <c:pt idx="38">
                  <c:v>-0.78864059619157312</c:v>
                </c:pt>
                <c:pt idx="39">
                  <c:v>-0.71616311793858445</c:v>
                </c:pt>
                <c:pt idx="40">
                  <c:v>-0.6159788466154078</c:v>
                </c:pt>
                <c:pt idx="41">
                  <c:v>-0.6141738863364723</c:v>
                </c:pt>
                <c:pt idx="42">
                  <c:v>-0.65296094867775667</c:v>
                </c:pt>
                <c:pt idx="43">
                  <c:v>-0.56683039836909477</c:v>
                </c:pt>
                <c:pt idx="44">
                  <c:v>-0.53974130644318996</c:v>
                </c:pt>
                <c:pt idx="45">
                  <c:v>-0.67423451080801344</c:v>
                </c:pt>
                <c:pt idx="46">
                  <c:v>-0.70314488272604492</c:v>
                </c:pt>
                <c:pt idx="47">
                  <c:v>-0.62658992413226022</c:v>
                </c:pt>
                <c:pt idx="48">
                  <c:v>-0.52032247971710155</c:v>
                </c:pt>
                <c:pt idx="49">
                  <c:v>-0.43183536282364487</c:v>
                </c:pt>
                <c:pt idx="50">
                  <c:v>-0.42020430323234881</c:v>
                </c:pt>
                <c:pt idx="51">
                  <c:v>-0.42025489434324131</c:v>
                </c:pt>
                <c:pt idx="52">
                  <c:v>-0.37611986198923381</c:v>
                </c:pt>
                <c:pt idx="53">
                  <c:v>-0.36174790656749262</c:v>
                </c:pt>
                <c:pt idx="54">
                  <c:v>-0.36385396555480393</c:v>
                </c:pt>
                <c:pt idx="55">
                  <c:v>-0.32164057942904828</c:v>
                </c:pt>
                <c:pt idx="56">
                  <c:v>-0.21891614474767709</c:v>
                </c:pt>
                <c:pt idx="57">
                  <c:v>-0.23738190022340541</c:v>
                </c:pt>
                <c:pt idx="58">
                  <c:v>-0.2270711054292692</c:v>
                </c:pt>
                <c:pt idx="59">
                  <c:v>-0.2189496001597189</c:v>
                </c:pt>
                <c:pt idx="60">
                  <c:v>-0.1967564221911437</c:v>
                </c:pt>
                <c:pt idx="61">
                  <c:v>-0.22082147126273791</c:v>
                </c:pt>
                <c:pt idx="62">
                  <c:v>-0.28627984087223513</c:v>
                </c:pt>
                <c:pt idx="63">
                  <c:v>-0.22464762802039101</c:v>
                </c:pt>
                <c:pt idx="64">
                  <c:v>-0.22244201878261399</c:v>
                </c:pt>
                <c:pt idx="65">
                  <c:v>-0.28776656674394407</c:v>
                </c:pt>
                <c:pt idx="66">
                  <c:v>-0.34035765848791949</c:v>
                </c:pt>
                <c:pt idx="67">
                  <c:v>-0.27012006087040907</c:v>
                </c:pt>
                <c:pt idx="68">
                  <c:v>-0.26027682585919792</c:v>
                </c:pt>
                <c:pt idx="69">
                  <c:v>-0.24700808304917499</c:v>
                </c:pt>
                <c:pt idx="70">
                  <c:v>-0.14224450020457599</c:v>
                </c:pt>
                <c:pt idx="71">
                  <c:v>-0.14403232478466091</c:v>
                </c:pt>
                <c:pt idx="72">
                  <c:v>-0.1540085654583796</c:v>
                </c:pt>
                <c:pt idx="73">
                  <c:v>-0.13094717874803791</c:v>
                </c:pt>
                <c:pt idx="74">
                  <c:v>-0.1066658934766616</c:v>
                </c:pt>
                <c:pt idx="75">
                  <c:v>-3.0278211943085661E-2</c:v>
                </c:pt>
                <c:pt idx="76">
                  <c:v>-9.0372892392110681E-3</c:v>
                </c:pt>
                <c:pt idx="77">
                  <c:v>-1.261375438504036E-2</c:v>
                </c:pt>
                <c:pt idx="78">
                  <c:v>5.6955550977294551E-2</c:v>
                </c:pt>
                <c:pt idx="79">
                  <c:v>8.0016937687636208E-2</c:v>
                </c:pt>
                <c:pt idx="80">
                  <c:v>5.6855184741169303E-2</c:v>
                </c:pt>
                <c:pt idx="81">
                  <c:v>4.2567275842362327E-2</c:v>
                </c:pt>
                <c:pt idx="82">
                  <c:v>1.457570377698973E-2</c:v>
                </c:pt>
                <c:pt idx="83">
                  <c:v>5.0387682403536853E-2</c:v>
                </c:pt>
                <c:pt idx="84">
                  <c:v>6.475963782527798E-2</c:v>
                </c:pt>
                <c:pt idx="85">
                  <c:v>7.3065555853887701E-2</c:v>
                </c:pt>
                <c:pt idx="86">
                  <c:v>3.5648533434996008E-2</c:v>
                </c:pt>
                <c:pt idx="87">
                  <c:v>6.0063640354539309E-2</c:v>
                </c:pt>
                <c:pt idx="88">
                  <c:v>0.11674853215250169</c:v>
                </c:pt>
                <c:pt idx="89">
                  <c:v>0.1635575495128708</c:v>
                </c:pt>
                <c:pt idx="90">
                  <c:v>0.21397567144545129</c:v>
                </c:pt>
                <c:pt idx="91">
                  <c:v>0.22343457721101209</c:v>
                </c:pt>
                <c:pt idx="92">
                  <c:v>0.23033618391952779</c:v>
                </c:pt>
                <c:pt idx="93">
                  <c:v>0.32547439992401672</c:v>
                </c:pt>
                <c:pt idx="94">
                  <c:v>0.24297008988641691</c:v>
                </c:pt>
                <c:pt idx="95">
                  <c:v>0.29445796901867388</c:v>
                </c:pt>
                <c:pt idx="96">
                  <c:v>0.32097913492552849</c:v>
                </c:pt>
                <c:pt idx="97">
                  <c:v>0.38110667022115319</c:v>
                </c:pt>
                <c:pt idx="98">
                  <c:v>0.2492034043397571</c:v>
                </c:pt>
                <c:pt idx="99">
                  <c:v>0.176207775192951</c:v>
                </c:pt>
                <c:pt idx="100">
                  <c:v>0.11004765791623659</c:v>
                </c:pt>
                <c:pt idx="101">
                  <c:v>0.20933026508560501</c:v>
                </c:pt>
                <c:pt idx="102">
                  <c:v>0.19484162371454761</c:v>
                </c:pt>
                <c:pt idx="103">
                  <c:v>-2.0084103098265822E-2</c:v>
                </c:pt>
                <c:pt idx="104">
                  <c:v>-6.6725027412766522E-2</c:v>
                </c:pt>
                <c:pt idx="105">
                  <c:v>3.3342557961093762E-2</c:v>
                </c:pt>
                <c:pt idx="106">
                  <c:v>4.0762315563426813E-2</c:v>
                </c:pt>
                <c:pt idx="107">
                  <c:v>-4.5257045275318144E-3</c:v>
                </c:pt>
                <c:pt idx="108">
                  <c:v>0.13895802983426811</c:v>
                </c:pt>
                <c:pt idx="109">
                  <c:v>1.2587146724654351E-2</c:v>
                </c:pt>
                <c:pt idx="110">
                  <c:v>-0.1547274488244475</c:v>
                </c:pt>
                <c:pt idx="111">
                  <c:v>-0.42249395899306003</c:v>
                </c:pt>
                <c:pt idx="112">
                  <c:v>-0.33275430411218648</c:v>
                </c:pt>
                <c:pt idx="113">
                  <c:v>-0.40048519378354419</c:v>
                </c:pt>
                <c:pt idx="114">
                  <c:v>-0.20026597651288949</c:v>
                </c:pt>
                <c:pt idx="115">
                  <c:v>-0.15873801834116</c:v>
                </c:pt>
                <c:pt idx="116">
                  <c:v>-0.15835368909550959</c:v>
                </c:pt>
                <c:pt idx="117">
                  <c:v>-7.88430150225994E-3</c:v>
                </c:pt>
                <c:pt idx="118">
                  <c:v>2.6841600211419559E-2</c:v>
                </c:pt>
                <c:pt idx="119">
                  <c:v>0.17391893541789941</c:v>
                </c:pt>
                <c:pt idx="120">
                  <c:v>0.19235123548158589</c:v>
                </c:pt>
                <c:pt idx="121">
                  <c:v>0.28259272154308562</c:v>
                </c:pt>
                <c:pt idx="122">
                  <c:v>0.26399314441919031</c:v>
                </c:pt>
                <c:pt idx="123">
                  <c:v>0.30364923148790068</c:v>
                </c:pt>
                <c:pt idx="124">
                  <c:v>0.2197414261158665</c:v>
                </c:pt>
                <c:pt idx="125">
                  <c:v>0.32664370737415888</c:v>
                </c:pt>
                <c:pt idx="126">
                  <c:v>0.29694754126597611</c:v>
                </c:pt>
                <c:pt idx="127">
                  <c:v>0.3119208781188092</c:v>
                </c:pt>
                <c:pt idx="128">
                  <c:v>0.25573781750147301</c:v>
                </c:pt>
                <c:pt idx="129">
                  <c:v>0.25536980796901382</c:v>
                </c:pt>
                <c:pt idx="130">
                  <c:v>0.34968877437130952</c:v>
                </c:pt>
                <c:pt idx="131">
                  <c:v>0.15003829910536459</c:v>
                </c:pt>
                <c:pt idx="132">
                  <c:v>0.13523142332708071</c:v>
                </c:pt>
                <c:pt idx="133">
                  <c:v>0.1073908086087257</c:v>
                </c:pt>
                <c:pt idx="134">
                  <c:v>-5.135104160109194E-2</c:v>
                </c:pt>
                <c:pt idx="135">
                  <c:v>5.3312175007381751E-2</c:v>
                </c:pt>
                <c:pt idx="136">
                  <c:v>9.4205296335977476E-2</c:v>
                </c:pt>
                <c:pt idx="137">
                  <c:v>0.19215050300933539</c:v>
                </c:pt>
                <c:pt idx="138">
                  <c:v>0.26171980837167019</c:v>
                </c:pt>
                <c:pt idx="139">
                  <c:v>0.31228888765126839</c:v>
                </c:pt>
                <c:pt idx="140">
                  <c:v>0.32410354401596442</c:v>
                </c:pt>
                <c:pt idx="141">
                  <c:v>0.32659393224892608</c:v>
                </c:pt>
                <c:pt idx="142">
                  <c:v>0.29932042756396182</c:v>
                </c:pt>
                <c:pt idx="143">
                  <c:v>0.45871425031576379</c:v>
                </c:pt>
                <c:pt idx="144">
                  <c:v>0.44018076803029249</c:v>
                </c:pt>
                <c:pt idx="145">
                  <c:v>0.4669524415346305</c:v>
                </c:pt>
                <c:pt idx="146">
                  <c:v>0.49095057978214118</c:v>
                </c:pt>
                <c:pt idx="147">
                  <c:v>0.47311884516388719</c:v>
                </c:pt>
                <c:pt idx="148">
                  <c:v>0.51173944643062241</c:v>
                </c:pt>
                <c:pt idx="149">
                  <c:v>0.4997069218948253</c:v>
                </c:pt>
                <c:pt idx="150">
                  <c:v>0.54033239992708704</c:v>
                </c:pt>
                <c:pt idx="151">
                  <c:v>0.45054215393532121</c:v>
                </c:pt>
                <c:pt idx="152">
                  <c:v>0.45186241873248112</c:v>
                </c:pt>
                <c:pt idx="153">
                  <c:v>0.43581932467997142</c:v>
                </c:pt>
                <c:pt idx="154">
                  <c:v>0.52126444703460717</c:v>
                </c:pt>
                <c:pt idx="155">
                  <c:v>0.42913477015689738</c:v>
                </c:pt>
                <c:pt idx="156">
                  <c:v>0.52136481327073247</c:v>
                </c:pt>
                <c:pt idx="157">
                  <c:v>0.58973135577088343</c:v>
                </c:pt>
                <c:pt idx="158">
                  <c:v>0.56969401191485236</c:v>
                </c:pt>
                <c:pt idx="159">
                  <c:v>0.6281504085797085</c:v>
                </c:pt>
                <c:pt idx="160">
                  <c:v>0.70305136424157544</c:v>
                </c:pt>
                <c:pt idx="161">
                  <c:v>0.62853473782535896</c:v>
                </c:pt>
                <c:pt idx="162">
                  <c:v>0.67400717067537697</c:v>
                </c:pt>
                <c:pt idx="163">
                  <c:v>0.67233603204460846</c:v>
                </c:pt>
                <c:pt idx="164">
                  <c:v>0.71110595868704218</c:v>
                </c:pt>
                <c:pt idx="165">
                  <c:v>0.69324158464240593</c:v>
                </c:pt>
                <c:pt idx="166">
                  <c:v>0.6885961782825597</c:v>
                </c:pt>
                <c:pt idx="167">
                  <c:v>0.59872188576785967</c:v>
                </c:pt>
                <c:pt idx="168">
                  <c:v>0.6195107524163409</c:v>
                </c:pt>
                <c:pt idx="169">
                  <c:v>0.61660339551134657</c:v>
                </c:pt>
                <c:pt idx="170">
                  <c:v>0.64233876722804983</c:v>
                </c:pt>
                <c:pt idx="171">
                  <c:v>0.65804730716014193</c:v>
                </c:pt>
                <c:pt idx="172">
                  <c:v>0.62587788851784809</c:v>
                </c:pt>
                <c:pt idx="173">
                  <c:v>0.44502772284804892</c:v>
                </c:pt>
                <c:pt idx="174">
                  <c:v>0.48404815708796611</c:v>
                </c:pt>
                <c:pt idx="175">
                  <c:v>0.45712634222226989</c:v>
                </c:pt>
                <c:pt idx="176">
                  <c:v>0.57422273232538223</c:v>
                </c:pt>
                <c:pt idx="177">
                  <c:v>0.81867734818616966</c:v>
                </c:pt>
                <c:pt idx="178">
                  <c:v>0.8923078141761096</c:v>
                </c:pt>
                <c:pt idx="179">
                  <c:v>0.92980806713227582</c:v>
                </c:pt>
                <c:pt idx="180">
                  <c:v>0.93951748049532002</c:v>
                </c:pt>
                <c:pt idx="181">
                  <c:v>0.91050674234116336</c:v>
                </c:pt>
                <c:pt idx="182">
                  <c:v>0.91282903752825673</c:v>
                </c:pt>
                <c:pt idx="183">
                  <c:v>0.85231717298698162</c:v>
                </c:pt>
                <c:pt idx="184">
                  <c:v>0.72104955993437869</c:v>
                </c:pt>
                <c:pt idx="185">
                  <c:v>0.75948574844205452</c:v>
                </c:pt>
                <c:pt idx="186">
                  <c:v>0.79852331838082224</c:v>
                </c:pt>
                <c:pt idx="187">
                  <c:v>0.7987403705662639</c:v>
                </c:pt>
                <c:pt idx="188">
                  <c:v>0.85154851449568081</c:v>
                </c:pt>
                <c:pt idx="189">
                  <c:v>0.88602390861187696</c:v>
                </c:pt>
                <c:pt idx="190">
                  <c:v>0.91615499507660259</c:v>
                </c:pt>
                <c:pt idx="191">
                  <c:v>0.97340781289361533</c:v>
                </c:pt>
                <c:pt idx="192">
                  <c:v>0.93515603714499895</c:v>
                </c:pt>
                <c:pt idx="193">
                  <c:v>0.99137255317437678</c:v>
                </c:pt>
                <c:pt idx="194">
                  <c:v>1.016055303390254</c:v>
                </c:pt>
                <c:pt idx="195">
                  <c:v>1.020617479212826</c:v>
                </c:pt>
                <c:pt idx="196">
                  <c:v>1.081798451994936</c:v>
                </c:pt>
                <c:pt idx="197">
                  <c:v>1.0627802742276891</c:v>
                </c:pt>
                <c:pt idx="198">
                  <c:v>1.088114996985551</c:v>
                </c:pt>
                <c:pt idx="199">
                  <c:v>1.025581119979899</c:v>
                </c:pt>
                <c:pt idx="200">
                  <c:v>0.99560099086219045</c:v>
                </c:pt>
                <c:pt idx="201">
                  <c:v>1.077954343552773</c:v>
                </c:pt>
                <c:pt idx="202">
                  <c:v>1.022907134973537</c:v>
                </c:pt>
                <c:pt idx="203">
                  <c:v>1.022639491677203</c:v>
                </c:pt>
                <c:pt idx="204">
                  <c:v>1.061059360471688</c:v>
                </c:pt>
                <c:pt idx="205">
                  <c:v>1.021837377773861</c:v>
                </c:pt>
                <c:pt idx="206">
                  <c:v>0.72362317870461501</c:v>
                </c:pt>
                <c:pt idx="207">
                  <c:v>0.71513366390260535</c:v>
                </c:pt>
                <c:pt idx="208">
                  <c:v>0.82170220702613983</c:v>
                </c:pt>
                <c:pt idx="209">
                  <c:v>0.89392836169598566</c:v>
                </c:pt>
                <c:pt idx="210">
                  <c:v>1.0041737362014751</c:v>
                </c:pt>
                <c:pt idx="211">
                  <c:v>1.000079120161828</c:v>
                </c:pt>
                <c:pt idx="212">
                  <c:v>0.88853061655802978</c:v>
                </c:pt>
                <c:pt idx="213">
                  <c:v>0.78174502124905365</c:v>
                </c:pt>
                <c:pt idx="214">
                  <c:v>0.73944840458602346</c:v>
                </c:pt>
                <c:pt idx="215">
                  <c:v>0.71758978073786572</c:v>
                </c:pt>
                <c:pt idx="216">
                  <c:v>0.84112103375222824</c:v>
                </c:pt>
                <c:pt idx="217">
                  <c:v>0.89611765122057152</c:v>
                </c:pt>
                <c:pt idx="218">
                  <c:v>0.78523743987194883</c:v>
                </c:pt>
                <c:pt idx="219">
                  <c:v>0.80064569708132471</c:v>
                </c:pt>
                <c:pt idx="220">
                  <c:v>0.64822120784778137</c:v>
                </c:pt>
                <c:pt idx="221">
                  <c:v>0.66356255423307375</c:v>
                </c:pt>
                <c:pt idx="222">
                  <c:v>0.67474237375463597</c:v>
                </c:pt>
                <c:pt idx="223">
                  <c:v>0.85355420724686693</c:v>
                </c:pt>
                <c:pt idx="224">
                  <c:v>0.83254747242728455</c:v>
                </c:pt>
                <c:pt idx="225">
                  <c:v>0.93167993823529482</c:v>
                </c:pt>
                <c:pt idx="226">
                  <c:v>1.019548537998809</c:v>
                </c:pt>
                <c:pt idx="227">
                  <c:v>1.0815977195226849</c:v>
                </c:pt>
                <c:pt idx="228">
                  <c:v>1.135642081726328</c:v>
                </c:pt>
                <c:pt idx="229">
                  <c:v>1.106447746798771</c:v>
                </c:pt>
                <c:pt idx="230">
                  <c:v>0.95778250349879779</c:v>
                </c:pt>
                <c:pt idx="231">
                  <c:v>1.050397691843943</c:v>
                </c:pt>
                <c:pt idx="232">
                  <c:v>1.0029538376404401</c:v>
                </c:pt>
                <c:pt idx="233">
                  <c:v>1.05619608594074</c:v>
                </c:pt>
                <c:pt idx="234">
                  <c:v>1.004992169818008</c:v>
                </c:pt>
                <c:pt idx="235">
                  <c:v>0.92818670362674016</c:v>
                </c:pt>
                <c:pt idx="236">
                  <c:v>1.0005638156436041</c:v>
                </c:pt>
                <c:pt idx="237">
                  <c:v>1.0400028505268719</c:v>
                </c:pt>
                <c:pt idx="238">
                  <c:v>1.0769180417651381</c:v>
                </c:pt>
                <c:pt idx="239">
                  <c:v>0.98069456483344086</c:v>
                </c:pt>
                <c:pt idx="240">
                  <c:v>1.0482916328566321</c:v>
                </c:pt>
                <c:pt idx="241">
                  <c:v>1.0517342763542941</c:v>
                </c:pt>
                <c:pt idx="242">
                  <c:v>1.024110713821381</c:v>
                </c:pt>
                <c:pt idx="243">
                  <c:v>1.129558908634346</c:v>
                </c:pt>
                <c:pt idx="244">
                  <c:v>1.1288237055550869</c:v>
                </c:pt>
                <c:pt idx="245">
                  <c:v>1.15380755447934</c:v>
                </c:pt>
                <c:pt idx="246">
                  <c:v>1.1781557505747999</c:v>
                </c:pt>
                <c:pt idx="247">
                  <c:v>1.1336535246739929</c:v>
                </c:pt>
                <c:pt idx="248">
                  <c:v>0.95920313453208295</c:v>
                </c:pt>
                <c:pt idx="249">
                  <c:v>0.90926970808127805</c:v>
                </c:pt>
                <c:pt idx="250">
                  <c:v>0.86247782641975967</c:v>
                </c:pt>
                <c:pt idx="251">
                  <c:v>0.86383154662896133</c:v>
                </c:pt>
                <c:pt idx="252">
                  <c:v>0.70592526573452796</c:v>
                </c:pt>
                <c:pt idx="253">
                  <c:v>0.86122447244668332</c:v>
                </c:pt>
                <c:pt idx="254">
                  <c:v>0.68612292574844869</c:v>
                </c:pt>
                <c:pt idx="255">
                  <c:v>0.56651901171352403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5F-42C2-B885-57117DAA5CCC}"/>
            </c:ext>
          </c:extLst>
        </c:ser>
        <c:ser>
          <c:idx val="1"/>
          <c:order val="2"/>
          <c:tx>
            <c:strRef>
              <c:f>Graph!$E$1</c:f>
              <c:strCache>
                <c:ptCount val="1"/>
                <c:pt idx="0">
                  <c:v>training 10th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Graph!$A$12:$A$267</c:f>
              <c:numCache>
                <c:formatCode>m/d/yyyy</c:formatCode>
                <c:ptCount val="256"/>
                <c:pt idx="0">
                  <c:v>45413</c:v>
                </c:pt>
                <c:pt idx="1">
                  <c:v>45414</c:v>
                </c:pt>
                <c:pt idx="2">
                  <c:v>45415</c:v>
                </c:pt>
                <c:pt idx="3">
                  <c:v>45418</c:v>
                </c:pt>
                <c:pt idx="4">
                  <c:v>45419</c:v>
                </c:pt>
                <c:pt idx="5">
                  <c:v>45420</c:v>
                </c:pt>
                <c:pt idx="6">
                  <c:v>45421</c:v>
                </c:pt>
                <c:pt idx="7">
                  <c:v>45422</c:v>
                </c:pt>
                <c:pt idx="8">
                  <c:v>45425</c:v>
                </c:pt>
                <c:pt idx="9">
                  <c:v>45426</c:v>
                </c:pt>
                <c:pt idx="10">
                  <c:v>45427</c:v>
                </c:pt>
                <c:pt idx="11">
                  <c:v>45428</c:v>
                </c:pt>
                <c:pt idx="12">
                  <c:v>45429</c:v>
                </c:pt>
                <c:pt idx="13">
                  <c:v>45432</c:v>
                </c:pt>
                <c:pt idx="14">
                  <c:v>45433</c:v>
                </c:pt>
                <c:pt idx="15">
                  <c:v>45434</c:v>
                </c:pt>
                <c:pt idx="16">
                  <c:v>45435</c:v>
                </c:pt>
                <c:pt idx="17">
                  <c:v>45436</c:v>
                </c:pt>
                <c:pt idx="18">
                  <c:v>45440</c:v>
                </c:pt>
                <c:pt idx="19">
                  <c:v>45441</c:v>
                </c:pt>
                <c:pt idx="20">
                  <c:v>45442</c:v>
                </c:pt>
                <c:pt idx="21">
                  <c:v>45443</c:v>
                </c:pt>
                <c:pt idx="22">
                  <c:v>45446</c:v>
                </c:pt>
                <c:pt idx="23">
                  <c:v>45447</c:v>
                </c:pt>
                <c:pt idx="24">
                  <c:v>45448</c:v>
                </c:pt>
                <c:pt idx="25">
                  <c:v>45449</c:v>
                </c:pt>
                <c:pt idx="26">
                  <c:v>45450</c:v>
                </c:pt>
                <c:pt idx="27">
                  <c:v>45453</c:v>
                </c:pt>
                <c:pt idx="28">
                  <c:v>45454</c:v>
                </c:pt>
                <c:pt idx="29">
                  <c:v>45455</c:v>
                </c:pt>
                <c:pt idx="30">
                  <c:v>45456</c:v>
                </c:pt>
                <c:pt idx="31">
                  <c:v>45457</c:v>
                </c:pt>
                <c:pt idx="32">
                  <c:v>45460</c:v>
                </c:pt>
                <c:pt idx="33">
                  <c:v>45461</c:v>
                </c:pt>
                <c:pt idx="34">
                  <c:v>45463</c:v>
                </c:pt>
                <c:pt idx="35">
                  <c:v>45464</c:v>
                </c:pt>
                <c:pt idx="36">
                  <c:v>45467</c:v>
                </c:pt>
                <c:pt idx="37">
                  <c:v>45468</c:v>
                </c:pt>
                <c:pt idx="38">
                  <c:v>45469</c:v>
                </c:pt>
                <c:pt idx="39">
                  <c:v>45470</c:v>
                </c:pt>
                <c:pt idx="40">
                  <c:v>45471</c:v>
                </c:pt>
                <c:pt idx="41">
                  <c:v>45474</c:v>
                </c:pt>
                <c:pt idx="42">
                  <c:v>45475</c:v>
                </c:pt>
                <c:pt idx="43">
                  <c:v>45476</c:v>
                </c:pt>
                <c:pt idx="44">
                  <c:v>45478</c:v>
                </c:pt>
                <c:pt idx="45">
                  <c:v>45481</c:v>
                </c:pt>
                <c:pt idx="46">
                  <c:v>45482</c:v>
                </c:pt>
                <c:pt idx="47">
                  <c:v>45483</c:v>
                </c:pt>
                <c:pt idx="48">
                  <c:v>45484</c:v>
                </c:pt>
                <c:pt idx="49">
                  <c:v>45485</c:v>
                </c:pt>
                <c:pt idx="50">
                  <c:v>45488</c:v>
                </c:pt>
                <c:pt idx="51">
                  <c:v>45489</c:v>
                </c:pt>
                <c:pt idx="52">
                  <c:v>45490</c:v>
                </c:pt>
                <c:pt idx="53">
                  <c:v>45491</c:v>
                </c:pt>
                <c:pt idx="54">
                  <c:v>45492</c:v>
                </c:pt>
                <c:pt idx="55">
                  <c:v>45495</c:v>
                </c:pt>
                <c:pt idx="56">
                  <c:v>45496</c:v>
                </c:pt>
                <c:pt idx="57">
                  <c:v>45497</c:v>
                </c:pt>
                <c:pt idx="58">
                  <c:v>45498</c:v>
                </c:pt>
                <c:pt idx="59">
                  <c:v>45499</c:v>
                </c:pt>
                <c:pt idx="60">
                  <c:v>45502</c:v>
                </c:pt>
                <c:pt idx="61">
                  <c:v>45503</c:v>
                </c:pt>
                <c:pt idx="62">
                  <c:v>45504</c:v>
                </c:pt>
                <c:pt idx="63">
                  <c:v>45505</c:v>
                </c:pt>
                <c:pt idx="64">
                  <c:v>45506</c:v>
                </c:pt>
                <c:pt idx="65">
                  <c:v>45509</c:v>
                </c:pt>
                <c:pt idx="66">
                  <c:v>45510</c:v>
                </c:pt>
                <c:pt idx="67">
                  <c:v>45511</c:v>
                </c:pt>
                <c:pt idx="68">
                  <c:v>45512</c:v>
                </c:pt>
                <c:pt idx="69">
                  <c:v>45513</c:v>
                </c:pt>
                <c:pt idx="70">
                  <c:v>45516</c:v>
                </c:pt>
                <c:pt idx="71">
                  <c:v>45517</c:v>
                </c:pt>
                <c:pt idx="72">
                  <c:v>45518</c:v>
                </c:pt>
                <c:pt idx="73">
                  <c:v>45519</c:v>
                </c:pt>
                <c:pt idx="74">
                  <c:v>45520</c:v>
                </c:pt>
                <c:pt idx="75">
                  <c:v>45523</c:v>
                </c:pt>
                <c:pt idx="76">
                  <c:v>45524</c:v>
                </c:pt>
                <c:pt idx="77">
                  <c:v>45525</c:v>
                </c:pt>
                <c:pt idx="78">
                  <c:v>45526</c:v>
                </c:pt>
                <c:pt idx="79">
                  <c:v>45527</c:v>
                </c:pt>
                <c:pt idx="80">
                  <c:v>45530</c:v>
                </c:pt>
                <c:pt idx="81">
                  <c:v>45531</c:v>
                </c:pt>
                <c:pt idx="82">
                  <c:v>45532</c:v>
                </c:pt>
                <c:pt idx="83">
                  <c:v>45533</c:v>
                </c:pt>
                <c:pt idx="84">
                  <c:v>45534</c:v>
                </c:pt>
                <c:pt idx="85">
                  <c:v>45538</c:v>
                </c:pt>
                <c:pt idx="86">
                  <c:v>45539</c:v>
                </c:pt>
                <c:pt idx="87">
                  <c:v>45540</c:v>
                </c:pt>
                <c:pt idx="88">
                  <c:v>45541</c:v>
                </c:pt>
                <c:pt idx="89">
                  <c:v>45544</c:v>
                </c:pt>
                <c:pt idx="90">
                  <c:v>45545</c:v>
                </c:pt>
                <c:pt idx="91">
                  <c:v>45546</c:v>
                </c:pt>
                <c:pt idx="92">
                  <c:v>45547</c:v>
                </c:pt>
                <c:pt idx="93">
                  <c:v>45548</c:v>
                </c:pt>
                <c:pt idx="94">
                  <c:v>45551</c:v>
                </c:pt>
                <c:pt idx="95">
                  <c:v>45552</c:v>
                </c:pt>
                <c:pt idx="96">
                  <c:v>45553</c:v>
                </c:pt>
                <c:pt idx="97">
                  <c:v>45554</c:v>
                </c:pt>
                <c:pt idx="98">
                  <c:v>45555</c:v>
                </c:pt>
                <c:pt idx="99">
                  <c:v>45558</c:v>
                </c:pt>
                <c:pt idx="100">
                  <c:v>45559</c:v>
                </c:pt>
                <c:pt idx="101">
                  <c:v>45560</c:v>
                </c:pt>
                <c:pt idx="102">
                  <c:v>45561</c:v>
                </c:pt>
                <c:pt idx="103">
                  <c:v>45562</c:v>
                </c:pt>
                <c:pt idx="104">
                  <c:v>45565</c:v>
                </c:pt>
                <c:pt idx="105">
                  <c:v>45566</c:v>
                </c:pt>
                <c:pt idx="106">
                  <c:v>45567</c:v>
                </c:pt>
                <c:pt idx="107">
                  <c:v>45568</c:v>
                </c:pt>
                <c:pt idx="108">
                  <c:v>45569</c:v>
                </c:pt>
                <c:pt idx="109">
                  <c:v>45572</c:v>
                </c:pt>
                <c:pt idx="110">
                  <c:v>45573</c:v>
                </c:pt>
                <c:pt idx="111">
                  <c:v>45574</c:v>
                </c:pt>
                <c:pt idx="112">
                  <c:v>45575</c:v>
                </c:pt>
                <c:pt idx="113">
                  <c:v>45576</c:v>
                </c:pt>
                <c:pt idx="114">
                  <c:v>45579</c:v>
                </c:pt>
                <c:pt idx="115">
                  <c:v>45580</c:v>
                </c:pt>
                <c:pt idx="116">
                  <c:v>45581</c:v>
                </c:pt>
                <c:pt idx="117">
                  <c:v>45582</c:v>
                </c:pt>
                <c:pt idx="118">
                  <c:v>45583</c:v>
                </c:pt>
                <c:pt idx="119">
                  <c:v>45586</c:v>
                </c:pt>
                <c:pt idx="120">
                  <c:v>45587</c:v>
                </c:pt>
                <c:pt idx="121">
                  <c:v>45588</c:v>
                </c:pt>
                <c:pt idx="122">
                  <c:v>45589</c:v>
                </c:pt>
                <c:pt idx="123">
                  <c:v>45590</c:v>
                </c:pt>
                <c:pt idx="124">
                  <c:v>45593</c:v>
                </c:pt>
                <c:pt idx="125">
                  <c:v>45594</c:v>
                </c:pt>
                <c:pt idx="126">
                  <c:v>45595</c:v>
                </c:pt>
                <c:pt idx="127">
                  <c:v>45596</c:v>
                </c:pt>
                <c:pt idx="128">
                  <c:v>45597</c:v>
                </c:pt>
                <c:pt idx="129">
                  <c:v>45600</c:v>
                </c:pt>
                <c:pt idx="130">
                  <c:v>45601</c:v>
                </c:pt>
                <c:pt idx="131">
                  <c:v>45602</c:v>
                </c:pt>
                <c:pt idx="132">
                  <c:v>45603</c:v>
                </c:pt>
                <c:pt idx="133">
                  <c:v>45604</c:v>
                </c:pt>
                <c:pt idx="134">
                  <c:v>45607</c:v>
                </c:pt>
                <c:pt idx="135">
                  <c:v>45608</c:v>
                </c:pt>
                <c:pt idx="136">
                  <c:v>45609</c:v>
                </c:pt>
                <c:pt idx="137">
                  <c:v>45610</c:v>
                </c:pt>
                <c:pt idx="138">
                  <c:v>45611</c:v>
                </c:pt>
                <c:pt idx="139">
                  <c:v>45614</c:v>
                </c:pt>
                <c:pt idx="140">
                  <c:v>45615</c:v>
                </c:pt>
                <c:pt idx="141">
                  <c:v>45616</c:v>
                </c:pt>
                <c:pt idx="142">
                  <c:v>45617</c:v>
                </c:pt>
                <c:pt idx="143">
                  <c:v>45618</c:v>
                </c:pt>
                <c:pt idx="144">
                  <c:v>45621</c:v>
                </c:pt>
                <c:pt idx="145">
                  <c:v>45622</c:v>
                </c:pt>
                <c:pt idx="146">
                  <c:v>45623</c:v>
                </c:pt>
                <c:pt idx="147">
                  <c:v>45625</c:v>
                </c:pt>
                <c:pt idx="148">
                  <c:v>45628</c:v>
                </c:pt>
                <c:pt idx="149">
                  <c:v>45629</c:v>
                </c:pt>
                <c:pt idx="150">
                  <c:v>45630</c:v>
                </c:pt>
                <c:pt idx="151">
                  <c:v>45631</c:v>
                </c:pt>
                <c:pt idx="152">
                  <c:v>45632</c:v>
                </c:pt>
                <c:pt idx="153">
                  <c:v>45635</c:v>
                </c:pt>
                <c:pt idx="154">
                  <c:v>45636</c:v>
                </c:pt>
                <c:pt idx="155">
                  <c:v>45637</c:v>
                </c:pt>
                <c:pt idx="156">
                  <c:v>45638</c:v>
                </c:pt>
                <c:pt idx="157">
                  <c:v>45639</c:v>
                </c:pt>
                <c:pt idx="158">
                  <c:v>45642</c:v>
                </c:pt>
                <c:pt idx="159">
                  <c:v>45643</c:v>
                </c:pt>
                <c:pt idx="160">
                  <c:v>45644</c:v>
                </c:pt>
                <c:pt idx="161">
                  <c:v>45645</c:v>
                </c:pt>
                <c:pt idx="162">
                  <c:v>45646</c:v>
                </c:pt>
                <c:pt idx="163">
                  <c:v>45649</c:v>
                </c:pt>
                <c:pt idx="164">
                  <c:v>45650</c:v>
                </c:pt>
                <c:pt idx="165">
                  <c:v>45652</c:v>
                </c:pt>
                <c:pt idx="166">
                  <c:v>45653</c:v>
                </c:pt>
                <c:pt idx="167">
                  <c:v>45656</c:v>
                </c:pt>
                <c:pt idx="168">
                  <c:v>45657</c:v>
                </c:pt>
                <c:pt idx="169">
                  <c:v>45659</c:v>
                </c:pt>
                <c:pt idx="170">
                  <c:v>45660</c:v>
                </c:pt>
                <c:pt idx="171">
                  <c:v>45663</c:v>
                </c:pt>
                <c:pt idx="172">
                  <c:v>45664</c:v>
                </c:pt>
                <c:pt idx="173">
                  <c:v>45665</c:v>
                </c:pt>
                <c:pt idx="174">
                  <c:v>45667</c:v>
                </c:pt>
                <c:pt idx="175">
                  <c:v>45670</c:v>
                </c:pt>
                <c:pt idx="176">
                  <c:v>45671</c:v>
                </c:pt>
                <c:pt idx="177">
                  <c:v>45672</c:v>
                </c:pt>
                <c:pt idx="178">
                  <c:v>45673</c:v>
                </c:pt>
                <c:pt idx="179">
                  <c:v>45674</c:v>
                </c:pt>
                <c:pt idx="180">
                  <c:v>45678</c:v>
                </c:pt>
                <c:pt idx="181">
                  <c:v>45679</c:v>
                </c:pt>
                <c:pt idx="182">
                  <c:v>45680</c:v>
                </c:pt>
                <c:pt idx="183">
                  <c:v>45681</c:v>
                </c:pt>
                <c:pt idx="184">
                  <c:v>45684</c:v>
                </c:pt>
                <c:pt idx="185">
                  <c:v>45685</c:v>
                </c:pt>
                <c:pt idx="186">
                  <c:v>45686</c:v>
                </c:pt>
                <c:pt idx="187">
                  <c:v>45687</c:v>
                </c:pt>
                <c:pt idx="188">
                  <c:v>45688</c:v>
                </c:pt>
                <c:pt idx="189">
                  <c:v>45691</c:v>
                </c:pt>
                <c:pt idx="190">
                  <c:v>45692</c:v>
                </c:pt>
                <c:pt idx="191">
                  <c:v>45693</c:v>
                </c:pt>
                <c:pt idx="192">
                  <c:v>45694</c:v>
                </c:pt>
                <c:pt idx="193">
                  <c:v>45695</c:v>
                </c:pt>
                <c:pt idx="194">
                  <c:v>45698</c:v>
                </c:pt>
                <c:pt idx="195">
                  <c:v>45699</c:v>
                </c:pt>
                <c:pt idx="196">
                  <c:v>45700</c:v>
                </c:pt>
                <c:pt idx="197">
                  <c:v>45701</c:v>
                </c:pt>
                <c:pt idx="198">
                  <c:v>45702</c:v>
                </c:pt>
                <c:pt idx="199">
                  <c:v>45706</c:v>
                </c:pt>
                <c:pt idx="200">
                  <c:v>45707</c:v>
                </c:pt>
                <c:pt idx="201">
                  <c:v>45708</c:v>
                </c:pt>
                <c:pt idx="202">
                  <c:v>45709</c:v>
                </c:pt>
                <c:pt idx="203">
                  <c:v>45712</c:v>
                </c:pt>
                <c:pt idx="204">
                  <c:v>45713</c:v>
                </c:pt>
                <c:pt idx="205">
                  <c:v>45714</c:v>
                </c:pt>
                <c:pt idx="206">
                  <c:v>45715</c:v>
                </c:pt>
                <c:pt idx="207">
                  <c:v>45716</c:v>
                </c:pt>
                <c:pt idx="208">
                  <c:v>45719</c:v>
                </c:pt>
                <c:pt idx="209">
                  <c:v>45720</c:v>
                </c:pt>
                <c:pt idx="210">
                  <c:v>45721</c:v>
                </c:pt>
                <c:pt idx="211">
                  <c:v>45722</c:v>
                </c:pt>
                <c:pt idx="212">
                  <c:v>45723</c:v>
                </c:pt>
                <c:pt idx="213">
                  <c:v>45726</c:v>
                </c:pt>
                <c:pt idx="214">
                  <c:v>45727</c:v>
                </c:pt>
                <c:pt idx="215">
                  <c:v>45728</c:v>
                </c:pt>
                <c:pt idx="216">
                  <c:v>45729</c:v>
                </c:pt>
                <c:pt idx="217">
                  <c:v>45730</c:v>
                </c:pt>
                <c:pt idx="218">
                  <c:v>45733</c:v>
                </c:pt>
                <c:pt idx="219">
                  <c:v>45734</c:v>
                </c:pt>
                <c:pt idx="220">
                  <c:v>45735</c:v>
                </c:pt>
                <c:pt idx="221">
                  <c:v>45736</c:v>
                </c:pt>
                <c:pt idx="222">
                  <c:v>45737</c:v>
                </c:pt>
                <c:pt idx="223">
                  <c:v>45740</c:v>
                </c:pt>
                <c:pt idx="224">
                  <c:v>45741</c:v>
                </c:pt>
                <c:pt idx="225">
                  <c:v>45742</c:v>
                </c:pt>
                <c:pt idx="226">
                  <c:v>45743</c:v>
                </c:pt>
                <c:pt idx="227">
                  <c:v>45744</c:v>
                </c:pt>
                <c:pt idx="228">
                  <c:v>45747</c:v>
                </c:pt>
                <c:pt idx="229">
                  <c:v>45748</c:v>
                </c:pt>
                <c:pt idx="230">
                  <c:v>45749</c:v>
                </c:pt>
                <c:pt idx="231">
                  <c:v>45750</c:v>
                </c:pt>
                <c:pt idx="232">
                  <c:v>45751</c:v>
                </c:pt>
                <c:pt idx="233">
                  <c:v>45754</c:v>
                </c:pt>
                <c:pt idx="234">
                  <c:v>45755</c:v>
                </c:pt>
                <c:pt idx="235">
                  <c:v>45756</c:v>
                </c:pt>
                <c:pt idx="236">
                  <c:v>45757</c:v>
                </c:pt>
                <c:pt idx="237">
                  <c:v>45758</c:v>
                </c:pt>
                <c:pt idx="238">
                  <c:v>45761</c:v>
                </c:pt>
                <c:pt idx="239">
                  <c:v>45762</c:v>
                </c:pt>
                <c:pt idx="240">
                  <c:v>45763</c:v>
                </c:pt>
                <c:pt idx="241">
                  <c:v>45764</c:v>
                </c:pt>
                <c:pt idx="242">
                  <c:v>45768</c:v>
                </c:pt>
                <c:pt idx="243">
                  <c:v>45769</c:v>
                </c:pt>
                <c:pt idx="244">
                  <c:v>45770</c:v>
                </c:pt>
                <c:pt idx="245">
                  <c:v>45771</c:v>
                </c:pt>
                <c:pt idx="246">
                  <c:v>45772</c:v>
                </c:pt>
                <c:pt idx="247">
                  <c:v>45775</c:v>
                </c:pt>
                <c:pt idx="248">
                  <c:v>45776</c:v>
                </c:pt>
                <c:pt idx="249">
                  <c:v>45777</c:v>
                </c:pt>
                <c:pt idx="250">
                  <c:v>45778</c:v>
                </c:pt>
                <c:pt idx="251">
                  <c:v>45779</c:v>
                </c:pt>
                <c:pt idx="252">
                  <c:v>45782</c:v>
                </c:pt>
                <c:pt idx="253">
                  <c:v>45783</c:v>
                </c:pt>
                <c:pt idx="254">
                  <c:v>45784</c:v>
                </c:pt>
                <c:pt idx="255">
                  <c:v>45785</c:v>
                </c:pt>
              </c:numCache>
            </c:numRef>
          </c:cat>
          <c:val>
            <c:numRef>
              <c:f>Graph!$E$12:$E$267</c:f>
              <c:numCache>
                <c:formatCode>General</c:formatCode>
                <c:ptCount val="256"/>
                <c:pt idx="0">
                  <c:v>-0.58589026600678451</c:v>
                </c:pt>
                <c:pt idx="1">
                  <c:v>-0.55354459445876691</c:v>
                </c:pt>
                <c:pt idx="2">
                  <c:v>-0.57439694868434776</c:v>
                </c:pt>
                <c:pt idx="3">
                  <c:v>-0.53244598995908721</c:v>
                </c:pt>
                <c:pt idx="4">
                  <c:v>-0.50157800611753456</c:v>
                </c:pt>
                <c:pt idx="5">
                  <c:v>-0.52021379355172848</c:v>
                </c:pt>
                <c:pt idx="6">
                  <c:v>-0.58244246050905091</c:v>
                </c:pt>
                <c:pt idx="7">
                  <c:v>-0.5759569227629141</c:v>
                </c:pt>
                <c:pt idx="8">
                  <c:v>-0.56208273509430062</c:v>
                </c:pt>
                <c:pt idx="9">
                  <c:v>-0.57480763077586916</c:v>
                </c:pt>
                <c:pt idx="10">
                  <c:v>-0.60083206813253964</c:v>
                </c:pt>
                <c:pt idx="11">
                  <c:v>-0.48942809608226989</c:v>
                </c:pt>
                <c:pt idx="12">
                  <c:v>-0.47333734162227675</c:v>
                </c:pt>
                <c:pt idx="13">
                  <c:v>-0.5119223711057187</c:v>
                </c:pt>
                <c:pt idx="14">
                  <c:v>-0.50322026656819507</c:v>
                </c:pt>
                <c:pt idx="15">
                  <c:v>-0.48786839119311659</c:v>
                </c:pt>
                <c:pt idx="16">
                  <c:v>-0.44074541980016008</c:v>
                </c:pt>
                <c:pt idx="17">
                  <c:v>-0.37367320635794832</c:v>
                </c:pt>
                <c:pt idx="18">
                  <c:v>-0.35536588510656081</c:v>
                </c:pt>
                <c:pt idx="19">
                  <c:v>-0.35626899728289352</c:v>
                </c:pt>
                <c:pt idx="20">
                  <c:v>-0.35643315991091018</c:v>
                </c:pt>
                <c:pt idx="21">
                  <c:v>-0.35068650124968814</c:v>
                </c:pt>
                <c:pt idx="22">
                  <c:v>-0.30725785481796275</c:v>
                </c:pt>
                <c:pt idx="23">
                  <c:v>-0.31481073783184282</c:v>
                </c:pt>
                <c:pt idx="24">
                  <c:v>-0.35265688823036279</c:v>
                </c:pt>
                <c:pt idx="25">
                  <c:v>-0.41414667610276323</c:v>
                </c:pt>
                <c:pt idx="26">
                  <c:v>-0.38401757134613246</c:v>
                </c:pt>
                <c:pt idx="27">
                  <c:v>-0.52382678063585608</c:v>
                </c:pt>
                <c:pt idx="28">
                  <c:v>-0.49074223000291634</c:v>
                </c:pt>
                <c:pt idx="29">
                  <c:v>-0.41923674205115735</c:v>
                </c:pt>
                <c:pt idx="30">
                  <c:v>-0.39427964996222264</c:v>
                </c:pt>
                <c:pt idx="31">
                  <c:v>-0.44542541249922385</c:v>
                </c:pt>
                <c:pt idx="32">
                  <c:v>-0.37022567004962048</c:v>
                </c:pt>
                <c:pt idx="33">
                  <c:v>-0.53811157993259695</c:v>
                </c:pt>
                <c:pt idx="34">
                  <c:v>-0.69784973670038153</c:v>
                </c:pt>
                <c:pt idx="35">
                  <c:v>-0.65440079569746168</c:v>
                </c:pt>
                <c:pt idx="36">
                  <c:v>-0.65823898871552255</c:v>
                </c:pt>
                <c:pt idx="37">
                  <c:v>-0.66059956449051249</c:v>
                </c:pt>
                <c:pt idx="38">
                  <c:v>-0.7309353249572591</c:v>
                </c:pt>
                <c:pt idx="39">
                  <c:v>-0.61803344109273128</c:v>
                </c:pt>
                <c:pt idx="40">
                  <c:v>-0.54355221269346921</c:v>
                </c:pt>
                <c:pt idx="41">
                  <c:v>-0.58211701806911087</c:v>
                </c:pt>
                <c:pt idx="42">
                  <c:v>-0.55566187323913041</c:v>
                </c:pt>
                <c:pt idx="43">
                  <c:v>-0.54841716183687006</c:v>
                </c:pt>
                <c:pt idx="44">
                  <c:v>-0.53969476272815198</c:v>
                </c:pt>
                <c:pt idx="45">
                  <c:v>-0.62997983570754057</c:v>
                </c:pt>
                <c:pt idx="46">
                  <c:v>-0.62864608652129217</c:v>
                </c:pt>
                <c:pt idx="47">
                  <c:v>-0.59406348314730695</c:v>
                </c:pt>
                <c:pt idx="48">
                  <c:v>-0.52401545879420497</c:v>
                </c:pt>
                <c:pt idx="49">
                  <c:v>-0.50895611635881177</c:v>
                </c:pt>
                <c:pt idx="50">
                  <c:v>-0.47468634049570596</c:v>
                </c:pt>
                <c:pt idx="51">
                  <c:v>-0.44263320188737371</c:v>
                </c:pt>
                <c:pt idx="52">
                  <c:v>-0.40466910106302967</c:v>
                </c:pt>
                <c:pt idx="53">
                  <c:v>-0.37926573329223734</c:v>
                </c:pt>
                <c:pt idx="54">
                  <c:v>-0.44178693318924506</c:v>
                </c:pt>
                <c:pt idx="55">
                  <c:v>-0.41342804907875719</c:v>
                </c:pt>
                <c:pt idx="56">
                  <c:v>-0.32669905606358862</c:v>
                </c:pt>
                <c:pt idx="57">
                  <c:v>-0.30942314683680838</c:v>
                </c:pt>
                <c:pt idx="58">
                  <c:v>-0.26259270838353022</c:v>
                </c:pt>
                <c:pt idx="59">
                  <c:v>-0.25935514945338028</c:v>
                </c:pt>
                <c:pt idx="60">
                  <c:v>-0.23247402351274404</c:v>
                </c:pt>
                <c:pt idx="61">
                  <c:v>-0.23958056038137993</c:v>
                </c:pt>
                <c:pt idx="62">
                  <c:v>-0.25998663892510293</c:v>
                </c:pt>
                <c:pt idx="63">
                  <c:v>-0.18729599620656465</c:v>
                </c:pt>
                <c:pt idx="64">
                  <c:v>-0.24095085847463793</c:v>
                </c:pt>
                <c:pt idx="65">
                  <c:v>-0.32637674629720281</c:v>
                </c:pt>
                <c:pt idx="66">
                  <c:v>-0.32535582462183371</c:v>
                </c:pt>
                <c:pt idx="67">
                  <c:v>-0.19577283116845856</c:v>
                </c:pt>
                <c:pt idx="68">
                  <c:v>-0.19475183902969584</c:v>
                </c:pt>
                <c:pt idx="69">
                  <c:v>-0.18338682155554104</c:v>
                </c:pt>
                <c:pt idx="70">
                  <c:v>-0.12916780364317954</c:v>
                </c:pt>
                <c:pt idx="71">
                  <c:v>-0.11041413624654794</c:v>
                </c:pt>
                <c:pt idx="72">
                  <c:v>-6.8755780924359522E-2</c:v>
                </c:pt>
                <c:pt idx="73">
                  <c:v>-9.2117234881005261E-2</c:v>
                </c:pt>
                <c:pt idx="74">
                  <c:v>-8.5185421453010612E-2</c:v>
                </c:pt>
                <c:pt idx="75">
                  <c:v>-1.0278211943085536E-2</c:v>
                </c:pt>
                <c:pt idx="76">
                  <c:v>8.4754554535459003E-3</c:v>
                </c:pt>
                <c:pt idx="77">
                  <c:v>-2.5968973386814698E-2</c:v>
                </c:pt>
                <c:pt idx="78">
                  <c:v>-1.7559401788968865E-2</c:v>
                </c:pt>
                <c:pt idx="79">
                  <c:v>3.0748724370774583E-2</c:v>
                </c:pt>
                <c:pt idx="80">
                  <c:v>-2.6600392395143668E-2</c:v>
                </c:pt>
                <c:pt idx="81">
                  <c:v>-5.6301582071321965E-3</c:v>
                </c:pt>
                <c:pt idx="82">
                  <c:v>-1.7603248559538986E-4</c:v>
                </c:pt>
                <c:pt idx="83">
                  <c:v>5.108753955045664E-2</c:v>
                </c:pt>
                <c:pt idx="84">
                  <c:v>8.7573882204949105E-2</c:v>
                </c:pt>
                <c:pt idx="85">
                  <c:v>0.12553798302929398</c:v>
                </c:pt>
                <c:pt idx="86">
                  <c:v>0.12582009608312705</c:v>
                </c:pt>
                <c:pt idx="87">
                  <c:v>0.1571343556065371</c:v>
                </c:pt>
                <c:pt idx="88">
                  <c:v>0.18623211880195445</c:v>
                </c:pt>
                <c:pt idx="89">
                  <c:v>0.19685825719118699</c:v>
                </c:pt>
                <c:pt idx="90">
                  <c:v>0.18310201994839093</c:v>
                </c:pt>
                <c:pt idx="91">
                  <c:v>0.20628882092779599</c:v>
                </c:pt>
                <c:pt idx="92">
                  <c:v>0.21100406756440282</c:v>
                </c:pt>
                <c:pt idx="93">
                  <c:v>0.20094208481945863</c:v>
                </c:pt>
                <c:pt idx="94">
                  <c:v>0.21082941458715565</c:v>
                </c:pt>
                <c:pt idx="95">
                  <c:v>0.25987641983182119</c:v>
                </c:pt>
                <c:pt idx="96">
                  <c:v>0.22617087007638959</c:v>
                </c:pt>
                <c:pt idx="97">
                  <c:v>0.23605819984407939</c:v>
                </c:pt>
                <c:pt idx="98">
                  <c:v>0.15580432468921079</c:v>
                </c:pt>
                <c:pt idx="99">
                  <c:v>6.3728595565711643E-2</c:v>
                </c:pt>
                <c:pt idx="100">
                  <c:v>3.5195058477975771E-2</c:v>
                </c:pt>
                <c:pt idx="101">
                  <c:v>0.16921125597750464</c:v>
                </c:pt>
                <c:pt idx="102">
                  <c:v>0.19830894870952798</c:v>
                </c:pt>
                <c:pt idx="103">
                  <c:v>-3.9671854460824663E-2</c:v>
                </c:pt>
                <c:pt idx="104">
                  <c:v>-6.3382444049998876E-2</c:v>
                </c:pt>
                <c:pt idx="105">
                  <c:v>9.6883489777029874E-2</c:v>
                </c:pt>
                <c:pt idx="106">
                  <c:v>8.8688797264169783E-2</c:v>
                </c:pt>
                <c:pt idx="107">
                  <c:v>1.547429547246848E-2</c:v>
                </c:pt>
                <c:pt idx="108">
                  <c:v>0.12106444535605465</c:v>
                </c:pt>
                <c:pt idx="109">
                  <c:v>-3.6380299142200978E-2</c:v>
                </c:pt>
                <c:pt idx="110">
                  <c:v>-0.24413204927934418</c:v>
                </c:pt>
                <c:pt idx="111">
                  <c:v>-0.44249395899304667</c:v>
                </c:pt>
                <c:pt idx="112">
                  <c:v>-0.28802347635652686</c:v>
                </c:pt>
                <c:pt idx="113">
                  <c:v>-0.28259895579261135</c:v>
                </c:pt>
                <c:pt idx="114">
                  <c:v>-0.22026597651288704</c:v>
                </c:pt>
                <c:pt idx="115">
                  <c:v>-3.905096290233101E-2</c:v>
                </c:pt>
                <c:pt idx="116">
                  <c:v>-5.4331375811583038E-2</c:v>
                </c:pt>
                <c:pt idx="117">
                  <c:v>5.6918063624664561E-2</c:v>
                </c:pt>
                <c:pt idx="118">
                  <c:v>0.20683997211630234</c:v>
                </c:pt>
                <c:pt idx="119">
                  <c:v>0.2850923004915501</c:v>
                </c:pt>
                <c:pt idx="120">
                  <c:v>0.32418481246305741</c:v>
                </c:pt>
                <c:pt idx="121">
                  <c:v>0.34258927376377302</c:v>
                </c:pt>
                <c:pt idx="122">
                  <c:v>0.25903067617328601</c:v>
                </c:pt>
                <c:pt idx="123">
                  <c:v>0.2375365124487252</c:v>
                </c:pt>
                <c:pt idx="124">
                  <c:v>0.15028373082377899</c:v>
                </c:pt>
                <c:pt idx="125">
                  <c:v>0.28247289359416217</c:v>
                </c:pt>
                <c:pt idx="126">
                  <c:v>0.2683673797920707</c:v>
                </c:pt>
                <c:pt idx="127">
                  <c:v>0.32888689198267718</c:v>
                </c:pt>
                <c:pt idx="128">
                  <c:v>0.21207951066784647</c:v>
                </c:pt>
                <c:pt idx="129">
                  <c:v>0.32727494772867649</c:v>
                </c:pt>
                <c:pt idx="130">
                  <c:v>0.38262244725157968</c:v>
                </c:pt>
                <c:pt idx="131">
                  <c:v>5.4826140052492756E-2</c:v>
                </c:pt>
                <c:pt idx="132">
                  <c:v>2.2261690563686543E-2</c:v>
                </c:pt>
                <c:pt idx="133">
                  <c:v>0.12397983701375137</c:v>
                </c:pt>
                <c:pt idx="134">
                  <c:v>-3.3560409733086383E-2</c:v>
                </c:pt>
                <c:pt idx="135">
                  <c:v>9.8379857441031615E-2</c:v>
                </c:pt>
                <c:pt idx="136">
                  <c:v>0.12509560451636081</c:v>
                </c:pt>
                <c:pt idx="137">
                  <c:v>0.23511888798271374</c:v>
                </c:pt>
                <c:pt idx="138">
                  <c:v>0.28824989117762423</c:v>
                </c:pt>
                <c:pt idx="139">
                  <c:v>0.33325336536514349</c:v>
                </c:pt>
                <c:pt idx="140">
                  <c:v>0.29772085134394488</c:v>
                </c:pt>
                <c:pt idx="141">
                  <c:v>0.27031572540337179</c:v>
                </c:pt>
                <c:pt idx="142">
                  <c:v>0.23182783596925161</c:v>
                </c:pt>
                <c:pt idx="143">
                  <c:v>0.37953310720611488</c:v>
                </c:pt>
                <c:pt idx="144">
                  <c:v>0.40015413529821819</c:v>
                </c:pt>
                <c:pt idx="145">
                  <c:v>0.42668598467955254</c:v>
                </c:pt>
                <c:pt idx="146">
                  <c:v>0.4709505797821415</c:v>
                </c:pt>
                <c:pt idx="147">
                  <c:v>0.51587950402239013</c:v>
                </c:pt>
                <c:pt idx="148">
                  <c:v>0.56524156184541863</c:v>
                </c:pt>
                <c:pt idx="149">
                  <c:v>0.49416914736122697</c:v>
                </c:pt>
                <c:pt idx="150">
                  <c:v>0.55756955548087872</c:v>
                </c:pt>
                <c:pt idx="151">
                  <c:v>0.41704398674491161</c:v>
                </c:pt>
                <c:pt idx="152">
                  <c:v>0.49004968204181309</c:v>
                </c:pt>
                <c:pt idx="153">
                  <c:v>0.50478428854709201</c:v>
                </c:pt>
                <c:pt idx="154">
                  <c:v>0.55995821800967482</c:v>
                </c:pt>
                <c:pt idx="155">
                  <c:v>0.45467302500578544</c:v>
                </c:pt>
                <c:pt idx="156">
                  <c:v>0.53571396046386244</c:v>
                </c:pt>
                <c:pt idx="157">
                  <c:v>0.57288040446373334</c:v>
                </c:pt>
                <c:pt idx="158">
                  <c:v>0.5681666981785275</c:v>
                </c:pt>
                <c:pt idx="159">
                  <c:v>0.59935037224671495</c:v>
                </c:pt>
                <c:pt idx="160">
                  <c:v>0.64981204368594325</c:v>
                </c:pt>
                <c:pt idx="161">
                  <c:v>0.58726383811208904</c:v>
                </c:pt>
                <c:pt idx="162">
                  <c:v>0.63818052334877107</c:v>
                </c:pt>
                <c:pt idx="163">
                  <c:v>0.61327037621812919</c:v>
                </c:pt>
                <c:pt idx="164">
                  <c:v>0.69300711500031531</c:v>
                </c:pt>
                <c:pt idx="165">
                  <c:v>0.66782541947815577</c:v>
                </c:pt>
                <c:pt idx="166">
                  <c:v>0.68032571172650613</c:v>
                </c:pt>
                <c:pt idx="167">
                  <c:v>0.60342374860071335</c:v>
                </c:pt>
                <c:pt idx="168">
                  <c:v>0.61518516176424798</c:v>
                </c:pt>
                <c:pt idx="169">
                  <c:v>0.60738856032516841</c:v>
                </c:pt>
                <c:pt idx="170">
                  <c:v>0.64256078994584798</c:v>
                </c:pt>
                <c:pt idx="171">
                  <c:v>0.59579361731141256</c:v>
                </c:pt>
                <c:pt idx="172">
                  <c:v>0.60587788851790869</c:v>
                </c:pt>
                <c:pt idx="173">
                  <c:v>0.43913071192987163</c:v>
                </c:pt>
                <c:pt idx="174">
                  <c:v>0.50404815708764061</c:v>
                </c:pt>
                <c:pt idx="175">
                  <c:v>0.49734010962917796</c:v>
                </c:pt>
                <c:pt idx="176">
                  <c:v>0.59632973526396793</c:v>
                </c:pt>
                <c:pt idx="177">
                  <c:v>0.82226206004189206</c:v>
                </c:pt>
                <c:pt idx="178">
                  <c:v>0.90125999020265712</c:v>
                </c:pt>
                <c:pt idx="179">
                  <c:v>0.9204100532884355</c:v>
                </c:pt>
                <c:pt idx="180">
                  <c:v>0.91813304569172594</c:v>
                </c:pt>
                <c:pt idx="181">
                  <c:v>0.93728310877796595</c:v>
                </c:pt>
                <c:pt idx="182">
                  <c:v>0.98820419741869581</c:v>
                </c:pt>
                <c:pt idx="183">
                  <c:v>0.96671682685765392</c:v>
                </c:pt>
                <c:pt idx="184">
                  <c:v>0.83144475482740743</c:v>
                </c:pt>
                <c:pt idx="185">
                  <c:v>0.87276062675382715</c:v>
                </c:pt>
                <c:pt idx="186">
                  <c:v>0.81580783521412237</c:v>
                </c:pt>
                <c:pt idx="187">
                  <c:v>0.75589966826104138</c:v>
                </c:pt>
                <c:pt idx="188">
                  <c:v>0.77726622767481912</c:v>
                </c:pt>
                <c:pt idx="189">
                  <c:v>0.89764047056733232</c:v>
                </c:pt>
                <c:pt idx="190">
                  <c:v>0.94486723424637054</c:v>
                </c:pt>
                <c:pt idx="191">
                  <c:v>0.98174997259047048</c:v>
                </c:pt>
                <c:pt idx="192">
                  <c:v>0.98168960224853674</c:v>
                </c:pt>
                <c:pt idx="193">
                  <c:v>1.0252221114297297</c:v>
                </c:pt>
                <c:pt idx="194">
                  <c:v>1.0377224036784209</c:v>
                </c:pt>
                <c:pt idx="195">
                  <c:v>1.0406174792127953</c:v>
                </c:pt>
                <c:pt idx="196">
                  <c:v>1.0294742044509939</c:v>
                </c:pt>
                <c:pt idx="197">
                  <c:v>1.0227640632719655</c:v>
                </c:pt>
                <c:pt idx="198">
                  <c:v>1.0795960436644121</c:v>
                </c:pt>
                <c:pt idx="199">
                  <c:v>0.97461730948219227</c:v>
                </c:pt>
                <c:pt idx="200">
                  <c:v>0.97529574776134431</c:v>
                </c:pt>
                <c:pt idx="201">
                  <c:v>1.0195671360288245</c:v>
                </c:pt>
                <c:pt idx="202">
                  <c:v>0.99438544050609645</c:v>
                </c:pt>
                <c:pt idx="203">
                  <c:v>1.0742960344001244</c:v>
                </c:pt>
                <c:pt idx="204">
                  <c:v>1.0810593604722154</c:v>
                </c:pt>
                <c:pt idx="205">
                  <c:v>1.0656567367759893</c:v>
                </c:pt>
                <c:pt idx="206">
                  <c:v>0.56399669067516889</c:v>
                </c:pt>
                <c:pt idx="207">
                  <c:v>0.5835255742469766</c:v>
                </c:pt>
                <c:pt idx="208">
                  <c:v>0.79677603707738831</c:v>
                </c:pt>
                <c:pt idx="209">
                  <c:v>0.88521493325600653</c:v>
                </c:pt>
                <c:pt idx="210">
                  <c:v>1.0423680341371901</c:v>
                </c:pt>
                <c:pt idx="211">
                  <c:v>0.98007912016056065</c:v>
                </c:pt>
                <c:pt idx="212">
                  <c:v>0.86163659360816058</c:v>
                </c:pt>
                <c:pt idx="213">
                  <c:v>0.76174502124990162</c:v>
                </c:pt>
                <c:pt idx="214">
                  <c:v>0.77268270448499321</c:v>
                </c:pt>
                <c:pt idx="215">
                  <c:v>0.73707213278313011</c:v>
                </c:pt>
                <c:pt idx="216">
                  <c:v>0.87731083734452875</c:v>
                </c:pt>
                <c:pt idx="217">
                  <c:v>0.89120389599345817</c:v>
                </c:pt>
                <c:pt idx="218">
                  <c:v>0.76692994800317049</c:v>
                </c:pt>
                <c:pt idx="219">
                  <c:v>0.78303964390596537</c:v>
                </c:pt>
                <c:pt idx="220">
                  <c:v>0.69802202362540344</c:v>
                </c:pt>
                <c:pt idx="221">
                  <c:v>0.68743605440863453</c:v>
                </c:pt>
                <c:pt idx="222">
                  <c:v>0.73014497458930128</c:v>
                </c:pt>
                <c:pt idx="223">
                  <c:v>0.92875357666522096</c:v>
                </c:pt>
                <c:pt idx="224">
                  <c:v>0.9005316548867387</c:v>
                </c:pt>
                <c:pt idx="225">
                  <c:v>0.95432340902251223</c:v>
                </c:pt>
                <c:pt idx="226">
                  <c:v>1.0288032842933736</c:v>
                </c:pt>
                <c:pt idx="227">
                  <c:v>1.0330912671552217</c:v>
                </c:pt>
                <c:pt idx="228">
                  <c:v>1.0462455876450929</c:v>
                </c:pt>
                <c:pt idx="229">
                  <c:v>1.0660496789725049</c:v>
                </c:pt>
                <c:pt idx="230">
                  <c:v>0.84794020109841839</c:v>
                </c:pt>
                <c:pt idx="231">
                  <c:v>0.96527407680747934</c:v>
                </c:pt>
                <c:pt idx="232">
                  <c:v>0.96143460112441292</c:v>
                </c:pt>
                <c:pt idx="233">
                  <c:v>1.0218760556361661</c:v>
                </c:pt>
                <c:pt idx="234">
                  <c:v>0.98552660485028321</c:v>
                </c:pt>
                <c:pt idx="235">
                  <c:v>0.83095917808427211</c:v>
                </c:pt>
                <c:pt idx="236">
                  <c:v>0.94238230296749592</c:v>
                </c:pt>
                <c:pt idx="237">
                  <c:v>1.0560217832537573</c:v>
                </c:pt>
                <c:pt idx="238">
                  <c:v>1.0832145245027291</c:v>
                </c:pt>
                <c:pt idx="239">
                  <c:v>1.0136162195300265</c:v>
                </c:pt>
                <c:pt idx="240">
                  <c:v>1.0747966235882722</c:v>
                </c:pt>
                <c:pt idx="241">
                  <c:v>1.0665239438581335</c:v>
                </c:pt>
                <c:pt idx="242">
                  <c:v>1.0833725893101454</c:v>
                </c:pt>
                <c:pt idx="243">
                  <c:v>1.1489861269511632</c:v>
                </c:pt>
                <c:pt idx="244">
                  <c:v>1.180612001784735</c:v>
                </c:pt>
                <c:pt idx="245">
                  <c:v>1.1450014300828668</c:v>
                </c:pt>
                <c:pt idx="246">
                  <c:v>1.158155750575466</c:v>
                </c:pt>
                <c:pt idx="247">
                  <c:v>1.1365835996336133</c:v>
                </c:pt>
                <c:pt idx="248">
                  <c:v>0.95541723044601878</c:v>
                </c:pt>
                <c:pt idx="249">
                  <c:v>0.90576823798413131</c:v>
                </c:pt>
                <c:pt idx="250">
                  <c:v>0.85062511673701369</c:v>
                </c:pt>
                <c:pt idx="251">
                  <c:v>0.85311329577303396</c:v>
                </c:pt>
                <c:pt idx="252">
                  <c:v>0.77177939244194038</c:v>
                </c:pt>
                <c:pt idx="253">
                  <c:v>0.84959990174897604</c:v>
                </c:pt>
                <c:pt idx="254">
                  <c:v>0.61830450288351402</c:v>
                </c:pt>
                <c:pt idx="255">
                  <c:v>0.58651901171384513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5F-42C2-B885-57117DAA5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20th</a:t>
            </a:r>
            <a:endParaRPr lang="zh-TW" altLang="en-US" sz="1600"/>
          </a:p>
        </c:rich>
      </c:tx>
      <c:layout>
        <c:manualLayout>
          <c:xMode val="edge"/>
          <c:yMode val="edge"/>
          <c:x val="0.42135998584904161"/>
          <c:y val="1.5538849366557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Graph!$D$1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Graph!$A$22:$A$277</c:f>
              <c:numCache>
                <c:formatCode>m/d/yyyy</c:formatCode>
                <c:ptCount val="256"/>
                <c:pt idx="0">
                  <c:v>45427</c:v>
                </c:pt>
                <c:pt idx="1">
                  <c:v>45428</c:v>
                </c:pt>
                <c:pt idx="2">
                  <c:v>45429</c:v>
                </c:pt>
                <c:pt idx="3">
                  <c:v>45432</c:v>
                </c:pt>
                <c:pt idx="4">
                  <c:v>45433</c:v>
                </c:pt>
                <c:pt idx="5">
                  <c:v>45434</c:v>
                </c:pt>
                <c:pt idx="6">
                  <c:v>45435</c:v>
                </c:pt>
                <c:pt idx="7">
                  <c:v>45436</c:v>
                </c:pt>
                <c:pt idx="8">
                  <c:v>45440</c:v>
                </c:pt>
                <c:pt idx="9">
                  <c:v>45441</c:v>
                </c:pt>
                <c:pt idx="10">
                  <c:v>45442</c:v>
                </c:pt>
                <c:pt idx="11">
                  <c:v>45443</c:v>
                </c:pt>
                <c:pt idx="12">
                  <c:v>45446</c:v>
                </c:pt>
                <c:pt idx="13">
                  <c:v>45447</c:v>
                </c:pt>
                <c:pt idx="14">
                  <c:v>45448</c:v>
                </c:pt>
                <c:pt idx="15">
                  <c:v>45449</c:v>
                </c:pt>
                <c:pt idx="16">
                  <c:v>45450</c:v>
                </c:pt>
                <c:pt idx="17">
                  <c:v>45453</c:v>
                </c:pt>
                <c:pt idx="18">
                  <c:v>45454</c:v>
                </c:pt>
                <c:pt idx="19">
                  <c:v>45455</c:v>
                </c:pt>
                <c:pt idx="20">
                  <c:v>45456</c:v>
                </c:pt>
                <c:pt idx="21">
                  <c:v>45457</c:v>
                </c:pt>
                <c:pt idx="22">
                  <c:v>45460</c:v>
                </c:pt>
                <c:pt idx="23">
                  <c:v>45461</c:v>
                </c:pt>
                <c:pt idx="24">
                  <c:v>45463</c:v>
                </c:pt>
                <c:pt idx="25">
                  <c:v>45464</c:v>
                </c:pt>
                <c:pt idx="26">
                  <c:v>45467</c:v>
                </c:pt>
                <c:pt idx="27">
                  <c:v>45468</c:v>
                </c:pt>
                <c:pt idx="28">
                  <c:v>45469</c:v>
                </c:pt>
                <c:pt idx="29">
                  <c:v>45470</c:v>
                </c:pt>
                <c:pt idx="30">
                  <c:v>45471</c:v>
                </c:pt>
                <c:pt idx="31">
                  <c:v>45474</c:v>
                </c:pt>
                <c:pt idx="32">
                  <c:v>45475</c:v>
                </c:pt>
                <c:pt idx="33">
                  <c:v>45476</c:v>
                </c:pt>
                <c:pt idx="34">
                  <c:v>45478</c:v>
                </c:pt>
                <c:pt idx="35">
                  <c:v>45481</c:v>
                </c:pt>
                <c:pt idx="36">
                  <c:v>45482</c:v>
                </c:pt>
                <c:pt idx="37">
                  <c:v>45483</c:v>
                </c:pt>
                <c:pt idx="38">
                  <c:v>45484</c:v>
                </c:pt>
                <c:pt idx="39">
                  <c:v>45485</c:v>
                </c:pt>
                <c:pt idx="40">
                  <c:v>45488</c:v>
                </c:pt>
                <c:pt idx="41">
                  <c:v>45489</c:v>
                </c:pt>
                <c:pt idx="42">
                  <c:v>45490</c:v>
                </c:pt>
                <c:pt idx="43">
                  <c:v>45491</c:v>
                </c:pt>
                <c:pt idx="44">
                  <c:v>45492</c:v>
                </c:pt>
                <c:pt idx="45">
                  <c:v>45495</c:v>
                </c:pt>
                <c:pt idx="46">
                  <c:v>45496</c:v>
                </c:pt>
                <c:pt idx="47">
                  <c:v>45497</c:v>
                </c:pt>
                <c:pt idx="48">
                  <c:v>45498</c:v>
                </c:pt>
                <c:pt idx="49">
                  <c:v>45499</c:v>
                </c:pt>
                <c:pt idx="50">
                  <c:v>45502</c:v>
                </c:pt>
                <c:pt idx="51">
                  <c:v>45503</c:v>
                </c:pt>
                <c:pt idx="52">
                  <c:v>45504</c:v>
                </c:pt>
                <c:pt idx="53">
                  <c:v>45505</c:v>
                </c:pt>
                <c:pt idx="54">
                  <c:v>45506</c:v>
                </c:pt>
                <c:pt idx="55">
                  <c:v>45509</c:v>
                </c:pt>
                <c:pt idx="56">
                  <c:v>45510</c:v>
                </c:pt>
                <c:pt idx="57">
                  <c:v>45511</c:v>
                </c:pt>
                <c:pt idx="58">
                  <c:v>45512</c:v>
                </c:pt>
                <c:pt idx="59">
                  <c:v>45513</c:v>
                </c:pt>
                <c:pt idx="60">
                  <c:v>45516</c:v>
                </c:pt>
                <c:pt idx="61">
                  <c:v>45517</c:v>
                </c:pt>
                <c:pt idx="62">
                  <c:v>45518</c:v>
                </c:pt>
                <c:pt idx="63">
                  <c:v>45519</c:v>
                </c:pt>
                <c:pt idx="64">
                  <c:v>45520</c:v>
                </c:pt>
                <c:pt idx="65">
                  <c:v>45523</c:v>
                </c:pt>
                <c:pt idx="66">
                  <c:v>45524</c:v>
                </c:pt>
                <c:pt idx="67">
                  <c:v>45525</c:v>
                </c:pt>
                <c:pt idx="68">
                  <c:v>45526</c:v>
                </c:pt>
                <c:pt idx="69">
                  <c:v>45527</c:v>
                </c:pt>
                <c:pt idx="70">
                  <c:v>45530</c:v>
                </c:pt>
                <c:pt idx="71">
                  <c:v>45531</c:v>
                </c:pt>
                <c:pt idx="72">
                  <c:v>45532</c:v>
                </c:pt>
                <c:pt idx="73">
                  <c:v>45533</c:v>
                </c:pt>
                <c:pt idx="74">
                  <c:v>45534</c:v>
                </c:pt>
                <c:pt idx="75">
                  <c:v>45538</c:v>
                </c:pt>
                <c:pt idx="76">
                  <c:v>45539</c:v>
                </c:pt>
                <c:pt idx="77">
                  <c:v>45540</c:v>
                </c:pt>
                <c:pt idx="78">
                  <c:v>45541</c:v>
                </c:pt>
                <c:pt idx="79">
                  <c:v>45544</c:v>
                </c:pt>
                <c:pt idx="80">
                  <c:v>45545</c:v>
                </c:pt>
                <c:pt idx="81">
                  <c:v>45546</c:v>
                </c:pt>
                <c:pt idx="82">
                  <c:v>45547</c:v>
                </c:pt>
                <c:pt idx="83">
                  <c:v>45548</c:v>
                </c:pt>
                <c:pt idx="84">
                  <c:v>45551</c:v>
                </c:pt>
                <c:pt idx="85">
                  <c:v>45552</c:v>
                </c:pt>
                <c:pt idx="86">
                  <c:v>45553</c:v>
                </c:pt>
                <c:pt idx="87">
                  <c:v>45554</c:v>
                </c:pt>
                <c:pt idx="88">
                  <c:v>45555</c:v>
                </c:pt>
                <c:pt idx="89">
                  <c:v>45558</c:v>
                </c:pt>
                <c:pt idx="90">
                  <c:v>45559</c:v>
                </c:pt>
                <c:pt idx="91">
                  <c:v>45560</c:v>
                </c:pt>
                <c:pt idx="92">
                  <c:v>45561</c:v>
                </c:pt>
                <c:pt idx="93">
                  <c:v>45562</c:v>
                </c:pt>
                <c:pt idx="94">
                  <c:v>45565</c:v>
                </c:pt>
                <c:pt idx="95">
                  <c:v>45566</c:v>
                </c:pt>
                <c:pt idx="96">
                  <c:v>45567</c:v>
                </c:pt>
                <c:pt idx="97">
                  <c:v>45568</c:v>
                </c:pt>
                <c:pt idx="98">
                  <c:v>45569</c:v>
                </c:pt>
                <c:pt idx="99">
                  <c:v>45572</c:v>
                </c:pt>
                <c:pt idx="100">
                  <c:v>45573</c:v>
                </c:pt>
                <c:pt idx="101">
                  <c:v>45574</c:v>
                </c:pt>
                <c:pt idx="102">
                  <c:v>45575</c:v>
                </c:pt>
                <c:pt idx="103">
                  <c:v>45576</c:v>
                </c:pt>
                <c:pt idx="104">
                  <c:v>45579</c:v>
                </c:pt>
                <c:pt idx="105">
                  <c:v>45580</c:v>
                </c:pt>
                <c:pt idx="106">
                  <c:v>45581</c:v>
                </c:pt>
                <c:pt idx="107">
                  <c:v>45582</c:v>
                </c:pt>
                <c:pt idx="108">
                  <c:v>45583</c:v>
                </c:pt>
                <c:pt idx="109">
                  <c:v>45586</c:v>
                </c:pt>
                <c:pt idx="110">
                  <c:v>45587</c:v>
                </c:pt>
                <c:pt idx="111">
                  <c:v>45588</c:v>
                </c:pt>
                <c:pt idx="112">
                  <c:v>45589</c:v>
                </c:pt>
                <c:pt idx="113">
                  <c:v>45590</c:v>
                </c:pt>
                <c:pt idx="114">
                  <c:v>45593</c:v>
                </c:pt>
                <c:pt idx="115">
                  <c:v>45594</c:v>
                </c:pt>
                <c:pt idx="116">
                  <c:v>45595</c:v>
                </c:pt>
                <c:pt idx="117">
                  <c:v>45596</c:v>
                </c:pt>
                <c:pt idx="118">
                  <c:v>45597</c:v>
                </c:pt>
                <c:pt idx="119">
                  <c:v>45600</c:v>
                </c:pt>
                <c:pt idx="120">
                  <c:v>45601</c:v>
                </c:pt>
                <c:pt idx="121">
                  <c:v>45602</c:v>
                </c:pt>
                <c:pt idx="122">
                  <c:v>45603</c:v>
                </c:pt>
                <c:pt idx="123">
                  <c:v>45604</c:v>
                </c:pt>
                <c:pt idx="124">
                  <c:v>45607</c:v>
                </c:pt>
                <c:pt idx="125">
                  <c:v>45608</c:v>
                </c:pt>
                <c:pt idx="126">
                  <c:v>45609</c:v>
                </c:pt>
                <c:pt idx="127">
                  <c:v>45610</c:v>
                </c:pt>
                <c:pt idx="128">
                  <c:v>45611</c:v>
                </c:pt>
                <c:pt idx="129">
                  <c:v>45614</c:v>
                </c:pt>
                <c:pt idx="130">
                  <c:v>45615</c:v>
                </c:pt>
                <c:pt idx="131">
                  <c:v>45616</c:v>
                </c:pt>
                <c:pt idx="132">
                  <c:v>45617</c:v>
                </c:pt>
                <c:pt idx="133">
                  <c:v>45618</c:v>
                </c:pt>
                <c:pt idx="134">
                  <c:v>45621</c:v>
                </c:pt>
                <c:pt idx="135">
                  <c:v>45622</c:v>
                </c:pt>
                <c:pt idx="136">
                  <c:v>45623</c:v>
                </c:pt>
                <c:pt idx="137">
                  <c:v>45625</c:v>
                </c:pt>
                <c:pt idx="138">
                  <c:v>45628</c:v>
                </c:pt>
                <c:pt idx="139">
                  <c:v>45629</c:v>
                </c:pt>
                <c:pt idx="140">
                  <c:v>45630</c:v>
                </c:pt>
                <c:pt idx="141">
                  <c:v>45631</c:v>
                </c:pt>
                <c:pt idx="142">
                  <c:v>45632</c:v>
                </c:pt>
                <c:pt idx="143">
                  <c:v>45635</c:v>
                </c:pt>
                <c:pt idx="144">
                  <c:v>45636</c:v>
                </c:pt>
                <c:pt idx="145">
                  <c:v>45637</c:v>
                </c:pt>
                <c:pt idx="146">
                  <c:v>45638</c:v>
                </c:pt>
                <c:pt idx="147">
                  <c:v>45639</c:v>
                </c:pt>
                <c:pt idx="148">
                  <c:v>45642</c:v>
                </c:pt>
                <c:pt idx="149">
                  <c:v>45643</c:v>
                </c:pt>
                <c:pt idx="150">
                  <c:v>45644</c:v>
                </c:pt>
                <c:pt idx="151">
                  <c:v>45645</c:v>
                </c:pt>
                <c:pt idx="152">
                  <c:v>45646</c:v>
                </c:pt>
                <c:pt idx="153">
                  <c:v>45649</c:v>
                </c:pt>
                <c:pt idx="154">
                  <c:v>45650</c:v>
                </c:pt>
                <c:pt idx="155">
                  <c:v>45652</c:v>
                </c:pt>
                <c:pt idx="156">
                  <c:v>45653</c:v>
                </c:pt>
                <c:pt idx="157">
                  <c:v>45656</c:v>
                </c:pt>
                <c:pt idx="158">
                  <c:v>45657</c:v>
                </c:pt>
                <c:pt idx="159">
                  <c:v>45659</c:v>
                </c:pt>
                <c:pt idx="160">
                  <c:v>45660</c:v>
                </c:pt>
                <c:pt idx="161">
                  <c:v>45663</c:v>
                </c:pt>
                <c:pt idx="162">
                  <c:v>45664</c:v>
                </c:pt>
                <c:pt idx="163">
                  <c:v>45665</c:v>
                </c:pt>
                <c:pt idx="164">
                  <c:v>45667</c:v>
                </c:pt>
                <c:pt idx="165">
                  <c:v>45670</c:v>
                </c:pt>
                <c:pt idx="166">
                  <c:v>45671</c:v>
                </c:pt>
                <c:pt idx="167">
                  <c:v>45672</c:v>
                </c:pt>
                <c:pt idx="168">
                  <c:v>45673</c:v>
                </c:pt>
                <c:pt idx="169">
                  <c:v>45674</c:v>
                </c:pt>
                <c:pt idx="170">
                  <c:v>45678</c:v>
                </c:pt>
                <c:pt idx="171">
                  <c:v>45679</c:v>
                </c:pt>
                <c:pt idx="172">
                  <c:v>45680</c:v>
                </c:pt>
                <c:pt idx="173">
                  <c:v>45681</c:v>
                </c:pt>
                <c:pt idx="174">
                  <c:v>45684</c:v>
                </c:pt>
                <c:pt idx="175">
                  <c:v>45685</c:v>
                </c:pt>
                <c:pt idx="176">
                  <c:v>45686</c:v>
                </c:pt>
                <c:pt idx="177">
                  <c:v>45687</c:v>
                </c:pt>
                <c:pt idx="178">
                  <c:v>45688</c:v>
                </c:pt>
                <c:pt idx="179">
                  <c:v>45691</c:v>
                </c:pt>
                <c:pt idx="180">
                  <c:v>45692</c:v>
                </c:pt>
                <c:pt idx="181">
                  <c:v>45693</c:v>
                </c:pt>
                <c:pt idx="182">
                  <c:v>45694</c:v>
                </c:pt>
                <c:pt idx="183">
                  <c:v>45695</c:v>
                </c:pt>
                <c:pt idx="184">
                  <c:v>45698</c:v>
                </c:pt>
                <c:pt idx="185">
                  <c:v>45699</c:v>
                </c:pt>
                <c:pt idx="186">
                  <c:v>45700</c:v>
                </c:pt>
                <c:pt idx="187">
                  <c:v>45701</c:v>
                </c:pt>
                <c:pt idx="188">
                  <c:v>45702</c:v>
                </c:pt>
                <c:pt idx="189">
                  <c:v>45706</c:v>
                </c:pt>
                <c:pt idx="190">
                  <c:v>45707</c:v>
                </c:pt>
                <c:pt idx="191">
                  <c:v>45708</c:v>
                </c:pt>
                <c:pt idx="192">
                  <c:v>45709</c:v>
                </c:pt>
                <c:pt idx="193">
                  <c:v>45712</c:v>
                </c:pt>
                <c:pt idx="194">
                  <c:v>45713</c:v>
                </c:pt>
                <c:pt idx="195">
                  <c:v>45714</c:v>
                </c:pt>
                <c:pt idx="196">
                  <c:v>45715</c:v>
                </c:pt>
                <c:pt idx="197">
                  <c:v>45716</c:v>
                </c:pt>
                <c:pt idx="198">
                  <c:v>45719</c:v>
                </c:pt>
                <c:pt idx="199">
                  <c:v>45720</c:v>
                </c:pt>
                <c:pt idx="200">
                  <c:v>45721</c:v>
                </c:pt>
                <c:pt idx="201">
                  <c:v>45722</c:v>
                </c:pt>
                <c:pt idx="202">
                  <c:v>45723</c:v>
                </c:pt>
                <c:pt idx="203">
                  <c:v>45726</c:v>
                </c:pt>
                <c:pt idx="204">
                  <c:v>45727</c:v>
                </c:pt>
                <c:pt idx="205">
                  <c:v>45728</c:v>
                </c:pt>
                <c:pt idx="206">
                  <c:v>45729</c:v>
                </c:pt>
                <c:pt idx="207">
                  <c:v>45730</c:v>
                </c:pt>
                <c:pt idx="208">
                  <c:v>45733</c:v>
                </c:pt>
                <c:pt idx="209">
                  <c:v>45734</c:v>
                </c:pt>
                <c:pt idx="210">
                  <c:v>45735</c:v>
                </c:pt>
                <c:pt idx="211">
                  <c:v>45736</c:v>
                </c:pt>
                <c:pt idx="212">
                  <c:v>45737</c:v>
                </c:pt>
                <c:pt idx="213">
                  <c:v>45740</c:v>
                </c:pt>
                <c:pt idx="214">
                  <c:v>45741</c:v>
                </c:pt>
                <c:pt idx="215">
                  <c:v>45742</c:v>
                </c:pt>
                <c:pt idx="216">
                  <c:v>45743</c:v>
                </c:pt>
                <c:pt idx="217">
                  <c:v>45744</c:v>
                </c:pt>
                <c:pt idx="218">
                  <c:v>45747</c:v>
                </c:pt>
                <c:pt idx="219">
                  <c:v>45748</c:v>
                </c:pt>
                <c:pt idx="220">
                  <c:v>45749</c:v>
                </c:pt>
                <c:pt idx="221">
                  <c:v>45750</c:v>
                </c:pt>
                <c:pt idx="222">
                  <c:v>45751</c:v>
                </c:pt>
                <c:pt idx="223">
                  <c:v>45754</c:v>
                </c:pt>
                <c:pt idx="224">
                  <c:v>45755</c:v>
                </c:pt>
                <c:pt idx="225">
                  <c:v>45756</c:v>
                </c:pt>
                <c:pt idx="226">
                  <c:v>45757</c:v>
                </c:pt>
                <c:pt idx="227">
                  <c:v>45758</c:v>
                </c:pt>
                <c:pt idx="228">
                  <c:v>45761</c:v>
                </c:pt>
                <c:pt idx="229">
                  <c:v>45762</c:v>
                </c:pt>
                <c:pt idx="230">
                  <c:v>45763</c:v>
                </c:pt>
                <c:pt idx="231">
                  <c:v>45764</c:v>
                </c:pt>
                <c:pt idx="232">
                  <c:v>45768</c:v>
                </c:pt>
                <c:pt idx="233">
                  <c:v>45769</c:v>
                </c:pt>
                <c:pt idx="234">
                  <c:v>45770</c:v>
                </c:pt>
                <c:pt idx="235">
                  <c:v>45771</c:v>
                </c:pt>
                <c:pt idx="236">
                  <c:v>45772</c:v>
                </c:pt>
                <c:pt idx="237">
                  <c:v>45775</c:v>
                </c:pt>
                <c:pt idx="238">
                  <c:v>45776</c:v>
                </c:pt>
                <c:pt idx="239">
                  <c:v>45777</c:v>
                </c:pt>
                <c:pt idx="240">
                  <c:v>45778</c:v>
                </c:pt>
                <c:pt idx="241">
                  <c:v>45779</c:v>
                </c:pt>
                <c:pt idx="242">
                  <c:v>45782</c:v>
                </c:pt>
                <c:pt idx="243">
                  <c:v>45783</c:v>
                </c:pt>
                <c:pt idx="244">
                  <c:v>45784</c:v>
                </c:pt>
                <c:pt idx="245">
                  <c:v>45785</c:v>
                </c:pt>
                <c:pt idx="246">
                  <c:v>45786</c:v>
                </c:pt>
                <c:pt idx="247">
                  <c:v>45789</c:v>
                </c:pt>
                <c:pt idx="248">
                  <c:v>45790</c:v>
                </c:pt>
                <c:pt idx="249">
                  <c:v>45791</c:v>
                </c:pt>
                <c:pt idx="250">
                  <c:v>45792</c:v>
                </c:pt>
                <c:pt idx="251">
                  <c:v>45793</c:v>
                </c:pt>
                <c:pt idx="252">
                  <c:v>45796</c:v>
                </c:pt>
                <c:pt idx="253">
                  <c:v>45797</c:v>
                </c:pt>
                <c:pt idx="254">
                  <c:v>45798</c:v>
                </c:pt>
                <c:pt idx="255">
                  <c:v>45799</c:v>
                </c:pt>
              </c:numCache>
            </c:numRef>
          </c:cat>
          <c:val>
            <c:numRef>
              <c:f>Graph!$H$22:$H$277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1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1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1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1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D-42DB-B79F-2C8D86B76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Graph!$A$22:$A$277</c:f>
              <c:numCache>
                <c:formatCode>m/d/yyyy</c:formatCode>
                <c:ptCount val="256"/>
                <c:pt idx="0">
                  <c:v>45427</c:v>
                </c:pt>
                <c:pt idx="1">
                  <c:v>45428</c:v>
                </c:pt>
                <c:pt idx="2">
                  <c:v>45429</c:v>
                </c:pt>
                <c:pt idx="3">
                  <c:v>45432</c:v>
                </c:pt>
                <c:pt idx="4">
                  <c:v>45433</c:v>
                </c:pt>
                <c:pt idx="5">
                  <c:v>45434</c:v>
                </c:pt>
                <c:pt idx="6">
                  <c:v>45435</c:v>
                </c:pt>
                <c:pt idx="7">
                  <c:v>45436</c:v>
                </c:pt>
                <c:pt idx="8">
                  <c:v>45440</c:v>
                </c:pt>
                <c:pt idx="9">
                  <c:v>45441</c:v>
                </c:pt>
                <c:pt idx="10">
                  <c:v>45442</c:v>
                </c:pt>
                <c:pt idx="11">
                  <c:v>45443</c:v>
                </c:pt>
                <c:pt idx="12">
                  <c:v>45446</c:v>
                </c:pt>
                <c:pt idx="13">
                  <c:v>45447</c:v>
                </c:pt>
                <c:pt idx="14">
                  <c:v>45448</c:v>
                </c:pt>
                <c:pt idx="15">
                  <c:v>45449</c:v>
                </c:pt>
                <c:pt idx="16">
                  <c:v>45450</c:v>
                </c:pt>
                <c:pt idx="17">
                  <c:v>45453</c:v>
                </c:pt>
                <c:pt idx="18">
                  <c:v>45454</c:v>
                </c:pt>
                <c:pt idx="19">
                  <c:v>45455</c:v>
                </c:pt>
                <c:pt idx="20">
                  <c:v>45456</c:v>
                </c:pt>
                <c:pt idx="21">
                  <c:v>45457</c:v>
                </c:pt>
                <c:pt idx="22">
                  <c:v>45460</c:v>
                </c:pt>
                <c:pt idx="23">
                  <c:v>45461</c:v>
                </c:pt>
                <c:pt idx="24">
                  <c:v>45463</c:v>
                </c:pt>
                <c:pt idx="25">
                  <c:v>45464</c:v>
                </c:pt>
                <c:pt idx="26">
                  <c:v>45467</c:v>
                </c:pt>
                <c:pt idx="27">
                  <c:v>45468</c:v>
                </c:pt>
                <c:pt idx="28">
                  <c:v>45469</c:v>
                </c:pt>
                <c:pt idx="29">
                  <c:v>45470</c:v>
                </c:pt>
                <c:pt idx="30">
                  <c:v>45471</c:v>
                </c:pt>
                <c:pt idx="31">
                  <c:v>45474</c:v>
                </c:pt>
                <c:pt idx="32">
                  <c:v>45475</c:v>
                </c:pt>
                <c:pt idx="33">
                  <c:v>45476</c:v>
                </c:pt>
                <c:pt idx="34">
                  <c:v>45478</c:v>
                </c:pt>
                <c:pt idx="35">
                  <c:v>45481</c:v>
                </c:pt>
                <c:pt idx="36">
                  <c:v>45482</c:v>
                </c:pt>
                <c:pt idx="37">
                  <c:v>45483</c:v>
                </c:pt>
                <c:pt idx="38">
                  <c:v>45484</c:v>
                </c:pt>
                <c:pt idx="39">
                  <c:v>45485</c:v>
                </c:pt>
                <c:pt idx="40">
                  <c:v>45488</c:v>
                </c:pt>
                <c:pt idx="41">
                  <c:v>45489</c:v>
                </c:pt>
                <c:pt idx="42">
                  <c:v>45490</c:v>
                </c:pt>
                <c:pt idx="43">
                  <c:v>45491</c:v>
                </c:pt>
                <c:pt idx="44">
                  <c:v>45492</c:v>
                </c:pt>
                <c:pt idx="45">
                  <c:v>45495</c:v>
                </c:pt>
                <c:pt idx="46">
                  <c:v>45496</c:v>
                </c:pt>
                <c:pt idx="47">
                  <c:v>45497</c:v>
                </c:pt>
                <c:pt idx="48">
                  <c:v>45498</c:v>
                </c:pt>
                <c:pt idx="49">
                  <c:v>45499</c:v>
                </c:pt>
                <c:pt idx="50">
                  <c:v>45502</c:v>
                </c:pt>
                <c:pt idx="51">
                  <c:v>45503</c:v>
                </c:pt>
                <c:pt idx="52">
                  <c:v>45504</c:v>
                </c:pt>
                <c:pt idx="53">
                  <c:v>45505</c:v>
                </c:pt>
                <c:pt idx="54">
                  <c:v>45506</c:v>
                </c:pt>
                <c:pt idx="55">
                  <c:v>45509</c:v>
                </c:pt>
                <c:pt idx="56">
                  <c:v>45510</c:v>
                </c:pt>
                <c:pt idx="57">
                  <c:v>45511</c:v>
                </c:pt>
                <c:pt idx="58">
                  <c:v>45512</c:v>
                </c:pt>
                <c:pt idx="59">
                  <c:v>45513</c:v>
                </c:pt>
                <c:pt idx="60">
                  <c:v>45516</c:v>
                </c:pt>
                <c:pt idx="61">
                  <c:v>45517</c:v>
                </c:pt>
                <c:pt idx="62">
                  <c:v>45518</c:v>
                </c:pt>
                <c:pt idx="63">
                  <c:v>45519</c:v>
                </c:pt>
                <c:pt idx="64">
                  <c:v>45520</c:v>
                </c:pt>
                <c:pt idx="65">
                  <c:v>45523</c:v>
                </c:pt>
                <c:pt idx="66">
                  <c:v>45524</c:v>
                </c:pt>
                <c:pt idx="67">
                  <c:v>45525</c:v>
                </c:pt>
                <c:pt idx="68">
                  <c:v>45526</c:v>
                </c:pt>
                <c:pt idx="69">
                  <c:v>45527</c:v>
                </c:pt>
                <c:pt idx="70">
                  <c:v>45530</c:v>
                </c:pt>
                <c:pt idx="71">
                  <c:v>45531</c:v>
                </c:pt>
                <c:pt idx="72">
                  <c:v>45532</c:v>
                </c:pt>
                <c:pt idx="73">
                  <c:v>45533</c:v>
                </c:pt>
                <c:pt idx="74">
                  <c:v>45534</c:v>
                </c:pt>
                <c:pt idx="75">
                  <c:v>45538</c:v>
                </c:pt>
                <c:pt idx="76">
                  <c:v>45539</c:v>
                </c:pt>
                <c:pt idx="77">
                  <c:v>45540</c:v>
                </c:pt>
                <c:pt idx="78">
                  <c:v>45541</c:v>
                </c:pt>
                <c:pt idx="79">
                  <c:v>45544</c:v>
                </c:pt>
                <c:pt idx="80">
                  <c:v>45545</c:v>
                </c:pt>
                <c:pt idx="81">
                  <c:v>45546</c:v>
                </c:pt>
                <c:pt idx="82">
                  <c:v>45547</c:v>
                </c:pt>
                <c:pt idx="83">
                  <c:v>45548</c:v>
                </c:pt>
                <c:pt idx="84">
                  <c:v>45551</c:v>
                </c:pt>
                <c:pt idx="85">
                  <c:v>45552</c:v>
                </c:pt>
                <c:pt idx="86">
                  <c:v>45553</c:v>
                </c:pt>
                <c:pt idx="87">
                  <c:v>45554</c:v>
                </c:pt>
                <c:pt idx="88">
                  <c:v>45555</c:v>
                </c:pt>
                <c:pt idx="89">
                  <c:v>45558</c:v>
                </c:pt>
                <c:pt idx="90">
                  <c:v>45559</c:v>
                </c:pt>
                <c:pt idx="91">
                  <c:v>45560</c:v>
                </c:pt>
                <c:pt idx="92">
                  <c:v>45561</c:v>
                </c:pt>
                <c:pt idx="93">
                  <c:v>45562</c:v>
                </c:pt>
                <c:pt idx="94">
                  <c:v>45565</c:v>
                </c:pt>
                <c:pt idx="95">
                  <c:v>45566</c:v>
                </c:pt>
                <c:pt idx="96">
                  <c:v>45567</c:v>
                </c:pt>
                <c:pt idx="97">
                  <c:v>45568</c:v>
                </c:pt>
                <c:pt idx="98">
                  <c:v>45569</c:v>
                </c:pt>
                <c:pt idx="99">
                  <c:v>45572</c:v>
                </c:pt>
                <c:pt idx="100">
                  <c:v>45573</c:v>
                </c:pt>
                <c:pt idx="101">
                  <c:v>45574</c:v>
                </c:pt>
                <c:pt idx="102">
                  <c:v>45575</c:v>
                </c:pt>
                <c:pt idx="103">
                  <c:v>45576</c:v>
                </c:pt>
                <c:pt idx="104">
                  <c:v>45579</c:v>
                </c:pt>
                <c:pt idx="105">
                  <c:v>45580</c:v>
                </c:pt>
                <c:pt idx="106">
                  <c:v>45581</c:v>
                </c:pt>
                <c:pt idx="107">
                  <c:v>45582</c:v>
                </c:pt>
                <c:pt idx="108">
                  <c:v>45583</c:v>
                </c:pt>
                <c:pt idx="109">
                  <c:v>45586</c:v>
                </c:pt>
                <c:pt idx="110">
                  <c:v>45587</c:v>
                </c:pt>
                <c:pt idx="111">
                  <c:v>45588</c:v>
                </c:pt>
                <c:pt idx="112">
                  <c:v>45589</c:v>
                </c:pt>
                <c:pt idx="113">
                  <c:v>45590</c:v>
                </c:pt>
                <c:pt idx="114">
                  <c:v>45593</c:v>
                </c:pt>
                <c:pt idx="115">
                  <c:v>45594</c:v>
                </c:pt>
                <c:pt idx="116">
                  <c:v>45595</c:v>
                </c:pt>
                <c:pt idx="117">
                  <c:v>45596</c:v>
                </c:pt>
                <c:pt idx="118">
                  <c:v>45597</c:v>
                </c:pt>
                <c:pt idx="119">
                  <c:v>45600</c:v>
                </c:pt>
                <c:pt idx="120">
                  <c:v>45601</c:v>
                </c:pt>
                <c:pt idx="121">
                  <c:v>45602</c:v>
                </c:pt>
                <c:pt idx="122">
                  <c:v>45603</c:v>
                </c:pt>
                <c:pt idx="123">
                  <c:v>45604</c:v>
                </c:pt>
                <c:pt idx="124">
                  <c:v>45607</c:v>
                </c:pt>
                <c:pt idx="125">
                  <c:v>45608</c:v>
                </c:pt>
                <c:pt idx="126">
                  <c:v>45609</c:v>
                </c:pt>
                <c:pt idx="127">
                  <c:v>45610</c:v>
                </c:pt>
                <c:pt idx="128">
                  <c:v>45611</c:v>
                </c:pt>
                <c:pt idx="129">
                  <c:v>45614</c:v>
                </c:pt>
                <c:pt idx="130">
                  <c:v>45615</c:v>
                </c:pt>
                <c:pt idx="131">
                  <c:v>45616</c:v>
                </c:pt>
                <c:pt idx="132">
                  <c:v>45617</c:v>
                </c:pt>
                <c:pt idx="133">
                  <c:v>45618</c:v>
                </c:pt>
                <c:pt idx="134">
                  <c:v>45621</c:v>
                </c:pt>
                <c:pt idx="135">
                  <c:v>45622</c:v>
                </c:pt>
                <c:pt idx="136">
                  <c:v>45623</c:v>
                </c:pt>
                <c:pt idx="137">
                  <c:v>45625</c:v>
                </c:pt>
                <c:pt idx="138">
                  <c:v>45628</c:v>
                </c:pt>
                <c:pt idx="139">
                  <c:v>45629</c:v>
                </c:pt>
                <c:pt idx="140">
                  <c:v>45630</c:v>
                </c:pt>
                <c:pt idx="141">
                  <c:v>45631</c:v>
                </c:pt>
                <c:pt idx="142">
                  <c:v>45632</c:v>
                </c:pt>
                <c:pt idx="143">
                  <c:v>45635</c:v>
                </c:pt>
                <c:pt idx="144">
                  <c:v>45636</c:v>
                </c:pt>
                <c:pt idx="145">
                  <c:v>45637</c:v>
                </c:pt>
                <c:pt idx="146">
                  <c:v>45638</c:v>
                </c:pt>
                <c:pt idx="147">
                  <c:v>45639</c:v>
                </c:pt>
                <c:pt idx="148">
                  <c:v>45642</c:v>
                </c:pt>
                <c:pt idx="149">
                  <c:v>45643</c:v>
                </c:pt>
                <c:pt idx="150">
                  <c:v>45644</c:v>
                </c:pt>
                <c:pt idx="151">
                  <c:v>45645</c:v>
                </c:pt>
                <c:pt idx="152">
                  <c:v>45646</c:v>
                </c:pt>
                <c:pt idx="153">
                  <c:v>45649</c:v>
                </c:pt>
                <c:pt idx="154">
                  <c:v>45650</c:v>
                </c:pt>
                <c:pt idx="155">
                  <c:v>45652</c:v>
                </c:pt>
                <c:pt idx="156">
                  <c:v>45653</c:v>
                </c:pt>
                <c:pt idx="157">
                  <c:v>45656</c:v>
                </c:pt>
                <c:pt idx="158">
                  <c:v>45657</c:v>
                </c:pt>
                <c:pt idx="159">
                  <c:v>45659</c:v>
                </c:pt>
                <c:pt idx="160">
                  <c:v>45660</c:v>
                </c:pt>
                <c:pt idx="161">
                  <c:v>45663</c:v>
                </c:pt>
                <c:pt idx="162">
                  <c:v>45664</c:v>
                </c:pt>
                <c:pt idx="163">
                  <c:v>45665</c:v>
                </c:pt>
                <c:pt idx="164">
                  <c:v>45667</c:v>
                </c:pt>
                <c:pt idx="165">
                  <c:v>45670</c:v>
                </c:pt>
                <c:pt idx="166">
                  <c:v>45671</c:v>
                </c:pt>
                <c:pt idx="167">
                  <c:v>45672</c:v>
                </c:pt>
                <c:pt idx="168">
                  <c:v>45673</c:v>
                </c:pt>
                <c:pt idx="169">
                  <c:v>45674</c:v>
                </c:pt>
                <c:pt idx="170">
                  <c:v>45678</c:v>
                </c:pt>
                <c:pt idx="171">
                  <c:v>45679</c:v>
                </c:pt>
                <c:pt idx="172">
                  <c:v>45680</c:v>
                </c:pt>
                <c:pt idx="173">
                  <c:v>45681</c:v>
                </c:pt>
                <c:pt idx="174">
                  <c:v>45684</c:v>
                </c:pt>
                <c:pt idx="175">
                  <c:v>45685</c:v>
                </c:pt>
                <c:pt idx="176">
                  <c:v>45686</c:v>
                </c:pt>
                <c:pt idx="177">
                  <c:v>45687</c:v>
                </c:pt>
                <c:pt idx="178">
                  <c:v>45688</c:v>
                </c:pt>
                <c:pt idx="179">
                  <c:v>45691</c:v>
                </c:pt>
                <c:pt idx="180">
                  <c:v>45692</c:v>
                </c:pt>
                <c:pt idx="181">
                  <c:v>45693</c:v>
                </c:pt>
                <c:pt idx="182">
                  <c:v>45694</c:v>
                </c:pt>
                <c:pt idx="183">
                  <c:v>45695</c:v>
                </c:pt>
                <c:pt idx="184">
                  <c:v>45698</c:v>
                </c:pt>
                <c:pt idx="185">
                  <c:v>45699</c:v>
                </c:pt>
                <c:pt idx="186">
                  <c:v>45700</c:v>
                </c:pt>
                <c:pt idx="187">
                  <c:v>45701</c:v>
                </c:pt>
                <c:pt idx="188">
                  <c:v>45702</c:v>
                </c:pt>
                <c:pt idx="189">
                  <c:v>45706</c:v>
                </c:pt>
                <c:pt idx="190">
                  <c:v>45707</c:v>
                </c:pt>
                <c:pt idx="191">
                  <c:v>45708</c:v>
                </c:pt>
                <c:pt idx="192">
                  <c:v>45709</c:v>
                </c:pt>
                <c:pt idx="193">
                  <c:v>45712</c:v>
                </c:pt>
                <c:pt idx="194">
                  <c:v>45713</c:v>
                </c:pt>
                <c:pt idx="195">
                  <c:v>45714</c:v>
                </c:pt>
                <c:pt idx="196">
                  <c:v>45715</c:v>
                </c:pt>
                <c:pt idx="197">
                  <c:v>45716</c:v>
                </c:pt>
                <c:pt idx="198">
                  <c:v>45719</c:v>
                </c:pt>
                <c:pt idx="199">
                  <c:v>45720</c:v>
                </c:pt>
                <c:pt idx="200">
                  <c:v>45721</c:v>
                </c:pt>
                <c:pt idx="201">
                  <c:v>45722</c:v>
                </c:pt>
                <c:pt idx="202">
                  <c:v>45723</c:v>
                </c:pt>
                <c:pt idx="203">
                  <c:v>45726</c:v>
                </c:pt>
                <c:pt idx="204">
                  <c:v>45727</c:v>
                </c:pt>
                <c:pt idx="205">
                  <c:v>45728</c:v>
                </c:pt>
                <c:pt idx="206">
                  <c:v>45729</c:v>
                </c:pt>
                <c:pt idx="207">
                  <c:v>45730</c:v>
                </c:pt>
                <c:pt idx="208">
                  <c:v>45733</c:v>
                </c:pt>
                <c:pt idx="209">
                  <c:v>45734</c:v>
                </c:pt>
                <c:pt idx="210">
                  <c:v>45735</c:v>
                </c:pt>
                <c:pt idx="211">
                  <c:v>45736</c:v>
                </c:pt>
                <c:pt idx="212">
                  <c:v>45737</c:v>
                </c:pt>
                <c:pt idx="213">
                  <c:v>45740</c:v>
                </c:pt>
                <c:pt idx="214">
                  <c:v>45741</c:v>
                </c:pt>
                <c:pt idx="215">
                  <c:v>45742</c:v>
                </c:pt>
                <c:pt idx="216">
                  <c:v>45743</c:v>
                </c:pt>
                <c:pt idx="217">
                  <c:v>45744</c:v>
                </c:pt>
                <c:pt idx="218">
                  <c:v>45747</c:v>
                </c:pt>
                <c:pt idx="219">
                  <c:v>45748</c:v>
                </c:pt>
                <c:pt idx="220">
                  <c:v>45749</c:v>
                </c:pt>
                <c:pt idx="221">
                  <c:v>45750</c:v>
                </c:pt>
                <c:pt idx="222">
                  <c:v>45751</c:v>
                </c:pt>
                <c:pt idx="223">
                  <c:v>45754</c:v>
                </c:pt>
                <c:pt idx="224">
                  <c:v>45755</c:v>
                </c:pt>
                <c:pt idx="225">
                  <c:v>45756</c:v>
                </c:pt>
                <c:pt idx="226">
                  <c:v>45757</c:v>
                </c:pt>
                <c:pt idx="227">
                  <c:v>45758</c:v>
                </c:pt>
                <c:pt idx="228">
                  <c:v>45761</c:v>
                </c:pt>
                <c:pt idx="229">
                  <c:v>45762</c:v>
                </c:pt>
                <c:pt idx="230">
                  <c:v>45763</c:v>
                </c:pt>
                <c:pt idx="231">
                  <c:v>45764</c:v>
                </c:pt>
                <c:pt idx="232">
                  <c:v>45768</c:v>
                </c:pt>
                <c:pt idx="233">
                  <c:v>45769</c:v>
                </c:pt>
                <c:pt idx="234">
                  <c:v>45770</c:v>
                </c:pt>
                <c:pt idx="235">
                  <c:v>45771</c:v>
                </c:pt>
                <c:pt idx="236">
                  <c:v>45772</c:v>
                </c:pt>
                <c:pt idx="237">
                  <c:v>45775</c:v>
                </c:pt>
                <c:pt idx="238">
                  <c:v>45776</c:v>
                </c:pt>
                <c:pt idx="239">
                  <c:v>45777</c:v>
                </c:pt>
                <c:pt idx="240">
                  <c:v>45778</c:v>
                </c:pt>
                <c:pt idx="241">
                  <c:v>45779</c:v>
                </c:pt>
                <c:pt idx="242">
                  <c:v>45782</c:v>
                </c:pt>
                <c:pt idx="243">
                  <c:v>45783</c:v>
                </c:pt>
                <c:pt idx="244">
                  <c:v>45784</c:v>
                </c:pt>
                <c:pt idx="245">
                  <c:v>45785</c:v>
                </c:pt>
                <c:pt idx="246">
                  <c:v>45786</c:v>
                </c:pt>
                <c:pt idx="247">
                  <c:v>45789</c:v>
                </c:pt>
                <c:pt idx="248">
                  <c:v>45790</c:v>
                </c:pt>
                <c:pt idx="249">
                  <c:v>45791</c:v>
                </c:pt>
                <c:pt idx="250">
                  <c:v>45792</c:v>
                </c:pt>
                <c:pt idx="251">
                  <c:v>45793</c:v>
                </c:pt>
                <c:pt idx="252">
                  <c:v>45796</c:v>
                </c:pt>
                <c:pt idx="253">
                  <c:v>45797</c:v>
                </c:pt>
                <c:pt idx="254">
                  <c:v>45798</c:v>
                </c:pt>
                <c:pt idx="255">
                  <c:v>45799</c:v>
                </c:pt>
              </c:numCache>
            </c:numRef>
          </c:cat>
          <c:val>
            <c:numRef>
              <c:f>Graph!$B$22:$B$277</c:f>
              <c:numCache>
                <c:formatCode>General</c:formatCode>
                <c:ptCount val="256"/>
                <c:pt idx="0">
                  <c:v>-0.53678335842730329</c:v>
                </c:pt>
                <c:pt idx="1">
                  <c:v>-0.44097685016763888</c:v>
                </c:pt>
                <c:pt idx="2">
                  <c:v>-0.45762132565124047</c:v>
                </c:pt>
                <c:pt idx="3">
                  <c:v>-0.48240444210324313</c:v>
                </c:pt>
                <c:pt idx="4">
                  <c:v>-0.53820398946058845</c:v>
                </c:pt>
                <c:pt idx="5">
                  <c:v>-0.48417594697013688</c:v>
                </c:pt>
                <c:pt idx="6">
                  <c:v>-0.4355627853164919</c:v>
                </c:pt>
                <c:pt idx="7">
                  <c:v>-0.35850599554208079</c:v>
                </c:pt>
                <c:pt idx="8">
                  <c:v>-0.33024759616603377</c:v>
                </c:pt>
                <c:pt idx="9">
                  <c:v>-0.3425298123136547</c:v>
                </c:pt>
                <c:pt idx="10">
                  <c:v>-0.3692517106927598</c:v>
                </c:pt>
                <c:pt idx="11">
                  <c:v>-0.39366681761230321</c:v>
                </c:pt>
                <c:pt idx="12">
                  <c:v>-0.31861572058907822</c:v>
                </c:pt>
                <c:pt idx="13">
                  <c:v>-0.30882307668875941</c:v>
                </c:pt>
                <c:pt idx="14">
                  <c:v>-0.3265038539599957</c:v>
                </c:pt>
                <c:pt idx="15">
                  <c:v>-0.38994021110511567</c:v>
                </c:pt>
                <c:pt idx="16">
                  <c:v>-0.38044784992751313</c:v>
                </c:pt>
                <c:pt idx="17">
                  <c:v>-0.4878690980652825</c:v>
                </c:pt>
                <c:pt idx="18">
                  <c:v>-0.39239714392603559</c:v>
                </c:pt>
                <c:pt idx="19">
                  <c:v>-0.39565537466463852</c:v>
                </c:pt>
                <c:pt idx="20">
                  <c:v>-0.38308837952183289</c:v>
                </c:pt>
                <c:pt idx="21">
                  <c:v>-0.46542541249922392</c:v>
                </c:pt>
                <c:pt idx="22">
                  <c:v>-0.4012203968628032</c:v>
                </c:pt>
                <c:pt idx="23">
                  <c:v>-0.52764187108330929</c:v>
                </c:pt>
                <c:pt idx="24">
                  <c:v>-0.63056785422259054</c:v>
                </c:pt>
                <c:pt idx="25">
                  <c:v>-0.6479638524986423</c:v>
                </c:pt>
                <c:pt idx="26">
                  <c:v>-0.69676142691134668</c:v>
                </c:pt>
                <c:pt idx="27">
                  <c:v>-0.71529409321115844</c:v>
                </c:pt>
                <c:pt idx="28">
                  <c:v>-0.78864059619157312</c:v>
                </c:pt>
                <c:pt idx="29">
                  <c:v>-0.71616311793858445</c:v>
                </c:pt>
                <c:pt idx="30">
                  <c:v>-0.6159788466154078</c:v>
                </c:pt>
                <c:pt idx="31">
                  <c:v>-0.6141738863364723</c:v>
                </c:pt>
                <c:pt idx="32">
                  <c:v>-0.65296094867775667</c:v>
                </c:pt>
                <c:pt idx="33">
                  <c:v>-0.56683039836909477</c:v>
                </c:pt>
                <c:pt idx="34">
                  <c:v>-0.53974130644318996</c:v>
                </c:pt>
                <c:pt idx="35">
                  <c:v>-0.67423451080801344</c:v>
                </c:pt>
                <c:pt idx="36">
                  <c:v>-0.70314488272604492</c:v>
                </c:pt>
                <c:pt idx="37">
                  <c:v>-0.62658992413226022</c:v>
                </c:pt>
                <c:pt idx="38">
                  <c:v>-0.52032247971710155</c:v>
                </c:pt>
                <c:pt idx="39">
                  <c:v>-0.43183536282364487</c:v>
                </c:pt>
                <c:pt idx="40">
                  <c:v>-0.42020430323234881</c:v>
                </c:pt>
                <c:pt idx="41">
                  <c:v>-0.42025489434324131</c:v>
                </c:pt>
                <c:pt idx="42">
                  <c:v>-0.37611986198923381</c:v>
                </c:pt>
                <c:pt idx="43">
                  <c:v>-0.36174790656749262</c:v>
                </c:pt>
                <c:pt idx="44">
                  <c:v>-0.36385396555480393</c:v>
                </c:pt>
                <c:pt idx="45">
                  <c:v>-0.32164057942904828</c:v>
                </c:pt>
                <c:pt idx="46">
                  <c:v>-0.21891614474767709</c:v>
                </c:pt>
                <c:pt idx="47">
                  <c:v>-0.23738190022340541</c:v>
                </c:pt>
                <c:pt idx="48">
                  <c:v>-0.2270711054292692</c:v>
                </c:pt>
                <c:pt idx="49">
                  <c:v>-0.2189496001597189</c:v>
                </c:pt>
                <c:pt idx="50">
                  <c:v>-0.1967564221911437</c:v>
                </c:pt>
                <c:pt idx="51">
                  <c:v>-0.22082147126273791</c:v>
                </c:pt>
                <c:pt idx="52">
                  <c:v>-0.28627984087223513</c:v>
                </c:pt>
                <c:pt idx="53">
                  <c:v>-0.22464762802039101</c:v>
                </c:pt>
                <c:pt idx="54">
                  <c:v>-0.22244201878261399</c:v>
                </c:pt>
                <c:pt idx="55">
                  <c:v>-0.28776656674394407</c:v>
                </c:pt>
                <c:pt idx="56">
                  <c:v>-0.34035765848791949</c:v>
                </c:pt>
                <c:pt idx="57">
                  <c:v>-0.27012006087040907</c:v>
                </c:pt>
                <c:pt idx="58">
                  <c:v>-0.26027682585919792</c:v>
                </c:pt>
                <c:pt idx="59">
                  <c:v>-0.24700808304917499</c:v>
                </c:pt>
                <c:pt idx="60">
                  <c:v>-0.14224450020457599</c:v>
                </c:pt>
                <c:pt idx="61">
                  <c:v>-0.14403232478466091</c:v>
                </c:pt>
                <c:pt idx="62">
                  <c:v>-0.1540085654583796</c:v>
                </c:pt>
                <c:pt idx="63">
                  <c:v>-0.13094717874803791</c:v>
                </c:pt>
                <c:pt idx="64">
                  <c:v>-0.1066658934766616</c:v>
                </c:pt>
                <c:pt idx="65">
                  <c:v>-3.0278211943085661E-2</c:v>
                </c:pt>
                <c:pt idx="66">
                  <c:v>-9.0372892392110681E-3</c:v>
                </c:pt>
                <c:pt idx="67">
                  <c:v>-1.261375438504036E-2</c:v>
                </c:pt>
                <c:pt idx="68">
                  <c:v>5.6955550977294551E-2</c:v>
                </c:pt>
                <c:pt idx="69">
                  <c:v>8.0016937687636208E-2</c:v>
                </c:pt>
                <c:pt idx="70">
                  <c:v>5.6855184741169303E-2</c:v>
                </c:pt>
                <c:pt idx="71">
                  <c:v>4.2567275842362327E-2</c:v>
                </c:pt>
                <c:pt idx="72">
                  <c:v>1.457570377698973E-2</c:v>
                </c:pt>
                <c:pt idx="73">
                  <c:v>5.0387682403536853E-2</c:v>
                </c:pt>
                <c:pt idx="74">
                  <c:v>6.475963782527798E-2</c:v>
                </c:pt>
                <c:pt idx="75">
                  <c:v>7.3065555853887701E-2</c:v>
                </c:pt>
                <c:pt idx="76">
                  <c:v>3.5648533434996008E-2</c:v>
                </c:pt>
                <c:pt idx="77">
                  <c:v>6.0063640354539309E-2</c:v>
                </c:pt>
                <c:pt idx="78">
                  <c:v>0.11674853215250169</c:v>
                </c:pt>
                <c:pt idx="79">
                  <c:v>0.1635575495128708</c:v>
                </c:pt>
                <c:pt idx="80">
                  <c:v>0.21397567144545129</c:v>
                </c:pt>
                <c:pt idx="81">
                  <c:v>0.22343457721101209</c:v>
                </c:pt>
                <c:pt idx="82">
                  <c:v>0.23033618391952779</c:v>
                </c:pt>
                <c:pt idx="83">
                  <c:v>0.32547439992401672</c:v>
                </c:pt>
                <c:pt idx="84">
                  <c:v>0.24297008988641691</c:v>
                </c:pt>
                <c:pt idx="85">
                  <c:v>0.29445796901867388</c:v>
                </c:pt>
                <c:pt idx="86">
                  <c:v>0.32097913492552849</c:v>
                </c:pt>
                <c:pt idx="87">
                  <c:v>0.38110667022115319</c:v>
                </c:pt>
                <c:pt idx="88">
                  <c:v>0.2492034043397571</c:v>
                </c:pt>
                <c:pt idx="89">
                  <c:v>0.176207775192951</c:v>
                </c:pt>
                <c:pt idx="90">
                  <c:v>0.11004765791623659</c:v>
                </c:pt>
                <c:pt idx="91">
                  <c:v>0.20933026508560501</c:v>
                </c:pt>
                <c:pt idx="92">
                  <c:v>0.19484162371454761</c:v>
                </c:pt>
                <c:pt idx="93">
                  <c:v>-2.0084103098265822E-2</c:v>
                </c:pt>
                <c:pt idx="94">
                  <c:v>-6.6725027412766522E-2</c:v>
                </c:pt>
                <c:pt idx="95">
                  <c:v>3.3342557961093762E-2</c:v>
                </c:pt>
                <c:pt idx="96">
                  <c:v>4.0762315563426813E-2</c:v>
                </c:pt>
                <c:pt idx="97">
                  <c:v>-4.5257045275318144E-3</c:v>
                </c:pt>
                <c:pt idx="98">
                  <c:v>0.13895802983426811</c:v>
                </c:pt>
                <c:pt idx="99">
                  <c:v>1.2587146724654351E-2</c:v>
                </c:pt>
                <c:pt idx="100">
                  <c:v>-0.1547274488244475</c:v>
                </c:pt>
                <c:pt idx="101">
                  <c:v>-0.42249395899306003</c:v>
                </c:pt>
                <c:pt idx="102">
                  <c:v>-0.33275430411218648</c:v>
                </c:pt>
                <c:pt idx="103">
                  <c:v>-0.40048519378354419</c:v>
                </c:pt>
                <c:pt idx="104">
                  <c:v>-0.20026597651288949</c:v>
                </c:pt>
                <c:pt idx="105">
                  <c:v>-0.15873801834116</c:v>
                </c:pt>
                <c:pt idx="106">
                  <c:v>-0.15835368909550959</c:v>
                </c:pt>
                <c:pt idx="107">
                  <c:v>-7.88430150225994E-3</c:v>
                </c:pt>
                <c:pt idx="108">
                  <c:v>2.6841600211419559E-2</c:v>
                </c:pt>
                <c:pt idx="109">
                  <c:v>0.17391893541789941</c:v>
                </c:pt>
                <c:pt idx="110">
                  <c:v>0.19235123548158589</c:v>
                </c:pt>
                <c:pt idx="111">
                  <c:v>0.28259272154308562</c:v>
                </c:pt>
                <c:pt idx="112">
                  <c:v>0.26399314441919031</c:v>
                </c:pt>
                <c:pt idx="113">
                  <c:v>0.30364923148790068</c:v>
                </c:pt>
                <c:pt idx="114">
                  <c:v>0.2197414261158665</c:v>
                </c:pt>
                <c:pt idx="115">
                  <c:v>0.32664370737415888</c:v>
                </c:pt>
                <c:pt idx="116">
                  <c:v>0.29694754126597611</c:v>
                </c:pt>
                <c:pt idx="117">
                  <c:v>0.3119208781188092</c:v>
                </c:pt>
                <c:pt idx="118">
                  <c:v>0.25573781750147301</c:v>
                </c:pt>
                <c:pt idx="119">
                  <c:v>0.25536980796901382</c:v>
                </c:pt>
                <c:pt idx="120">
                  <c:v>0.34968877437130952</c:v>
                </c:pt>
                <c:pt idx="121">
                  <c:v>0.15003829910536459</c:v>
                </c:pt>
                <c:pt idx="122">
                  <c:v>0.13523142332708071</c:v>
                </c:pt>
                <c:pt idx="123">
                  <c:v>0.1073908086087257</c:v>
                </c:pt>
                <c:pt idx="124">
                  <c:v>-5.135104160109194E-2</c:v>
                </c:pt>
                <c:pt idx="125">
                  <c:v>5.3312175007381751E-2</c:v>
                </c:pt>
                <c:pt idx="126">
                  <c:v>9.4205296335977476E-2</c:v>
                </c:pt>
                <c:pt idx="127">
                  <c:v>0.19215050300933539</c:v>
                </c:pt>
                <c:pt idx="128">
                  <c:v>0.26171980837167019</c:v>
                </c:pt>
                <c:pt idx="129">
                  <c:v>0.31228888765126839</c:v>
                </c:pt>
                <c:pt idx="130">
                  <c:v>0.32410354401596442</c:v>
                </c:pt>
                <c:pt idx="131">
                  <c:v>0.32659393224892608</c:v>
                </c:pt>
                <c:pt idx="132">
                  <c:v>0.29932042756396182</c:v>
                </c:pt>
                <c:pt idx="133">
                  <c:v>0.45871425031576379</c:v>
                </c:pt>
                <c:pt idx="134">
                  <c:v>0.44018076803029249</c:v>
                </c:pt>
                <c:pt idx="135">
                  <c:v>0.4669524415346305</c:v>
                </c:pt>
                <c:pt idx="136">
                  <c:v>0.49095057978214118</c:v>
                </c:pt>
                <c:pt idx="137">
                  <c:v>0.47311884516388719</c:v>
                </c:pt>
                <c:pt idx="138">
                  <c:v>0.51173944643062241</c:v>
                </c:pt>
                <c:pt idx="139">
                  <c:v>0.4997069218948253</c:v>
                </c:pt>
                <c:pt idx="140">
                  <c:v>0.54033239992708704</c:v>
                </c:pt>
                <c:pt idx="141">
                  <c:v>0.45054215393532121</c:v>
                </c:pt>
                <c:pt idx="142">
                  <c:v>0.45186241873248112</c:v>
                </c:pt>
                <c:pt idx="143">
                  <c:v>0.43581932467997142</c:v>
                </c:pt>
                <c:pt idx="144">
                  <c:v>0.52126444703460717</c:v>
                </c:pt>
                <c:pt idx="145">
                  <c:v>0.42913477015689738</c:v>
                </c:pt>
                <c:pt idx="146">
                  <c:v>0.52136481327073247</c:v>
                </c:pt>
                <c:pt idx="147">
                  <c:v>0.58973135577088343</c:v>
                </c:pt>
                <c:pt idx="148">
                  <c:v>0.56969401191485236</c:v>
                </c:pt>
                <c:pt idx="149">
                  <c:v>0.6281504085797085</c:v>
                </c:pt>
                <c:pt idx="150">
                  <c:v>0.70305136424157544</c:v>
                </c:pt>
                <c:pt idx="151">
                  <c:v>0.62853473782535896</c:v>
                </c:pt>
                <c:pt idx="152">
                  <c:v>0.67400717067537697</c:v>
                </c:pt>
                <c:pt idx="153">
                  <c:v>0.67233603204460846</c:v>
                </c:pt>
                <c:pt idx="154">
                  <c:v>0.71110595868704218</c:v>
                </c:pt>
                <c:pt idx="155">
                  <c:v>0.69324158464240593</c:v>
                </c:pt>
                <c:pt idx="156">
                  <c:v>0.6885961782825597</c:v>
                </c:pt>
                <c:pt idx="157">
                  <c:v>0.59872188576785967</c:v>
                </c:pt>
                <c:pt idx="158">
                  <c:v>0.6195107524163409</c:v>
                </c:pt>
                <c:pt idx="159">
                  <c:v>0.61660339551134657</c:v>
                </c:pt>
                <c:pt idx="160">
                  <c:v>0.64233876722804983</c:v>
                </c:pt>
                <c:pt idx="161">
                  <c:v>0.65804730716014193</c:v>
                </c:pt>
                <c:pt idx="162">
                  <c:v>0.62587788851784809</c:v>
                </c:pt>
                <c:pt idx="163">
                  <c:v>0.44502772284804892</c:v>
                </c:pt>
                <c:pt idx="164">
                  <c:v>0.48404815708796611</c:v>
                </c:pt>
                <c:pt idx="165">
                  <c:v>0.45712634222226989</c:v>
                </c:pt>
                <c:pt idx="166">
                  <c:v>0.57422273232538223</c:v>
                </c:pt>
                <c:pt idx="167">
                  <c:v>0.81867734818616966</c:v>
                </c:pt>
                <c:pt idx="168">
                  <c:v>0.8923078141761096</c:v>
                </c:pt>
                <c:pt idx="169">
                  <c:v>0.92980806713227582</c:v>
                </c:pt>
                <c:pt idx="170">
                  <c:v>0.93951748049532002</c:v>
                </c:pt>
                <c:pt idx="171">
                  <c:v>0.91050674234116336</c:v>
                </c:pt>
                <c:pt idx="172">
                  <c:v>0.91282903752825673</c:v>
                </c:pt>
                <c:pt idx="173">
                  <c:v>0.85231717298698162</c:v>
                </c:pt>
                <c:pt idx="174">
                  <c:v>0.72104955993437869</c:v>
                </c:pt>
                <c:pt idx="175">
                  <c:v>0.75948574844205452</c:v>
                </c:pt>
                <c:pt idx="176">
                  <c:v>0.79852331838082224</c:v>
                </c:pt>
                <c:pt idx="177">
                  <c:v>0.7987403705662639</c:v>
                </c:pt>
                <c:pt idx="178">
                  <c:v>0.85154851449568081</c:v>
                </c:pt>
                <c:pt idx="179">
                  <c:v>0.88602390861187696</c:v>
                </c:pt>
                <c:pt idx="180">
                  <c:v>0.91615499507660259</c:v>
                </c:pt>
                <c:pt idx="181">
                  <c:v>0.97340781289361533</c:v>
                </c:pt>
                <c:pt idx="182">
                  <c:v>0.93515603714499895</c:v>
                </c:pt>
                <c:pt idx="183">
                  <c:v>0.99137255317437678</c:v>
                </c:pt>
                <c:pt idx="184">
                  <c:v>1.016055303390254</c:v>
                </c:pt>
                <c:pt idx="185">
                  <c:v>1.020617479212826</c:v>
                </c:pt>
                <c:pt idx="186">
                  <c:v>1.081798451994936</c:v>
                </c:pt>
                <c:pt idx="187">
                  <c:v>1.0627802742276891</c:v>
                </c:pt>
                <c:pt idx="188">
                  <c:v>1.088114996985551</c:v>
                </c:pt>
                <c:pt idx="189">
                  <c:v>1.025581119979899</c:v>
                </c:pt>
                <c:pt idx="190">
                  <c:v>0.99560099086219045</c:v>
                </c:pt>
                <c:pt idx="191">
                  <c:v>1.077954343552773</c:v>
                </c:pt>
                <c:pt idx="192">
                  <c:v>1.022907134973537</c:v>
                </c:pt>
                <c:pt idx="193">
                  <c:v>1.022639491677203</c:v>
                </c:pt>
                <c:pt idx="194">
                  <c:v>1.061059360471688</c:v>
                </c:pt>
                <c:pt idx="195">
                  <c:v>1.021837377773861</c:v>
                </c:pt>
                <c:pt idx="196">
                  <c:v>0.72362317870461501</c:v>
                </c:pt>
                <c:pt idx="197">
                  <c:v>0.71513366390260535</c:v>
                </c:pt>
                <c:pt idx="198">
                  <c:v>0.82170220702613983</c:v>
                </c:pt>
                <c:pt idx="199">
                  <c:v>0.89392836169598566</c:v>
                </c:pt>
                <c:pt idx="200">
                  <c:v>1.0041737362014751</c:v>
                </c:pt>
                <c:pt idx="201">
                  <c:v>1.000079120161828</c:v>
                </c:pt>
                <c:pt idx="202">
                  <c:v>0.88853061655802978</c:v>
                </c:pt>
                <c:pt idx="203">
                  <c:v>0.78174502124905365</c:v>
                </c:pt>
                <c:pt idx="204">
                  <c:v>0.73944840458602346</c:v>
                </c:pt>
                <c:pt idx="205">
                  <c:v>0.71758978073786572</c:v>
                </c:pt>
                <c:pt idx="206">
                  <c:v>0.84112103375222824</c:v>
                </c:pt>
                <c:pt idx="207">
                  <c:v>0.89611765122057152</c:v>
                </c:pt>
                <c:pt idx="208">
                  <c:v>0.78523743987194883</c:v>
                </c:pt>
                <c:pt idx="209">
                  <c:v>0.80064569708132471</c:v>
                </c:pt>
                <c:pt idx="210">
                  <c:v>0.64822120784778137</c:v>
                </c:pt>
                <c:pt idx="211">
                  <c:v>0.66356255423307375</c:v>
                </c:pt>
                <c:pt idx="212">
                  <c:v>0.67474237375463597</c:v>
                </c:pt>
                <c:pt idx="213">
                  <c:v>0.85355420724686693</c:v>
                </c:pt>
                <c:pt idx="214">
                  <c:v>0.83254747242728455</c:v>
                </c:pt>
                <c:pt idx="215">
                  <c:v>0.93167993823529482</c:v>
                </c:pt>
                <c:pt idx="216">
                  <c:v>1.019548537998809</c:v>
                </c:pt>
                <c:pt idx="217">
                  <c:v>1.0815977195226849</c:v>
                </c:pt>
                <c:pt idx="218">
                  <c:v>1.135642081726328</c:v>
                </c:pt>
                <c:pt idx="219">
                  <c:v>1.106447746798771</c:v>
                </c:pt>
                <c:pt idx="220">
                  <c:v>0.95778250349879779</c:v>
                </c:pt>
                <c:pt idx="221">
                  <c:v>1.050397691843943</c:v>
                </c:pt>
                <c:pt idx="222">
                  <c:v>1.0029538376404401</c:v>
                </c:pt>
                <c:pt idx="223">
                  <c:v>1.05619608594074</c:v>
                </c:pt>
                <c:pt idx="224">
                  <c:v>1.004992169818008</c:v>
                </c:pt>
                <c:pt idx="225">
                  <c:v>0.92818670362674016</c:v>
                </c:pt>
                <c:pt idx="226">
                  <c:v>1.0005638156436041</c:v>
                </c:pt>
                <c:pt idx="227">
                  <c:v>1.0400028505268719</c:v>
                </c:pt>
                <c:pt idx="228">
                  <c:v>1.0769180417651381</c:v>
                </c:pt>
                <c:pt idx="229">
                  <c:v>0.98069456483344086</c:v>
                </c:pt>
                <c:pt idx="230">
                  <c:v>1.0482916328566321</c:v>
                </c:pt>
                <c:pt idx="231">
                  <c:v>1.0517342763542941</c:v>
                </c:pt>
                <c:pt idx="232">
                  <c:v>1.024110713821381</c:v>
                </c:pt>
                <c:pt idx="233">
                  <c:v>1.129558908634346</c:v>
                </c:pt>
                <c:pt idx="234">
                  <c:v>1.1288237055550869</c:v>
                </c:pt>
                <c:pt idx="235">
                  <c:v>1.15380755447934</c:v>
                </c:pt>
                <c:pt idx="236">
                  <c:v>1.1781557505747999</c:v>
                </c:pt>
                <c:pt idx="237">
                  <c:v>1.1336535246739929</c:v>
                </c:pt>
                <c:pt idx="238">
                  <c:v>0.95920313453208295</c:v>
                </c:pt>
                <c:pt idx="239">
                  <c:v>0.90926970808127805</c:v>
                </c:pt>
                <c:pt idx="240">
                  <c:v>0.86247782641975967</c:v>
                </c:pt>
                <c:pt idx="241">
                  <c:v>0.86383154662896133</c:v>
                </c:pt>
                <c:pt idx="242">
                  <c:v>0.70592526573452796</c:v>
                </c:pt>
                <c:pt idx="243">
                  <c:v>0.86122447244668332</c:v>
                </c:pt>
                <c:pt idx="244">
                  <c:v>0.68612292574844869</c:v>
                </c:pt>
                <c:pt idx="245">
                  <c:v>0.56651901171352403</c:v>
                </c:pt>
                <c:pt idx="246">
                  <c:v>0.67427399798605148</c:v>
                </c:pt>
                <c:pt idx="247">
                  <c:v>0.5002919836127262</c:v>
                </c:pt>
                <c:pt idx="248">
                  <c:v>0.5532339491903101</c:v>
                </c:pt>
                <c:pt idx="249">
                  <c:v>0.29313770422151397</c:v>
                </c:pt>
                <c:pt idx="250">
                  <c:v>0.22213063212704329</c:v>
                </c:pt>
                <c:pt idx="251">
                  <c:v>0.26763570440344359</c:v>
                </c:pt>
                <c:pt idx="252">
                  <c:v>0.13765490073595879</c:v>
                </c:pt>
                <c:pt idx="253">
                  <c:v>0.33387986820309212</c:v>
                </c:pt>
                <c:pt idx="254">
                  <c:v>0.39434195761913438</c:v>
                </c:pt>
                <c:pt idx="255">
                  <c:v>0.29330498128172278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6D-42DB-B79F-2C8D86B76D99}"/>
            </c:ext>
          </c:extLst>
        </c:ser>
        <c:ser>
          <c:idx val="1"/>
          <c:order val="2"/>
          <c:tx>
            <c:strRef>
              <c:f>Graph!$G$1</c:f>
              <c:strCache>
                <c:ptCount val="1"/>
                <c:pt idx="0">
                  <c:v>training 20th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Graph!$A$22:$A$277</c:f>
              <c:numCache>
                <c:formatCode>m/d/yyyy</c:formatCode>
                <c:ptCount val="256"/>
                <c:pt idx="0">
                  <c:v>45427</c:v>
                </c:pt>
                <c:pt idx="1">
                  <c:v>45428</c:v>
                </c:pt>
                <c:pt idx="2">
                  <c:v>45429</c:v>
                </c:pt>
                <c:pt idx="3">
                  <c:v>45432</c:v>
                </c:pt>
                <c:pt idx="4">
                  <c:v>45433</c:v>
                </c:pt>
                <c:pt idx="5">
                  <c:v>45434</c:v>
                </c:pt>
                <c:pt idx="6">
                  <c:v>45435</c:v>
                </c:pt>
                <c:pt idx="7">
                  <c:v>45436</c:v>
                </c:pt>
                <c:pt idx="8">
                  <c:v>45440</c:v>
                </c:pt>
                <c:pt idx="9">
                  <c:v>45441</c:v>
                </c:pt>
                <c:pt idx="10">
                  <c:v>45442</c:v>
                </c:pt>
                <c:pt idx="11">
                  <c:v>45443</c:v>
                </c:pt>
                <c:pt idx="12">
                  <c:v>45446</c:v>
                </c:pt>
                <c:pt idx="13">
                  <c:v>45447</c:v>
                </c:pt>
                <c:pt idx="14">
                  <c:v>45448</c:v>
                </c:pt>
                <c:pt idx="15">
                  <c:v>45449</c:v>
                </c:pt>
                <c:pt idx="16">
                  <c:v>45450</c:v>
                </c:pt>
                <c:pt idx="17">
                  <c:v>45453</c:v>
                </c:pt>
                <c:pt idx="18">
                  <c:v>45454</c:v>
                </c:pt>
                <c:pt idx="19">
                  <c:v>45455</c:v>
                </c:pt>
                <c:pt idx="20">
                  <c:v>45456</c:v>
                </c:pt>
                <c:pt idx="21">
                  <c:v>45457</c:v>
                </c:pt>
                <c:pt idx="22">
                  <c:v>45460</c:v>
                </c:pt>
                <c:pt idx="23">
                  <c:v>45461</c:v>
                </c:pt>
                <c:pt idx="24">
                  <c:v>45463</c:v>
                </c:pt>
                <c:pt idx="25">
                  <c:v>45464</c:v>
                </c:pt>
                <c:pt idx="26">
                  <c:v>45467</c:v>
                </c:pt>
                <c:pt idx="27">
                  <c:v>45468</c:v>
                </c:pt>
                <c:pt idx="28">
                  <c:v>45469</c:v>
                </c:pt>
                <c:pt idx="29">
                  <c:v>45470</c:v>
                </c:pt>
                <c:pt idx="30">
                  <c:v>45471</c:v>
                </c:pt>
                <c:pt idx="31">
                  <c:v>45474</c:v>
                </c:pt>
                <c:pt idx="32">
                  <c:v>45475</c:v>
                </c:pt>
                <c:pt idx="33">
                  <c:v>45476</c:v>
                </c:pt>
                <c:pt idx="34">
                  <c:v>45478</c:v>
                </c:pt>
                <c:pt idx="35">
                  <c:v>45481</c:v>
                </c:pt>
                <c:pt idx="36">
                  <c:v>45482</c:v>
                </c:pt>
                <c:pt idx="37">
                  <c:v>45483</c:v>
                </c:pt>
                <c:pt idx="38">
                  <c:v>45484</c:v>
                </c:pt>
                <c:pt idx="39">
                  <c:v>45485</c:v>
                </c:pt>
                <c:pt idx="40">
                  <c:v>45488</c:v>
                </c:pt>
                <c:pt idx="41">
                  <c:v>45489</c:v>
                </c:pt>
                <c:pt idx="42">
                  <c:v>45490</c:v>
                </c:pt>
                <c:pt idx="43">
                  <c:v>45491</c:v>
                </c:pt>
                <c:pt idx="44">
                  <c:v>45492</c:v>
                </c:pt>
                <c:pt idx="45">
                  <c:v>45495</c:v>
                </c:pt>
                <c:pt idx="46">
                  <c:v>45496</c:v>
                </c:pt>
                <c:pt idx="47">
                  <c:v>45497</c:v>
                </c:pt>
                <c:pt idx="48">
                  <c:v>45498</c:v>
                </c:pt>
                <c:pt idx="49">
                  <c:v>45499</c:v>
                </c:pt>
                <c:pt idx="50">
                  <c:v>45502</c:v>
                </c:pt>
                <c:pt idx="51">
                  <c:v>45503</c:v>
                </c:pt>
                <c:pt idx="52">
                  <c:v>45504</c:v>
                </c:pt>
                <c:pt idx="53">
                  <c:v>45505</c:v>
                </c:pt>
                <c:pt idx="54">
                  <c:v>45506</c:v>
                </c:pt>
                <c:pt idx="55">
                  <c:v>45509</c:v>
                </c:pt>
                <c:pt idx="56">
                  <c:v>45510</c:v>
                </c:pt>
                <c:pt idx="57">
                  <c:v>45511</c:v>
                </c:pt>
                <c:pt idx="58">
                  <c:v>45512</c:v>
                </c:pt>
                <c:pt idx="59">
                  <c:v>45513</c:v>
                </c:pt>
                <c:pt idx="60">
                  <c:v>45516</c:v>
                </c:pt>
                <c:pt idx="61">
                  <c:v>45517</c:v>
                </c:pt>
                <c:pt idx="62">
                  <c:v>45518</c:v>
                </c:pt>
                <c:pt idx="63">
                  <c:v>45519</c:v>
                </c:pt>
                <c:pt idx="64">
                  <c:v>45520</c:v>
                </c:pt>
                <c:pt idx="65">
                  <c:v>45523</c:v>
                </c:pt>
                <c:pt idx="66">
                  <c:v>45524</c:v>
                </c:pt>
                <c:pt idx="67">
                  <c:v>45525</c:v>
                </c:pt>
                <c:pt idx="68">
                  <c:v>45526</c:v>
                </c:pt>
                <c:pt idx="69">
                  <c:v>45527</c:v>
                </c:pt>
                <c:pt idx="70">
                  <c:v>45530</c:v>
                </c:pt>
                <c:pt idx="71">
                  <c:v>45531</c:v>
                </c:pt>
                <c:pt idx="72">
                  <c:v>45532</c:v>
                </c:pt>
                <c:pt idx="73">
                  <c:v>45533</c:v>
                </c:pt>
                <c:pt idx="74">
                  <c:v>45534</c:v>
                </c:pt>
                <c:pt idx="75">
                  <c:v>45538</c:v>
                </c:pt>
                <c:pt idx="76">
                  <c:v>45539</c:v>
                </c:pt>
                <c:pt idx="77">
                  <c:v>45540</c:v>
                </c:pt>
                <c:pt idx="78">
                  <c:v>45541</c:v>
                </c:pt>
                <c:pt idx="79">
                  <c:v>45544</c:v>
                </c:pt>
                <c:pt idx="80">
                  <c:v>45545</c:v>
                </c:pt>
                <c:pt idx="81">
                  <c:v>45546</c:v>
                </c:pt>
                <c:pt idx="82">
                  <c:v>45547</c:v>
                </c:pt>
                <c:pt idx="83">
                  <c:v>45548</c:v>
                </c:pt>
                <c:pt idx="84">
                  <c:v>45551</c:v>
                </c:pt>
                <c:pt idx="85">
                  <c:v>45552</c:v>
                </c:pt>
                <c:pt idx="86">
                  <c:v>45553</c:v>
                </c:pt>
                <c:pt idx="87">
                  <c:v>45554</c:v>
                </c:pt>
                <c:pt idx="88">
                  <c:v>45555</c:v>
                </c:pt>
                <c:pt idx="89">
                  <c:v>45558</c:v>
                </c:pt>
                <c:pt idx="90">
                  <c:v>45559</c:v>
                </c:pt>
                <c:pt idx="91">
                  <c:v>45560</c:v>
                </c:pt>
                <c:pt idx="92">
                  <c:v>45561</c:v>
                </c:pt>
                <c:pt idx="93">
                  <c:v>45562</c:v>
                </c:pt>
                <c:pt idx="94">
                  <c:v>45565</c:v>
                </c:pt>
                <c:pt idx="95">
                  <c:v>45566</c:v>
                </c:pt>
                <c:pt idx="96">
                  <c:v>45567</c:v>
                </c:pt>
                <c:pt idx="97">
                  <c:v>45568</c:v>
                </c:pt>
                <c:pt idx="98">
                  <c:v>45569</c:v>
                </c:pt>
                <c:pt idx="99">
                  <c:v>45572</c:v>
                </c:pt>
                <c:pt idx="100">
                  <c:v>45573</c:v>
                </c:pt>
                <c:pt idx="101">
                  <c:v>45574</c:v>
                </c:pt>
                <c:pt idx="102">
                  <c:v>45575</c:v>
                </c:pt>
                <c:pt idx="103">
                  <c:v>45576</c:v>
                </c:pt>
                <c:pt idx="104">
                  <c:v>45579</c:v>
                </c:pt>
                <c:pt idx="105">
                  <c:v>45580</c:v>
                </c:pt>
                <c:pt idx="106">
                  <c:v>45581</c:v>
                </c:pt>
                <c:pt idx="107">
                  <c:v>45582</c:v>
                </c:pt>
                <c:pt idx="108">
                  <c:v>45583</c:v>
                </c:pt>
                <c:pt idx="109">
                  <c:v>45586</c:v>
                </c:pt>
                <c:pt idx="110">
                  <c:v>45587</c:v>
                </c:pt>
                <c:pt idx="111">
                  <c:v>45588</c:v>
                </c:pt>
                <c:pt idx="112">
                  <c:v>45589</c:v>
                </c:pt>
                <c:pt idx="113">
                  <c:v>45590</c:v>
                </c:pt>
                <c:pt idx="114">
                  <c:v>45593</c:v>
                </c:pt>
                <c:pt idx="115">
                  <c:v>45594</c:v>
                </c:pt>
                <c:pt idx="116">
                  <c:v>45595</c:v>
                </c:pt>
                <c:pt idx="117">
                  <c:v>45596</c:v>
                </c:pt>
                <c:pt idx="118">
                  <c:v>45597</c:v>
                </c:pt>
                <c:pt idx="119">
                  <c:v>45600</c:v>
                </c:pt>
                <c:pt idx="120">
                  <c:v>45601</c:v>
                </c:pt>
                <c:pt idx="121">
                  <c:v>45602</c:v>
                </c:pt>
                <c:pt idx="122">
                  <c:v>45603</c:v>
                </c:pt>
                <c:pt idx="123">
                  <c:v>45604</c:v>
                </c:pt>
                <c:pt idx="124">
                  <c:v>45607</c:v>
                </c:pt>
                <c:pt idx="125">
                  <c:v>45608</c:v>
                </c:pt>
                <c:pt idx="126">
                  <c:v>45609</c:v>
                </c:pt>
                <c:pt idx="127">
                  <c:v>45610</c:v>
                </c:pt>
                <c:pt idx="128">
                  <c:v>45611</c:v>
                </c:pt>
                <c:pt idx="129">
                  <c:v>45614</c:v>
                </c:pt>
                <c:pt idx="130">
                  <c:v>45615</c:v>
                </c:pt>
                <c:pt idx="131">
                  <c:v>45616</c:v>
                </c:pt>
                <c:pt idx="132">
                  <c:v>45617</c:v>
                </c:pt>
                <c:pt idx="133">
                  <c:v>45618</c:v>
                </c:pt>
                <c:pt idx="134">
                  <c:v>45621</c:v>
                </c:pt>
                <c:pt idx="135">
                  <c:v>45622</c:v>
                </c:pt>
                <c:pt idx="136">
                  <c:v>45623</c:v>
                </c:pt>
                <c:pt idx="137">
                  <c:v>45625</c:v>
                </c:pt>
                <c:pt idx="138">
                  <c:v>45628</c:v>
                </c:pt>
                <c:pt idx="139">
                  <c:v>45629</c:v>
                </c:pt>
                <c:pt idx="140">
                  <c:v>45630</c:v>
                </c:pt>
                <c:pt idx="141">
                  <c:v>45631</c:v>
                </c:pt>
                <c:pt idx="142">
                  <c:v>45632</c:v>
                </c:pt>
                <c:pt idx="143">
                  <c:v>45635</c:v>
                </c:pt>
                <c:pt idx="144">
                  <c:v>45636</c:v>
                </c:pt>
                <c:pt idx="145">
                  <c:v>45637</c:v>
                </c:pt>
                <c:pt idx="146">
                  <c:v>45638</c:v>
                </c:pt>
                <c:pt idx="147">
                  <c:v>45639</c:v>
                </c:pt>
                <c:pt idx="148">
                  <c:v>45642</c:v>
                </c:pt>
                <c:pt idx="149">
                  <c:v>45643</c:v>
                </c:pt>
                <c:pt idx="150">
                  <c:v>45644</c:v>
                </c:pt>
                <c:pt idx="151">
                  <c:v>45645</c:v>
                </c:pt>
                <c:pt idx="152">
                  <c:v>45646</c:v>
                </c:pt>
                <c:pt idx="153">
                  <c:v>45649</c:v>
                </c:pt>
                <c:pt idx="154">
                  <c:v>45650</c:v>
                </c:pt>
                <c:pt idx="155">
                  <c:v>45652</c:v>
                </c:pt>
                <c:pt idx="156">
                  <c:v>45653</c:v>
                </c:pt>
                <c:pt idx="157">
                  <c:v>45656</c:v>
                </c:pt>
                <c:pt idx="158">
                  <c:v>45657</c:v>
                </c:pt>
                <c:pt idx="159">
                  <c:v>45659</c:v>
                </c:pt>
                <c:pt idx="160">
                  <c:v>45660</c:v>
                </c:pt>
                <c:pt idx="161">
                  <c:v>45663</c:v>
                </c:pt>
                <c:pt idx="162">
                  <c:v>45664</c:v>
                </c:pt>
                <c:pt idx="163">
                  <c:v>45665</c:v>
                </c:pt>
                <c:pt idx="164">
                  <c:v>45667</c:v>
                </c:pt>
                <c:pt idx="165">
                  <c:v>45670</c:v>
                </c:pt>
                <c:pt idx="166">
                  <c:v>45671</c:v>
                </c:pt>
                <c:pt idx="167">
                  <c:v>45672</c:v>
                </c:pt>
                <c:pt idx="168">
                  <c:v>45673</c:v>
                </c:pt>
                <c:pt idx="169">
                  <c:v>45674</c:v>
                </c:pt>
                <c:pt idx="170">
                  <c:v>45678</c:v>
                </c:pt>
                <c:pt idx="171">
                  <c:v>45679</c:v>
                </c:pt>
                <c:pt idx="172">
                  <c:v>45680</c:v>
                </c:pt>
                <c:pt idx="173">
                  <c:v>45681</c:v>
                </c:pt>
                <c:pt idx="174">
                  <c:v>45684</c:v>
                </c:pt>
                <c:pt idx="175">
                  <c:v>45685</c:v>
                </c:pt>
                <c:pt idx="176">
                  <c:v>45686</c:v>
                </c:pt>
                <c:pt idx="177">
                  <c:v>45687</c:v>
                </c:pt>
                <c:pt idx="178">
                  <c:v>45688</c:v>
                </c:pt>
                <c:pt idx="179">
                  <c:v>45691</c:v>
                </c:pt>
                <c:pt idx="180">
                  <c:v>45692</c:v>
                </c:pt>
                <c:pt idx="181">
                  <c:v>45693</c:v>
                </c:pt>
                <c:pt idx="182">
                  <c:v>45694</c:v>
                </c:pt>
                <c:pt idx="183">
                  <c:v>45695</c:v>
                </c:pt>
                <c:pt idx="184">
                  <c:v>45698</c:v>
                </c:pt>
                <c:pt idx="185">
                  <c:v>45699</c:v>
                </c:pt>
                <c:pt idx="186">
                  <c:v>45700</c:v>
                </c:pt>
                <c:pt idx="187">
                  <c:v>45701</c:v>
                </c:pt>
                <c:pt idx="188">
                  <c:v>45702</c:v>
                </c:pt>
                <c:pt idx="189">
                  <c:v>45706</c:v>
                </c:pt>
                <c:pt idx="190">
                  <c:v>45707</c:v>
                </c:pt>
                <c:pt idx="191">
                  <c:v>45708</c:v>
                </c:pt>
                <c:pt idx="192">
                  <c:v>45709</c:v>
                </c:pt>
                <c:pt idx="193">
                  <c:v>45712</c:v>
                </c:pt>
                <c:pt idx="194">
                  <c:v>45713</c:v>
                </c:pt>
                <c:pt idx="195">
                  <c:v>45714</c:v>
                </c:pt>
                <c:pt idx="196">
                  <c:v>45715</c:v>
                </c:pt>
                <c:pt idx="197">
                  <c:v>45716</c:v>
                </c:pt>
                <c:pt idx="198">
                  <c:v>45719</c:v>
                </c:pt>
                <c:pt idx="199">
                  <c:v>45720</c:v>
                </c:pt>
                <c:pt idx="200">
                  <c:v>45721</c:v>
                </c:pt>
                <c:pt idx="201">
                  <c:v>45722</c:v>
                </c:pt>
                <c:pt idx="202">
                  <c:v>45723</c:v>
                </c:pt>
                <c:pt idx="203">
                  <c:v>45726</c:v>
                </c:pt>
                <c:pt idx="204">
                  <c:v>45727</c:v>
                </c:pt>
                <c:pt idx="205">
                  <c:v>45728</c:v>
                </c:pt>
                <c:pt idx="206">
                  <c:v>45729</c:v>
                </c:pt>
                <c:pt idx="207">
                  <c:v>45730</c:v>
                </c:pt>
                <c:pt idx="208">
                  <c:v>45733</c:v>
                </c:pt>
                <c:pt idx="209">
                  <c:v>45734</c:v>
                </c:pt>
                <c:pt idx="210">
                  <c:v>45735</c:v>
                </c:pt>
                <c:pt idx="211">
                  <c:v>45736</c:v>
                </c:pt>
                <c:pt idx="212">
                  <c:v>45737</c:v>
                </c:pt>
                <c:pt idx="213">
                  <c:v>45740</c:v>
                </c:pt>
                <c:pt idx="214">
                  <c:v>45741</c:v>
                </c:pt>
                <c:pt idx="215">
                  <c:v>45742</c:v>
                </c:pt>
                <c:pt idx="216">
                  <c:v>45743</c:v>
                </c:pt>
                <c:pt idx="217">
                  <c:v>45744</c:v>
                </c:pt>
                <c:pt idx="218">
                  <c:v>45747</c:v>
                </c:pt>
                <c:pt idx="219">
                  <c:v>45748</c:v>
                </c:pt>
                <c:pt idx="220">
                  <c:v>45749</c:v>
                </c:pt>
                <c:pt idx="221">
                  <c:v>45750</c:v>
                </c:pt>
                <c:pt idx="222">
                  <c:v>45751</c:v>
                </c:pt>
                <c:pt idx="223">
                  <c:v>45754</c:v>
                </c:pt>
                <c:pt idx="224">
                  <c:v>45755</c:v>
                </c:pt>
                <c:pt idx="225">
                  <c:v>45756</c:v>
                </c:pt>
                <c:pt idx="226">
                  <c:v>45757</c:v>
                </c:pt>
                <c:pt idx="227">
                  <c:v>45758</c:v>
                </c:pt>
                <c:pt idx="228">
                  <c:v>45761</c:v>
                </c:pt>
                <c:pt idx="229">
                  <c:v>45762</c:v>
                </c:pt>
                <c:pt idx="230">
                  <c:v>45763</c:v>
                </c:pt>
                <c:pt idx="231">
                  <c:v>45764</c:v>
                </c:pt>
                <c:pt idx="232">
                  <c:v>45768</c:v>
                </c:pt>
                <c:pt idx="233">
                  <c:v>45769</c:v>
                </c:pt>
                <c:pt idx="234">
                  <c:v>45770</c:v>
                </c:pt>
                <c:pt idx="235">
                  <c:v>45771</c:v>
                </c:pt>
                <c:pt idx="236">
                  <c:v>45772</c:v>
                </c:pt>
                <c:pt idx="237">
                  <c:v>45775</c:v>
                </c:pt>
                <c:pt idx="238">
                  <c:v>45776</c:v>
                </c:pt>
                <c:pt idx="239">
                  <c:v>45777</c:v>
                </c:pt>
                <c:pt idx="240">
                  <c:v>45778</c:v>
                </c:pt>
                <c:pt idx="241">
                  <c:v>45779</c:v>
                </c:pt>
                <c:pt idx="242">
                  <c:v>45782</c:v>
                </c:pt>
                <c:pt idx="243">
                  <c:v>45783</c:v>
                </c:pt>
                <c:pt idx="244">
                  <c:v>45784</c:v>
                </c:pt>
                <c:pt idx="245">
                  <c:v>45785</c:v>
                </c:pt>
                <c:pt idx="246">
                  <c:v>45786</c:v>
                </c:pt>
                <c:pt idx="247">
                  <c:v>45789</c:v>
                </c:pt>
                <c:pt idx="248">
                  <c:v>45790</c:v>
                </c:pt>
                <c:pt idx="249">
                  <c:v>45791</c:v>
                </c:pt>
                <c:pt idx="250">
                  <c:v>45792</c:v>
                </c:pt>
                <c:pt idx="251">
                  <c:v>45793</c:v>
                </c:pt>
                <c:pt idx="252">
                  <c:v>45796</c:v>
                </c:pt>
                <c:pt idx="253">
                  <c:v>45797</c:v>
                </c:pt>
                <c:pt idx="254">
                  <c:v>45798</c:v>
                </c:pt>
                <c:pt idx="255">
                  <c:v>45799</c:v>
                </c:pt>
              </c:numCache>
            </c:numRef>
          </c:cat>
          <c:val>
            <c:numRef>
              <c:f>Graph!$G$22:$G$277</c:f>
              <c:numCache>
                <c:formatCode>General</c:formatCode>
                <c:ptCount val="256"/>
                <c:pt idx="0">
                  <c:v>-0.56339905103405385</c:v>
                </c:pt>
                <c:pt idx="1">
                  <c:v>-0.45790045056314455</c:v>
                </c:pt>
                <c:pt idx="2">
                  <c:v>-0.44432666397207043</c:v>
                </c:pt>
                <c:pt idx="3">
                  <c:v>-0.48348492640635499</c:v>
                </c:pt>
                <c:pt idx="4">
                  <c:v>-0.47703712177369084</c:v>
                </c:pt>
                <c:pt idx="5">
                  <c:v>-0.46417594697013687</c:v>
                </c:pt>
                <c:pt idx="6">
                  <c:v>-0.420673144887175</c:v>
                </c:pt>
                <c:pt idx="7">
                  <c:v>-0.357930300249933</c:v>
                </c:pt>
                <c:pt idx="8">
                  <c:v>-0.34221874625469084</c:v>
                </c:pt>
                <c:pt idx="9">
                  <c:v>-0.34503469098460471</c:v>
                </c:pt>
                <c:pt idx="10">
                  <c:v>-0.34713795596859143</c:v>
                </c:pt>
                <c:pt idx="11">
                  <c:v>-0.34354053052760847</c:v>
                </c:pt>
                <c:pt idx="12">
                  <c:v>-0.30360071942384437</c:v>
                </c:pt>
                <c:pt idx="13">
                  <c:v>-0.31283003432465506</c:v>
                </c:pt>
                <c:pt idx="14">
                  <c:v>-0.35127568497141937</c:v>
                </c:pt>
                <c:pt idx="15">
                  <c:v>-0.41252443711007203</c:v>
                </c:pt>
                <c:pt idx="16">
                  <c:v>-0.38541136634809448</c:v>
                </c:pt>
                <c:pt idx="17">
                  <c:v>-0.52219526900400126</c:v>
                </c:pt>
                <c:pt idx="18">
                  <c:v>-0.49223181905033186</c:v>
                </c:pt>
                <c:pt idx="19">
                  <c:v>-0.4252133036879826</c:v>
                </c:pt>
                <c:pt idx="20">
                  <c:v>-0.40308837952183291</c:v>
                </c:pt>
                <c:pt idx="21">
                  <c:v>-0.45436083846877295</c:v>
                </c:pt>
                <c:pt idx="22">
                  <c:v>-0.38377940008561495</c:v>
                </c:pt>
                <c:pt idx="23">
                  <c:v>-0.54764187108330931</c:v>
                </c:pt>
                <c:pt idx="24">
                  <c:v>-0.69322555145973463</c:v>
                </c:pt>
                <c:pt idx="25">
                  <c:v>-0.65831416870875115</c:v>
                </c:pt>
                <c:pt idx="26">
                  <c:v>-0.66127450643144625</c:v>
                </c:pt>
                <c:pt idx="27">
                  <c:v>-0.66280975649593599</c:v>
                </c:pt>
                <c:pt idx="28">
                  <c:v>-0.72990366001075002</c:v>
                </c:pt>
                <c:pt idx="29">
                  <c:v>-0.62027405364111043</c:v>
                </c:pt>
                <c:pt idx="30">
                  <c:v>-0.54769924084656563</c:v>
                </c:pt>
                <c:pt idx="31">
                  <c:v>-0.58415165299876404</c:v>
                </c:pt>
                <c:pt idx="32">
                  <c:v>-0.55789558701710573</c:v>
                </c:pt>
                <c:pt idx="33">
                  <c:v>-0.55016701976058224</c:v>
                </c:pt>
                <c:pt idx="34">
                  <c:v>-0.54101329688743571</c:v>
                </c:pt>
                <c:pt idx="35">
                  <c:v>-0.62734731091494023</c:v>
                </c:pt>
                <c:pt idx="36">
                  <c:v>-0.62531957000018235</c:v>
                </c:pt>
                <c:pt idx="37">
                  <c:v>-0.59122497823099018</c:v>
                </c:pt>
                <c:pt idx="38">
                  <c:v>-0.52292576820318126</c:v>
                </c:pt>
                <c:pt idx="39">
                  <c:v>-0.50779229587822605</c:v>
                </c:pt>
                <c:pt idx="40">
                  <c:v>-0.47413132482812431</c:v>
                </c:pt>
                <c:pt idx="41">
                  <c:v>-0.4426081891405832</c:v>
                </c:pt>
                <c:pt idx="42">
                  <c:v>-0.40538422711127303</c:v>
                </c:pt>
                <c:pt idx="43">
                  <c:v>-0.38027446159461809</c:v>
                </c:pt>
                <c:pt idx="44">
                  <c:v>-0.43996352799939209</c:v>
                </c:pt>
                <c:pt idx="45">
                  <c:v>-0.41200331533265622</c:v>
                </c:pt>
                <c:pt idx="46">
                  <c:v>-0.3277480626613461</c:v>
                </c:pt>
                <c:pt idx="47">
                  <c:v>-0.31047682293222711</c:v>
                </c:pt>
                <c:pt idx="48">
                  <c:v>-0.26470172332785902</c:v>
                </c:pt>
                <c:pt idx="49">
                  <c:v>-0.2609697677696432</c:v>
                </c:pt>
                <c:pt idx="50">
                  <c:v>-0.23443477867795048</c:v>
                </c:pt>
                <c:pt idx="51">
                  <c:v>-0.24067918426983512</c:v>
                </c:pt>
                <c:pt idx="52">
                  <c:v>-0.25975033020349614</c:v>
                </c:pt>
                <c:pt idx="53">
                  <c:v>-0.18903436170308771</c:v>
                </c:pt>
                <c:pt idx="54">
                  <c:v>-0.24017229053280559</c:v>
                </c:pt>
                <c:pt idx="55">
                  <c:v>-0.3219517786835302</c:v>
                </c:pt>
                <c:pt idx="56">
                  <c:v>-0.32035765848788422</c:v>
                </c:pt>
                <c:pt idx="57">
                  <c:v>-0.19477187355794351</c:v>
                </c:pt>
                <c:pt idx="58">
                  <c:v>-0.19317768540389063</c:v>
                </c:pt>
                <c:pt idx="59">
                  <c:v>-0.18160720405814279</c:v>
                </c:pt>
                <c:pt idx="60">
                  <c:v>-0.12870619045376619</c:v>
                </c:pt>
                <c:pt idx="61">
                  <c:v>-0.11000972714960494</c:v>
                </c:pt>
                <c:pt idx="62">
                  <c:v>-6.9222842099490312E-2</c:v>
                </c:pt>
                <c:pt idx="63">
                  <c:v>-9.1144299266434747E-2</c:v>
                </c:pt>
                <c:pt idx="64">
                  <c:v>-8.384942068741752E-2</c:v>
                </c:pt>
                <c:pt idx="65">
                  <c:v>-1.0995684782845017E-2</c:v>
                </c:pt>
                <c:pt idx="66">
                  <c:v>7.7007785213181312E-3</c:v>
                </c:pt>
                <c:pt idx="67">
                  <c:v>-2.4909651583252201E-2</c:v>
                </c:pt>
                <c:pt idx="68">
                  <c:v>-1.6189549429188821E-2</c:v>
                </c:pt>
                <c:pt idx="69">
                  <c:v>3.1010705791824356E-2</c:v>
                </c:pt>
                <c:pt idx="70">
                  <c:v>-2.3690146058698069E-2</c:v>
                </c:pt>
                <c:pt idx="71">
                  <c:v>-2.8559153503755486E-3</c:v>
                </c:pt>
                <c:pt idx="72">
                  <c:v>3.0138076120026502E-3</c:v>
                </c:pt>
                <c:pt idx="73">
                  <c:v>5.3064442024696123E-2</c:v>
                </c:pt>
                <c:pt idx="74">
                  <c:v>8.8863180478963966E-2</c:v>
                </c:pt>
                <c:pt idx="75">
                  <c:v>0.12608714250827718</c:v>
                </c:pt>
                <c:pt idx="76">
                  <c:v>0.1269687188748036</c:v>
                </c:pt>
                <c:pt idx="77">
                  <c:v>0.1577792427748233</c:v>
                </c:pt>
                <c:pt idx="78">
                  <c:v>0.18645206722908653</c:v>
                </c:pt>
                <c:pt idx="79">
                  <c:v>0.19730993678731296</c:v>
                </c:pt>
                <c:pt idx="80">
                  <c:v>0.18465222898293537</c:v>
                </c:pt>
                <c:pt idx="81">
                  <c:v>0.20762422709542777</c:v>
                </c:pt>
                <c:pt idx="82">
                  <c:v>0.21278133827028262</c:v>
                </c:pt>
                <c:pt idx="83">
                  <c:v>0.20368655348671477</c:v>
                </c:pt>
                <c:pt idx="84">
                  <c:v>0.2138318792158222</c:v>
                </c:pt>
                <c:pt idx="85">
                  <c:v>0.26174474622435279</c:v>
                </c:pt>
                <c:pt idx="86">
                  <c:v>0.22984692790731115</c:v>
                </c:pt>
                <c:pt idx="87">
                  <c:v>0.23999225363641136</c:v>
                </c:pt>
                <c:pt idx="88">
                  <c:v>0.16320091208153237</c:v>
                </c:pt>
                <c:pt idx="89">
                  <c:v>7.5007985801514854E-2</c:v>
                </c:pt>
                <c:pt idx="90">
                  <c:v>4.8098314080327553E-2</c:v>
                </c:pt>
                <c:pt idx="91">
                  <c:v>0.17795970177697568</c:v>
                </c:pt>
                <c:pt idx="92">
                  <c:v>0.2066324582728391</c:v>
                </c:pt>
                <c:pt idx="93">
                  <c:v>-2.2913978411919833E-2</c:v>
                </c:pt>
                <c:pt idx="94">
                  <c:v>-4.5807549928298719E-2</c:v>
                </c:pt>
                <c:pt idx="95">
                  <c:v>0.10873500022726795</c:v>
                </c:pt>
                <c:pt idx="96">
                  <c:v>0.10080573258160103</c:v>
                </c:pt>
                <c:pt idx="97">
                  <c:v>3.0168122718884749E-2</c:v>
                </c:pt>
                <c:pt idx="98">
                  <c:v>0.13197862384908571</c:v>
                </c:pt>
                <c:pt idx="99">
                  <c:v>-1.9894826955830225E-2</c:v>
                </c:pt>
                <c:pt idx="100">
                  <c:v>-0.21847142454801133</c:v>
                </c:pt>
                <c:pt idx="101">
                  <c:v>-0.44249395899294036</c:v>
                </c:pt>
                <c:pt idx="102">
                  <c:v>-0.35275430411211228</c:v>
                </c:pt>
                <c:pt idx="103">
                  <c:v>-0.34678517608765369</c:v>
                </c:pt>
                <c:pt idx="104">
                  <c:v>-0.2064591183909294</c:v>
                </c:pt>
                <c:pt idx="105">
                  <c:v>-6.1522015345311154E-2</c:v>
                </c:pt>
                <c:pt idx="106">
                  <c:v>-6.8196171399189209E-2</c:v>
                </c:pt>
                <c:pt idx="107">
                  <c:v>6.9879576026355583E-2</c:v>
                </c:pt>
                <c:pt idx="108">
                  <c:v>0.21444583299022318</c:v>
                </c:pt>
                <c:pt idx="109">
                  <c:v>0.28989037756615149</c:v>
                </c:pt>
                <c:pt idx="110">
                  <c:v>0.32756724494584405</c:v>
                </c:pt>
                <c:pt idx="111">
                  <c:v>0.34529152594215401</c:v>
                </c:pt>
                <c:pt idx="112">
                  <c:v>0.26467755492934281</c:v>
                </c:pt>
                <c:pt idx="113">
                  <c:v>0.24392161490030734</c:v>
                </c:pt>
                <c:pt idx="114">
                  <c:v>0.15974478882506932</c:v>
                </c:pt>
                <c:pt idx="115">
                  <c:v>0.2872087026804469</c:v>
                </c:pt>
                <c:pt idx="116">
                  <c:v>0.27357874460982096</c:v>
                </c:pt>
                <c:pt idx="117">
                  <c:v>0.33192087811883458</c:v>
                </c:pt>
                <c:pt idx="118">
                  <c:v>0.2192401242099567</c:v>
                </c:pt>
                <c:pt idx="119">
                  <c:v>0.33031444266112769</c:v>
                </c:pt>
                <c:pt idx="120">
                  <c:v>0.3836684295742992</c:v>
                </c:pt>
                <c:pt idx="121">
                  <c:v>3.6930218638351053E-2</c:v>
                </c:pt>
                <c:pt idx="122">
                  <c:v>1.9772214488912088E-2</c:v>
                </c:pt>
                <c:pt idx="123">
                  <c:v>8.4064994779837587E-2</c:v>
                </c:pt>
                <c:pt idx="124">
                  <c:v>-8.898638919363322E-3</c:v>
                </c:pt>
                <c:pt idx="125">
                  <c:v>0.11628053737196004</c:v>
                </c:pt>
                <c:pt idx="126">
                  <c:v>0.13823507897998361</c:v>
                </c:pt>
                <c:pt idx="127">
                  <c:v>0.24122736447952081</c:v>
                </c:pt>
                <c:pt idx="128">
                  <c:v>0.29244365194691607</c:v>
                </c:pt>
                <c:pt idx="129">
                  <c:v>0.33582134566838157</c:v>
                </c:pt>
                <c:pt idx="130">
                  <c:v>0.3015261214684572</c:v>
                </c:pt>
                <c:pt idx="131">
                  <c:v>0.27506935509762714</c:v>
                </c:pt>
                <c:pt idx="132">
                  <c:v>0.23792381966439974</c:v>
                </c:pt>
                <c:pt idx="133">
                  <c:v>0.38035224126573591</c:v>
                </c:pt>
                <c:pt idx="134">
                  <c:v>0.4002142896662027</c:v>
                </c:pt>
                <c:pt idx="135">
                  <c:v>0.42577702849164284</c:v>
                </c:pt>
                <c:pt idx="136">
                  <c:v>0.46844211042558898</c:v>
                </c:pt>
                <c:pt idx="137">
                  <c:v>0.51373465454249079</c:v>
                </c:pt>
                <c:pt idx="138">
                  <c:v>0.56330273346773652</c:v>
                </c:pt>
                <c:pt idx="139">
                  <c:v>0.49671780936304649</c:v>
                </c:pt>
                <c:pt idx="140">
                  <c:v>0.55982517245918073</c:v>
                </c:pt>
                <c:pt idx="141">
                  <c:v>0.43491865688143022</c:v>
                </c:pt>
                <c:pt idx="142">
                  <c:v>0.49862734787094293</c:v>
                </c:pt>
                <c:pt idx="143">
                  <c:v>0.47875781631237152</c:v>
                </c:pt>
                <c:pt idx="144">
                  <c:v>0.57708791029598938</c:v>
                </c:pt>
                <c:pt idx="145">
                  <c:v>0.48550058419979863</c:v>
                </c:pt>
                <c:pt idx="146">
                  <c:v>0.53472107567229332</c:v>
                </c:pt>
                <c:pt idx="147">
                  <c:v>0.55732894678814349</c:v>
                </c:pt>
                <c:pt idx="148">
                  <c:v>0.5545338900759107</c:v>
                </c:pt>
                <c:pt idx="149">
                  <c:v>0.57351283742374215</c:v>
                </c:pt>
                <c:pt idx="150">
                  <c:v>0.60418509467030468</c:v>
                </c:pt>
                <c:pt idx="151">
                  <c:v>0.56630980062850544</c:v>
                </c:pt>
                <c:pt idx="152">
                  <c:v>0.60907875243342047</c:v>
                </c:pt>
                <c:pt idx="153">
                  <c:v>0.62805762287287292</c:v>
                </c:pt>
                <c:pt idx="154">
                  <c:v>0.70102351801260188</c:v>
                </c:pt>
                <c:pt idx="155">
                  <c:v>0.67682274318307667</c:v>
                </c:pt>
                <c:pt idx="156">
                  <c:v>0.68896435401632861</c:v>
                </c:pt>
                <c:pt idx="157">
                  <c:v>0.6229257048493424</c:v>
                </c:pt>
                <c:pt idx="158">
                  <c:v>0.62940472679612891</c:v>
                </c:pt>
                <c:pt idx="159">
                  <c:v>0.57902950735308645</c:v>
                </c:pt>
                <c:pt idx="160">
                  <c:v>0.6004277628491792</c:v>
                </c:pt>
                <c:pt idx="161">
                  <c:v>0.61900340244573937</c:v>
                </c:pt>
                <c:pt idx="162">
                  <c:v>0.57830549250463648</c:v>
                </c:pt>
                <c:pt idx="163">
                  <c:v>0.46502772284824229</c:v>
                </c:pt>
                <c:pt idx="164">
                  <c:v>0.51666759937709261</c:v>
                </c:pt>
                <c:pt idx="165">
                  <c:v>0.51266285013701007</c:v>
                </c:pt>
                <c:pt idx="166">
                  <c:v>0.57277034363858359</c:v>
                </c:pt>
                <c:pt idx="167">
                  <c:v>0.82679760799034407</c:v>
                </c:pt>
                <c:pt idx="168">
                  <c:v>0.9030728525745515</c:v>
                </c:pt>
                <c:pt idx="169">
                  <c:v>0.92162783357821754</c:v>
                </c:pt>
                <c:pt idx="170">
                  <c:v>0.91951748049509807</c:v>
                </c:pt>
                <c:pt idx="171">
                  <c:v>0.9380724614992324</c:v>
                </c:pt>
                <c:pt idx="172">
                  <c:v>0.98726900182483313</c:v>
                </c:pt>
                <c:pt idx="173">
                  <c:v>0.96663121797404372</c:v>
                </c:pt>
                <c:pt idx="174">
                  <c:v>0.83625380126466209</c:v>
                </c:pt>
                <c:pt idx="175">
                  <c:v>0.87618659222768214</c:v>
                </c:pt>
                <c:pt idx="176">
                  <c:v>0.82134419011828053</c:v>
                </c:pt>
                <c:pt idx="177">
                  <c:v>0.76365147677604361</c:v>
                </c:pt>
                <c:pt idx="178">
                  <c:v>0.78434415722639361</c:v>
                </c:pt>
                <c:pt idx="179">
                  <c:v>0.90052477845259826</c:v>
                </c:pt>
                <c:pt idx="180">
                  <c:v>0.94615832779716791</c:v>
                </c:pt>
                <c:pt idx="181">
                  <c:v>0.9818155839518663</c:v>
                </c:pt>
                <c:pt idx="182">
                  <c:v>0.98184306623130668</c:v>
                </c:pt>
                <c:pt idx="183">
                  <c:v>1.0239136925568981</c:v>
                </c:pt>
                <c:pt idx="184">
                  <c:v>1.036055303389688</c:v>
                </c:pt>
                <c:pt idx="185">
                  <c:v>1.0389331648608131</c:v>
                </c:pt>
                <c:pt idx="186">
                  <c:v>1.0282717421601177</c:v>
                </c:pt>
                <c:pt idx="187">
                  <c:v>1.0218858542677631</c:v>
                </c:pt>
                <c:pt idx="188">
                  <c:v>1.076783152976732</c:v>
                </c:pt>
                <c:pt idx="189">
                  <c:v>0.9756221399721543</c:v>
                </c:pt>
                <c:pt idx="190">
                  <c:v>0.97636216607980875</c:v>
                </c:pt>
                <c:pt idx="191">
                  <c:v>1.0191454041929164</c:v>
                </c:pt>
                <c:pt idx="192">
                  <c:v>0.99494462936292871</c:v>
                </c:pt>
                <c:pt idx="193">
                  <c:v>1.0732754289198423</c:v>
                </c:pt>
                <c:pt idx="194">
                  <c:v>1.081059360472151</c:v>
                </c:pt>
                <c:pt idx="195">
                  <c:v>1.0674653461492389</c:v>
                </c:pt>
                <c:pt idx="196">
                  <c:v>0.49098810092633222</c:v>
                </c:pt>
                <c:pt idx="197">
                  <c:v>0.58105943442431851</c:v>
                </c:pt>
                <c:pt idx="198">
                  <c:v>0.80191531044641629</c:v>
                </c:pt>
                <c:pt idx="199">
                  <c:v>0.88513415373794646</c:v>
                </c:pt>
                <c:pt idx="200">
                  <c:v>1.03462439818231</c:v>
                </c:pt>
                <c:pt idx="201">
                  <c:v>0.97247383473767668</c:v>
                </c:pt>
                <c:pt idx="202">
                  <c:v>0.85616593073607317</c:v>
                </c:pt>
                <c:pt idx="203">
                  <c:v>0.76029646401770212</c:v>
                </c:pt>
                <c:pt idx="204">
                  <c:v>0.77131625096760192</c:v>
                </c:pt>
                <c:pt idx="205">
                  <c:v>0.73744258263718421</c:v>
                </c:pt>
                <c:pt idx="206">
                  <c:v>0.87316671406820112</c:v>
                </c:pt>
                <c:pt idx="207">
                  <c:v>0.88703681224959974</c:v>
                </c:pt>
                <c:pt idx="208">
                  <c:v>0.76765176817044578</c:v>
                </c:pt>
                <c:pt idx="209">
                  <c:v>0.78365970171531374</c:v>
                </c:pt>
                <c:pt idx="210">
                  <c:v>0.67732396576505849</c:v>
                </c:pt>
                <c:pt idx="211">
                  <c:v>0.6988936015576579</c:v>
                </c:pt>
                <c:pt idx="212">
                  <c:v>0.73405826988047695</c:v>
                </c:pt>
                <c:pt idx="213">
                  <c:v>0.92607723743907178</c:v>
                </c:pt>
                <c:pt idx="214">
                  <c:v>0.89932955106886991</c:v>
                </c:pt>
                <c:pt idx="215">
                  <c:v>0.9516799382349117</c:v>
                </c:pt>
                <c:pt idx="216">
                  <c:v>1.0239829797436422</c:v>
                </c:pt>
                <c:pt idx="217">
                  <c:v>1.0285894644810831</c:v>
                </c:pt>
                <c:pt idx="218">
                  <c:v>1.041747086793565</c:v>
                </c:pt>
                <c:pt idx="219">
                  <c:v>1.0613180792742021</c:v>
                </c:pt>
                <c:pt idx="220">
                  <c:v>0.85143337693186316</c:v>
                </c:pt>
                <c:pt idx="221">
                  <c:v>0.9650669507001306</c:v>
                </c:pt>
                <c:pt idx="222">
                  <c:v>0.96183490964912211</c:v>
                </c:pt>
                <c:pt idx="223">
                  <c:v>1.0205985990276565</c:v>
                </c:pt>
                <c:pt idx="224">
                  <c:v>0.98601231890969099</c:v>
                </c:pt>
                <c:pt idx="225">
                  <c:v>0.83741073521121012</c:v>
                </c:pt>
                <c:pt idx="226">
                  <c:v>0.94534368650927592</c:v>
                </c:pt>
                <c:pt idx="227">
                  <c:v>1.0554142013381234</c:v>
                </c:pt>
                <c:pt idx="228">
                  <c:v>1.0821111757808073</c:v>
                </c:pt>
                <c:pt idx="229">
                  <c:v>1.0154580448084065</c:v>
                </c:pt>
                <c:pt idx="230">
                  <c:v>1.0749344139346775</c:v>
                </c:pt>
                <c:pt idx="231">
                  <c:v>1.0674267701169435</c:v>
                </c:pt>
                <c:pt idx="232">
                  <c:v>1.0841473834058939</c:v>
                </c:pt>
                <c:pt idx="233">
                  <c:v>1.1478992873404947</c:v>
                </c:pt>
                <c:pt idx="234">
                  <c:v>1.1788717965933275</c:v>
                </c:pt>
                <c:pt idx="235">
                  <c:v>1.144998128261091</c:v>
                </c:pt>
                <c:pt idx="236">
                  <c:v>1.1581557505726563</c:v>
                </c:pt>
                <c:pt idx="237">
                  <c:v>1.1378214343733297</c:v>
                </c:pt>
                <c:pt idx="238">
                  <c:v>0.96356650590442938</c:v>
                </c:pt>
                <c:pt idx="239">
                  <c:v>0.91615348544654696</c:v>
                </c:pt>
                <c:pt idx="240">
                  <c:v>0.87759004197244228</c:v>
                </c:pt>
                <c:pt idx="241">
                  <c:v>0.87047791205806413</c:v>
                </c:pt>
                <c:pt idx="242">
                  <c:v>0.76820553359629962</c:v>
                </c:pt>
                <c:pt idx="243">
                  <c:v>0.80827033557163119</c:v>
                </c:pt>
                <c:pt idx="244">
                  <c:v>0.66083702561359625</c:v>
                </c:pt>
                <c:pt idx="245">
                  <c:v>0.61098342617646706</c:v>
                </c:pt>
                <c:pt idx="246">
                  <c:v>0.65427399798823194</c:v>
                </c:pt>
                <c:pt idx="247">
                  <c:v>0.515308381912152</c:v>
                </c:pt>
                <c:pt idx="248">
                  <c:v>0.55537318388742651</c:v>
                </c:pt>
                <c:pt idx="249">
                  <c:v>0.31864528289736332</c:v>
                </c:pt>
                <c:pt idx="250">
                  <c:v>0.23937817427976144</c:v>
                </c:pt>
                <c:pt idx="251">
                  <c:v>0.26141912617580471</c:v>
                </c:pt>
                <c:pt idx="252">
                  <c:v>0.1576549007363402</c:v>
                </c:pt>
                <c:pt idx="253">
                  <c:v>0.28628476243598949</c:v>
                </c:pt>
                <c:pt idx="254">
                  <c:v>0.34918953492789145</c:v>
                </c:pt>
                <c:pt idx="255">
                  <c:v>0.31330498128433432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6D-42DB-B79F-2C8D86B76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30th</a:t>
            </a:r>
            <a:endParaRPr lang="zh-TW" altLang="en-US" sz="1600"/>
          </a:p>
        </c:rich>
      </c:tx>
      <c:layout>
        <c:manualLayout>
          <c:xMode val="edge"/>
          <c:yMode val="edge"/>
          <c:x val="0.42135998584904161"/>
          <c:y val="1.55388493665573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Graph!$D$1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Graph!$A$32:$A$287</c:f>
              <c:numCache>
                <c:formatCode>m/d/yyyy</c:formatCode>
                <c:ptCount val="256"/>
                <c:pt idx="0">
                  <c:v>45442</c:v>
                </c:pt>
                <c:pt idx="1">
                  <c:v>45443</c:v>
                </c:pt>
                <c:pt idx="2">
                  <c:v>45446</c:v>
                </c:pt>
                <c:pt idx="3">
                  <c:v>45447</c:v>
                </c:pt>
                <c:pt idx="4">
                  <c:v>45448</c:v>
                </c:pt>
                <c:pt idx="5">
                  <c:v>45449</c:v>
                </c:pt>
                <c:pt idx="6">
                  <c:v>45450</c:v>
                </c:pt>
                <c:pt idx="7">
                  <c:v>45453</c:v>
                </c:pt>
                <c:pt idx="8">
                  <c:v>45454</c:v>
                </c:pt>
                <c:pt idx="9">
                  <c:v>45455</c:v>
                </c:pt>
                <c:pt idx="10">
                  <c:v>45456</c:v>
                </c:pt>
                <c:pt idx="11">
                  <c:v>45457</c:v>
                </c:pt>
                <c:pt idx="12">
                  <c:v>45460</c:v>
                </c:pt>
                <c:pt idx="13">
                  <c:v>45461</c:v>
                </c:pt>
                <c:pt idx="14">
                  <c:v>45463</c:v>
                </c:pt>
                <c:pt idx="15">
                  <c:v>45464</c:v>
                </c:pt>
                <c:pt idx="16">
                  <c:v>45467</c:v>
                </c:pt>
                <c:pt idx="17">
                  <c:v>45468</c:v>
                </c:pt>
                <c:pt idx="18">
                  <c:v>45469</c:v>
                </c:pt>
                <c:pt idx="19">
                  <c:v>45470</c:v>
                </c:pt>
                <c:pt idx="20">
                  <c:v>45471</c:v>
                </c:pt>
                <c:pt idx="21">
                  <c:v>45474</c:v>
                </c:pt>
                <c:pt idx="22">
                  <c:v>45475</c:v>
                </c:pt>
                <c:pt idx="23">
                  <c:v>45476</c:v>
                </c:pt>
                <c:pt idx="24">
                  <c:v>45478</c:v>
                </c:pt>
                <c:pt idx="25">
                  <c:v>45481</c:v>
                </c:pt>
                <c:pt idx="26">
                  <c:v>45482</c:v>
                </c:pt>
                <c:pt idx="27">
                  <c:v>45483</c:v>
                </c:pt>
                <c:pt idx="28">
                  <c:v>45484</c:v>
                </c:pt>
                <c:pt idx="29">
                  <c:v>45485</c:v>
                </c:pt>
                <c:pt idx="30">
                  <c:v>45488</c:v>
                </c:pt>
                <c:pt idx="31">
                  <c:v>45489</c:v>
                </c:pt>
                <c:pt idx="32">
                  <c:v>45490</c:v>
                </c:pt>
                <c:pt idx="33">
                  <c:v>45491</c:v>
                </c:pt>
                <c:pt idx="34">
                  <c:v>45492</c:v>
                </c:pt>
                <c:pt idx="35">
                  <c:v>45495</c:v>
                </c:pt>
                <c:pt idx="36">
                  <c:v>45496</c:v>
                </c:pt>
                <c:pt idx="37">
                  <c:v>45497</c:v>
                </c:pt>
                <c:pt idx="38">
                  <c:v>45498</c:v>
                </c:pt>
                <c:pt idx="39">
                  <c:v>45499</c:v>
                </c:pt>
                <c:pt idx="40">
                  <c:v>45502</c:v>
                </c:pt>
                <c:pt idx="41">
                  <c:v>45503</c:v>
                </c:pt>
                <c:pt idx="42">
                  <c:v>45504</c:v>
                </c:pt>
                <c:pt idx="43">
                  <c:v>45505</c:v>
                </c:pt>
                <c:pt idx="44">
                  <c:v>45506</c:v>
                </c:pt>
                <c:pt idx="45">
                  <c:v>45509</c:v>
                </c:pt>
                <c:pt idx="46">
                  <c:v>45510</c:v>
                </c:pt>
                <c:pt idx="47">
                  <c:v>45511</c:v>
                </c:pt>
                <c:pt idx="48">
                  <c:v>45512</c:v>
                </c:pt>
                <c:pt idx="49">
                  <c:v>45513</c:v>
                </c:pt>
                <c:pt idx="50">
                  <c:v>45516</c:v>
                </c:pt>
                <c:pt idx="51">
                  <c:v>45517</c:v>
                </c:pt>
                <c:pt idx="52">
                  <c:v>45518</c:v>
                </c:pt>
                <c:pt idx="53">
                  <c:v>45519</c:v>
                </c:pt>
                <c:pt idx="54">
                  <c:v>45520</c:v>
                </c:pt>
                <c:pt idx="55">
                  <c:v>45523</c:v>
                </c:pt>
                <c:pt idx="56">
                  <c:v>45524</c:v>
                </c:pt>
                <c:pt idx="57">
                  <c:v>45525</c:v>
                </c:pt>
                <c:pt idx="58">
                  <c:v>45526</c:v>
                </c:pt>
                <c:pt idx="59">
                  <c:v>45527</c:v>
                </c:pt>
                <c:pt idx="60">
                  <c:v>45530</c:v>
                </c:pt>
                <c:pt idx="61">
                  <c:v>45531</c:v>
                </c:pt>
                <c:pt idx="62">
                  <c:v>45532</c:v>
                </c:pt>
                <c:pt idx="63">
                  <c:v>45533</c:v>
                </c:pt>
                <c:pt idx="64">
                  <c:v>45534</c:v>
                </c:pt>
                <c:pt idx="65">
                  <c:v>45538</c:v>
                </c:pt>
                <c:pt idx="66">
                  <c:v>45539</c:v>
                </c:pt>
                <c:pt idx="67">
                  <c:v>45540</c:v>
                </c:pt>
                <c:pt idx="68">
                  <c:v>45541</c:v>
                </c:pt>
                <c:pt idx="69">
                  <c:v>45544</c:v>
                </c:pt>
                <c:pt idx="70">
                  <c:v>45545</c:v>
                </c:pt>
                <c:pt idx="71">
                  <c:v>45546</c:v>
                </c:pt>
                <c:pt idx="72">
                  <c:v>45547</c:v>
                </c:pt>
                <c:pt idx="73">
                  <c:v>45548</c:v>
                </c:pt>
                <c:pt idx="74">
                  <c:v>45551</c:v>
                </c:pt>
                <c:pt idx="75">
                  <c:v>45552</c:v>
                </c:pt>
                <c:pt idx="76">
                  <c:v>45553</c:v>
                </c:pt>
                <c:pt idx="77">
                  <c:v>45554</c:v>
                </c:pt>
                <c:pt idx="78">
                  <c:v>45555</c:v>
                </c:pt>
                <c:pt idx="79">
                  <c:v>45558</c:v>
                </c:pt>
                <c:pt idx="80">
                  <c:v>45559</c:v>
                </c:pt>
                <c:pt idx="81">
                  <c:v>45560</c:v>
                </c:pt>
                <c:pt idx="82">
                  <c:v>45561</c:v>
                </c:pt>
                <c:pt idx="83">
                  <c:v>45562</c:v>
                </c:pt>
                <c:pt idx="84">
                  <c:v>45565</c:v>
                </c:pt>
                <c:pt idx="85">
                  <c:v>45566</c:v>
                </c:pt>
                <c:pt idx="86">
                  <c:v>45567</c:v>
                </c:pt>
                <c:pt idx="87">
                  <c:v>45568</c:v>
                </c:pt>
                <c:pt idx="88">
                  <c:v>45569</c:v>
                </c:pt>
                <c:pt idx="89">
                  <c:v>45572</c:v>
                </c:pt>
                <c:pt idx="90">
                  <c:v>45573</c:v>
                </c:pt>
                <c:pt idx="91">
                  <c:v>45574</c:v>
                </c:pt>
                <c:pt idx="92">
                  <c:v>45575</c:v>
                </c:pt>
                <c:pt idx="93">
                  <c:v>45576</c:v>
                </c:pt>
                <c:pt idx="94">
                  <c:v>45579</c:v>
                </c:pt>
                <c:pt idx="95">
                  <c:v>45580</c:v>
                </c:pt>
                <c:pt idx="96">
                  <c:v>45581</c:v>
                </c:pt>
                <c:pt idx="97">
                  <c:v>45582</c:v>
                </c:pt>
                <c:pt idx="98">
                  <c:v>45583</c:v>
                </c:pt>
                <c:pt idx="99">
                  <c:v>45586</c:v>
                </c:pt>
                <c:pt idx="100">
                  <c:v>45587</c:v>
                </c:pt>
                <c:pt idx="101">
                  <c:v>45588</c:v>
                </c:pt>
                <c:pt idx="102">
                  <c:v>45589</c:v>
                </c:pt>
                <c:pt idx="103">
                  <c:v>45590</c:v>
                </c:pt>
                <c:pt idx="104">
                  <c:v>45593</c:v>
                </c:pt>
                <c:pt idx="105">
                  <c:v>45594</c:v>
                </c:pt>
                <c:pt idx="106">
                  <c:v>45595</c:v>
                </c:pt>
                <c:pt idx="107">
                  <c:v>45596</c:v>
                </c:pt>
                <c:pt idx="108">
                  <c:v>45597</c:v>
                </c:pt>
                <c:pt idx="109">
                  <c:v>45600</c:v>
                </c:pt>
                <c:pt idx="110">
                  <c:v>45601</c:v>
                </c:pt>
                <c:pt idx="111">
                  <c:v>45602</c:v>
                </c:pt>
                <c:pt idx="112">
                  <c:v>45603</c:v>
                </c:pt>
                <c:pt idx="113">
                  <c:v>45604</c:v>
                </c:pt>
                <c:pt idx="114">
                  <c:v>45607</c:v>
                </c:pt>
                <c:pt idx="115">
                  <c:v>45608</c:v>
                </c:pt>
                <c:pt idx="116">
                  <c:v>45609</c:v>
                </c:pt>
                <c:pt idx="117">
                  <c:v>45610</c:v>
                </c:pt>
                <c:pt idx="118">
                  <c:v>45611</c:v>
                </c:pt>
                <c:pt idx="119">
                  <c:v>45614</c:v>
                </c:pt>
                <c:pt idx="120">
                  <c:v>45615</c:v>
                </c:pt>
                <c:pt idx="121">
                  <c:v>45616</c:v>
                </c:pt>
                <c:pt idx="122">
                  <c:v>45617</c:v>
                </c:pt>
                <c:pt idx="123">
                  <c:v>45618</c:v>
                </c:pt>
                <c:pt idx="124">
                  <c:v>45621</c:v>
                </c:pt>
                <c:pt idx="125">
                  <c:v>45622</c:v>
                </c:pt>
                <c:pt idx="126">
                  <c:v>45623</c:v>
                </c:pt>
                <c:pt idx="127">
                  <c:v>45625</c:v>
                </c:pt>
                <c:pt idx="128">
                  <c:v>45628</c:v>
                </c:pt>
                <c:pt idx="129">
                  <c:v>45629</c:v>
                </c:pt>
                <c:pt idx="130">
                  <c:v>45630</c:v>
                </c:pt>
                <c:pt idx="131">
                  <c:v>45631</c:v>
                </c:pt>
                <c:pt idx="132">
                  <c:v>45632</c:v>
                </c:pt>
                <c:pt idx="133">
                  <c:v>45635</c:v>
                </c:pt>
                <c:pt idx="134">
                  <c:v>45636</c:v>
                </c:pt>
                <c:pt idx="135">
                  <c:v>45637</c:v>
                </c:pt>
                <c:pt idx="136">
                  <c:v>45638</c:v>
                </c:pt>
                <c:pt idx="137">
                  <c:v>45639</c:v>
                </c:pt>
                <c:pt idx="138">
                  <c:v>45642</c:v>
                </c:pt>
                <c:pt idx="139">
                  <c:v>45643</c:v>
                </c:pt>
                <c:pt idx="140">
                  <c:v>45644</c:v>
                </c:pt>
                <c:pt idx="141">
                  <c:v>45645</c:v>
                </c:pt>
                <c:pt idx="142">
                  <c:v>45646</c:v>
                </c:pt>
                <c:pt idx="143">
                  <c:v>45649</c:v>
                </c:pt>
                <c:pt idx="144">
                  <c:v>45650</c:v>
                </c:pt>
                <c:pt idx="145">
                  <c:v>45652</c:v>
                </c:pt>
                <c:pt idx="146">
                  <c:v>45653</c:v>
                </c:pt>
                <c:pt idx="147">
                  <c:v>45656</c:v>
                </c:pt>
                <c:pt idx="148">
                  <c:v>45657</c:v>
                </c:pt>
                <c:pt idx="149">
                  <c:v>45659</c:v>
                </c:pt>
                <c:pt idx="150">
                  <c:v>45660</c:v>
                </c:pt>
                <c:pt idx="151">
                  <c:v>45663</c:v>
                </c:pt>
                <c:pt idx="152">
                  <c:v>45664</c:v>
                </c:pt>
                <c:pt idx="153">
                  <c:v>45665</c:v>
                </c:pt>
                <c:pt idx="154">
                  <c:v>45667</c:v>
                </c:pt>
                <c:pt idx="155">
                  <c:v>45670</c:v>
                </c:pt>
                <c:pt idx="156">
                  <c:v>45671</c:v>
                </c:pt>
                <c:pt idx="157">
                  <c:v>45672</c:v>
                </c:pt>
                <c:pt idx="158">
                  <c:v>45673</c:v>
                </c:pt>
                <c:pt idx="159">
                  <c:v>45674</c:v>
                </c:pt>
                <c:pt idx="160">
                  <c:v>45678</c:v>
                </c:pt>
                <c:pt idx="161">
                  <c:v>45679</c:v>
                </c:pt>
                <c:pt idx="162">
                  <c:v>45680</c:v>
                </c:pt>
                <c:pt idx="163">
                  <c:v>45681</c:v>
                </c:pt>
                <c:pt idx="164">
                  <c:v>45684</c:v>
                </c:pt>
                <c:pt idx="165">
                  <c:v>45685</c:v>
                </c:pt>
                <c:pt idx="166">
                  <c:v>45686</c:v>
                </c:pt>
                <c:pt idx="167">
                  <c:v>45687</c:v>
                </c:pt>
                <c:pt idx="168">
                  <c:v>45688</c:v>
                </c:pt>
                <c:pt idx="169">
                  <c:v>45691</c:v>
                </c:pt>
                <c:pt idx="170">
                  <c:v>45692</c:v>
                </c:pt>
                <c:pt idx="171">
                  <c:v>45693</c:v>
                </c:pt>
                <c:pt idx="172">
                  <c:v>45694</c:v>
                </c:pt>
                <c:pt idx="173">
                  <c:v>45695</c:v>
                </c:pt>
                <c:pt idx="174">
                  <c:v>45698</c:v>
                </c:pt>
                <c:pt idx="175">
                  <c:v>45699</c:v>
                </c:pt>
                <c:pt idx="176">
                  <c:v>45700</c:v>
                </c:pt>
                <c:pt idx="177">
                  <c:v>45701</c:v>
                </c:pt>
                <c:pt idx="178">
                  <c:v>45702</c:v>
                </c:pt>
                <c:pt idx="179">
                  <c:v>45706</c:v>
                </c:pt>
                <c:pt idx="180">
                  <c:v>45707</c:v>
                </c:pt>
                <c:pt idx="181">
                  <c:v>45708</c:v>
                </c:pt>
                <c:pt idx="182">
                  <c:v>45709</c:v>
                </c:pt>
                <c:pt idx="183">
                  <c:v>45712</c:v>
                </c:pt>
                <c:pt idx="184">
                  <c:v>45713</c:v>
                </c:pt>
                <c:pt idx="185">
                  <c:v>45714</c:v>
                </c:pt>
                <c:pt idx="186">
                  <c:v>45715</c:v>
                </c:pt>
                <c:pt idx="187">
                  <c:v>45716</c:v>
                </c:pt>
                <c:pt idx="188">
                  <c:v>45719</c:v>
                </c:pt>
                <c:pt idx="189">
                  <c:v>45720</c:v>
                </c:pt>
                <c:pt idx="190">
                  <c:v>45721</c:v>
                </c:pt>
                <c:pt idx="191">
                  <c:v>45722</c:v>
                </c:pt>
                <c:pt idx="192">
                  <c:v>45723</c:v>
                </c:pt>
                <c:pt idx="193">
                  <c:v>45726</c:v>
                </c:pt>
                <c:pt idx="194">
                  <c:v>45727</c:v>
                </c:pt>
                <c:pt idx="195">
                  <c:v>45728</c:v>
                </c:pt>
                <c:pt idx="196">
                  <c:v>45729</c:v>
                </c:pt>
                <c:pt idx="197">
                  <c:v>45730</c:v>
                </c:pt>
                <c:pt idx="198">
                  <c:v>45733</c:v>
                </c:pt>
                <c:pt idx="199">
                  <c:v>45734</c:v>
                </c:pt>
                <c:pt idx="200">
                  <c:v>45735</c:v>
                </c:pt>
                <c:pt idx="201">
                  <c:v>45736</c:v>
                </c:pt>
                <c:pt idx="202">
                  <c:v>45737</c:v>
                </c:pt>
                <c:pt idx="203">
                  <c:v>45740</c:v>
                </c:pt>
                <c:pt idx="204">
                  <c:v>45741</c:v>
                </c:pt>
                <c:pt idx="205">
                  <c:v>45742</c:v>
                </c:pt>
                <c:pt idx="206">
                  <c:v>45743</c:v>
                </c:pt>
                <c:pt idx="207">
                  <c:v>45744</c:v>
                </c:pt>
                <c:pt idx="208">
                  <c:v>45747</c:v>
                </c:pt>
                <c:pt idx="209">
                  <c:v>45748</c:v>
                </c:pt>
                <c:pt idx="210">
                  <c:v>45749</c:v>
                </c:pt>
                <c:pt idx="211">
                  <c:v>45750</c:v>
                </c:pt>
                <c:pt idx="212">
                  <c:v>45751</c:v>
                </c:pt>
                <c:pt idx="213">
                  <c:v>45754</c:v>
                </c:pt>
                <c:pt idx="214">
                  <c:v>45755</c:v>
                </c:pt>
                <c:pt idx="215">
                  <c:v>45756</c:v>
                </c:pt>
                <c:pt idx="216">
                  <c:v>45757</c:v>
                </c:pt>
                <c:pt idx="217">
                  <c:v>45758</c:v>
                </c:pt>
                <c:pt idx="218">
                  <c:v>45761</c:v>
                </c:pt>
                <c:pt idx="219">
                  <c:v>45762</c:v>
                </c:pt>
                <c:pt idx="220">
                  <c:v>45763</c:v>
                </c:pt>
                <c:pt idx="221">
                  <c:v>45764</c:v>
                </c:pt>
                <c:pt idx="222">
                  <c:v>45768</c:v>
                </c:pt>
                <c:pt idx="223">
                  <c:v>45769</c:v>
                </c:pt>
                <c:pt idx="224">
                  <c:v>45770</c:v>
                </c:pt>
                <c:pt idx="225">
                  <c:v>45771</c:v>
                </c:pt>
                <c:pt idx="226">
                  <c:v>45772</c:v>
                </c:pt>
                <c:pt idx="227">
                  <c:v>45775</c:v>
                </c:pt>
                <c:pt idx="228">
                  <c:v>45776</c:v>
                </c:pt>
                <c:pt idx="229">
                  <c:v>45777</c:v>
                </c:pt>
                <c:pt idx="230">
                  <c:v>45778</c:v>
                </c:pt>
                <c:pt idx="231">
                  <c:v>45779</c:v>
                </c:pt>
                <c:pt idx="232">
                  <c:v>45782</c:v>
                </c:pt>
                <c:pt idx="233">
                  <c:v>45783</c:v>
                </c:pt>
                <c:pt idx="234">
                  <c:v>45784</c:v>
                </c:pt>
                <c:pt idx="235">
                  <c:v>45785</c:v>
                </c:pt>
                <c:pt idx="236">
                  <c:v>45786</c:v>
                </c:pt>
                <c:pt idx="237">
                  <c:v>45789</c:v>
                </c:pt>
                <c:pt idx="238">
                  <c:v>45790</c:v>
                </c:pt>
                <c:pt idx="239">
                  <c:v>45791</c:v>
                </c:pt>
                <c:pt idx="240">
                  <c:v>45792</c:v>
                </c:pt>
                <c:pt idx="241">
                  <c:v>45793</c:v>
                </c:pt>
                <c:pt idx="242">
                  <c:v>45796</c:v>
                </c:pt>
                <c:pt idx="243">
                  <c:v>45797</c:v>
                </c:pt>
                <c:pt idx="244">
                  <c:v>45798</c:v>
                </c:pt>
                <c:pt idx="245">
                  <c:v>45799</c:v>
                </c:pt>
                <c:pt idx="246">
                  <c:v>45800</c:v>
                </c:pt>
                <c:pt idx="247">
                  <c:v>45804</c:v>
                </c:pt>
                <c:pt idx="248">
                  <c:v>45805</c:v>
                </c:pt>
                <c:pt idx="249">
                  <c:v>45806</c:v>
                </c:pt>
                <c:pt idx="250">
                  <c:v>45807</c:v>
                </c:pt>
                <c:pt idx="251">
                  <c:v>45810</c:v>
                </c:pt>
                <c:pt idx="252">
                  <c:v>45811</c:v>
                </c:pt>
                <c:pt idx="253">
                  <c:v>45812</c:v>
                </c:pt>
                <c:pt idx="254">
                  <c:v>45813</c:v>
                </c:pt>
                <c:pt idx="255">
                  <c:v>45814</c:v>
                </c:pt>
              </c:numCache>
            </c:numRef>
          </c:cat>
          <c:val>
            <c:numRef>
              <c:f>Graph!$J$32:$J$287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1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5.1937586025729849E-7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4-44C1-B88C-E30A47956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Graph!$A$32:$A$287</c:f>
              <c:numCache>
                <c:formatCode>m/d/yyyy</c:formatCode>
                <c:ptCount val="256"/>
                <c:pt idx="0">
                  <c:v>45442</c:v>
                </c:pt>
                <c:pt idx="1">
                  <c:v>45443</c:v>
                </c:pt>
                <c:pt idx="2">
                  <c:v>45446</c:v>
                </c:pt>
                <c:pt idx="3">
                  <c:v>45447</c:v>
                </c:pt>
                <c:pt idx="4">
                  <c:v>45448</c:v>
                </c:pt>
                <c:pt idx="5">
                  <c:v>45449</c:v>
                </c:pt>
                <c:pt idx="6">
                  <c:v>45450</c:v>
                </c:pt>
                <c:pt idx="7">
                  <c:v>45453</c:v>
                </c:pt>
                <c:pt idx="8">
                  <c:v>45454</c:v>
                </c:pt>
                <c:pt idx="9">
                  <c:v>45455</c:v>
                </c:pt>
                <c:pt idx="10">
                  <c:v>45456</c:v>
                </c:pt>
                <c:pt idx="11">
                  <c:v>45457</c:v>
                </c:pt>
                <c:pt idx="12">
                  <c:v>45460</c:v>
                </c:pt>
                <c:pt idx="13">
                  <c:v>45461</c:v>
                </c:pt>
                <c:pt idx="14">
                  <c:v>45463</c:v>
                </c:pt>
                <c:pt idx="15">
                  <c:v>45464</c:v>
                </c:pt>
                <c:pt idx="16">
                  <c:v>45467</c:v>
                </c:pt>
                <c:pt idx="17">
                  <c:v>45468</c:v>
                </c:pt>
                <c:pt idx="18">
                  <c:v>45469</c:v>
                </c:pt>
                <c:pt idx="19">
                  <c:v>45470</c:v>
                </c:pt>
                <c:pt idx="20">
                  <c:v>45471</c:v>
                </c:pt>
                <c:pt idx="21">
                  <c:v>45474</c:v>
                </c:pt>
                <c:pt idx="22">
                  <c:v>45475</c:v>
                </c:pt>
                <c:pt idx="23">
                  <c:v>45476</c:v>
                </c:pt>
                <c:pt idx="24">
                  <c:v>45478</c:v>
                </c:pt>
                <c:pt idx="25">
                  <c:v>45481</c:v>
                </c:pt>
                <c:pt idx="26">
                  <c:v>45482</c:v>
                </c:pt>
                <c:pt idx="27">
                  <c:v>45483</c:v>
                </c:pt>
                <c:pt idx="28">
                  <c:v>45484</c:v>
                </c:pt>
                <c:pt idx="29">
                  <c:v>45485</c:v>
                </c:pt>
                <c:pt idx="30">
                  <c:v>45488</c:v>
                </c:pt>
                <c:pt idx="31">
                  <c:v>45489</c:v>
                </c:pt>
                <c:pt idx="32">
                  <c:v>45490</c:v>
                </c:pt>
                <c:pt idx="33">
                  <c:v>45491</c:v>
                </c:pt>
                <c:pt idx="34">
                  <c:v>45492</c:v>
                </c:pt>
                <c:pt idx="35">
                  <c:v>45495</c:v>
                </c:pt>
                <c:pt idx="36">
                  <c:v>45496</c:v>
                </c:pt>
                <c:pt idx="37">
                  <c:v>45497</c:v>
                </c:pt>
                <c:pt idx="38">
                  <c:v>45498</c:v>
                </c:pt>
                <c:pt idx="39">
                  <c:v>45499</c:v>
                </c:pt>
                <c:pt idx="40">
                  <c:v>45502</c:v>
                </c:pt>
                <c:pt idx="41">
                  <c:v>45503</c:v>
                </c:pt>
                <c:pt idx="42">
                  <c:v>45504</c:v>
                </c:pt>
                <c:pt idx="43">
                  <c:v>45505</c:v>
                </c:pt>
                <c:pt idx="44">
                  <c:v>45506</c:v>
                </c:pt>
                <c:pt idx="45">
                  <c:v>45509</c:v>
                </c:pt>
                <c:pt idx="46">
                  <c:v>45510</c:v>
                </c:pt>
                <c:pt idx="47">
                  <c:v>45511</c:v>
                </c:pt>
                <c:pt idx="48">
                  <c:v>45512</c:v>
                </c:pt>
                <c:pt idx="49">
                  <c:v>45513</c:v>
                </c:pt>
                <c:pt idx="50">
                  <c:v>45516</c:v>
                </c:pt>
                <c:pt idx="51">
                  <c:v>45517</c:v>
                </c:pt>
                <c:pt idx="52">
                  <c:v>45518</c:v>
                </c:pt>
                <c:pt idx="53">
                  <c:v>45519</c:v>
                </c:pt>
                <c:pt idx="54">
                  <c:v>45520</c:v>
                </c:pt>
                <c:pt idx="55">
                  <c:v>45523</c:v>
                </c:pt>
                <c:pt idx="56">
                  <c:v>45524</c:v>
                </c:pt>
                <c:pt idx="57">
                  <c:v>45525</c:v>
                </c:pt>
                <c:pt idx="58">
                  <c:v>45526</c:v>
                </c:pt>
                <c:pt idx="59">
                  <c:v>45527</c:v>
                </c:pt>
                <c:pt idx="60">
                  <c:v>45530</c:v>
                </c:pt>
                <c:pt idx="61">
                  <c:v>45531</c:v>
                </c:pt>
                <c:pt idx="62">
                  <c:v>45532</c:v>
                </c:pt>
                <c:pt idx="63">
                  <c:v>45533</c:v>
                </c:pt>
                <c:pt idx="64">
                  <c:v>45534</c:v>
                </c:pt>
                <c:pt idx="65">
                  <c:v>45538</c:v>
                </c:pt>
                <c:pt idx="66">
                  <c:v>45539</c:v>
                </c:pt>
                <c:pt idx="67">
                  <c:v>45540</c:v>
                </c:pt>
                <c:pt idx="68">
                  <c:v>45541</c:v>
                </c:pt>
                <c:pt idx="69">
                  <c:v>45544</c:v>
                </c:pt>
                <c:pt idx="70">
                  <c:v>45545</c:v>
                </c:pt>
                <c:pt idx="71">
                  <c:v>45546</c:v>
                </c:pt>
                <c:pt idx="72">
                  <c:v>45547</c:v>
                </c:pt>
                <c:pt idx="73">
                  <c:v>45548</c:v>
                </c:pt>
                <c:pt idx="74">
                  <c:v>45551</c:v>
                </c:pt>
                <c:pt idx="75">
                  <c:v>45552</c:v>
                </c:pt>
                <c:pt idx="76">
                  <c:v>45553</c:v>
                </c:pt>
                <c:pt idx="77">
                  <c:v>45554</c:v>
                </c:pt>
                <c:pt idx="78">
                  <c:v>45555</c:v>
                </c:pt>
                <c:pt idx="79">
                  <c:v>45558</c:v>
                </c:pt>
                <c:pt idx="80">
                  <c:v>45559</c:v>
                </c:pt>
                <c:pt idx="81">
                  <c:v>45560</c:v>
                </c:pt>
                <c:pt idx="82">
                  <c:v>45561</c:v>
                </c:pt>
                <c:pt idx="83">
                  <c:v>45562</c:v>
                </c:pt>
                <c:pt idx="84">
                  <c:v>45565</c:v>
                </c:pt>
                <c:pt idx="85">
                  <c:v>45566</c:v>
                </c:pt>
                <c:pt idx="86">
                  <c:v>45567</c:v>
                </c:pt>
                <c:pt idx="87">
                  <c:v>45568</c:v>
                </c:pt>
                <c:pt idx="88">
                  <c:v>45569</c:v>
                </c:pt>
                <c:pt idx="89">
                  <c:v>45572</c:v>
                </c:pt>
                <c:pt idx="90">
                  <c:v>45573</c:v>
                </c:pt>
                <c:pt idx="91">
                  <c:v>45574</c:v>
                </c:pt>
                <c:pt idx="92">
                  <c:v>45575</c:v>
                </c:pt>
                <c:pt idx="93">
                  <c:v>45576</c:v>
                </c:pt>
                <c:pt idx="94">
                  <c:v>45579</c:v>
                </c:pt>
                <c:pt idx="95">
                  <c:v>45580</c:v>
                </c:pt>
                <c:pt idx="96">
                  <c:v>45581</c:v>
                </c:pt>
                <c:pt idx="97">
                  <c:v>45582</c:v>
                </c:pt>
                <c:pt idx="98">
                  <c:v>45583</c:v>
                </c:pt>
                <c:pt idx="99">
                  <c:v>45586</c:v>
                </c:pt>
                <c:pt idx="100">
                  <c:v>45587</c:v>
                </c:pt>
                <c:pt idx="101">
                  <c:v>45588</c:v>
                </c:pt>
                <c:pt idx="102">
                  <c:v>45589</c:v>
                </c:pt>
                <c:pt idx="103">
                  <c:v>45590</c:v>
                </c:pt>
                <c:pt idx="104">
                  <c:v>45593</c:v>
                </c:pt>
                <c:pt idx="105">
                  <c:v>45594</c:v>
                </c:pt>
                <c:pt idx="106">
                  <c:v>45595</c:v>
                </c:pt>
                <c:pt idx="107">
                  <c:v>45596</c:v>
                </c:pt>
                <c:pt idx="108">
                  <c:v>45597</c:v>
                </c:pt>
                <c:pt idx="109">
                  <c:v>45600</c:v>
                </c:pt>
                <c:pt idx="110">
                  <c:v>45601</c:v>
                </c:pt>
                <c:pt idx="111">
                  <c:v>45602</c:v>
                </c:pt>
                <c:pt idx="112">
                  <c:v>45603</c:v>
                </c:pt>
                <c:pt idx="113">
                  <c:v>45604</c:v>
                </c:pt>
                <c:pt idx="114">
                  <c:v>45607</c:v>
                </c:pt>
                <c:pt idx="115">
                  <c:v>45608</c:v>
                </c:pt>
                <c:pt idx="116">
                  <c:v>45609</c:v>
                </c:pt>
                <c:pt idx="117">
                  <c:v>45610</c:v>
                </c:pt>
                <c:pt idx="118">
                  <c:v>45611</c:v>
                </c:pt>
                <c:pt idx="119">
                  <c:v>45614</c:v>
                </c:pt>
                <c:pt idx="120">
                  <c:v>45615</c:v>
                </c:pt>
                <c:pt idx="121">
                  <c:v>45616</c:v>
                </c:pt>
                <c:pt idx="122">
                  <c:v>45617</c:v>
                </c:pt>
                <c:pt idx="123">
                  <c:v>45618</c:v>
                </c:pt>
                <c:pt idx="124">
                  <c:v>45621</c:v>
                </c:pt>
                <c:pt idx="125">
                  <c:v>45622</c:v>
                </c:pt>
                <c:pt idx="126">
                  <c:v>45623</c:v>
                </c:pt>
                <c:pt idx="127">
                  <c:v>45625</c:v>
                </c:pt>
                <c:pt idx="128">
                  <c:v>45628</c:v>
                </c:pt>
                <c:pt idx="129">
                  <c:v>45629</c:v>
                </c:pt>
                <c:pt idx="130">
                  <c:v>45630</c:v>
                </c:pt>
                <c:pt idx="131">
                  <c:v>45631</c:v>
                </c:pt>
                <c:pt idx="132">
                  <c:v>45632</c:v>
                </c:pt>
                <c:pt idx="133">
                  <c:v>45635</c:v>
                </c:pt>
                <c:pt idx="134">
                  <c:v>45636</c:v>
                </c:pt>
                <c:pt idx="135">
                  <c:v>45637</c:v>
                </c:pt>
                <c:pt idx="136">
                  <c:v>45638</c:v>
                </c:pt>
                <c:pt idx="137">
                  <c:v>45639</c:v>
                </c:pt>
                <c:pt idx="138">
                  <c:v>45642</c:v>
                </c:pt>
                <c:pt idx="139">
                  <c:v>45643</c:v>
                </c:pt>
                <c:pt idx="140">
                  <c:v>45644</c:v>
                </c:pt>
                <c:pt idx="141">
                  <c:v>45645</c:v>
                </c:pt>
                <c:pt idx="142">
                  <c:v>45646</c:v>
                </c:pt>
                <c:pt idx="143">
                  <c:v>45649</c:v>
                </c:pt>
                <c:pt idx="144">
                  <c:v>45650</c:v>
                </c:pt>
                <c:pt idx="145">
                  <c:v>45652</c:v>
                </c:pt>
                <c:pt idx="146">
                  <c:v>45653</c:v>
                </c:pt>
                <c:pt idx="147">
                  <c:v>45656</c:v>
                </c:pt>
                <c:pt idx="148">
                  <c:v>45657</c:v>
                </c:pt>
                <c:pt idx="149">
                  <c:v>45659</c:v>
                </c:pt>
                <c:pt idx="150">
                  <c:v>45660</c:v>
                </c:pt>
                <c:pt idx="151">
                  <c:v>45663</c:v>
                </c:pt>
                <c:pt idx="152">
                  <c:v>45664</c:v>
                </c:pt>
                <c:pt idx="153">
                  <c:v>45665</c:v>
                </c:pt>
                <c:pt idx="154">
                  <c:v>45667</c:v>
                </c:pt>
                <c:pt idx="155">
                  <c:v>45670</c:v>
                </c:pt>
                <c:pt idx="156">
                  <c:v>45671</c:v>
                </c:pt>
                <c:pt idx="157">
                  <c:v>45672</c:v>
                </c:pt>
                <c:pt idx="158">
                  <c:v>45673</c:v>
                </c:pt>
                <c:pt idx="159">
                  <c:v>45674</c:v>
                </c:pt>
                <c:pt idx="160">
                  <c:v>45678</c:v>
                </c:pt>
                <c:pt idx="161">
                  <c:v>45679</c:v>
                </c:pt>
                <c:pt idx="162">
                  <c:v>45680</c:v>
                </c:pt>
                <c:pt idx="163">
                  <c:v>45681</c:v>
                </c:pt>
                <c:pt idx="164">
                  <c:v>45684</c:v>
                </c:pt>
                <c:pt idx="165">
                  <c:v>45685</c:v>
                </c:pt>
                <c:pt idx="166">
                  <c:v>45686</c:v>
                </c:pt>
                <c:pt idx="167">
                  <c:v>45687</c:v>
                </c:pt>
                <c:pt idx="168">
                  <c:v>45688</c:v>
                </c:pt>
                <c:pt idx="169">
                  <c:v>45691</c:v>
                </c:pt>
                <c:pt idx="170">
                  <c:v>45692</c:v>
                </c:pt>
                <c:pt idx="171">
                  <c:v>45693</c:v>
                </c:pt>
                <c:pt idx="172">
                  <c:v>45694</c:v>
                </c:pt>
                <c:pt idx="173">
                  <c:v>45695</c:v>
                </c:pt>
                <c:pt idx="174">
                  <c:v>45698</c:v>
                </c:pt>
                <c:pt idx="175">
                  <c:v>45699</c:v>
                </c:pt>
                <c:pt idx="176">
                  <c:v>45700</c:v>
                </c:pt>
                <c:pt idx="177">
                  <c:v>45701</c:v>
                </c:pt>
                <c:pt idx="178">
                  <c:v>45702</c:v>
                </c:pt>
                <c:pt idx="179">
                  <c:v>45706</c:v>
                </c:pt>
                <c:pt idx="180">
                  <c:v>45707</c:v>
                </c:pt>
                <c:pt idx="181">
                  <c:v>45708</c:v>
                </c:pt>
                <c:pt idx="182">
                  <c:v>45709</c:v>
                </c:pt>
                <c:pt idx="183">
                  <c:v>45712</c:v>
                </c:pt>
                <c:pt idx="184">
                  <c:v>45713</c:v>
                </c:pt>
                <c:pt idx="185">
                  <c:v>45714</c:v>
                </c:pt>
                <c:pt idx="186">
                  <c:v>45715</c:v>
                </c:pt>
                <c:pt idx="187">
                  <c:v>45716</c:v>
                </c:pt>
                <c:pt idx="188">
                  <c:v>45719</c:v>
                </c:pt>
                <c:pt idx="189">
                  <c:v>45720</c:v>
                </c:pt>
                <c:pt idx="190">
                  <c:v>45721</c:v>
                </c:pt>
                <c:pt idx="191">
                  <c:v>45722</c:v>
                </c:pt>
                <c:pt idx="192">
                  <c:v>45723</c:v>
                </c:pt>
                <c:pt idx="193">
                  <c:v>45726</c:v>
                </c:pt>
                <c:pt idx="194">
                  <c:v>45727</c:v>
                </c:pt>
                <c:pt idx="195">
                  <c:v>45728</c:v>
                </c:pt>
                <c:pt idx="196">
                  <c:v>45729</c:v>
                </c:pt>
                <c:pt idx="197">
                  <c:v>45730</c:v>
                </c:pt>
                <c:pt idx="198">
                  <c:v>45733</c:v>
                </c:pt>
                <c:pt idx="199">
                  <c:v>45734</c:v>
                </c:pt>
                <c:pt idx="200">
                  <c:v>45735</c:v>
                </c:pt>
                <c:pt idx="201">
                  <c:v>45736</c:v>
                </c:pt>
                <c:pt idx="202">
                  <c:v>45737</c:v>
                </c:pt>
                <c:pt idx="203">
                  <c:v>45740</c:v>
                </c:pt>
                <c:pt idx="204">
                  <c:v>45741</c:v>
                </c:pt>
                <c:pt idx="205">
                  <c:v>45742</c:v>
                </c:pt>
                <c:pt idx="206">
                  <c:v>45743</c:v>
                </c:pt>
                <c:pt idx="207">
                  <c:v>45744</c:v>
                </c:pt>
                <c:pt idx="208">
                  <c:v>45747</c:v>
                </c:pt>
                <c:pt idx="209">
                  <c:v>45748</c:v>
                </c:pt>
                <c:pt idx="210">
                  <c:v>45749</c:v>
                </c:pt>
                <c:pt idx="211">
                  <c:v>45750</c:v>
                </c:pt>
                <c:pt idx="212">
                  <c:v>45751</c:v>
                </c:pt>
                <c:pt idx="213">
                  <c:v>45754</c:v>
                </c:pt>
                <c:pt idx="214">
                  <c:v>45755</c:v>
                </c:pt>
                <c:pt idx="215">
                  <c:v>45756</c:v>
                </c:pt>
                <c:pt idx="216">
                  <c:v>45757</c:v>
                </c:pt>
                <c:pt idx="217">
                  <c:v>45758</c:v>
                </c:pt>
                <c:pt idx="218">
                  <c:v>45761</c:v>
                </c:pt>
                <c:pt idx="219">
                  <c:v>45762</c:v>
                </c:pt>
                <c:pt idx="220">
                  <c:v>45763</c:v>
                </c:pt>
                <c:pt idx="221">
                  <c:v>45764</c:v>
                </c:pt>
                <c:pt idx="222">
                  <c:v>45768</c:v>
                </c:pt>
                <c:pt idx="223">
                  <c:v>45769</c:v>
                </c:pt>
                <c:pt idx="224">
                  <c:v>45770</c:v>
                </c:pt>
                <c:pt idx="225">
                  <c:v>45771</c:v>
                </c:pt>
                <c:pt idx="226">
                  <c:v>45772</c:v>
                </c:pt>
                <c:pt idx="227">
                  <c:v>45775</c:v>
                </c:pt>
                <c:pt idx="228">
                  <c:v>45776</c:v>
                </c:pt>
                <c:pt idx="229">
                  <c:v>45777</c:v>
                </c:pt>
                <c:pt idx="230">
                  <c:v>45778</c:v>
                </c:pt>
                <c:pt idx="231">
                  <c:v>45779</c:v>
                </c:pt>
                <c:pt idx="232">
                  <c:v>45782</c:v>
                </c:pt>
                <c:pt idx="233">
                  <c:v>45783</c:v>
                </c:pt>
                <c:pt idx="234">
                  <c:v>45784</c:v>
                </c:pt>
                <c:pt idx="235">
                  <c:v>45785</c:v>
                </c:pt>
                <c:pt idx="236">
                  <c:v>45786</c:v>
                </c:pt>
                <c:pt idx="237">
                  <c:v>45789</c:v>
                </c:pt>
                <c:pt idx="238">
                  <c:v>45790</c:v>
                </c:pt>
                <c:pt idx="239">
                  <c:v>45791</c:v>
                </c:pt>
                <c:pt idx="240">
                  <c:v>45792</c:v>
                </c:pt>
                <c:pt idx="241">
                  <c:v>45793</c:v>
                </c:pt>
                <c:pt idx="242">
                  <c:v>45796</c:v>
                </c:pt>
                <c:pt idx="243">
                  <c:v>45797</c:v>
                </c:pt>
                <c:pt idx="244">
                  <c:v>45798</c:v>
                </c:pt>
                <c:pt idx="245">
                  <c:v>45799</c:v>
                </c:pt>
                <c:pt idx="246">
                  <c:v>45800</c:v>
                </c:pt>
                <c:pt idx="247">
                  <c:v>45804</c:v>
                </c:pt>
                <c:pt idx="248">
                  <c:v>45805</c:v>
                </c:pt>
                <c:pt idx="249">
                  <c:v>45806</c:v>
                </c:pt>
                <c:pt idx="250">
                  <c:v>45807</c:v>
                </c:pt>
                <c:pt idx="251">
                  <c:v>45810</c:v>
                </c:pt>
                <c:pt idx="252">
                  <c:v>45811</c:v>
                </c:pt>
                <c:pt idx="253">
                  <c:v>45812</c:v>
                </c:pt>
                <c:pt idx="254">
                  <c:v>45813</c:v>
                </c:pt>
                <c:pt idx="255">
                  <c:v>45814</c:v>
                </c:pt>
              </c:numCache>
            </c:numRef>
          </c:cat>
          <c:val>
            <c:numRef>
              <c:f>Graph!$B$32:$B$287</c:f>
              <c:numCache>
                <c:formatCode>General</c:formatCode>
                <c:ptCount val="256"/>
                <c:pt idx="0">
                  <c:v>-0.3692517106927598</c:v>
                </c:pt>
                <c:pt idx="1">
                  <c:v>-0.39366681761230321</c:v>
                </c:pt>
                <c:pt idx="2">
                  <c:v>-0.31861572058907822</c:v>
                </c:pt>
                <c:pt idx="3">
                  <c:v>-0.30882307668875941</c:v>
                </c:pt>
                <c:pt idx="4">
                  <c:v>-0.3265038539599957</c:v>
                </c:pt>
                <c:pt idx="5">
                  <c:v>-0.38994021110511567</c:v>
                </c:pt>
                <c:pt idx="6">
                  <c:v>-0.38044784992751313</c:v>
                </c:pt>
                <c:pt idx="7">
                  <c:v>-0.4878690980652825</c:v>
                </c:pt>
                <c:pt idx="8">
                  <c:v>-0.39239714392603559</c:v>
                </c:pt>
                <c:pt idx="9">
                  <c:v>-0.39565537466463852</c:v>
                </c:pt>
                <c:pt idx="10">
                  <c:v>-0.38308837952183289</c:v>
                </c:pt>
                <c:pt idx="11">
                  <c:v>-0.46542541249922392</c:v>
                </c:pt>
                <c:pt idx="12">
                  <c:v>-0.4012203968628032</c:v>
                </c:pt>
                <c:pt idx="13">
                  <c:v>-0.52764187108330929</c:v>
                </c:pt>
                <c:pt idx="14">
                  <c:v>-0.63056785422259054</c:v>
                </c:pt>
                <c:pt idx="15">
                  <c:v>-0.6479638524986423</c:v>
                </c:pt>
                <c:pt idx="16">
                  <c:v>-0.69676142691134668</c:v>
                </c:pt>
                <c:pt idx="17">
                  <c:v>-0.71529409321115844</c:v>
                </c:pt>
                <c:pt idx="18">
                  <c:v>-0.78864059619157312</c:v>
                </c:pt>
                <c:pt idx="19">
                  <c:v>-0.71616311793858445</c:v>
                </c:pt>
                <c:pt idx="20">
                  <c:v>-0.6159788466154078</c:v>
                </c:pt>
                <c:pt idx="21">
                  <c:v>-0.6141738863364723</c:v>
                </c:pt>
                <c:pt idx="22">
                  <c:v>-0.65296094867775667</c:v>
                </c:pt>
                <c:pt idx="23">
                  <c:v>-0.56683039836909477</c:v>
                </c:pt>
                <c:pt idx="24">
                  <c:v>-0.53974130644318996</c:v>
                </c:pt>
                <c:pt idx="25">
                  <c:v>-0.67423451080801344</c:v>
                </c:pt>
                <c:pt idx="26">
                  <c:v>-0.70314488272604492</c:v>
                </c:pt>
                <c:pt idx="27">
                  <c:v>-0.62658992413226022</c:v>
                </c:pt>
                <c:pt idx="28">
                  <c:v>-0.52032247971710155</c:v>
                </c:pt>
                <c:pt idx="29">
                  <c:v>-0.43183536282364487</c:v>
                </c:pt>
                <c:pt idx="30">
                  <c:v>-0.42020430323234881</c:v>
                </c:pt>
                <c:pt idx="31">
                  <c:v>-0.42025489434324131</c:v>
                </c:pt>
                <c:pt idx="32">
                  <c:v>-0.37611986198923381</c:v>
                </c:pt>
                <c:pt idx="33">
                  <c:v>-0.36174790656749262</c:v>
                </c:pt>
                <c:pt idx="34">
                  <c:v>-0.36385396555480393</c:v>
                </c:pt>
                <c:pt idx="35">
                  <c:v>-0.32164057942904828</c:v>
                </c:pt>
                <c:pt idx="36">
                  <c:v>-0.21891614474767709</c:v>
                </c:pt>
                <c:pt idx="37">
                  <c:v>-0.23738190022340541</c:v>
                </c:pt>
                <c:pt idx="38">
                  <c:v>-0.2270711054292692</c:v>
                </c:pt>
                <c:pt idx="39">
                  <c:v>-0.2189496001597189</c:v>
                </c:pt>
                <c:pt idx="40">
                  <c:v>-0.1967564221911437</c:v>
                </c:pt>
                <c:pt idx="41">
                  <c:v>-0.22082147126273791</c:v>
                </c:pt>
                <c:pt idx="42">
                  <c:v>-0.28627984087223513</c:v>
                </c:pt>
                <c:pt idx="43">
                  <c:v>-0.22464762802039101</c:v>
                </c:pt>
                <c:pt idx="44">
                  <c:v>-0.22244201878261399</c:v>
                </c:pt>
                <c:pt idx="45">
                  <c:v>-0.28776656674394407</c:v>
                </c:pt>
                <c:pt idx="46">
                  <c:v>-0.34035765848791949</c:v>
                </c:pt>
                <c:pt idx="47">
                  <c:v>-0.27012006087040907</c:v>
                </c:pt>
                <c:pt idx="48">
                  <c:v>-0.26027682585919792</c:v>
                </c:pt>
                <c:pt idx="49">
                  <c:v>-0.24700808304917499</c:v>
                </c:pt>
                <c:pt idx="50">
                  <c:v>-0.14224450020457599</c:v>
                </c:pt>
                <c:pt idx="51">
                  <c:v>-0.14403232478466091</c:v>
                </c:pt>
                <c:pt idx="52">
                  <c:v>-0.1540085654583796</c:v>
                </c:pt>
                <c:pt idx="53">
                  <c:v>-0.13094717874803791</c:v>
                </c:pt>
                <c:pt idx="54">
                  <c:v>-0.1066658934766616</c:v>
                </c:pt>
                <c:pt idx="55">
                  <c:v>-3.0278211943085661E-2</c:v>
                </c:pt>
                <c:pt idx="56">
                  <c:v>-9.0372892392110681E-3</c:v>
                </c:pt>
                <c:pt idx="57">
                  <c:v>-1.261375438504036E-2</c:v>
                </c:pt>
                <c:pt idx="58">
                  <c:v>5.6955550977294551E-2</c:v>
                </c:pt>
                <c:pt idx="59">
                  <c:v>8.0016937687636208E-2</c:v>
                </c:pt>
                <c:pt idx="60">
                  <c:v>5.6855184741169303E-2</c:v>
                </c:pt>
                <c:pt idx="61">
                  <c:v>4.2567275842362327E-2</c:v>
                </c:pt>
                <c:pt idx="62">
                  <c:v>1.457570377698973E-2</c:v>
                </c:pt>
                <c:pt idx="63">
                  <c:v>5.0387682403536853E-2</c:v>
                </c:pt>
                <c:pt idx="64">
                  <c:v>6.475963782527798E-2</c:v>
                </c:pt>
                <c:pt idx="65">
                  <c:v>7.3065555853887701E-2</c:v>
                </c:pt>
                <c:pt idx="66">
                  <c:v>3.5648533434996008E-2</c:v>
                </c:pt>
                <c:pt idx="67">
                  <c:v>6.0063640354539309E-2</c:v>
                </c:pt>
                <c:pt idx="68">
                  <c:v>0.11674853215250169</c:v>
                </c:pt>
                <c:pt idx="69">
                  <c:v>0.1635575495128708</c:v>
                </c:pt>
                <c:pt idx="70">
                  <c:v>0.21397567144545129</c:v>
                </c:pt>
                <c:pt idx="71">
                  <c:v>0.22343457721101209</c:v>
                </c:pt>
                <c:pt idx="72">
                  <c:v>0.23033618391952779</c:v>
                </c:pt>
                <c:pt idx="73">
                  <c:v>0.32547439992401672</c:v>
                </c:pt>
                <c:pt idx="74">
                  <c:v>0.24297008988641691</c:v>
                </c:pt>
                <c:pt idx="75">
                  <c:v>0.29445796901867388</c:v>
                </c:pt>
                <c:pt idx="76">
                  <c:v>0.32097913492552849</c:v>
                </c:pt>
                <c:pt idx="77">
                  <c:v>0.38110667022115319</c:v>
                </c:pt>
                <c:pt idx="78">
                  <c:v>0.2492034043397571</c:v>
                </c:pt>
                <c:pt idx="79">
                  <c:v>0.176207775192951</c:v>
                </c:pt>
                <c:pt idx="80">
                  <c:v>0.11004765791623659</c:v>
                </c:pt>
                <c:pt idx="81">
                  <c:v>0.20933026508560501</c:v>
                </c:pt>
                <c:pt idx="82">
                  <c:v>0.19484162371454761</c:v>
                </c:pt>
                <c:pt idx="83">
                  <c:v>-2.0084103098265822E-2</c:v>
                </c:pt>
                <c:pt idx="84">
                  <c:v>-6.6725027412766522E-2</c:v>
                </c:pt>
                <c:pt idx="85">
                  <c:v>3.3342557961093762E-2</c:v>
                </c:pt>
                <c:pt idx="86">
                  <c:v>4.0762315563426813E-2</c:v>
                </c:pt>
                <c:pt idx="87">
                  <c:v>-4.5257045275318144E-3</c:v>
                </c:pt>
                <c:pt idx="88">
                  <c:v>0.13895802983426811</c:v>
                </c:pt>
                <c:pt idx="89">
                  <c:v>1.2587146724654351E-2</c:v>
                </c:pt>
                <c:pt idx="90">
                  <c:v>-0.1547274488244475</c:v>
                </c:pt>
                <c:pt idx="91">
                  <c:v>-0.42249395899306003</c:v>
                </c:pt>
                <c:pt idx="92">
                  <c:v>-0.33275430411218648</c:v>
                </c:pt>
                <c:pt idx="93">
                  <c:v>-0.40048519378354419</c:v>
                </c:pt>
                <c:pt idx="94">
                  <c:v>-0.20026597651288949</c:v>
                </c:pt>
                <c:pt idx="95">
                  <c:v>-0.15873801834116</c:v>
                </c:pt>
                <c:pt idx="96">
                  <c:v>-0.15835368909550959</c:v>
                </c:pt>
                <c:pt idx="97">
                  <c:v>-7.88430150225994E-3</c:v>
                </c:pt>
                <c:pt idx="98">
                  <c:v>2.6841600211419559E-2</c:v>
                </c:pt>
                <c:pt idx="99">
                  <c:v>0.17391893541789941</c:v>
                </c:pt>
                <c:pt idx="100">
                  <c:v>0.19235123548158589</c:v>
                </c:pt>
                <c:pt idx="101">
                  <c:v>0.28259272154308562</c:v>
                </c:pt>
                <c:pt idx="102">
                  <c:v>0.26399314441919031</c:v>
                </c:pt>
                <c:pt idx="103">
                  <c:v>0.30364923148790068</c:v>
                </c:pt>
                <c:pt idx="104">
                  <c:v>0.2197414261158665</c:v>
                </c:pt>
                <c:pt idx="105">
                  <c:v>0.32664370737415888</c:v>
                </c:pt>
                <c:pt idx="106">
                  <c:v>0.29694754126597611</c:v>
                </c:pt>
                <c:pt idx="107">
                  <c:v>0.3119208781188092</c:v>
                </c:pt>
                <c:pt idx="108">
                  <c:v>0.25573781750147301</c:v>
                </c:pt>
                <c:pt idx="109">
                  <c:v>0.25536980796901382</c:v>
                </c:pt>
                <c:pt idx="110">
                  <c:v>0.34968877437130952</c:v>
                </c:pt>
                <c:pt idx="111">
                  <c:v>0.15003829910536459</c:v>
                </c:pt>
                <c:pt idx="112">
                  <c:v>0.13523142332708071</c:v>
                </c:pt>
                <c:pt idx="113">
                  <c:v>0.1073908086087257</c:v>
                </c:pt>
                <c:pt idx="114">
                  <c:v>-5.135104160109194E-2</c:v>
                </c:pt>
                <c:pt idx="115">
                  <c:v>5.3312175007381751E-2</c:v>
                </c:pt>
                <c:pt idx="116">
                  <c:v>9.4205296335977476E-2</c:v>
                </c:pt>
                <c:pt idx="117">
                  <c:v>0.19215050300933539</c:v>
                </c:pt>
                <c:pt idx="118">
                  <c:v>0.26171980837167019</c:v>
                </c:pt>
                <c:pt idx="119">
                  <c:v>0.31228888765126839</c:v>
                </c:pt>
                <c:pt idx="120">
                  <c:v>0.32410354401596442</c:v>
                </c:pt>
                <c:pt idx="121">
                  <c:v>0.32659393224892608</c:v>
                </c:pt>
                <c:pt idx="122">
                  <c:v>0.29932042756396182</c:v>
                </c:pt>
                <c:pt idx="123">
                  <c:v>0.45871425031576379</c:v>
                </c:pt>
                <c:pt idx="124">
                  <c:v>0.44018076803029249</c:v>
                </c:pt>
                <c:pt idx="125">
                  <c:v>0.4669524415346305</c:v>
                </c:pt>
                <c:pt idx="126">
                  <c:v>0.49095057978214118</c:v>
                </c:pt>
                <c:pt idx="127">
                  <c:v>0.47311884516388719</c:v>
                </c:pt>
                <c:pt idx="128">
                  <c:v>0.51173944643062241</c:v>
                </c:pt>
                <c:pt idx="129">
                  <c:v>0.4997069218948253</c:v>
                </c:pt>
                <c:pt idx="130">
                  <c:v>0.54033239992708704</c:v>
                </c:pt>
                <c:pt idx="131">
                  <c:v>0.45054215393532121</c:v>
                </c:pt>
                <c:pt idx="132">
                  <c:v>0.45186241873248112</c:v>
                </c:pt>
                <c:pt idx="133">
                  <c:v>0.43581932467997142</c:v>
                </c:pt>
                <c:pt idx="134">
                  <c:v>0.52126444703460717</c:v>
                </c:pt>
                <c:pt idx="135">
                  <c:v>0.42913477015689738</c:v>
                </c:pt>
                <c:pt idx="136">
                  <c:v>0.52136481327073247</c:v>
                </c:pt>
                <c:pt idx="137">
                  <c:v>0.58973135577088343</c:v>
                </c:pt>
                <c:pt idx="138">
                  <c:v>0.56969401191485236</c:v>
                </c:pt>
                <c:pt idx="139">
                  <c:v>0.6281504085797085</c:v>
                </c:pt>
                <c:pt idx="140">
                  <c:v>0.70305136424157544</c:v>
                </c:pt>
                <c:pt idx="141">
                  <c:v>0.62853473782535896</c:v>
                </c:pt>
                <c:pt idx="142">
                  <c:v>0.67400717067537697</c:v>
                </c:pt>
                <c:pt idx="143">
                  <c:v>0.67233603204460846</c:v>
                </c:pt>
                <c:pt idx="144">
                  <c:v>0.71110595868704218</c:v>
                </c:pt>
                <c:pt idx="145">
                  <c:v>0.69324158464240593</c:v>
                </c:pt>
                <c:pt idx="146">
                  <c:v>0.6885961782825597</c:v>
                </c:pt>
                <c:pt idx="147">
                  <c:v>0.59872188576785967</c:v>
                </c:pt>
                <c:pt idx="148">
                  <c:v>0.6195107524163409</c:v>
                </c:pt>
                <c:pt idx="149">
                  <c:v>0.61660339551134657</c:v>
                </c:pt>
                <c:pt idx="150">
                  <c:v>0.64233876722804983</c:v>
                </c:pt>
                <c:pt idx="151">
                  <c:v>0.65804730716014193</c:v>
                </c:pt>
                <c:pt idx="152">
                  <c:v>0.62587788851784809</c:v>
                </c:pt>
                <c:pt idx="153">
                  <c:v>0.44502772284804892</c:v>
                </c:pt>
                <c:pt idx="154">
                  <c:v>0.48404815708796611</c:v>
                </c:pt>
                <c:pt idx="155">
                  <c:v>0.45712634222226989</c:v>
                </c:pt>
                <c:pt idx="156">
                  <c:v>0.57422273232538223</c:v>
                </c:pt>
                <c:pt idx="157">
                  <c:v>0.81867734818616966</c:v>
                </c:pt>
                <c:pt idx="158">
                  <c:v>0.8923078141761096</c:v>
                </c:pt>
                <c:pt idx="159">
                  <c:v>0.92980806713227582</c:v>
                </c:pt>
                <c:pt idx="160">
                  <c:v>0.93951748049532002</c:v>
                </c:pt>
                <c:pt idx="161">
                  <c:v>0.91050674234116336</c:v>
                </c:pt>
                <c:pt idx="162">
                  <c:v>0.91282903752825673</c:v>
                </c:pt>
                <c:pt idx="163">
                  <c:v>0.85231717298698162</c:v>
                </c:pt>
                <c:pt idx="164">
                  <c:v>0.72104955993437869</c:v>
                </c:pt>
                <c:pt idx="165">
                  <c:v>0.75948574844205452</c:v>
                </c:pt>
                <c:pt idx="166">
                  <c:v>0.79852331838082224</c:v>
                </c:pt>
                <c:pt idx="167">
                  <c:v>0.7987403705662639</c:v>
                </c:pt>
                <c:pt idx="168">
                  <c:v>0.85154851449568081</c:v>
                </c:pt>
                <c:pt idx="169">
                  <c:v>0.88602390861187696</c:v>
                </c:pt>
                <c:pt idx="170">
                  <c:v>0.91615499507660259</c:v>
                </c:pt>
                <c:pt idx="171">
                  <c:v>0.97340781289361533</c:v>
                </c:pt>
                <c:pt idx="172">
                  <c:v>0.93515603714499895</c:v>
                </c:pt>
                <c:pt idx="173">
                  <c:v>0.99137255317437678</c:v>
                </c:pt>
                <c:pt idx="174">
                  <c:v>1.016055303390254</c:v>
                </c:pt>
                <c:pt idx="175">
                  <c:v>1.020617479212826</c:v>
                </c:pt>
                <c:pt idx="176">
                  <c:v>1.081798451994936</c:v>
                </c:pt>
                <c:pt idx="177">
                  <c:v>1.0627802742276891</c:v>
                </c:pt>
                <c:pt idx="178">
                  <c:v>1.088114996985551</c:v>
                </c:pt>
                <c:pt idx="179">
                  <c:v>1.025581119979899</c:v>
                </c:pt>
                <c:pt idx="180">
                  <c:v>0.99560099086219045</c:v>
                </c:pt>
                <c:pt idx="181">
                  <c:v>1.077954343552773</c:v>
                </c:pt>
                <c:pt idx="182">
                  <c:v>1.022907134973537</c:v>
                </c:pt>
                <c:pt idx="183">
                  <c:v>1.022639491677203</c:v>
                </c:pt>
                <c:pt idx="184">
                  <c:v>1.061059360471688</c:v>
                </c:pt>
                <c:pt idx="185">
                  <c:v>1.021837377773861</c:v>
                </c:pt>
                <c:pt idx="186">
                  <c:v>0.72362317870461501</c:v>
                </c:pt>
                <c:pt idx="187">
                  <c:v>0.71513366390260535</c:v>
                </c:pt>
                <c:pt idx="188">
                  <c:v>0.82170220702613983</c:v>
                </c:pt>
                <c:pt idx="189">
                  <c:v>0.89392836169598566</c:v>
                </c:pt>
                <c:pt idx="190">
                  <c:v>1.0041737362014751</c:v>
                </c:pt>
                <c:pt idx="191">
                  <c:v>1.000079120161828</c:v>
                </c:pt>
                <c:pt idx="192">
                  <c:v>0.88853061655802978</c:v>
                </c:pt>
                <c:pt idx="193">
                  <c:v>0.78174502124905365</c:v>
                </c:pt>
                <c:pt idx="194">
                  <c:v>0.73944840458602346</c:v>
                </c:pt>
                <c:pt idx="195">
                  <c:v>0.71758978073786572</c:v>
                </c:pt>
                <c:pt idx="196">
                  <c:v>0.84112103375222824</c:v>
                </c:pt>
                <c:pt idx="197">
                  <c:v>0.89611765122057152</c:v>
                </c:pt>
                <c:pt idx="198">
                  <c:v>0.78523743987194883</c:v>
                </c:pt>
                <c:pt idx="199">
                  <c:v>0.80064569708132471</c:v>
                </c:pt>
                <c:pt idx="200">
                  <c:v>0.64822120784778137</c:v>
                </c:pt>
                <c:pt idx="201">
                  <c:v>0.66356255423307375</c:v>
                </c:pt>
                <c:pt idx="202">
                  <c:v>0.67474237375463597</c:v>
                </c:pt>
                <c:pt idx="203">
                  <c:v>0.85355420724686693</c:v>
                </c:pt>
                <c:pt idx="204">
                  <c:v>0.83254747242728455</c:v>
                </c:pt>
                <c:pt idx="205">
                  <c:v>0.93167993823529482</c:v>
                </c:pt>
                <c:pt idx="206">
                  <c:v>1.019548537998809</c:v>
                </c:pt>
                <c:pt idx="207">
                  <c:v>1.0815977195226849</c:v>
                </c:pt>
                <c:pt idx="208">
                  <c:v>1.135642081726328</c:v>
                </c:pt>
                <c:pt idx="209">
                  <c:v>1.106447746798771</c:v>
                </c:pt>
                <c:pt idx="210">
                  <c:v>0.95778250349879779</c:v>
                </c:pt>
                <c:pt idx="211">
                  <c:v>1.050397691843943</c:v>
                </c:pt>
                <c:pt idx="212">
                  <c:v>1.0029538376404401</c:v>
                </c:pt>
                <c:pt idx="213">
                  <c:v>1.05619608594074</c:v>
                </c:pt>
                <c:pt idx="214">
                  <c:v>1.004992169818008</c:v>
                </c:pt>
                <c:pt idx="215">
                  <c:v>0.92818670362674016</c:v>
                </c:pt>
                <c:pt idx="216">
                  <c:v>1.0005638156436041</c:v>
                </c:pt>
                <c:pt idx="217">
                  <c:v>1.0400028505268719</c:v>
                </c:pt>
                <c:pt idx="218">
                  <c:v>1.0769180417651381</c:v>
                </c:pt>
                <c:pt idx="219">
                  <c:v>0.98069456483344086</c:v>
                </c:pt>
                <c:pt idx="220">
                  <c:v>1.0482916328566321</c:v>
                </c:pt>
                <c:pt idx="221">
                  <c:v>1.0517342763542941</c:v>
                </c:pt>
                <c:pt idx="222">
                  <c:v>1.024110713821381</c:v>
                </c:pt>
                <c:pt idx="223">
                  <c:v>1.129558908634346</c:v>
                </c:pt>
                <c:pt idx="224">
                  <c:v>1.1288237055550869</c:v>
                </c:pt>
                <c:pt idx="225">
                  <c:v>1.15380755447934</c:v>
                </c:pt>
                <c:pt idx="226">
                  <c:v>1.1781557505747999</c:v>
                </c:pt>
                <c:pt idx="227">
                  <c:v>1.1336535246739929</c:v>
                </c:pt>
                <c:pt idx="228">
                  <c:v>0.95920313453208295</c:v>
                </c:pt>
                <c:pt idx="229">
                  <c:v>0.90926970808127805</c:v>
                </c:pt>
                <c:pt idx="230">
                  <c:v>0.86247782641975967</c:v>
                </c:pt>
                <c:pt idx="231">
                  <c:v>0.86383154662896133</c:v>
                </c:pt>
                <c:pt idx="232">
                  <c:v>0.70592526573452796</c:v>
                </c:pt>
                <c:pt idx="233">
                  <c:v>0.86122447244668332</c:v>
                </c:pt>
                <c:pt idx="234">
                  <c:v>0.68612292574844869</c:v>
                </c:pt>
                <c:pt idx="235">
                  <c:v>0.56651901171352403</c:v>
                </c:pt>
                <c:pt idx="236">
                  <c:v>0.67427399798605148</c:v>
                </c:pt>
                <c:pt idx="237">
                  <c:v>0.5002919836127262</c:v>
                </c:pt>
                <c:pt idx="238">
                  <c:v>0.5532339491903101</c:v>
                </c:pt>
                <c:pt idx="239">
                  <c:v>0.29313770422151397</c:v>
                </c:pt>
                <c:pt idx="240">
                  <c:v>0.22213063212704329</c:v>
                </c:pt>
                <c:pt idx="241">
                  <c:v>0.26763570440344359</c:v>
                </c:pt>
                <c:pt idx="242">
                  <c:v>0.13765490073595879</c:v>
                </c:pt>
                <c:pt idx="243">
                  <c:v>0.33387986820309212</c:v>
                </c:pt>
                <c:pt idx="244">
                  <c:v>0.39434195761913438</c:v>
                </c:pt>
                <c:pt idx="245">
                  <c:v>0.29330498128172278</c:v>
                </c:pt>
                <c:pt idx="246">
                  <c:v>0.39462592062865948</c:v>
                </c:pt>
                <c:pt idx="247">
                  <c:v>0.3739039648042618</c:v>
                </c:pt>
                <c:pt idx="248">
                  <c:v>0.38170805165224531</c:v>
                </c:pt>
                <c:pt idx="249">
                  <c:v>0.54883823444228763</c:v>
                </c:pt>
                <c:pt idx="250">
                  <c:v>0.56401230376737133</c:v>
                </c:pt>
                <c:pt idx="251">
                  <c:v>0.45630790860573628</c:v>
                </c:pt>
                <c:pt idx="252">
                  <c:v>0.42473987139453451</c:v>
                </c:pt>
                <c:pt idx="253">
                  <c:v>0.23695382761851841</c:v>
                </c:pt>
                <c:pt idx="254">
                  <c:v>0.28860898381098421</c:v>
                </c:pt>
                <c:pt idx="255">
                  <c:v>0.32407008860392272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34-44C1-B88C-E30A47956D97}"/>
            </c:ext>
          </c:extLst>
        </c:ser>
        <c:ser>
          <c:idx val="1"/>
          <c:order val="2"/>
          <c:tx>
            <c:strRef>
              <c:f>Graph!$I$1</c:f>
              <c:strCache>
                <c:ptCount val="1"/>
                <c:pt idx="0">
                  <c:v>training 30th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Graph!$A$32:$A$287</c:f>
              <c:numCache>
                <c:formatCode>m/d/yyyy</c:formatCode>
                <c:ptCount val="256"/>
                <c:pt idx="0">
                  <c:v>45442</c:v>
                </c:pt>
                <c:pt idx="1">
                  <c:v>45443</c:v>
                </c:pt>
                <c:pt idx="2">
                  <c:v>45446</c:v>
                </c:pt>
                <c:pt idx="3">
                  <c:v>45447</c:v>
                </c:pt>
                <c:pt idx="4">
                  <c:v>45448</c:v>
                </c:pt>
                <c:pt idx="5">
                  <c:v>45449</c:v>
                </c:pt>
                <c:pt idx="6">
                  <c:v>45450</c:v>
                </c:pt>
                <c:pt idx="7">
                  <c:v>45453</c:v>
                </c:pt>
                <c:pt idx="8">
                  <c:v>45454</c:v>
                </c:pt>
                <c:pt idx="9">
                  <c:v>45455</c:v>
                </c:pt>
                <c:pt idx="10">
                  <c:v>45456</c:v>
                </c:pt>
                <c:pt idx="11">
                  <c:v>45457</c:v>
                </c:pt>
                <c:pt idx="12">
                  <c:v>45460</c:v>
                </c:pt>
                <c:pt idx="13">
                  <c:v>45461</c:v>
                </c:pt>
                <c:pt idx="14">
                  <c:v>45463</c:v>
                </c:pt>
                <c:pt idx="15">
                  <c:v>45464</c:v>
                </c:pt>
                <c:pt idx="16">
                  <c:v>45467</c:v>
                </c:pt>
                <c:pt idx="17">
                  <c:v>45468</c:v>
                </c:pt>
                <c:pt idx="18">
                  <c:v>45469</c:v>
                </c:pt>
                <c:pt idx="19">
                  <c:v>45470</c:v>
                </c:pt>
                <c:pt idx="20">
                  <c:v>45471</c:v>
                </c:pt>
                <c:pt idx="21">
                  <c:v>45474</c:v>
                </c:pt>
                <c:pt idx="22">
                  <c:v>45475</c:v>
                </c:pt>
                <c:pt idx="23">
                  <c:v>45476</c:v>
                </c:pt>
                <c:pt idx="24">
                  <c:v>45478</c:v>
                </c:pt>
                <c:pt idx="25">
                  <c:v>45481</c:v>
                </c:pt>
                <c:pt idx="26">
                  <c:v>45482</c:v>
                </c:pt>
                <c:pt idx="27">
                  <c:v>45483</c:v>
                </c:pt>
                <c:pt idx="28">
                  <c:v>45484</c:v>
                </c:pt>
                <c:pt idx="29">
                  <c:v>45485</c:v>
                </c:pt>
                <c:pt idx="30">
                  <c:v>45488</c:v>
                </c:pt>
                <c:pt idx="31">
                  <c:v>45489</c:v>
                </c:pt>
                <c:pt idx="32">
                  <c:v>45490</c:v>
                </c:pt>
                <c:pt idx="33">
                  <c:v>45491</c:v>
                </c:pt>
                <c:pt idx="34">
                  <c:v>45492</c:v>
                </c:pt>
                <c:pt idx="35">
                  <c:v>45495</c:v>
                </c:pt>
                <c:pt idx="36">
                  <c:v>45496</c:v>
                </c:pt>
                <c:pt idx="37">
                  <c:v>45497</c:v>
                </c:pt>
                <c:pt idx="38">
                  <c:v>45498</c:v>
                </c:pt>
                <c:pt idx="39">
                  <c:v>45499</c:v>
                </c:pt>
                <c:pt idx="40">
                  <c:v>45502</c:v>
                </c:pt>
                <c:pt idx="41">
                  <c:v>45503</c:v>
                </c:pt>
                <c:pt idx="42">
                  <c:v>45504</c:v>
                </c:pt>
                <c:pt idx="43">
                  <c:v>45505</c:v>
                </c:pt>
                <c:pt idx="44">
                  <c:v>45506</c:v>
                </c:pt>
                <c:pt idx="45">
                  <c:v>45509</c:v>
                </c:pt>
                <c:pt idx="46">
                  <c:v>45510</c:v>
                </c:pt>
                <c:pt idx="47">
                  <c:v>45511</c:v>
                </c:pt>
                <c:pt idx="48">
                  <c:v>45512</c:v>
                </c:pt>
                <c:pt idx="49">
                  <c:v>45513</c:v>
                </c:pt>
                <c:pt idx="50">
                  <c:v>45516</c:v>
                </c:pt>
                <c:pt idx="51">
                  <c:v>45517</c:v>
                </c:pt>
                <c:pt idx="52">
                  <c:v>45518</c:v>
                </c:pt>
                <c:pt idx="53">
                  <c:v>45519</c:v>
                </c:pt>
                <c:pt idx="54">
                  <c:v>45520</c:v>
                </c:pt>
                <c:pt idx="55">
                  <c:v>45523</c:v>
                </c:pt>
                <c:pt idx="56">
                  <c:v>45524</c:v>
                </c:pt>
                <c:pt idx="57">
                  <c:v>45525</c:v>
                </c:pt>
                <c:pt idx="58">
                  <c:v>45526</c:v>
                </c:pt>
                <c:pt idx="59">
                  <c:v>45527</c:v>
                </c:pt>
                <c:pt idx="60">
                  <c:v>45530</c:v>
                </c:pt>
                <c:pt idx="61">
                  <c:v>45531</c:v>
                </c:pt>
                <c:pt idx="62">
                  <c:v>45532</c:v>
                </c:pt>
                <c:pt idx="63">
                  <c:v>45533</c:v>
                </c:pt>
                <c:pt idx="64">
                  <c:v>45534</c:v>
                </c:pt>
                <c:pt idx="65">
                  <c:v>45538</c:v>
                </c:pt>
                <c:pt idx="66">
                  <c:v>45539</c:v>
                </c:pt>
                <c:pt idx="67">
                  <c:v>45540</c:v>
                </c:pt>
                <c:pt idx="68">
                  <c:v>45541</c:v>
                </c:pt>
                <c:pt idx="69">
                  <c:v>45544</c:v>
                </c:pt>
                <c:pt idx="70">
                  <c:v>45545</c:v>
                </c:pt>
                <c:pt idx="71">
                  <c:v>45546</c:v>
                </c:pt>
                <c:pt idx="72">
                  <c:v>45547</c:v>
                </c:pt>
                <c:pt idx="73">
                  <c:v>45548</c:v>
                </c:pt>
                <c:pt idx="74">
                  <c:v>45551</c:v>
                </c:pt>
                <c:pt idx="75">
                  <c:v>45552</c:v>
                </c:pt>
                <c:pt idx="76">
                  <c:v>45553</c:v>
                </c:pt>
                <c:pt idx="77">
                  <c:v>45554</c:v>
                </c:pt>
                <c:pt idx="78">
                  <c:v>45555</c:v>
                </c:pt>
                <c:pt idx="79">
                  <c:v>45558</c:v>
                </c:pt>
                <c:pt idx="80">
                  <c:v>45559</c:v>
                </c:pt>
                <c:pt idx="81">
                  <c:v>45560</c:v>
                </c:pt>
                <c:pt idx="82">
                  <c:v>45561</c:v>
                </c:pt>
                <c:pt idx="83">
                  <c:v>45562</c:v>
                </c:pt>
                <c:pt idx="84">
                  <c:v>45565</c:v>
                </c:pt>
                <c:pt idx="85">
                  <c:v>45566</c:v>
                </c:pt>
                <c:pt idx="86">
                  <c:v>45567</c:v>
                </c:pt>
                <c:pt idx="87">
                  <c:v>45568</c:v>
                </c:pt>
                <c:pt idx="88">
                  <c:v>45569</c:v>
                </c:pt>
                <c:pt idx="89">
                  <c:v>45572</c:v>
                </c:pt>
                <c:pt idx="90">
                  <c:v>45573</c:v>
                </c:pt>
                <c:pt idx="91">
                  <c:v>45574</c:v>
                </c:pt>
                <c:pt idx="92">
                  <c:v>45575</c:v>
                </c:pt>
                <c:pt idx="93">
                  <c:v>45576</c:v>
                </c:pt>
                <c:pt idx="94">
                  <c:v>45579</c:v>
                </c:pt>
                <c:pt idx="95">
                  <c:v>45580</c:v>
                </c:pt>
                <c:pt idx="96">
                  <c:v>45581</c:v>
                </c:pt>
                <c:pt idx="97">
                  <c:v>45582</c:v>
                </c:pt>
                <c:pt idx="98">
                  <c:v>45583</c:v>
                </c:pt>
                <c:pt idx="99">
                  <c:v>45586</c:v>
                </c:pt>
                <c:pt idx="100">
                  <c:v>45587</c:v>
                </c:pt>
                <c:pt idx="101">
                  <c:v>45588</c:v>
                </c:pt>
                <c:pt idx="102">
                  <c:v>45589</c:v>
                </c:pt>
                <c:pt idx="103">
                  <c:v>45590</c:v>
                </c:pt>
                <c:pt idx="104">
                  <c:v>45593</c:v>
                </c:pt>
                <c:pt idx="105">
                  <c:v>45594</c:v>
                </c:pt>
                <c:pt idx="106">
                  <c:v>45595</c:v>
                </c:pt>
                <c:pt idx="107">
                  <c:v>45596</c:v>
                </c:pt>
                <c:pt idx="108">
                  <c:v>45597</c:v>
                </c:pt>
                <c:pt idx="109">
                  <c:v>45600</c:v>
                </c:pt>
                <c:pt idx="110">
                  <c:v>45601</c:v>
                </c:pt>
                <c:pt idx="111">
                  <c:v>45602</c:v>
                </c:pt>
                <c:pt idx="112">
                  <c:v>45603</c:v>
                </c:pt>
                <c:pt idx="113">
                  <c:v>45604</c:v>
                </c:pt>
                <c:pt idx="114">
                  <c:v>45607</c:v>
                </c:pt>
                <c:pt idx="115">
                  <c:v>45608</c:v>
                </c:pt>
                <c:pt idx="116">
                  <c:v>45609</c:v>
                </c:pt>
                <c:pt idx="117">
                  <c:v>45610</c:v>
                </c:pt>
                <c:pt idx="118">
                  <c:v>45611</c:v>
                </c:pt>
                <c:pt idx="119">
                  <c:v>45614</c:v>
                </c:pt>
                <c:pt idx="120">
                  <c:v>45615</c:v>
                </c:pt>
                <c:pt idx="121">
                  <c:v>45616</c:v>
                </c:pt>
                <c:pt idx="122">
                  <c:v>45617</c:v>
                </c:pt>
                <c:pt idx="123">
                  <c:v>45618</c:v>
                </c:pt>
                <c:pt idx="124">
                  <c:v>45621</c:v>
                </c:pt>
                <c:pt idx="125">
                  <c:v>45622</c:v>
                </c:pt>
                <c:pt idx="126">
                  <c:v>45623</c:v>
                </c:pt>
                <c:pt idx="127">
                  <c:v>45625</c:v>
                </c:pt>
                <c:pt idx="128">
                  <c:v>45628</c:v>
                </c:pt>
                <c:pt idx="129">
                  <c:v>45629</c:v>
                </c:pt>
                <c:pt idx="130">
                  <c:v>45630</c:v>
                </c:pt>
                <c:pt idx="131">
                  <c:v>45631</c:v>
                </c:pt>
                <c:pt idx="132">
                  <c:v>45632</c:v>
                </c:pt>
                <c:pt idx="133">
                  <c:v>45635</c:v>
                </c:pt>
                <c:pt idx="134">
                  <c:v>45636</c:v>
                </c:pt>
                <c:pt idx="135">
                  <c:v>45637</c:v>
                </c:pt>
                <c:pt idx="136">
                  <c:v>45638</c:v>
                </c:pt>
                <c:pt idx="137">
                  <c:v>45639</c:v>
                </c:pt>
                <c:pt idx="138">
                  <c:v>45642</c:v>
                </c:pt>
                <c:pt idx="139">
                  <c:v>45643</c:v>
                </c:pt>
                <c:pt idx="140">
                  <c:v>45644</c:v>
                </c:pt>
                <c:pt idx="141">
                  <c:v>45645</c:v>
                </c:pt>
                <c:pt idx="142">
                  <c:v>45646</c:v>
                </c:pt>
                <c:pt idx="143">
                  <c:v>45649</c:v>
                </c:pt>
                <c:pt idx="144">
                  <c:v>45650</c:v>
                </c:pt>
                <c:pt idx="145">
                  <c:v>45652</c:v>
                </c:pt>
                <c:pt idx="146">
                  <c:v>45653</c:v>
                </c:pt>
                <c:pt idx="147">
                  <c:v>45656</c:v>
                </c:pt>
                <c:pt idx="148">
                  <c:v>45657</c:v>
                </c:pt>
                <c:pt idx="149">
                  <c:v>45659</c:v>
                </c:pt>
                <c:pt idx="150">
                  <c:v>45660</c:v>
                </c:pt>
                <c:pt idx="151">
                  <c:v>45663</c:v>
                </c:pt>
                <c:pt idx="152">
                  <c:v>45664</c:v>
                </c:pt>
                <c:pt idx="153">
                  <c:v>45665</c:v>
                </c:pt>
                <c:pt idx="154">
                  <c:v>45667</c:v>
                </c:pt>
                <c:pt idx="155">
                  <c:v>45670</c:v>
                </c:pt>
                <c:pt idx="156">
                  <c:v>45671</c:v>
                </c:pt>
                <c:pt idx="157">
                  <c:v>45672</c:v>
                </c:pt>
                <c:pt idx="158">
                  <c:v>45673</c:v>
                </c:pt>
                <c:pt idx="159">
                  <c:v>45674</c:v>
                </c:pt>
                <c:pt idx="160">
                  <c:v>45678</c:v>
                </c:pt>
                <c:pt idx="161">
                  <c:v>45679</c:v>
                </c:pt>
                <c:pt idx="162">
                  <c:v>45680</c:v>
                </c:pt>
                <c:pt idx="163">
                  <c:v>45681</c:v>
                </c:pt>
                <c:pt idx="164">
                  <c:v>45684</c:v>
                </c:pt>
                <c:pt idx="165">
                  <c:v>45685</c:v>
                </c:pt>
                <c:pt idx="166">
                  <c:v>45686</c:v>
                </c:pt>
                <c:pt idx="167">
                  <c:v>45687</c:v>
                </c:pt>
                <c:pt idx="168">
                  <c:v>45688</c:v>
                </c:pt>
                <c:pt idx="169">
                  <c:v>45691</c:v>
                </c:pt>
                <c:pt idx="170">
                  <c:v>45692</c:v>
                </c:pt>
                <c:pt idx="171">
                  <c:v>45693</c:v>
                </c:pt>
                <c:pt idx="172">
                  <c:v>45694</c:v>
                </c:pt>
                <c:pt idx="173">
                  <c:v>45695</c:v>
                </c:pt>
                <c:pt idx="174">
                  <c:v>45698</c:v>
                </c:pt>
                <c:pt idx="175">
                  <c:v>45699</c:v>
                </c:pt>
                <c:pt idx="176">
                  <c:v>45700</c:v>
                </c:pt>
                <c:pt idx="177">
                  <c:v>45701</c:v>
                </c:pt>
                <c:pt idx="178">
                  <c:v>45702</c:v>
                </c:pt>
                <c:pt idx="179">
                  <c:v>45706</c:v>
                </c:pt>
                <c:pt idx="180">
                  <c:v>45707</c:v>
                </c:pt>
                <c:pt idx="181">
                  <c:v>45708</c:v>
                </c:pt>
                <c:pt idx="182">
                  <c:v>45709</c:v>
                </c:pt>
                <c:pt idx="183">
                  <c:v>45712</c:v>
                </c:pt>
                <c:pt idx="184">
                  <c:v>45713</c:v>
                </c:pt>
                <c:pt idx="185">
                  <c:v>45714</c:v>
                </c:pt>
                <c:pt idx="186">
                  <c:v>45715</c:v>
                </c:pt>
                <c:pt idx="187">
                  <c:v>45716</c:v>
                </c:pt>
                <c:pt idx="188">
                  <c:v>45719</c:v>
                </c:pt>
                <c:pt idx="189">
                  <c:v>45720</c:v>
                </c:pt>
                <c:pt idx="190">
                  <c:v>45721</c:v>
                </c:pt>
                <c:pt idx="191">
                  <c:v>45722</c:v>
                </c:pt>
                <c:pt idx="192">
                  <c:v>45723</c:v>
                </c:pt>
                <c:pt idx="193">
                  <c:v>45726</c:v>
                </c:pt>
                <c:pt idx="194">
                  <c:v>45727</c:v>
                </c:pt>
                <c:pt idx="195">
                  <c:v>45728</c:v>
                </c:pt>
                <c:pt idx="196">
                  <c:v>45729</c:v>
                </c:pt>
                <c:pt idx="197">
                  <c:v>45730</c:v>
                </c:pt>
                <c:pt idx="198">
                  <c:v>45733</c:v>
                </c:pt>
                <c:pt idx="199">
                  <c:v>45734</c:v>
                </c:pt>
                <c:pt idx="200">
                  <c:v>45735</c:v>
                </c:pt>
                <c:pt idx="201">
                  <c:v>45736</c:v>
                </c:pt>
                <c:pt idx="202">
                  <c:v>45737</c:v>
                </c:pt>
                <c:pt idx="203">
                  <c:v>45740</c:v>
                </c:pt>
                <c:pt idx="204">
                  <c:v>45741</c:v>
                </c:pt>
                <c:pt idx="205">
                  <c:v>45742</c:v>
                </c:pt>
                <c:pt idx="206">
                  <c:v>45743</c:v>
                </c:pt>
                <c:pt idx="207">
                  <c:v>45744</c:v>
                </c:pt>
                <c:pt idx="208">
                  <c:v>45747</c:v>
                </c:pt>
                <c:pt idx="209">
                  <c:v>45748</c:v>
                </c:pt>
                <c:pt idx="210">
                  <c:v>45749</c:v>
                </c:pt>
                <c:pt idx="211">
                  <c:v>45750</c:v>
                </c:pt>
                <c:pt idx="212">
                  <c:v>45751</c:v>
                </c:pt>
                <c:pt idx="213">
                  <c:v>45754</c:v>
                </c:pt>
                <c:pt idx="214">
                  <c:v>45755</c:v>
                </c:pt>
                <c:pt idx="215">
                  <c:v>45756</c:v>
                </c:pt>
                <c:pt idx="216">
                  <c:v>45757</c:v>
                </c:pt>
                <c:pt idx="217">
                  <c:v>45758</c:v>
                </c:pt>
                <c:pt idx="218">
                  <c:v>45761</c:v>
                </c:pt>
                <c:pt idx="219">
                  <c:v>45762</c:v>
                </c:pt>
                <c:pt idx="220">
                  <c:v>45763</c:v>
                </c:pt>
                <c:pt idx="221">
                  <c:v>45764</c:v>
                </c:pt>
                <c:pt idx="222">
                  <c:v>45768</c:v>
                </c:pt>
                <c:pt idx="223">
                  <c:v>45769</c:v>
                </c:pt>
                <c:pt idx="224">
                  <c:v>45770</c:v>
                </c:pt>
                <c:pt idx="225">
                  <c:v>45771</c:v>
                </c:pt>
                <c:pt idx="226">
                  <c:v>45772</c:v>
                </c:pt>
                <c:pt idx="227">
                  <c:v>45775</c:v>
                </c:pt>
                <c:pt idx="228">
                  <c:v>45776</c:v>
                </c:pt>
                <c:pt idx="229">
                  <c:v>45777</c:v>
                </c:pt>
                <c:pt idx="230">
                  <c:v>45778</c:v>
                </c:pt>
                <c:pt idx="231">
                  <c:v>45779</c:v>
                </c:pt>
                <c:pt idx="232">
                  <c:v>45782</c:v>
                </c:pt>
                <c:pt idx="233">
                  <c:v>45783</c:v>
                </c:pt>
                <c:pt idx="234">
                  <c:v>45784</c:v>
                </c:pt>
                <c:pt idx="235">
                  <c:v>45785</c:v>
                </c:pt>
                <c:pt idx="236">
                  <c:v>45786</c:v>
                </c:pt>
                <c:pt idx="237">
                  <c:v>45789</c:v>
                </c:pt>
                <c:pt idx="238">
                  <c:v>45790</c:v>
                </c:pt>
                <c:pt idx="239">
                  <c:v>45791</c:v>
                </c:pt>
                <c:pt idx="240">
                  <c:v>45792</c:v>
                </c:pt>
                <c:pt idx="241">
                  <c:v>45793</c:v>
                </c:pt>
                <c:pt idx="242">
                  <c:v>45796</c:v>
                </c:pt>
                <c:pt idx="243">
                  <c:v>45797</c:v>
                </c:pt>
                <c:pt idx="244">
                  <c:v>45798</c:v>
                </c:pt>
                <c:pt idx="245">
                  <c:v>45799</c:v>
                </c:pt>
                <c:pt idx="246">
                  <c:v>45800</c:v>
                </c:pt>
                <c:pt idx="247">
                  <c:v>45804</c:v>
                </c:pt>
                <c:pt idx="248">
                  <c:v>45805</c:v>
                </c:pt>
                <c:pt idx="249">
                  <c:v>45806</c:v>
                </c:pt>
                <c:pt idx="250">
                  <c:v>45807</c:v>
                </c:pt>
                <c:pt idx="251">
                  <c:v>45810</c:v>
                </c:pt>
                <c:pt idx="252">
                  <c:v>45811</c:v>
                </c:pt>
                <c:pt idx="253">
                  <c:v>45812</c:v>
                </c:pt>
                <c:pt idx="254">
                  <c:v>45813</c:v>
                </c:pt>
                <c:pt idx="255">
                  <c:v>45814</c:v>
                </c:pt>
              </c:numCache>
            </c:numRef>
          </c:cat>
          <c:val>
            <c:numRef>
              <c:f>Graph!$I$32:$I$287</c:f>
              <c:numCache>
                <c:formatCode>General</c:formatCode>
                <c:ptCount val="256"/>
                <c:pt idx="0">
                  <c:v>-0.34099968772284522</c:v>
                </c:pt>
                <c:pt idx="1">
                  <c:v>-0.33804886493010339</c:v>
                </c:pt>
                <c:pt idx="2">
                  <c:v>-0.2986157205890782</c:v>
                </c:pt>
                <c:pt idx="3">
                  <c:v>-0.30854102733575722</c:v>
                </c:pt>
                <c:pt idx="4">
                  <c:v>-0.34779516695095253</c:v>
                </c:pt>
                <c:pt idx="5">
                  <c:v>-0.40994021110511569</c:v>
                </c:pt>
                <c:pt idx="6">
                  <c:v>-0.38338319630350415</c:v>
                </c:pt>
                <c:pt idx="7">
                  <c:v>-0.52135423809410097</c:v>
                </c:pt>
                <c:pt idx="8">
                  <c:v>-0.49193586875263001</c:v>
                </c:pt>
                <c:pt idx="9">
                  <c:v>-0.42531975395281518</c:v>
                </c:pt>
                <c:pt idx="10">
                  <c:v>-0.40377009254094115</c:v>
                </c:pt>
                <c:pt idx="11">
                  <c:v>-0.4559004299156223</c:v>
                </c:pt>
                <c:pt idx="12">
                  <c:v>-0.38570767310603937</c:v>
                </c:pt>
                <c:pt idx="13">
                  <c:v>-0.55086154891527406</c:v>
                </c:pt>
                <c:pt idx="14">
                  <c:v>-0.68883512180369344</c:v>
                </c:pt>
                <c:pt idx="15">
                  <c:v>-0.66153725024602694</c:v>
                </c:pt>
                <c:pt idx="16">
                  <c:v>-0.66429761743885307</c:v>
                </c:pt>
                <c:pt idx="17">
                  <c:v>-0.66562740969186129</c:v>
                </c:pt>
                <c:pt idx="18">
                  <c:v>-0.73218597987708289</c:v>
                </c:pt>
                <c:pt idx="19">
                  <c:v>-0.6225051851199418</c:v>
                </c:pt>
                <c:pt idx="20">
                  <c:v>-0.54943955467633465</c:v>
                </c:pt>
                <c:pt idx="21">
                  <c:v>-0.5858209570976568</c:v>
                </c:pt>
                <c:pt idx="22">
                  <c:v>-0.55925242320188018</c:v>
                </c:pt>
                <c:pt idx="23">
                  <c:v>-0.55128272792524313</c:v>
                </c:pt>
                <c:pt idx="24">
                  <c:v>-0.54188238948871559</c:v>
                </c:pt>
                <c:pt idx="25">
                  <c:v>-0.62833746224757203</c:v>
                </c:pt>
                <c:pt idx="26">
                  <c:v>-0.62609054427073274</c:v>
                </c:pt>
                <c:pt idx="27">
                  <c:v>-0.5916533024453593</c:v>
                </c:pt>
                <c:pt idx="28">
                  <c:v>-0.5228797379215806</c:v>
                </c:pt>
                <c:pt idx="29">
                  <c:v>-0.5077361327870088</c:v>
                </c:pt>
                <c:pt idx="30">
                  <c:v>-0.47399368903330491</c:v>
                </c:pt>
                <c:pt idx="31">
                  <c:v>-0.44239731234955132</c:v>
                </c:pt>
                <c:pt idx="32">
                  <c:v>-0.40507815836599992</c:v>
                </c:pt>
                <c:pt idx="33">
                  <c:v>-0.37991984645194593</c:v>
                </c:pt>
                <c:pt idx="34">
                  <c:v>-0.43988688326382669</c:v>
                </c:pt>
                <c:pt idx="35">
                  <c:v>-0.41186714858984108</c:v>
                </c:pt>
                <c:pt idx="36">
                  <c:v>-0.32733561058854305</c:v>
                </c:pt>
                <c:pt idx="37">
                  <c:v>-0.31004600660409309</c:v>
                </c:pt>
                <c:pt idx="38">
                  <c:v>-0.26414278900095672</c:v>
                </c:pt>
                <c:pt idx="39">
                  <c:v>-0.26044460202582931</c:v>
                </c:pt>
                <c:pt idx="40">
                  <c:v>-0.23385557873181329</c:v>
                </c:pt>
                <c:pt idx="41">
                  <c:v>-0.24017216675624029</c:v>
                </c:pt>
                <c:pt idx="42">
                  <c:v>-0.25936488432007399</c:v>
                </c:pt>
                <c:pt idx="43">
                  <c:v>-0.18842476332809824</c:v>
                </c:pt>
                <c:pt idx="44">
                  <c:v>-0.23980773652039361</c:v>
                </c:pt>
                <c:pt idx="45">
                  <c:v>-0.32195025396117483</c:v>
                </c:pt>
                <c:pt idx="46">
                  <c:v>-0.32039813405600504</c:v>
                </c:pt>
                <c:pt idx="47">
                  <c:v>-0.19437692111667865</c:v>
                </c:pt>
                <c:pt idx="48">
                  <c:v>-0.19282473299142949</c:v>
                </c:pt>
                <c:pt idx="49">
                  <c:v>-0.18125783808670537</c:v>
                </c:pt>
                <c:pt idx="50">
                  <c:v>-0.12820126824395317</c:v>
                </c:pt>
                <c:pt idx="51">
                  <c:v>-0.10948095287953369</c:v>
                </c:pt>
                <c:pt idx="52">
                  <c:v>-6.8585156886214194E-2</c:v>
                </c:pt>
                <c:pt idx="53">
                  <c:v>-9.0639160769834914E-2</c:v>
                </c:pt>
                <c:pt idx="54">
                  <c:v>-8.3364331784939183E-2</c:v>
                </c:pt>
                <c:pt idx="55">
                  <c:v>-1.0278211943085591E-2</c:v>
                </c:pt>
                <c:pt idx="56">
                  <c:v>8.4421034213336809E-3</c:v>
                </c:pt>
                <c:pt idx="57">
                  <c:v>-2.4342031151829313E-2</c:v>
                </c:pt>
                <c:pt idx="58">
                  <c:v>-1.5636490786964607E-2</c:v>
                </c:pt>
                <c:pt idx="59">
                  <c:v>3.1697369976069256E-2</c:v>
                </c:pt>
                <c:pt idx="60">
                  <c:v>-2.3262245225994571E-2</c:v>
                </c:pt>
                <c:pt idx="61">
                  <c:v>-2.395931011704322E-3</c:v>
                </c:pt>
                <c:pt idx="62">
                  <c:v>3.4482548133011326E-3</c:v>
                </c:pt>
                <c:pt idx="63">
                  <c:v>5.3643470116194247E-2</c:v>
                </c:pt>
                <c:pt idx="64">
                  <c:v>8.9531912719776285E-2</c:v>
                </c:pt>
                <c:pt idx="65">
                  <c:v>0.12685106670332774</c:v>
                </c:pt>
                <c:pt idx="66">
                  <c:v>0.12768789913858875</c:v>
                </c:pt>
                <c:pt idx="67">
                  <c:v>0.15856892013236107</c:v>
                </c:pt>
                <c:pt idx="68">
                  <c:v>0.18730401049633477</c:v>
                </c:pt>
                <c:pt idx="69">
                  <c:v>0.19815554971107757</c:v>
                </c:pt>
                <c:pt idx="70">
                  <c:v>0.18540096513701593</c:v>
                </c:pt>
                <c:pt idx="71">
                  <c:v>0.20841327820119177</c:v>
                </c:pt>
                <c:pt idx="72">
                  <c:v>0.21354210833620885</c:v>
                </c:pt>
                <c:pt idx="73">
                  <c:v>0.2043641657719229</c:v>
                </c:pt>
                <c:pt idx="74">
                  <c:v>0.21450041751675725</c:v>
                </c:pt>
                <c:pt idx="75">
                  <c:v>0.26254963396977199</c:v>
                </c:pt>
                <c:pt idx="76">
                  <c:v>0.23048085508659638</c:v>
                </c:pt>
                <c:pt idx="77">
                  <c:v>0.24061710683142351</c:v>
                </c:pt>
                <c:pt idx="78">
                  <c:v>0.16348194278037981</c:v>
                </c:pt>
                <c:pt idx="79">
                  <c:v>7.4901292349820181E-2</c:v>
                </c:pt>
                <c:pt idx="80">
                  <c:v>4.7839866856382418E-2</c:v>
                </c:pt>
                <c:pt idx="81">
                  <c:v>0.17815314571553015</c:v>
                </c:pt>
                <c:pt idx="82">
                  <c:v>0.20688816785942471</c:v>
                </c:pt>
                <c:pt idx="83">
                  <c:v>-2.3642719451842431E-2</c:v>
                </c:pt>
                <c:pt idx="84">
                  <c:v>-4.6725027412766518E-2</c:v>
                </c:pt>
                <c:pt idx="85">
                  <c:v>0.10831200178768879</c:v>
                </c:pt>
                <c:pt idx="86">
                  <c:v>0.10025161755583217</c:v>
                </c:pt>
                <c:pt idx="87">
                  <c:v>2.9241433447029397E-2</c:v>
                </c:pt>
                <c:pt idx="88">
                  <c:v>0.13134336955001885</c:v>
                </c:pt>
                <c:pt idx="89">
                  <c:v>-2.1215453054863942E-2</c:v>
                </c:pt>
                <c:pt idx="90">
                  <c:v>-0.22076413054602734</c:v>
                </c:pt>
                <c:pt idx="91">
                  <c:v>-0.4028534764327602</c:v>
                </c:pt>
                <c:pt idx="92">
                  <c:v>-0.35923686888209072</c:v>
                </c:pt>
                <c:pt idx="93">
                  <c:v>-0.35274759044359172</c:v>
                </c:pt>
                <c:pt idx="94">
                  <c:v>-0.20988350898816871</c:v>
                </c:pt>
                <c:pt idx="95">
                  <c:v>-5.7857577759335144E-2</c:v>
                </c:pt>
                <c:pt idx="96">
                  <c:v>-6.5317269696546276E-2</c:v>
                </c:pt>
                <c:pt idx="97">
                  <c:v>6.8099944753545583E-2</c:v>
                </c:pt>
                <c:pt idx="98">
                  <c:v>0.21312226717452581</c:v>
                </c:pt>
                <c:pt idx="99">
                  <c:v>0.28875672494885124</c:v>
                </c:pt>
                <c:pt idx="100">
                  <c:v>0.32647808157485209</c:v>
                </c:pt>
                <c:pt idx="101">
                  <c:v>0.34417002464189633</c:v>
                </c:pt>
                <c:pt idx="102">
                  <c:v>0.26314506553353795</c:v>
                </c:pt>
                <c:pt idx="103">
                  <c:v>0.24220861998234783</c:v>
                </c:pt>
                <c:pt idx="104">
                  <c:v>0.15760708708429422</c:v>
                </c:pt>
                <c:pt idx="105">
                  <c:v>0.28546121404603181</c:v>
                </c:pt>
                <c:pt idx="106">
                  <c:v>0.27167818895452939</c:v>
                </c:pt>
                <c:pt idx="107">
                  <c:v>0.33014438304954058</c:v>
                </c:pt>
                <c:pt idx="108">
                  <c:v>0.21692916831272774</c:v>
                </c:pt>
                <c:pt idx="109">
                  <c:v>0.32833059194535602</c:v>
                </c:pt>
                <c:pt idx="110">
                  <c:v>0.38178943265062265</c:v>
                </c:pt>
                <c:pt idx="111">
                  <c:v>3.8685742176985394E-2</c:v>
                </c:pt>
                <c:pt idx="112">
                  <c:v>2.0197693529135474E-2</c:v>
                </c:pt>
                <c:pt idx="113">
                  <c:v>8.7390808608727444E-2</c:v>
                </c:pt>
                <c:pt idx="114">
                  <c:v>-1.0840051622125924E-2</c:v>
                </c:pt>
                <c:pt idx="115">
                  <c:v>0.12040176845559675</c:v>
                </c:pt>
                <c:pt idx="116">
                  <c:v>0.14305768741798036</c:v>
                </c:pt>
                <c:pt idx="117">
                  <c:v>0.23809580477227293</c:v>
                </c:pt>
                <c:pt idx="118">
                  <c:v>0.2894087148477405</c:v>
                </c:pt>
                <c:pt idx="119">
                  <c:v>0.33285284877353932</c:v>
                </c:pt>
                <c:pt idx="120">
                  <c:v>0.29832498621301989</c:v>
                </c:pt>
                <c:pt idx="121">
                  <c:v>0.27166576336203102</c:v>
                </c:pt>
                <c:pt idx="122">
                  <c:v>0.23427661448172449</c:v>
                </c:pt>
                <c:pt idx="123">
                  <c:v>0.37715286983275337</c:v>
                </c:pt>
                <c:pt idx="124">
                  <c:v>0.39699081174967527</c:v>
                </c:pt>
                <c:pt idx="125">
                  <c:v>0.42255139452624396</c:v>
                </c:pt>
                <c:pt idx="126">
                  <c:v>0.46528017276205375</c:v>
                </c:pt>
                <c:pt idx="127">
                  <c:v>0.51123933518838838</c:v>
                </c:pt>
                <c:pt idx="128">
                  <c:v>0.5614904953144868</c:v>
                </c:pt>
                <c:pt idx="129">
                  <c:v>0.49514140677617641</c:v>
                </c:pt>
                <c:pt idx="130">
                  <c:v>0.55898398391159043</c:v>
                </c:pt>
                <c:pt idx="131">
                  <c:v>0.44198987272632756</c:v>
                </c:pt>
                <c:pt idx="132">
                  <c:v>0.50464961110834472</c:v>
                </c:pt>
                <c:pt idx="133">
                  <c:v>0.48459732138369888</c:v>
                </c:pt>
                <c:pt idx="134">
                  <c:v>0.58628015843048198</c:v>
                </c:pt>
                <c:pt idx="135">
                  <c:v>0.48818167137630458</c:v>
                </c:pt>
                <c:pt idx="136">
                  <c:v>0.53986869360715262</c:v>
                </c:pt>
                <c:pt idx="137">
                  <c:v>0.56356089298098277</c:v>
                </c:pt>
                <c:pt idx="138">
                  <c:v>0.56053079086506608</c:v>
                </c:pt>
                <c:pt idx="139">
                  <c:v>0.58040558794283048</c:v>
                </c:pt>
                <c:pt idx="140">
                  <c:v>0.6125810203898574</c:v>
                </c:pt>
                <c:pt idx="141">
                  <c:v>0.57264868855463047</c:v>
                </c:pt>
                <c:pt idx="142">
                  <c:v>0.61754909196577379</c:v>
                </c:pt>
                <c:pt idx="143">
                  <c:v>0.63742380814065625</c:v>
                </c:pt>
                <c:pt idx="144">
                  <c:v>0.70239012029070702</c:v>
                </c:pt>
                <c:pt idx="145">
                  <c:v>0.67800760609669752</c:v>
                </c:pt>
                <c:pt idx="146">
                  <c:v>0.6901074134509777</c:v>
                </c:pt>
                <c:pt idx="147">
                  <c:v>0.63166584470761755</c:v>
                </c:pt>
                <c:pt idx="148">
                  <c:v>0.63839149703217379</c:v>
                </c:pt>
                <c:pt idx="149">
                  <c:v>0.58531002044374558</c:v>
                </c:pt>
                <c:pt idx="150">
                  <c:v>0.6077297793531784</c:v>
                </c:pt>
                <c:pt idx="151">
                  <c:v>0.62718032173897487</c:v>
                </c:pt>
                <c:pt idx="152">
                  <c:v>0.58427877338010381</c:v>
                </c:pt>
                <c:pt idx="153">
                  <c:v>0.46502772284807531</c:v>
                </c:pt>
                <c:pt idx="154">
                  <c:v>0.51925978781347504</c:v>
                </c:pt>
                <c:pt idx="155">
                  <c:v>0.51495716433028904</c:v>
                </c:pt>
                <c:pt idx="156">
                  <c:v>0.57809663615797735</c:v>
                </c:pt>
                <c:pt idx="157">
                  <c:v>0.82749729204777966</c:v>
                </c:pt>
                <c:pt idx="158">
                  <c:v>0.90397767887904368</c:v>
                </c:pt>
                <c:pt idx="159">
                  <c:v>0.92251555100302296</c:v>
                </c:pt>
                <c:pt idx="160">
                  <c:v>0.92030851743792064</c:v>
                </c:pt>
                <c:pt idx="161">
                  <c:v>0.93884638956190902</c:v>
                </c:pt>
                <c:pt idx="162">
                  <c:v>0.98814380593438145</c:v>
                </c:pt>
                <c:pt idx="163">
                  <c:v>0.96733800197021225</c:v>
                </c:pt>
                <c:pt idx="164">
                  <c:v>0.83637001411135503</c:v>
                </c:pt>
                <c:pt idx="165">
                  <c:v>0.87636801117426355</c:v>
                </c:pt>
                <c:pt idx="166">
                  <c:v>0.82122588451168799</c:v>
                </c:pt>
                <c:pt idx="167">
                  <c:v>0.76322247152932632</c:v>
                </c:pt>
                <c:pt idx="168">
                  <c:v>0.7839062742831131</c:v>
                </c:pt>
                <c:pt idx="169">
                  <c:v>0.90044569289251308</c:v>
                </c:pt>
                <c:pt idx="170">
                  <c:v>0.94616639903513922</c:v>
                </c:pt>
                <c:pt idx="171">
                  <c:v>0.98187239839829066</c:v>
                </c:pt>
                <c:pt idx="172">
                  <c:v>0.98181143190313858</c:v>
                </c:pt>
                <c:pt idx="173">
                  <c:v>1.0239554960359951</c:v>
                </c:pt>
                <c:pt idx="174">
                  <c:v>1.0360553033902764</c:v>
                </c:pt>
                <c:pt idx="175">
                  <c:v>1.0388556914349834</c:v>
                </c:pt>
                <c:pt idx="176">
                  <c:v>1.0280646624703682</c:v>
                </c:pt>
                <c:pt idx="177">
                  <c:v>1.0215656312055101</c:v>
                </c:pt>
                <c:pt idx="178">
                  <c:v>1.0765857566577086</c:v>
                </c:pt>
                <c:pt idx="179">
                  <c:v>0.97494666988744072</c:v>
                </c:pt>
                <c:pt idx="180">
                  <c:v>0.97560099086220542</c:v>
                </c:pt>
                <c:pt idx="181">
                  <c:v>1.0184604106850439</c:v>
                </c:pt>
                <c:pt idx="182">
                  <c:v>0.99407789649103417</c:v>
                </c:pt>
                <c:pt idx="183">
                  <c:v>1.072977882384629</c:v>
                </c:pt>
                <c:pt idx="184">
                  <c:v>1.0810593604716794</c:v>
                </c:pt>
                <c:pt idx="185">
                  <c:v>1.0676805771796665</c:v>
                </c:pt>
                <c:pt idx="186">
                  <c:v>0.4852188978194481</c:v>
                </c:pt>
                <c:pt idx="187">
                  <c:v>0.57833370370554871</c:v>
                </c:pt>
                <c:pt idx="188">
                  <c:v>0.80170220702615991</c:v>
                </c:pt>
                <c:pt idx="189">
                  <c:v>0.88543953757015204</c:v>
                </c:pt>
                <c:pt idx="190">
                  <c:v>1.0357034464410184</c:v>
                </c:pt>
                <c:pt idx="191">
                  <c:v>0.97351162723201323</c:v>
                </c:pt>
                <c:pt idx="192">
                  <c:v>0.85695393532550113</c:v>
                </c:pt>
                <c:pt idx="193">
                  <c:v>0.76065410320902127</c:v>
                </c:pt>
                <c:pt idx="194">
                  <c:v>0.77165510044738328</c:v>
                </c:pt>
                <c:pt idx="195">
                  <c:v>0.73758978073789838</c:v>
                </c:pt>
                <c:pt idx="196">
                  <c:v>0.87377529492051953</c:v>
                </c:pt>
                <c:pt idx="197">
                  <c:v>0.88763757847867542</c:v>
                </c:pt>
                <c:pt idx="198">
                  <c:v>0.76773162257329108</c:v>
                </c:pt>
                <c:pt idx="199">
                  <c:v>0.78373997320139721</c:v>
                </c:pt>
                <c:pt idx="200">
                  <c:v>0.68429178935939605</c:v>
                </c:pt>
                <c:pt idx="201">
                  <c:v>0.7065619035946944</c:v>
                </c:pt>
                <c:pt idx="202">
                  <c:v>0.73434619618533437</c:v>
                </c:pt>
                <c:pt idx="203">
                  <c:v>0.92646100077039772</c:v>
                </c:pt>
                <c:pt idx="204">
                  <c:v>0.89954910152065892</c:v>
                </c:pt>
                <c:pt idx="205">
                  <c:v>0.95203984191712077</c:v>
                </c:pt>
                <c:pt idx="206">
                  <c:v>1.024560064092612</c:v>
                </c:pt>
                <c:pt idx="207">
                  <c:v>1.0291230647813463</c:v>
                </c:pt>
                <c:pt idx="208">
                  <c:v>1.0422701290896657</c:v>
                </c:pt>
                <c:pt idx="209">
                  <c:v>1.0618552581676852</c:v>
                </c:pt>
                <c:pt idx="210">
                  <c:v>0.85110117623669534</c:v>
                </c:pt>
                <c:pt idx="211">
                  <c:v>0.96511107335020774</c:v>
                </c:pt>
                <c:pt idx="212">
                  <c:v>0.96180536610934619</c:v>
                </c:pt>
                <c:pt idx="213">
                  <c:v>1.0207341030554429</c:v>
                </c:pt>
                <c:pt idx="214">
                  <c:v>0.98595342765602667</c:v>
                </c:pt>
                <c:pt idx="215">
                  <c:v>0.8367184342220082</c:v>
                </c:pt>
                <c:pt idx="216">
                  <c:v>0.94500575869549941</c:v>
                </c:pt>
                <c:pt idx="217">
                  <c:v>1.0554388773590997</c:v>
                </c:pt>
                <c:pt idx="218">
                  <c:v>1.0821774268968063</c:v>
                </c:pt>
                <c:pt idx="219">
                  <c:v>1.0152064276488635</c:v>
                </c:pt>
                <c:pt idx="220">
                  <c:v>1.0748505885050137</c:v>
                </c:pt>
                <c:pt idx="221">
                  <c:v>1.0672528153443228</c:v>
                </c:pt>
                <c:pt idx="222">
                  <c:v>1.083976589882937</c:v>
                </c:pt>
                <c:pt idx="223">
                  <c:v>1.1479127484388441</c:v>
                </c:pt>
                <c:pt idx="224">
                  <c:v>1.1789432956763137</c:v>
                </c:pt>
                <c:pt idx="225">
                  <c:v>1.1448779759668806</c:v>
                </c:pt>
                <c:pt idx="226">
                  <c:v>1.1580250402751981</c:v>
                </c:pt>
                <c:pt idx="227">
                  <c:v>1.1375512057951591</c:v>
                </c:pt>
                <c:pt idx="228">
                  <c:v>0.96256408972247365</c:v>
                </c:pt>
                <c:pt idx="229">
                  <c:v>0.92335133776039946</c:v>
                </c:pt>
                <c:pt idx="230">
                  <c:v>0.88247782642004746</c:v>
                </c:pt>
                <c:pt idx="231">
                  <c:v>0.87468914250273477</c:v>
                </c:pt>
                <c:pt idx="232">
                  <c:v>0.76679779054347597</c:v>
                </c:pt>
                <c:pt idx="233">
                  <c:v>0.80863630730935965</c:v>
                </c:pt>
                <c:pt idx="234">
                  <c:v>0.65323846180697775</c:v>
                </c:pt>
                <c:pt idx="235">
                  <c:v>0.60048840798246594</c:v>
                </c:pt>
                <c:pt idx="236">
                  <c:v>0.64572023415935131</c:v>
                </c:pt>
                <c:pt idx="237">
                  <c:v>0.49922987642090783</c:v>
                </c:pt>
                <c:pt idx="238">
                  <c:v>0.54106839318815747</c:v>
                </c:pt>
                <c:pt idx="239">
                  <c:v>0.31313770422133164</c:v>
                </c:pt>
                <c:pt idx="240">
                  <c:v>0.24213063212954228</c:v>
                </c:pt>
                <c:pt idx="241">
                  <c:v>0.28205102012642075</c:v>
                </c:pt>
                <c:pt idx="242">
                  <c:v>0.18963217933204574</c:v>
                </c:pt>
                <c:pt idx="243">
                  <c:v>0.31158899707412396</c:v>
                </c:pt>
                <c:pt idx="244">
                  <c:v>0.36440710525034498</c:v>
                </c:pt>
                <c:pt idx="245">
                  <c:v>0.31330498128283374</c:v>
                </c:pt>
                <c:pt idx="246">
                  <c:v>0.38902798865320548</c:v>
                </c:pt>
                <c:pt idx="247">
                  <c:v>0.39264306993607895</c:v>
                </c:pt>
                <c:pt idx="248">
                  <c:v>0.41407296494223195</c:v>
                </c:pt>
                <c:pt idx="249">
                  <c:v>0.52502820479963752</c:v>
                </c:pt>
                <c:pt idx="250">
                  <c:v>0.54800782110206447</c:v>
                </c:pt>
                <c:pt idx="251">
                  <c:v>0.46297118414050736</c:v>
                </c:pt>
                <c:pt idx="252">
                  <c:v>0.43659234935523233</c:v>
                </c:pt>
                <c:pt idx="253">
                  <c:v>0.31041324458320602</c:v>
                </c:pt>
                <c:pt idx="254">
                  <c:v>0.28306428648403709</c:v>
                </c:pt>
                <c:pt idx="255">
                  <c:v>0.30407008860493251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34-44C1-B88C-E30A47956D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40th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Graph!$D$1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Graph!$A$42:$A$297</c:f>
              <c:numCache>
                <c:formatCode>m/d/yyyy</c:formatCode>
                <c:ptCount val="256"/>
                <c:pt idx="0">
                  <c:v>45456</c:v>
                </c:pt>
                <c:pt idx="1">
                  <c:v>45457</c:v>
                </c:pt>
                <c:pt idx="2">
                  <c:v>45460</c:v>
                </c:pt>
                <c:pt idx="3">
                  <c:v>45461</c:v>
                </c:pt>
                <c:pt idx="4">
                  <c:v>45463</c:v>
                </c:pt>
                <c:pt idx="5">
                  <c:v>45464</c:v>
                </c:pt>
                <c:pt idx="6">
                  <c:v>45467</c:v>
                </c:pt>
                <c:pt idx="7">
                  <c:v>45468</c:v>
                </c:pt>
                <c:pt idx="8">
                  <c:v>45469</c:v>
                </c:pt>
                <c:pt idx="9">
                  <c:v>45470</c:v>
                </c:pt>
                <c:pt idx="10">
                  <c:v>45471</c:v>
                </c:pt>
                <c:pt idx="11">
                  <c:v>45474</c:v>
                </c:pt>
                <c:pt idx="12">
                  <c:v>45475</c:v>
                </c:pt>
                <c:pt idx="13">
                  <c:v>45476</c:v>
                </c:pt>
                <c:pt idx="14">
                  <c:v>45478</c:v>
                </c:pt>
                <c:pt idx="15">
                  <c:v>45481</c:v>
                </c:pt>
                <c:pt idx="16">
                  <c:v>45482</c:v>
                </c:pt>
                <c:pt idx="17">
                  <c:v>45483</c:v>
                </c:pt>
                <c:pt idx="18">
                  <c:v>45484</c:v>
                </c:pt>
                <c:pt idx="19">
                  <c:v>45485</c:v>
                </c:pt>
                <c:pt idx="20">
                  <c:v>45488</c:v>
                </c:pt>
                <c:pt idx="21">
                  <c:v>45489</c:v>
                </c:pt>
                <c:pt idx="22">
                  <c:v>45490</c:v>
                </c:pt>
                <c:pt idx="23">
                  <c:v>45491</c:v>
                </c:pt>
                <c:pt idx="24">
                  <c:v>45492</c:v>
                </c:pt>
                <c:pt idx="25">
                  <c:v>45495</c:v>
                </c:pt>
                <c:pt idx="26">
                  <c:v>45496</c:v>
                </c:pt>
                <c:pt idx="27">
                  <c:v>45497</c:v>
                </c:pt>
                <c:pt idx="28">
                  <c:v>45498</c:v>
                </c:pt>
                <c:pt idx="29">
                  <c:v>45499</c:v>
                </c:pt>
                <c:pt idx="30">
                  <c:v>45502</c:v>
                </c:pt>
                <c:pt idx="31">
                  <c:v>45503</c:v>
                </c:pt>
                <c:pt idx="32">
                  <c:v>45504</c:v>
                </c:pt>
                <c:pt idx="33">
                  <c:v>45505</c:v>
                </c:pt>
                <c:pt idx="34">
                  <c:v>45506</c:v>
                </c:pt>
                <c:pt idx="35">
                  <c:v>45509</c:v>
                </c:pt>
                <c:pt idx="36">
                  <c:v>45510</c:v>
                </c:pt>
                <c:pt idx="37">
                  <c:v>45511</c:v>
                </c:pt>
                <c:pt idx="38">
                  <c:v>45512</c:v>
                </c:pt>
                <c:pt idx="39">
                  <c:v>45513</c:v>
                </c:pt>
                <c:pt idx="40">
                  <c:v>45516</c:v>
                </c:pt>
                <c:pt idx="41">
                  <c:v>45517</c:v>
                </c:pt>
                <c:pt idx="42">
                  <c:v>45518</c:v>
                </c:pt>
                <c:pt idx="43">
                  <c:v>45519</c:v>
                </c:pt>
                <c:pt idx="44">
                  <c:v>45520</c:v>
                </c:pt>
                <c:pt idx="45">
                  <c:v>45523</c:v>
                </c:pt>
                <c:pt idx="46">
                  <c:v>45524</c:v>
                </c:pt>
                <c:pt idx="47">
                  <c:v>45525</c:v>
                </c:pt>
                <c:pt idx="48">
                  <c:v>45526</c:v>
                </c:pt>
                <c:pt idx="49">
                  <c:v>45527</c:v>
                </c:pt>
                <c:pt idx="50">
                  <c:v>45530</c:v>
                </c:pt>
                <c:pt idx="51">
                  <c:v>45531</c:v>
                </c:pt>
                <c:pt idx="52">
                  <c:v>45532</c:v>
                </c:pt>
                <c:pt idx="53">
                  <c:v>45533</c:v>
                </c:pt>
                <c:pt idx="54">
                  <c:v>45534</c:v>
                </c:pt>
                <c:pt idx="55">
                  <c:v>45538</c:v>
                </c:pt>
                <c:pt idx="56">
                  <c:v>45539</c:v>
                </c:pt>
                <c:pt idx="57">
                  <c:v>45540</c:v>
                </c:pt>
                <c:pt idx="58">
                  <c:v>45541</c:v>
                </c:pt>
                <c:pt idx="59">
                  <c:v>45544</c:v>
                </c:pt>
                <c:pt idx="60">
                  <c:v>45545</c:v>
                </c:pt>
                <c:pt idx="61">
                  <c:v>45546</c:v>
                </c:pt>
                <c:pt idx="62">
                  <c:v>45547</c:v>
                </c:pt>
                <c:pt idx="63">
                  <c:v>45548</c:v>
                </c:pt>
                <c:pt idx="64">
                  <c:v>45551</c:v>
                </c:pt>
                <c:pt idx="65">
                  <c:v>45552</c:v>
                </c:pt>
                <c:pt idx="66">
                  <c:v>45553</c:v>
                </c:pt>
                <c:pt idx="67">
                  <c:v>45554</c:v>
                </c:pt>
                <c:pt idx="68">
                  <c:v>45555</c:v>
                </c:pt>
                <c:pt idx="69">
                  <c:v>45558</c:v>
                </c:pt>
                <c:pt idx="70">
                  <c:v>45559</c:v>
                </c:pt>
                <c:pt idx="71">
                  <c:v>45560</c:v>
                </c:pt>
                <c:pt idx="72">
                  <c:v>45561</c:v>
                </c:pt>
                <c:pt idx="73">
                  <c:v>45562</c:v>
                </c:pt>
                <c:pt idx="74">
                  <c:v>45565</c:v>
                </c:pt>
                <c:pt idx="75">
                  <c:v>45566</c:v>
                </c:pt>
                <c:pt idx="76">
                  <c:v>45567</c:v>
                </c:pt>
                <c:pt idx="77">
                  <c:v>45568</c:v>
                </c:pt>
                <c:pt idx="78">
                  <c:v>45569</c:v>
                </c:pt>
                <c:pt idx="79">
                  <c:v>45572</c:v>
                </c:pt>
                <c:pt idx="80">
                  <c:v>45573</c:v>
                </c:pt>
                <c:pt idx="81">
                  <c:v>45574</c:v>
                </c:pt>
                <c:pt idx="82">
                  <c:v>45575</c:v>
                </c:pt>
                <c:pt idx="83">
                  <c:v>45576</c:v>
                </c:pt>
                <c:pt idx="84">
                  <c:v>45579</c:v>
                </c:pt>
                <c:pt idx="85">
                  <c:v>45580</c:v>
                </c:pt>
                <c:pt idx="86">
                  <c:v>45581</c:v>
                </c:pt>
                <c:pt idx="87">
                  <c:v>45582</c:v>
                </c:pt>
                <c:pt idx="88">
                  <c:v>45583</c:v>
                </c:pt>
                <c:pt idx="89">
                  <c:v>45586</c:v>
                </c:pt>
                <c:pt idx="90">
                  <c:v>45587</c:v>
                </c:pt>
                <c:pt idx="91">
                  <c:v>45588</c:v>
                </c:pt>
                <c:pt idx="92">
                  <c:v>45589</c:v>
                </c:pt>
                <c:pt idx="93">
                  <c:v>45590</c:v>
                </c:pt>
                <c:pt idx="94">
                  <c:v>45593</c:v>
                </c:pt>
                <c:pt idx="95">
                  <c:v>45594</c:v>
                </c:pt>
                <c:pt idx="96">
                  <c:v>45595</c:v>
                </c:pt>
                <c:pt idx="97">
                  <c:v>45596</c:v>
                </c:pt>
                <c:pt idx="98">
                  <c:v>45597</c:v>
                </c:pt>
                <c:pt idx="99">
                  <c:v>45600</c:v>
                </c:pt>
                <c:pt idx="100">
                  <c:v>45601</c:v>
                </c:pt>
                <c:pt idx="101">
                  <c:v>45602</c:v>
                </c:pt>
                <c:pt idx="102">
                  <c:v>45603</c:v>
                </c:pt>
                <c:pt idx="103">
                  <c:v>45604</c:v>
                </c:pt>
                <c:pt idx="104">
                  <c:v>45607</c:v>
                </c:pt>
                <c:pt idx="105">
                  <c:v>45608</c:v>
                </c:pt>
                <c:pt idx="106">
                  <c:v>45609</c:v>
                </c:pt>
                <c:pt idx="107">
                  <c:v>45610</c:v>
                </c:pt>
                <c:pt idx="108">
                  <c:v>45611</c:v>
                </c:pt>
                <c:pt idx="109">
                  <c:v>45614</c:v>
                </c:pt>
                <c:pt idx="110">
                  <c:v>45615</c:v>
                </c:pt>
                <c:pt idx="111">
                  <c:v>45616</c:v>
                </c:pt>
                <c:pt idx="112">
                  <c:v>45617</c:v>
                </c:pt>
                <c:pt idx="113">
                  <c:v>45618</c:v>
                </c:pt>
                <c:pt idx="114">
                  <c:v>45621</c:v>
                </c:pt>
                <c:pt idx="115">
                  <c:v>45622</c:v>
                </c:pt>
                <c:pt idx="116">
                  <c:v>45623</c:v>
                </c:pt>
                <c:pt idx="117">
                  <c:v>45625</c:v>
                </c:pt>
                <c:pt idx="118">
                  <c:v>45628</c:v>
                </c:pt>
                <c:pt idx="119">
                  <c:v>45629</c:v>
                </c:pt>
                <c:pt idx="120">
                  <c:v>45630</c:v>
                </c:pt>
                <c:pt idx="121">
                  <c:v>45631</c:v>
                </c:pt>
                <c:pt idx="122">
                  <c:v>45632</c:v>
                </c:pt>
                <c:pt idx="123">
                  <c:v>45635</c:v>
                </c:pt>
                <c:pt idx="124">
                  <c:v>45636</c:v>
                </c:pt>
                <c:pt idx="125">
                  <c:v>45637</c:v>
                </c:pt>
                <c:pt idx="126">
                  <c:v>45638</c:v>
                </c:pt>
                <c:pt idx="127">
                  <c:v>45639</c:v>
                </c:pt>
                <c:pt idx="128">
                  <c:v>45642</c:v>
                </c:pt>
                <c:pt idx="129">
                  <c:v>45643</c:v>
                </c:pt>
                <c:pt idx="130">
                  <c:v>45644</c:v>
                </c:pt>
                <c:pt idx="131">
                  <c:v>45645</c:v>
                </c:pt>
                <c:pt idx="132">
                  <c:v>45646</c:v>
                </c:pt>
                <c:pt idx="133">
                  <c:v>45649</c:v>
                </c:pt>
                <c:pt idx="134">
                  <c:v>45650</c:v>
                </c:pt>
                <c:pt idx="135">
                  <c:v>45652</c:v>
                </c:pt>
                <c:pt idx="136">
                  <c:v>45653</c:v>
                </c:pt>
                <c:pt idx="137">
                  <c:v>45656</c:v>
                </c:pt>
                <c:pt idx="138">
                  <c:v>45657</c:v>
                </c:pt>
                <c:pt idx="139">
                  <c:v>45659</c:v>
                </c:pt>
                <c:pt idx="140">
                  <c:v>45660</c:v>
                </c:pt>
                <c:pt idx="141">
                  <c:v>45663</c:v>
                </c:pt>
                <c:pt idx="142">
                  <c:v>45664</c:v>
                </c:pt>
                <c:pt idx="143">
                  <c:v>45665</c:v>
                </c:pt>
                <c:pt idx="144">
                  <c:v>45667</c:v>
                </c:pt>
                <c:pt idx="145">
                  <c:v>45670</c:v>
                </c:pt>
                <c:pt idx="146">
                  <c:v>45671</c:v>
                </c:pt>
                <c:pt idx="147">
                  <c:v>45672</c:v>
                </c:pt>
                <c:pt idx="148">
                  <c:v>45673</c:v>
                </c:pt>
                <c:pt idx="149">
                  <c:v>45674</c:v>
                </c:pt>
                <c:pt idx="150">
                  <c:v>45678</c:v>
                </c:pt>
                <c:pt idx="151">
                  <c:v>45679</c:v>
                </c:pt>
                <c:pt idx="152">
                  <c:v>45680</c:v>
                </c:pt>
                <c:pt idx="153">
                  <c:v>45681</c:v>
                </c:pt>
                <c:pt idx="154">
                  <c:v>45684</c:v>
                </c:pt>
                <c:pt idx="155">
                  <c:v>45685</c:v>
                </c:pt>
                <c:pt idx="156">
                  <c:v>45686</c:v>
                </c:pt>
                <c:pt idx="157">
                  <c:v>45687</c:v>
                </c:pt>
                <c:pt idx="158">
                  <c:v>45688</c:v>
                </c:pt>
                <c:pt idx="159">
                  <c:v>45691</c:v>
                </c:pt>
                <c:pt idx="160">
                  <c:v>45692</c:v>
                </c:pt>
                <c:pt idx="161">
                  <c:v>45693</c:v>
                </c:pt>
                <c:pt idx="162">
                  <c:v>45694</c:v>
                </c:pt>
                <c:pt idx="163">
                  <c:v>45695</c:v>
                </c:pt>
                <c:pt idx="164">
                  <c:v>45698</c:v>
                </c:pt>
                <c:pt idx="165">
                  <c:v>45699</c:v>
                </c:pt>
                <c:pt idx="166">
                  <c:v>45700</c:v>
                </c:pt>
                <c:pt idx="167">
                  <c:v>45701</c:v>
                </c:pt>
                <c:pt idx="168">
                  <c:v>45702</c:v>
                </c:pt>
                <c:pt idx="169">
                  <c:v>45706</c:v>
                </c:pt>
                <c:pt idx="170">
                  <c:v>45707</c:v>
                </c:pt>
                <c:pt idx="171">
                  <c:v>45708</c:v>
                </c:pt>
                <c:pt idx="172">
                  <c:v>45709</c:v>
                </c:pt>
                <c:pt idx="173">
                  <c:v>45712</c:v>
                </c:pt>
                <c:pt idx="174">
                  <c:v>45713</c:v>
                </c:pt>
                <c:pt idx="175">
                  <c:v>45714</c:v>
                </c:pt>
                <c:pt idx="176">
                  <c:v>45715</c:v>
                </c:pt>
                <c:pt idx="177">
                  <c:v>45716</c:v>
                </c:pt>
                <c:pt idx="178">
                  <c:v>45719</c:v>
                </c:pt>
                <c:pt idx="179">
                  <c:v>45720</c:v>
                </c:pt>
                <c:pt idx="180">
                  <c:v>45721</c:v>
                </c:pt>
                <c:pt idx="181">
                  <c:v>45722</c:v>
                </c:pt>
                <c:pt idx="182">
                  <c:v>45723</c:v>
                </c:pt>
                <c:pt idx="183">
                  <c:v>45726</c:v>
                </c:pt>
                <c:pt idx="184">
                  <c:v>45727</c:v>
                </c:pt>
                <c:pt idx="185">
                  <c:v>45728</c:v>
                </c:pt>
                <c:pt idx="186">
                  <c:v>45729</c:v>
                </c:pt>
                <c:pt idx="187">
                  <c:v>45730</c:v>
                </c:pt>
                <c:pt idx="188">
                  <c:v>45733</c:v>
                </c:pt>
                <c:pt idx="189">
                  <c:v>45734</c:v>
                </c:pt>
                <c:pt idx="190">
                  <c:v>45735</c:v>
                </c:pt>
                <c:pt idx="191">
                  <c:v>45736</c:v>
                </c:pt>
                <c:pt idx="192">
                  <c:v>45737</c:v>
                </c:pt>
                <c:pt idx="193">
                  <c:v>45740</c:v>
                </c:pt>
                <c:pt idx="194">
                  <c:v>45741</c:v>
                </c:pt>
                <c:pt idx="195">
                  <c:v>45742</c:v>
                </c:pt>
                <c:pt idx="196">
                  <c:v>45743</c:v>
                </c:pt>
                <c:pt idx="197">
                  <c:v>45744</c:v>
                </c:pt>
                <c:pt idx="198">
                  <c:v>45747</c:v>
                </c:pt>
                <c:pt idx="199">
                  <c:v>45748</c:v>
                </c:pt>
                <c:pt idx="200">
                  <c:v>45749</c:v>
                </c:pt>
                <c:pt idx="201">
                  <c:v>45750</c:v>
                </c:pt>
                <c:pt idx="202">
                  <c:v>45751</c:v>
                </c:pt>
                <c:pt idx="203">
                  <c:v>45754</c:v>
                </c:pt>
                <c:pt idx="204">
                  <c:v>45755</c:v>
                </c:pt>
                <c:pt idx="205">
                  <c:v>45756</c:v>
                </c:pt>
                <c:pt idx="206">
                  <c:v>45757</c:v>
                </c:pt>
                <c:pt idx="207">
                  <c:v>45758</c:v>
                </c:pt>
                <c:pt idx="208">
                  <c:v>45761</c:v>
                </c:pt>
                <c:pt idx="209">
                  <c:v>45762</c:v>
                </c:pt>
                <c:pt idx="210">
                  <c:v>45763</c:v>
                </c:pt>
                <c:pt idx="211">
                  <c:v>45764</c:v>
                </c:pt>
                <c:pt idx="212">
                  <c:v>45768</c:v>
                </c:pt>
                <c:pt idx="213">
                  <c:v>45769</c:v>
                </c:pt>
                <c:pt idx="214">
                  <c:v>45770</c:v>
                </c:pt>
                <c:pt idx="215">
                  <c:v>45771</c:v>
                </c:pt>
                <c:pt idx="216">
                  <c:v>45772</c:v>
                </c:pt>
                <c:pt idx="217">
                  <c:v>45775</c:v>
                </c:pt>
                <c:pt idx="218">
                  <c:v>45776</c:v>
                </c:pt>
                <c:pt idx="219">
                  <c:v>45777</c:v>
                </c:pt>
                <c:pt idx="220">
                  <c:v>45778</c:v>
                </c:pt>
                <c:pt idx="221">
                  <c:v>45779</c:v>
                </c:pt>
                <c:pt idx="222">
                  <c:v>45782</c:v>
                </c:pt>
                <c:pt idx="223">
                  <c:v>45783</c:v>
                </c:pt>
                <c:pt idx="224">
                  <c:v>45784</c:v>
                </c:pt>
                <c:pt idx="225">
                  <c:v>45785</c:v>
                </c:pt>
                <c:pt idx="226">
                  <c:v>45786</c:v>
                </c:pt>
                <c:pt idx="227">
                  <c:v>45789</c:v>
                </c:pt>
                <c:pt idx="228">
                  <c:v>45790</c:v>
                </c:pt>
                <c:pt idx="229">
                  <c:v>45791</c:v>
                </c:pt>
                <c:pt idx="230">
                  <c:v>45792</c:v>
                </c:pt>
                <c:pt idx="231">
                  <c:v>45793</c:v>
                </c:pt>
                <c:pt idx="232">
                  <c:v>45796</c:v>
                </c:pt>
                <c:pt idx="233">
                  <c:v>45797</c:v>
                </c:pt>
                <c:pt idx="234">
                  <c:v>45798</c:v>
                </c:pt>
                <c:pt idx="235">
                  <c:v>45799</c:v>
                </c:pt>
                <c:pt idx="236">
                  <c:v>45800</c:v>
                </c:pt>
                <c:pt idx="237">
                  <c:v>45804</c:v>
                </c:pt>
                <c:pt idx="238">
                  <c:v>45805</c:v>
                </c:pt>
                <c:pt idx="239">
                  <c:v>45806</c:v>
                </c:pt>
                <c:pt idx="240">
                  <c:v>45807</c:v>
                </c:pt>
                <c:pt idx="241">
                  <c:v>45810</c:v>
                </c:pt>
                <c:pt idx="242">
                  <c:v>45811</c:v>
                </c:pt>
                <c:pt idx="243">
                  <c:v>45812</c:v>
                </c:pt>
                <c:pt idx="244">
                  <c:v>45813</c:v>
                </c:pt>
                <c:pt idx="245">
                  <c:v>45814</c:v>
                </c:pt>
                <c:pt idx="246">
                  <c:v>45817</c:v>
                </c:pt>
                <c:pt idx="247">
                  <c:v>45818</c:v>
                </c:pt>
                <c:pt idx="248">
                  <c:v>45819</c:v>
                </c:pt>
                <c:pt idx="249">
                  <c:v>45820</c:v>
                </c:pt>
                <c:pt idx="250">
                  <c:v>45821</c:v>
                </c:pt>
                <c:pt idx="251">
                  <c:v>45824</c:v>
                </c:pt>
                <c:pt idx="252">
                  <c:v>45825</c:v>
                </c:pt>
                <c:pt idx="253">
                  <c:v>45826</c:v>
                </c:pt>
                <c:pt idx="254">
                  <c:v>45828</c:v>
                </c:pt>
                <c:pt idx="255">
                  <c:v>45831</c:v>
                </c:pt>
              </c:numCache>
            </c:numRef>
          </c:cat>
          <c:val>
            <c:numRef>
              <c:f>Graph!$L$42:$L$297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1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1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1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1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5.1937586025729849E-7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FA-4556-B8F0-DA73850FF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Graph!$A$42:$A$297</c:f>
              <c:numCache>
                <c:formatCode>m/d/yyyy</c:formatCode>
                <c:ptCount val="256"/>
                <c:pt idx="0">
                  <c:v>45456</c:v>
                </c:pt>
                <c:pt idx="1">
                  <c:v>45457</c:v>
                </c:pt>
                <c:pt idx="2">
                  <c:v>45460</c:v>
                </c:pt>
                <c:pt idx="3">
                  <c:v>45461</c:v>
                </c:pt>
                <c:pt idx="4">
                  <c:v>45463</c:v>
                </c:pt>
                <c:pt idx="5">
                  <c:v>45464</c:v>
                </c:pt>
                <c:pt idx="6">
                  <c:v>45467</c:v>
                </c:pt>
                <c:pt idx="7">
                  <c:v>45468</c:v>
                </c:pt>
                <c:pt idx="8">
                  <c:v>45469</c:v>
                </c:pt>
                <c:pt idx="9">
                  <c:v>45470</c:v>
                </c:pt>
                <c:pt idx="10">
                  <c:v>45471</c:v>
                </c:pt>
                <c:pt idx="11">
                  <c:v>45474</c:v>
                </c:pt>
                <c:pt idx="12">
                  <c:v>45475</c:v>
                </c:pt>
                <c:pt idx="13">
                  <c:v>45476</c:v>
                </c:pt>
                <c:pt idx="14">
                  <c:v>45478</c:v>
                </c:pt>
                <c:pt idx="15">
                  <c:v>45481</c:v>
                </c:pt>
                <c:pt idx="16">
                  <c:v>45482</c:v>
                </c:pt>
                <c:pt idx="17">
                  <c:v>45483</c:v>
                </c:pt>
                <c:pt idx="18">
                  <c:v>45484</c:v>
                </c:pt>
                <c:pt idx="19">
                  <c:v>45485</c:v>
                </c:pt>
                <c:pt idx="20">
                  <c:v>45488</c:v>
                </c:pt>
                <c:pt idx="21">
                  <c:v>45489</c:v>
                </c:pt>
                <c:pt idx="22">
                  <c:v>45490</c:v>
                </c:pt>
                <c:pt idx="23">
                  <c:v>45491</c:v>
                </c:pt>
                <c:pt idx="24">
                  <c:v>45492</c:v>
                </c:pt>
                <c:pt idx="25">
                  <c:v>45495</c:v>
                </c:pt>
                <c:pt idx="26">
                  <c:v>45496</c:v>
                </c:pt>
                <c:pt idx="27">
                  <c:v>45497</c:v>
                </c:pt>
                <c:pt idx="28">
                  <c:v>45498</c:v>
                </c:pt>
                <c:pt idx="29">
                  <c:v>45499</c:v>
                </c:pt>
                <c:pt idx="30">
                  <c:v>45502</c:v>
                </c:pt>
                <c:pt idx="31">
                  <c:v>45503</c:v>
                </c:pt>
                <c:pt idx="32">
                  <c:v>45504</c:v>
                </c:pt>
                <c:pt idx="33">
                  <c:v>45505</c:v>
                </c:pt>
                <c:pt idx="34">
                  <c:v>45506</c:v>
                </c:pt>
                <c:pt idx="35">
                  <c:v>45509</c:v>
                </c:pt>
                <c:pt idx="36">
                  <c:v>45510</c:v>
                </c:pt>
                <c:pt idx="37">
                  <c:v>45511</c:v>
                </c:pt>
                <c:pt idx="38">
                  <c:v>45512</c:v>
                </c:pt>
                <c:pt idx="39">
                  <c:v>45513</c:v>
                </c:pt>
                <c:pt idx="40">
                  <c:v>45516</c:v>
                </c:pt>
                <c:pt idx="41">
                  <c:v>45517</c:v>
                </c:pt>
                <c:pt idx="42">
                  <c:v>45518</c:v>
                </c:pt>
                <c:pt idx="43">
                  <c:v>45519</c:v>
                </c:pt>
                <c:pt idx="44">
                  <c:v>45520</c:v>
                </c:pt>
                <c:pt idx="45">
                  <c:v>45523</c:v>
                </c:pt>
                <c:pt idx="46">
                  <c:v>45524</c:v>
                </c:pt>
                <c:pt idx="47">
                  <c:v>45525</c:v>
                </c:pt>
                <c:pt idx="48">
                  <c:v>45526</c:v>
                </c:pt>
                <c:pt idx="49">
                  <c:v>45527</c:v>
                </c:pt>
                <c:pt idx="50">
                  <c:v>45530</c:v>
                </c:pt>
                <c:pt idx="51">
                  <c:v>45531</c:v>
                </c:pt>
                <c:pt idx="52">
                  <c:v>45532</c:v>
                </c:pt>
                <c:pt idx="53">
                  <c:v>45533</c:v>
                </c:pt>
                <c:pt idx="54">
                  <c:v>45534</c:v>
                </c:pt>
                <c:pt idx="55">
                  <c:v>45538</c:v>
                </c:pt>
                <c:pt idx="56">
                  <c:v>45539</c:v>
                </c:pt>
                <c:pt idx="57">
                  <c:v>45540</c:v>
                </c:pt>
                <c:pt idx="58">
                  <c:v>45541</c:v>
                </c:pt>
                <c:pt idx="59">
                  <c:v>45544</c:v>
                </c:pt>
                <c:pt idx="60">
                  <c:v>45545</c:v>
                </c:pt>
                <c:pt idx="61">
                  <c:v>45546</c:v>
                </c:pt>
                <c:pt idx="62">
                  <c:v>45547</c:v>
                </c:pt>
                <c:pt idx="63">
                  <c:v>45548</c:v>
                </c:pt>
                <c:pt idx="64">
                  <c:v>45551</c:v>
                </c:pt>
                <c:pt idx="65">
                  <c:v>45552</c:v>
                </c:pt>
                <c:pt idx="66">
                  <c:v>45553</c:v>
                </c:pt>
                <c:pt idx="67">
                  <c:v>45554</c:v>
                </c:pt>
                <c:pt idx="68">
                  <c:v>45555</c:v>
                </c:pt>
                <c:pt idx="69">
                  <c:v>45558</c:v>
                </c:pt>
                <c:pt idx="70">
                  <c:v>45559</c:v>
                </c:pt>
                <c:pt idx="71">
                  <c:v>45560</c:v>
                </c:pt>
                <c:pt idx="72">
                  <c:v>45561</c:v>
                </c:pt>
                <c:pt idx="73">
                  <c:v>45562</c:v>
                </c:pt>
                <c:pt idx="74">
                  <c:v>45565</c:v>
                </c:pt>
                <c:pt idx="75">
                  <c:v>45566</c:v>
                </c:pt>
                <c:pt idx="76">
                  <c:v>45567</c:v>
                </c:pt>
                <c:pt idx="77">
                  <c:v>45568</c:v>
                </c:pt>
                <c:pt idx="78">
                  <c:v>45569</c:v>
                </c:pt>
                <c:pt idx="79">
                  <c:v>45572</c:v>
                </c:pt>
                <c:pt idx="80">
                  <c:v>45573</c:v>
                </c:pt>
                <c:pt idx="81">
                  <c:v>45574</c:v>
                </c:pt>
                <c:pt idx="82">
                  <c:v>45575</c:v>
                </c:pt>
                <c:pt idx="83">
                  <c:v>45576</c:v>
                </c:pt>
                <c:pt idx="84">
                  <c:v>45579</c:v>
                </c:pt>
                <c:pt idx="85">
                  <c:v>45580</c:v>
                </c:pt>
                <c:pt idx="86">
                  <c:v>45581</c:v>
                </c:pt>
                <c:pt idx="87">
                  <c:v>45582</c:v>
                </c:pt>
                <c:pt idx="88">
                  <c:v>45583</c:v>
                </c:pt>
                <c:pt idx="89">
                  <c:v>45586</c:v>
                </c:pt>
                <c:pt idx="90">
                  <c:v>45587</c:v>
                </c:pt>
                <c:pt idx="91">
                  <c:v>45588</c:v>
                </c:pt>
                <c:pt idx="92">
                  <c:v>45589</c:v>
                </c:pt>
                <c:pt idx="93">
                  <c:v>45590</c:v>
                </c:pt>
                <c:pt idx="94">
                  <c:v>45593</c:v>
                </c:pt>
                <c:pt idx="95">
                  <c:v>45594</c:v>
                </c:pt>
                <c:pt idx="96">
                  <c:v>45595</c:v>
                </c:pt>
                <c:pt idx="97">
                  <c:v>45596</c:v>
                </c:pt>
                <c:pt idx="98">
                  <c:v>45597</c:v>
                </c:pt>
                <c:pt idx="99">
                  <c:v>45600</c:v>
                </c:pt>
                <c:pt idx="100">
                  <c:v>45601</c:v>
                </c:pt>
                <c:pt idx="101">
                  <c:v>45602</c:v>
                </c:pt>
                <c:pt idx="102">
                  <c:v>45603</c:v>
                </c:pt>
                <c:pt idx="103">
                  <c:v>45604</c:v>
                </c:pt>
                <c:pt idx="104">
                  <c:v>45607</c:v>
                </c:pt>
                <c:pt idx="105">
                  <c:v>45608</c:v>
                </c:pt>
                <c:pt idx="106">
                  <c:v>45609</c:v>
                </c:pt>
                <c:pt idx="107">
                  <c:v>45610</c:v>
                </c:pt>
                <c:pt idx="108">
                  <c:v>45611</c:v>
                </c:pt>
                <c:pt idx="109">
                  <c:v>45614</c:v>
                </c:pt>
                <c:pt idx="110">
                  <c:v>45615</c:v>
                </c:pt>
                <c:pt idx="111">
                  <c:v>45616</c:v>
                </c:pt>
                <c:pt idx="112">
                  <c:v>45617</c:v>
                </c:pt>
                <c:pt idx="113">
                  <c:v>45618</c:v>
                </c:pt>
                <c:pt idx="114">
                  <c:v>45621</c:v>
                </c:pt>
                <c:pt idx="115">
                  <c:v>45622</c:v>
                </c:pt>
                <c:pt idx="116">
                  <c:v>45623</c:v>
                </c:pt>
                <c:pt idx="117">
                  <c:v>45625</c:v>
                </c:pt>
                <c:pt idx="118">
                  <c:v>45628</c:v>
                </c:pt>
                <c:pt idx="119">
                  <c:v>45629</c:v>
                </c:pt>
                <c:pt idx="120">
                  <c:v>45630</c:v>
                </c:pt>
                <c:pt idx="121">
                  <c:v>45631</c:v>
                </c:pt>
                <c:pt idx="122">
                  <c:v>45632</c:v>
                </c:pt>
                <c:pt idx="123">
                  <c:v>45635</c:v>
                </c:pt>
                <c:pt idx="124">
                  <c:v>45636</c:v>
                </c:pt>
                <c:pt idx="125">
                  <c:v>45637</c:v>
                </c:pt>
                <c:pt idx="126">
                  <c:v>45638</c:v>
                </c:pt>
                <c:pt idx="127">
                  <c:v>45639</c:v>
                </c:pt>
                <c:pt idx="128">
                  <c:v>45642</c:v>
                </c:pt>
                <c:pt idx="129">
                  <c:v>45643</c:v>
                </c:pt>
                <c:pt idx="130">
                  <c:v>45644</c:v>
                </c:pt>
                <c:pt idx="131">
                  <c:v>45645</c:v>
                </c:pt>
                <c:pt idx="132">
                  <c:v>45646</c:v>
                </c:pt>
                <c:pt idx="133">
                  <c:v>45649</c:v>
                </c:pt>
                <c:pt idx="134">
                  <c:v>45650</c:v>
                </c:pt>
                <c:pt idx="135">
                  <c:v>45652</c:v>
                </c:pt>
                <c:pt idx="136">
                  <c:v>45653</c:v>
                </c:pt>
                <c:pt idx="137">
                  <c:v>45656</c:v>
                </c:pt>
                <c:pt idx="138">
                  <c:v>45657</c:v>
                </c:pt>
                <c:pt idx="139">
                  <c:v>45659</c:v>
                </c:pt>
                <c:pt idx="140">
                  <c:v>45660</c:v>
                </c:pt>
                <c:pt idx="141">
                  <c:v>45663</c:v>
                </c:pt>
                <c:pt idx="142">
                  <c:v>45664</c:v>
                </c:pt>
                <c:pt idx="143">
                  <c:v>45665</c:v>
                </c:pt>
                <c:pt idx="144">
                  <c:v>45667</c:v>
                </c:pt>
                <c:pt idx="145">
                  <c:v>45670</c:v>
                </c:pt>
                <c:pt idx="146">
                  <c:v>45671</c:v>
                </c:pt>
                <c:pt idx="147">
                  <c:v>45672</c:v>
                </c:pt>
                <c:pt idx="148">
                  <c:v>45673</c:v>
                </c:pt>
                <c:pt idx="149">
                  <c:v>45674</c:v>
                </c:pt>
                <c:pt idx="150">
                  <c:v>45678</c:v>
                </c:pt>
                <c:pt idx="151">
                  <c:v>45679</c:v>
                </c:pt>
                <c:pt idx="152">
                  <c:v>45680</c:v>
                </c:pt>
                <c:pt idx="153">
                  <c:v>45681</c:v>
                </c:pt>
                <c:pt idx="154">
                  <c:v>45684</c:v>
                </c:pt>
                <c:pt idx="155">
                  <c:v>45685</c:v>
                </c:pt>
                <c:pt idx="156">
                  <c:v>45686</c:v>
                </c:pt>
                <c:pt idx="157">
                  <c:v>45687</c:v>
                </c:pt>
                <c:pt idx="158">
                  <c:v>45688</c:v>
                </c:pt>
                <c:pt idx="159">
                  <c:v>45691</c:v>
                </c:pt>
                <c:pt idx="160">
                  <c:v>45692</c:v>
                </c:pt>
                <c:pt idx="161">
                  <c:v>45693</c:v>
                </c:pt>
                <c:pt idx="162">
                  <c:v>45694</c:v>
                </c:pt>
                <c:pt idx="163">
                  <c:v>45695</c:v>
                </c:pt>
                <c:pt idx="164">
                  <c:v>45698</c:v>
                </c:pt>
                <c:pt idx="165">
                  <c:v>45699</c:v>
                </c:pt>
                <c:pt idx="166">
                  <c:v>45700</c:v>
                </c:pt>
                <c:pt idx="167">
                  <c:v>45701</c:v>
                </c:pt>
                <c:pt idx="168">
                  <c:v>45702</c:v>
                </c:pt>
                <c:pt idx="169">
                  <c:v>45706</c:v>
                </c:pt>
                <c:pt idx="170">
                  <c:v>45707</c:v>
                </c:pt>
                <c:pt idx="171">
                  <c:v>45708</c:v>
                </c:pt>
                <c:pt idx="172">
                  <c:v>45709</c:v>
                </c:pt>
                <c:pt idx="173">
                  <c:v>45712</c:v>
                </c:pt>
                <c:pt idx="174">
                  <c:v>45713</c:v>
                </c:pt>
                <c:pt idx="175">
                  <c:v>45714</c:v>
                </c:pt>
                <c:pt idx="176">
                  <c:v>45715</c:v>
                </c:pt>
                <c:pt idx="177">
                  <c:v>45716</c:v>
                </c:pt>
                <c:pt idx="178">
                  <c:v>45719</c:v>
                </c:pt>
                <c:pt idx="179">
                  <c:v>45720</c:v>
                </c:pt>
                <c:pt idx="180">
                  <c:v>45721</c:v>
                </c:pt>
                <c:pt idx="181">
                  <c:v>45722</c:v>
                </c:pt>
                <c:pt idx="182">
                  <c:v>45723</c:v>
                </c:pt>
                <c:pt idx="183">
                  <c:v>45726</c:v>
                </c:pt>
                <c:pt idx="184">
                  <c:v>45727</c:v>
                </c:pt>
                <c:pt idx="185">
                  <c:v>45728</c:v>
                </c:pt>
                <c:pt idx="186">
                  <c:v>45729</c:v>
                </c:pt>
                <c:pt idx="187">
                  <c:v>45730</c:v>
                </c:pt>
                <c:pt idx="188">
                  <c:v>45733</c:v>
                </c:pt>
                <c:pt idx="189">
                  <c:v>45734</c:v>
                </c:pt>
                <c:pt idx="190">
                  <c:v>45735</c:v>
                </c:pt>
                <c:pt idx="191">
                  <c:v>45736</c:v>
                </c:pt>
                <c:pt idx="192">
                  <c:v>45737</c:v>
                </c:pt>
                <c:pt idx="193">
                  <c:v>45740</c:v>
                </c:pt>
                <c:pt idx="194">
                  <c:v>45741</c:v>
                </c:pt>
                <c:pt idx="195">
                  <c:v>45742</c:v>
                </c:pt>
                <c:pt idx="196">
                  <c:v>45743</c:v>
                </c:pt>
                <c:pt idx="197">
                  <c:v>45744</c:v>
                </c:pt>
                <c:pt idx="198">
                  <c:v>45747</c:v>
                </c:pt>
                <c:pt idx="199">
                  <c:v>45748</c:v>
                </c:pt>
                <c:pt idx="200">
                  <c:v>45749</c:v>
                </c:pt>
                <c:pt idx="201">
                  <c:v>45750</c:v>
                </c:pt>
                <c:pt idx="202">
                  <c:v>45751</c:v>
                </c:pt>
                <c:pt idx="203">
                  <c:v>45754</c:v>
                </c:pt>
                <c:pt idx="204">
                  <c:v>45755</c:v>
                </c:pt>
                <c:pt idx="205">
                  <c:v>45756</c:v>
                </c:pt>
                <c:pt idx="206">
                  <c:v>45757</c:v>
                </c:pt>
                <c:pt idx="207">
                  <c:v>45758</c:v>
                </c:pt>
                <c:pt idx="208">
                  <c:v>45761</c:v>
                </c:pt>
                <c:pt idx="209">
                  <c:v>45762</c:v>
                </c:pt>
                <c:pt idx="210">
                  <c:v>45763</c:v>
                </c:pt>
                <c:pt idx="211">
                  <c:v>45764</c:v>
                </c:pt>
                <c:pt idx="212">
                  <c:v>45768</c:v>
                </c:pt>
                <c:pt idx="213">
                  <c:v>45769</c:v>
                </c:pt>
                <c:pt idx="214">
                  <c:v>45770</c:v>
                </c:pt>
                <c:pt idx="215">
                  <c:v>45771</c:v>
                </c:pt>
                <c:pt idx="216">
                  <c:v>45772</c:v>
                </c:pt>
                <c:pt idx="217">
                  <c:v>45775</c:v>
                </c:pt>
                <c:pt idx="218">
                  <c:v>45776</c:v>
                </c:pt>
                <c:pt idx="219">
                  <c:v>45777</c:v>
                </c:pt>
                <c:pt idx="220">
                  <c:v>45778</c:v>
                </c:pt>
                <c:pt idx="221">
                  <c:v>45779</c:v>
                </c:pt>
                <c:pt idx="222">
                  <c:v>45782</c:v>
                </c:pt>
                <c:pt idx="223">
                  <c:v>45783</c:v>
                </c:pt>
                <c:pt idx="224">
                  <c:v>45784</c:v>
                </c:pt>
                <c:pt idx="225">
                  <c:v>45785</c:v>
                </c:pt>
                <c:pt idx="226">
                  <c:v>45786</c:v>
                </c:pt>
                <c:pt idx="227">
                  <c:v>45789</c:v>
                </c:pt>
                <c:pt idx="228">
                  <c:v>45790</c:v>
                </c:pt>
                <c:pt idx="229">
                  <c:v>45791</c:v>
                </c:pt>
                <c:pt idx="230">
                  <c:v>45792</c:v>
                </c:pt>
                <c:pt idx="231">
                  <c:v>45793</c:v>
                </c:pt>
                <c:pt idx="232">
                  <c:v>45796</c:v>
                </c:pt>
                <c:pt idx="233">
                  <c:v>45797</c:v>
                </c:pt>
                <c:pt idx="234">
                  <c:v>45798</c:v>
                </c:pt>
                <c:pt idx="235">
                  <c:v>45799</c:v>
                </c:pt>
                <c:pt idx="236">
                  <c:v>45800</c:v>
                </c:pt>
                <c:pt idx="237">
                  <c:v>45804</c:v>
                </c:pt>
                <c:pt idx="238">
                  <c:v>45805</c:v>
                </c:pt>
                <c:pt idx="239">
                  <c:v>45806</c:v>
                </c:pt>
                <c:pt idx="240">
                  <c:v>45807</c:v>
                </c:pt>
                <c:pt idx="241">
                  <c:v>45810</c:v>
                </c:pt>
                <c:pt idx="242">
                  <c:v>45811</c:v>
                </c:pt>
                <c:pt idx="243">
                  <c:v>45812</c:v>
                </c:pt>
                <c:pt idx="244">
                  <c:v>45813</c:v>
                </c:pt>
                <c:pt idx="245">
                  <c:v>45814</c:v>
                </c:pt>
                <c:pt idx="246">
                  <c:v>45817</c:v>
                </c:pt>
                <c:pt idx="247">
                  <c:v>45818</c:v>
                </c:pt>
                <c:pt idx="248">
                  <c:v>45819</c:v>
                </c:pt>
                <c:pt idx="249">
                  <c:v>45820</c:v>
                </c:pt>
                <c:pt idx="250">
                  <c:v>45821</c:v>
                </c:pt>
                <c:pt idx="251">
                  <c:v>45824</c:v>
                </c:pt>
                <c:pt idx="252">
                  <c:v>45825</c:v>
                </c:pt>
                <c:pt idx="253">
                  <c:v>45826</c:v>
                </c:pt>
                <c:pt idx="254">
                  <c:v>45828</c:v>
                </c:pt>
                <c:pt idx="255">
                  <c:v>45831</c:v>
                </c:pt>
              </c:numCache>
            </c:numRef>
          </c:cat>
          <c:val>
            <c:numRef>
              <c:f>Graph!$B$42:$B$297</c:f>
              <c:numCache>
                <c:formatCode>General</c:formatCode>
                <c:ptCount val="256"/>
                <c:pt idx="0">
                  <c:v>-0.38308837952183289</c:v>
                </c:pt>
                <c:pt idx="1">
                  <c:v>-0.46542541249922392</c:v>
                </c:pt>
                <c:pt idx="2">
                  <c:v>-0.4012203968628032</c:v>
                </c:pt>
                <c:pt idx="3">
                  <c:v>-0.52764187108330929</c:v>
                </c:pt>
                <c:pt idx="4">
                  <c:v>-0.63056785422259054</c:v>
                </c:pt>
                <c:pt idx="5">
                  <c:v>-0.6479638524986423</c:v>
                </c:pt>
                <c:pt idx="6">
                  <c:v>-0.69676142691134668</c:v>
                </c:pt>
                <c:pt idx="7">
                  <c:v>-0.71529409321115844</c:v>
                </c:pt>
                <c:pt idx="8">
                  <c:v>-0.78864059619157312</c:v>
                </c:pt>
                <c:pt idx="9">
                  <c:v>-0.71616311793858445</c:v>
                </c:pt>
                <c:pt idx="10">
                  <c:v>-0.6159788466154078</c:v>
                </c:pt>
                <c:pt idx="11">
                  <c:v>-0.6141738863364723</c:v>
                </c:pt>
                <c:pt idx="12">
                  <c:v>-0.65296094867775667</c:v>
                </c:pt>
                <c:pt idx="13">
                  <c:v>-0.56683039836909477</c:v>
                </c:pt>
                <c:pt idx="14">
                  <c:v>-0.53974130644318996</c:v>
                </c:pt>
                <c:pt idx="15">
                  <c:v>-0.67423451080801344</c:v>
                </c:pt>
                <c:pt idx="16">
                  <c:v>-0.70314488272604492</c:v>
                </c:pt>
                <c:pt idx="17">
                  <c:v>-0.62658992413226022</c:v>
                </c:pt>
                <c:pt idx="18">
                  <c:v>-0.52032247971710155</c:v>
                </c:pt>
                <c:pt idx="19">
                  <c:v>-0.43183536282364487</c:v>
                </c:pt>
                <c:pt idx="20">
                  <c:v>-0.42020430323234881</c:v>
                </c:pt>
                <c:pt idx="21">
                  <c:v>-0.42025489434324131</c:v>
                </c:pt>
                <c:pt idx="22">
                  <c:v>-0.37611986198923381</c:v>
                </c:pt>
                <c:pt idx="23">
                  <c:v>-0.36174790656749262</c:v>
                </c:pt>
                <c:pt idx="24">
                  <c:v>-0.36385396555480393</c:v>
                </c:pt>
                <c:pt idx="25">
                  <c:v>-0.32164057942904828</c:v>
                </c:pt>
                <c:pt idx="26">
                  <c:v>-0.21891614474767709</c:v>
                </c:pt>
                <c:pt idx="27">
                  <c:v>-0.23738190022340541</c:v>
                </c:pt>
                <c:pt idx="28">
                  <c:v>-0.2270711054292692</c:v>
                </c:pt>
                <c:pt idx="29">
                  <c:v>-0.2189496001597189</c:v>
                </c:pt>
                <c:pt idx="30">
                  <c:v>-0.1967564221911437</c:v>
                </c:pt>
                <c:pt idx="31">
                  <c:v>-0.22082147126273791</c:v>
                </c:pt>
                <c:pt idx="32">
                  <c:v>-0.28627984087223513</c:v>
                </c:pt>
                <c:pt idx="33">
                  <c:v>-0.22464762802039101</c:v>
                </c:pt>
                <c:pt idx="34">
                  <c:v>-0.22244201878261399</c:v>
                </c:pt>
                <c:pt idx="35">
                  <c:v>-0.28776656674394407</c:v>
                </c:pt>
                <c:pt idx="36">
                  <c:v>-0.34035765848791949</c:v>
                </c:pt>
                <c:pt idx="37">
                  <c:v>-0.27012006087040907</c:v>
                </c:pt>
                <c:pt idx="38">
                  <c:v>-0.26027682585919792</c:v>
                </c:pt>
                <c:pt idx="39">
                  <c:v>-0.24700808304917499</c:v>
                </c:pt>
                <c:pt idx="40">
                  <c:v>-0.14224450020457599</c:v>
                </c:pt>
                <c:pt idx="41">
                  <c:v>-0.14403232478466091</c:v>
                </c:pt>
                <c:pt idx="42">
                  <c:v>-0.1540085654583796</c:v>
                </c:pt>
                <c:pt idx="43">
                  <c:v>-0.13094717874803791</c:v>
                </c:pt>
                <c:pt idx="44">
                  <c:v>-0.1066658934766616</c:v>
                </c:pt>
                <c:pt idx="45">
                  <c:v>-3.0278211943085661E-2</c:v>
                </c:pt>
                <c:pt idx="46">
                  <c:v>-9.0372892392110681E-3</c:v>
                </c:pt>
                <c:pt idx="47">
                  <c:v>-1.261375438504036E-2</c:v>
                </c:pt>
                <c:pt idx="48">
                  <c:v>5.6955550977294551E-2</c:v>
                </c:pt>
                <c:pt idx="49">
                  <c:v>8.0016937687636208E-2</c:v>
                </c:pt>
                <c:pt idx="50">
                  <c:v>5.6855184741169303E-2</c:v>
                </c:pt>
                <c:pt idx="51">
                  <c:v>4.2567275842362327E-2</c:v>
                </c:pt>
                <c:pt idx="52">
                  <c:v>1.457570377698973E-2</c:v>
                </c:pt>
                <c:pt idx="53">
                  <c:v>5.0387682403536853E-2</c:v>
                </c:pt>
                <c:pt idx="54">
                  <c:v>6.475963782527798E-2</c:v>
                </c:pt>
                <c:pt idx="55">
                  <c:v>7.3065555853887701E-2</c:v>
                </c:pt>
                <c:pt idx="56">
                  <c:v>3.5648533434996008E-2</c:v>
                </c:pt>
                <c:pt idx="57">
                  <c:v>6.0063640354539309E-2</c:v>
                </c:pt>
                <c:pt idx="58">
                  <c:v>0.11674853215250169</c:v>
                </c:pt>
                <c:pt idx="59">
                  <c:v>0.1635575495128708</c:v>
                </c:pt>
                <c:pt idx="60">
                  <c:v>0.21397567144545129</c:v>
                </c:pt>
                <c:pt idx="61">
                  <c:v>0.22343457721101209</c:v>
                </c:pt>
                <c:pt idx="62">
                  <c:v>0.23033618391952779</c:v>
                </c:pt>
                <c:pt idx="63">
                  <c:v>0.32547439992401672</c:v>
                </c:pt>
                <c:pt idx="64">
                  <c:v>0.24297008988641691</c:v>
                </c:pt>
                <c:pt idx="65">
                  <c:v>0.29445796901867388</c:v>
                </c:pt>
                <c:pt idx="66">
                  <c:v>0.32097913492552849</c:v>
                </c:pt>
                <c:pt idx="67">
                  <c:v>0.38110667022115319</c:v>
                </c:pt>
                <c:pt idx="68">
                  <c:v>0.2492034043397571</c:v>
                </c:pt>
                <c:pt idx="69">
                  <c:v>0.176207775192951</c:v>
                </c:pt>
                <c:pt idx="70">
                  <c:v>0.11004765791623659</c:v>
                </c:pt>
                <c:pt idx="71">
                  <c:v>0.20933026508560501</c:v>
                </c:pt>
                <c:pt idx="72">
                  <c:v>0.19484162371454761</c:v>
                </c:pt>
                <c:pt idx="73">
                  <c:v>-2.0084103098265822E-2</c:v>
                </c:pt>
                <c:pt idx="74">
                  <c:v>-6.6725027412766522E-2</c:v>
                </c:pt>
                <c:pt idx="75">
                  <c:v>3.3342557961093762E-2</c:v>
                </c:pt>
                <c:pt idx="76">
                  <c:v>4.0762315563426813E-2</c:v>
                </c:pt>
                <c:pt idx="77">
                  <c:v>-4.5257045275318144E-3</c:v>
                </c:pt>
                <c:pt idx="78">
                  <c:v>0.13895802983426811</c:v>
                </c:pt>
                <c:pt idx="79">
                  <c:v>1.2587146724654351E-2</c:v>
                </c:pt>
                <c:pt idx="80">
                  <c:v>-0.1547274488244475</c:v>
                </c:pt>
                <c:pt idx="81">
                  <c:v>-0.42249395899306003</c:v>
                </c:pt>
                <c:pt idx="82">
                  <c:v>-0.33275430411218648</c:v>
                </c:pt>
                <c:pt idx="83">
                  <c:v>-0.40048519378354419</c:v>
                </c:pt>
                <c:pt idx="84">
                  <c:v>-0.20026597651288949</c:v>
                </c:pt>
                <c:pt idx="85">
                  <c:v>-0.15873801834116</c:v>
                </c:pt>
                <c:pt idx="86">
                  <c:v>-0.15835368909550959</c:v>
                </c:pt>
                <c:pt idx="87">
                  <c:v>-7.88430150225994E-3</c:v>
                </c:pt>
                <c:pt idx="88">
                  <c:v>2.6841600211419559E-2</c:v>
                </c:pt>
                <c:pt idx="89">
                  <c:v>0.17391893541789941</c:v>
                </c:pt>
                <c:pt idx="90">
                  <c:v>0.19235123548158589</c:v>
                </c:pt>
                <c:pt idx="91">
                  <c:v>0.28259272154308562</c:v>
                </c:pt>
                <c:pt idx="92">
                  <c:v>0.26399314441919031</c:v>
                </c:pt>
                <c:pt idx="93">
                  <c:v>0.30364923148790068</c:v>
                </c:pt>
                <c:pt idx="94">
                  <c:v>0.2197414261158665</c:v>
                </c:pt>
                <c:pt idx="95">
                  <c:v>0.32664370737415888</c:v>
                </c:pt>
                <c:pt idx="96">
                  <c:v>0.29694754126597611</c:v>
                </c:pt>
                <c:pt idx="97">
                  <c:v>0.3119208781188092</c:v>
                </c:pt>
                <c:pt idx="98">
                  <c:v>0.25573781750147301</c:v>
                </c:pt>
                <c:pt idx="99">
                  <c:v>0.25536980796901382</c:v>
                </c:pt>
                <c:pt idx="100">
                  <c:v>0.34968877437130952</c:v>
                </c:pt>
                <c:pt idx="101">
                  <c:v>0.15003829910536459</c:v>
                </c:pt>
                <c:pt idx="102">
                  <c:v>0.13523142332708071</c:v>
                </c:pt>
                <c:pt idx="103">
                  <c:v>0.1073908086087257</c:v>
                </c:pt>
                <c:pt idx="104">
                  <c:v>-5.135104160109194E-2</c:v>
                </c:pt>
                <c:pt idx="105">
                  <c:v>5.3312175007381751E-2</c:v>
                </c:pt>
                <c:pt idx="106">
                  <c:v>9.4205296335977476E-2</c:v>
                </c:pt>
                <c:pt idx="107">
                  <c:v>0.19215050300933539</c:v>
                </c:pt>
                <c:pt idx="108">
                  <c:v>0.26171980837167019</c:v>
                </c:pt>
                <c:pt idx="109">
                  <c:v>0.31228888765126839</c:v>
                </c:pt>
                <c:pt idx="110">
                  <c:v>0.32410354401596442</c:v>
                </c:pt>
                <c:pt idx="111">
                  <c:v>0.32659393224892608</c:v>
                </c:pt>
                <c:pt idx="112">
                  <c:v>0.29932042756396182</c:v>
                </c:pt>
                <c:pt idx="113">
                  <c:v>0.45871425031576379</c:v>
                </c:pt>
                <c:pt idx="114">
                  <c:v>0.44018076803029249</c:v>
                </c:pt>
                <c:pt idx="115">
                  <c:v>0.4669524415346305</c:v>
                </c:pt>
                <c:pt idx="116">
                  <c:v>0.49095057978214118</c:v>
                </c:pt>
                <c:pt idx="117">
                  <c:v>0.47311884516388719</c:v>
                </c:pt>
                <c:pt idx="118">
                  <c:v>0.51173944643062241</c:v>
                </c:pt>
                <c:pt idx="119">
                  <c:v>0.4997069218948253</c:v>
                </c:pt>
                <c:pt idx="120">
                  <c:v>0.54033239992708704</c:v>
                </c:pt>
                <c:pt idx="121">
                  <c:v>0.45054215393532121</c:v>
                </c:pt>
                <c:pt idx="122">
                  <c:v>0.45186241873248112</c:v>
                </c:pt>
                <c:pt idx="123">
                  <c:v>0.43581932467997142</c:v>
                </c:pt>
                <c:pt idx="124">
                  <c:v>0.52126444703460717</c:v>
                </c:pt>
                <c:pt idx="125">
                  <c:v>0.42913477015689738</c:v>
                </c:pt>
                <c:pt idx="126">
                  <c:v>0.52136481327073247</c:v>
                </c:pt>
                <c:pt idx="127">
                  <c:v>0.58973135577088343</c:v>
                </c:pt>
                <c:pt idx="128">
                  <c:v>0.56969401191485236</c:v>
                </c:pt>
                <c:pt idx="129">
                  <c:v>0.6281504085797085</c:v>
                </c:pt>
                <c:pt idx="130">
                  <c:v>0.70305136424157544</c:v>
                </c:pt>
                <c:pt idx="131">
                  <c:v>0.62853473782535896</c:v>
                </c:pt>
                <c:pt idx="132">
                  <c:v>0.67400717067537697</c:v>
                </c:pt>
                <c:pt idx="133">
                  <c:v>0.67233603204460846</c:v>
                </c:pt>
                <c:pt idx="134">
                  <c:v>0.71110595868704218</c:v>
                </c:pt>
                <c:pt idx="135">
                  <c:v>0.69324158464240593</c:v>
                </c:pt>
                <c:pt idx="136">
                  <c:v>0.6885961782825597</c:v>
                </c:pt>
                <c:pt idx="137">
                  <c:v>0.59872188576785967</c:v>
                </c:pt>
                <c:pt idx="138">
                  <c:v>0.6195107524163409</c:v>
                </c:pt>
                <c:pt idx="139">
                  <c:v>0.61660339551134657</c:v>
                </c:pt>
                <c:pt idx="140">
                  <c:v>0.64233876722804983</c:v>
                </c:pt>
                <c:pt idx="141">
                  <c:v>0.65804730716014193</c:v>
                </c:pt>
                <c:pt idx="142">
                  <c:v>0.62587788851784809</c:v>
                </c:pt>
                <c:pt idx="143">
                  <c:v>0.44502772284804892</c:v>
                </c:pt>
                <c:pt idx="144">
                  <c:v>0.48404815708796611</c:v>
                </c:pt>
                <c:pt idx="145">
                  <c:v>0.45712634222226989</c:v>
                </c:pt>
                <c:pt idx="146">
                  <c:v>0.57422273232538223</c:v>
                </c:pt>
                <c:pt idx="147">
                  <c:v>0.81867734818616966</c:v>
                </c:pt>
                <c:pt idx="148">
                  <c:v>0.8923078141761096</c:v>
                </c:pt>
                <c:pt idx="149">
                  <c:v>0.92980806713227582</c:v>
                </c:pt>
                <c:pt idx="150">
                  <c:v>0.93951748049532002</c:v>
                </c:pt>
                <c:pt idx="151">
                  <c:v>0.91050674234116336</c:v>
                </c:pt>
                <c:pt idx="152">
                  <c:v>0.91282903752825673</c:v>
                </c:pt>
                <c:pt idx="153">
                  <c:v>0.85231717298698162</c:v>
                </c:pt>
                <c:pt idx="154">
                  <c:v>0.72104955993437869</c:v>
                </c:pt>
                <c:pt idx="155">
                  <c:v>0.75948574844205452</c:v>
                </c:pt>
                <c:pt idx="156">
                  <c:v>0.79852331838082224</c:v>
                </c:pt>
                <c:pt idx="157">
                  <c:v>0.7987403705662639</c:v>
                </c:pt>
                <c:pt idx="158">
                  <c:v>0.85154851449568081</c:v>
                </c:pt>
                <c:pt idx="159">
                  <c:v>0.88602390861187696</c:v>
                </c:pt>
                <c:pt idx="160">
                  <c:v>0.91615499507660259</c:v>
                </c:pt>
                <c:pt idx="161">
                  <c:v>0.97340781289361533</c:v>
                </c:pt>
                <c:pt idx="162">
                  <c:v>0.93515603714499895</c:v>
                </c:pt>
                <c:pt idx="163">
                  <c:v>0.99137255317437678</c:v>
                </c:pt>
                <c:pt idx="164">
                  <c:v>1.016055303390254</c:v>
                </c:pt>
                <c:pt idx="165">
                  <c:v>1.020617479212826</c:v>
                </c:pt>
                <c:pt idx="166">
                  <c:v>1.081798451994936</c:v>
                </c:pt>
                <c:pt idx="167">
                  <c:v>1.0627802742276891</c:v>
                </c:pt>
                <c:pt idx="168">
                  <c:v>1.088114996985551</c:v>
                </c:pt>
                <c:pt idx="169">
                  <c:v>1.025581119979899</c:v>
                </c:pt>
                <c:pt idx="170">
                  <c:v>0.99560099086219045</c:v>
                </c:pt>
                <c:pt idx="171">
                  <c:v>1.077954343552773</c:v>
                </c:pt>
                <c:pt idx="172">
                  <c:v>1.022907134973537</c:v>
                </c:pt>
                <c:pt idx="173">
                  <c:v>1.022639491677203</c:v>
                </c:pt>
                <c:pt idx="174">
                  <c:v>1.061059360471688</c:v>
                </c:pt>
                <c:pt idx="175">
                  <c:v>1.021837377773861</c:v>
                </c:pt>
                <c:pt idx="176">
                  <c:v>0.72362317870461501</c:v>
                </c:pt>
                <c:pt idx="177">
                  <c:v>0.71513366390260535</c:v>
                </c:pt>
                <c:pt idx="178">
                  <c:v>0.82170220702613983</c:v>
                </c:pt>
                <c:pt idx="179">
                  <c:v>0.89392836169598566</c:v>
                </c:pt>
                <c:pt idx="180">
                  <c:v>1.0041737362014751</c:v>
                </c:pt>
                <c:pt idx="181">
                  <c:v>1.000079120161828</c:v>
                </c:pt>
                <c:pt idx="182">
                  <c:v>0.88853061655802978</c:v>
                </c:pt>
                <c:pt idx="183">
                  <c:v>0.78174502124905365</c:v>
                </c:pt>
                <c:pt idx="184">
                  <c:v>0.73944840458602346</c:v>
                </c:pt>
                <c:pt idx="185">
                  <c:v>0.71758978073786572</c:v>
                </c:pt>
                <c:pt idx="186">
                  <c:v>0.84112103375222824</c:v>
                </c:pt>
                <c:pt idx="187">
                  <c:v>0.89611765122057152</c:v>
                </c:pt>
                <c:pt idx="188">
                  <c:v>0.78523743987194883</c:v>
                </c:pt>
                <c:pt idx="189">
                  <c:v>0.80064569708132471</c:v>
                </c:pt>
                <c:pt idx="190">
                  <c:v>0.64822120784778137</c:v>
                </c:pt>
                <c:pt idx="191">
                  <c:v>0.66356255423307375</c:v>
                </c:pt>
                <c:pt idx="192">
                  <c:v>0.67474237375463597</c:v>
                </c:pt>
                <c:pt idx="193">
                  <c:v>0.85355420724686693</c:v>
                </c:pt>
                <c:pt idx="194">
                  <c:v>0.83254747242728455</c:v>
                </c:pt>
                <c:pt idx="195">
                  <c:v>0.93167993823529482</c:v>
                </c:pt>
                <c:pt idx="196">
                  <c:v>1.019548537998809</c:v>
                </c:pt>
                <c:pt idx="197">
                  <c:v>1.0815977195226849</c:v>
                </c:pt>
                <c:pt idx="198">
                  <c:v>1.135642081726328</c:v>
                </c:pt>
                <c:pt idx="199">
                  <c:v>1.106447746798771</c:v>
                </c:pt>
                <c:pt idx="200">
                  <c:v>0.95778250349879779</c:v>
                </c:pt>
                <c:pt idx="201">
                  <c:v>1.050397691843943</c:v>
                </c:pt>
                <c:pt idx="202">
                  <c:v>1.0029538376404401</c:v>
                </c:pt>
                <c:pt idx="203">
                  <c:v>1.05619608594074</c:v>
                </c:pt>
                <c:pt idx="204">
                  <c:v>1.004992169818008</c:v>
                </c:pt>
                <c:pt idx="205">
                  <c:v>0.92818670362674016</c:v>
                </c:pt>
                <c:pt idx="206">
                  <c:v>1.0005638156436041</c:v>
                </c:pt>
                <c:pt idx="207">
                  <c:v>1.0400028505268719</c:v>
                </c:pt>
                <c:pt idx="208">
                  <c:v>1.0769180417651381</c:v>
                </c:pt>
                <c:pt idx="209">
                  <c:v>0.98069456483344086</c:v>
                </c:pt>
                <c:pt idx="210">
                  <c:v>1.0482916328566321</c:v>
                </c:pt>
                <c:pt idx="211">
                  <c:v>1.0517342763542941</c:v>
                </c:pt>
                <c:pt idx="212">
                  <c:v>1.024110713821381</c:v>
                </c:pt>
                <c:pt idx="213">
                  <c:v>1.129558908634346</c:v>
                </c:pt>
                <c:pt idx="214">
                  <c:v>1.1288237055550869</c:v>
                </c:pt>
                <c:pt idx="215">
                  <c:v>1.15380755447934</c:v>
                </c:pt>
                <c:pt idx="216">
                  <c:v>1.1781557505747999</c:v>
                </c:pt>
                <c:pt idx="217">
                  <c:v>1.1336535246739929</c:v>
                </c:pt>
                <c:pt idx="218">
                  <c:v>0.95920313453208295</c:v>
                </c:pt>
                <c:pt idx="219">
                  <c:v>0.90926970808127805</c:v>
                </c:pt>
                <c:pt idx="220">
                  <c:v>0.86247782641975967</c:v>
                </c:pt>
                <c:pt idx="221">
                  <c:v>0.86383154662896133</c:v>
                </c:pt>
                <c:pt idx="222">
                  <c:v>0.70592526573452796</c:v>
                </c:pt>
                <c:pt idx="223">
                  <c:v>0.86122447244668332</c:v>
                </c:pt>
                <c:pt idx="224">
                  <c:v>0.68612292574844869</c:v>
                </c:pt>
                <c:pt idx="225">
                  <c:v>0.56651901171352403</c:v>
                </c:pt>
                <c:pt idx="226">
                  <c:v>0.67427399798605148</c:v>
                </c:pt>
                <c:pt idx="227">
                  <c:v>0.5002919836127262</c:v>
                </c:pt>
                <c:pt idx="228">
                  <c:v>0.5532339491903101</c:v>
                </c:pt>
                <c:pt idx="229">
                  <c:v>0.29313770422151397</c:v>
                </c:pt>
                <c:pt idx="230">
                  <c:v>0.22213063212704329</c:v>
                </c:pt>
                <c:pt idx="231">
                  <c:v>0.26763570440344359</c:v>
                </c:pt>
                <c:pt idx="232">
                  <c:v>0.13765490073595879</c:v>
                </c:pt>
                <c:pt idx="233">
                  <c:v>0.33387986820309212</c:v>
                </c:pt>
                <c:pt idx="234">
                  <c:v>0.39434195761913438</c:v>
                </c:pt>
                <c:pt idx="235">
                  <c:v>0.29330498128172278</c:v>
                </c:pt>
                <c:pt idx="236">
                  <c:v>0.39462592062865948</c:v>
                </c:pt>
                <c:pt idx="237">
                  <c:v>0.3739039648042618</c:v>
                </c:pt>
                <c:pt idx="238">
                  <c:v>0.38170805165224531</c:v>
                </c:pt>
                <c:pt idx="239">
                  <c:v>0.54883823444228763</c:v>
                </c:pt>
                <c:pt idx="240">
                  <c:v>0.56401230376737133</c:v>
                </c:pt>
                <c:pt idx="241">
                  <c:v>0.45630790860573628</c:v>
                </c:pt>
                <c:pt idx="242">
                  <c:v>0.42473987139453451</c:v>
                </c:pt>
                <c:pt idx="243">
                  <c:v>0.23695382761851841</c:v>
                </c:pt>
                <c:pt idx="244">
                  <c:v>0.28860898381098421</c:v>
                </c:pt>
                <c:pt idx="245">
                  <c:v>0.32407008860392272</c:v>
                </c:pt>
                <c:pt idx="246">
                  <c:v>0.38740689549857688</c:v>
                </c:pt>
                <c:pt idx="247">
                  <c:v>-7.1237428110105333E-2</c:v>
                </c:pt>
                <c:pt idx="248">
                  <c:v>-0.61007927029682563</c:v>
                </c:pt>
                <c:pt idx="249">
                  <c:v>-0.62984897085652258</c:v>
                </c:pt>
                <c:pt idx="250">
                  <c:v>-0.76267103659057767</c:v>
                </c:pt>
                <c:pt idx="251">
                  <c:v>2.9665726579139198E-2</c:v>
                </c:pt>
                <c:pt idx="252">
                  <c:v>-0.28592896703862641</c:v>
                </c:pt>
                <c:pt idx="253">
                  <c:v>-0.12665264622180031</c:v>
                </c:pt>
                <c:pt idx="254">
                  <c:v>-5.5444841655079062E-2</c:v>
                </c:pt>
                <c:pt idx="255">
                  <c:v>-7.1053831336705467E-2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FA-4556-B8F0-DA73850FFDA7}"/>
            </c:ext>
          </c:extLst>
        </c:ser>
        <c:ser>
          <c:idx val="1"/>
          <c:order val="2"/>
          <c:tx>
            <c:strRef>
              <c:f>Graph!$K$1</c:f>
              <c:strCache>
                <c:ptCount val="1"/>
                <c:pt idx="0">
                  <c:v>training 40th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Graph!$A$42:$A$297</c:f>
              <c:numCache>
                <c:formatCode>m/d/yyyy</c:formatCode>
                <c:ptCount val="256"/>
                <c:pt idx="0">
                  <c:v>45456</c:v>
                </c:pt>
                <c:pt idx="1">
                  <c:v>45457</c:v>
                </c:pt>
                <c:pt idx="2">
                  <c:v>45460</c:v>
                </c:pt>
                <c:pt idx="3">
                  <c:v>45461</c:v>
                </c:pt>
                <c:pt idx="4">
                  <c:v>45463</c:v>
                </c:pt>
                <c:pt idx="5">
                  <c:v>45464</c:v>
                </c:pt>
                <c:pt idx="6">
                  <c:v>45467</c:v>
                </c:pt>
                <c:pt idx="7">
                  <c:v>45468</c:v>
                </c:pt>
                <c:pt idx="8">
                  <c:v>45469</c:v>
                </c:pt>
                <c:pt idx="9">
                  <c:v>45470</c:v>
                </c:pt>
                <c:pt idx="10">
                  <c:v>45471</c:v>
                </c:pt>
                <c:pt idx="11">
                  <c:v>45474</c:v>
                </c:pt>
                <c:pt idx="12">
                  <c:v>45475</c:v>
                </c:pt>
                <c:pt idx="13">
                  <c:v>45476</c:v>
                </c:pt>
                <c:pt idx="14">
                  <c:v>45478</c:v>
                </c:pt>
                <c:pt idx="15">
                  <c:v>45481</c:v>
                </c:pt>
                <c:pt idx="16">
                  <c:v>45482</c:v>
                </c:pt>
                <c:pt idx="17">
                  <c:v>45483</c:v>
                </c:pt>
                <c:pt idx="18">
                  <c:v>45484</c:v>
                </c:pt>
                <c:pt idx="19">
                  <c:v>45485</c:v>
                </c:pt>
                <c:pt idx="20">
                  <c:v>45488</c:v>
                </c:pt>
                <c:pt idx="21">
                  <c:v>45489</c:v>
                </c:pt>
                <c:pt idx="22">
                  <c:v>45490</c:v>
                </c:pt>
                <c:pt idx="23">
                  <c:v>45491</c:v>
                </c:pt>
                <c:pt idx="24">
                  <c:v>45492</c:v>
                </c:pt>
                <c:pt idx="25">
                  <c:v>45495</c:v>
                </c:pt>
                <c:pt idx="26">
                  <c:v>45496</c:v>
                </c:pt>
                <c:pt idx="27">
                  <c:v>45497</c:v>
                </c:pt>
                <c:pt idx="28">
                  <c:v>45498</c:v>
                </c:pt>
                <c:pt idx="29">
                  <c:v>45499</c:v>
                </c:pt>
                <c:pt idx="30">
                  <c:v>45502</c:v>
                </c:pt>
                <c:pt idx="31">
                  <c:v>45503</c:v>
                </c:pt>
                <c:pt idx="32">
                  <c:v>45504</c:v>
                </c:pt>
                <c:pt idx="33">
                  <c:v>45505</c:v>
                </c:pt>
                <c:pt idx="34">
                  <c:v>45506</c:v>
                </c:pt>
                <c:pt idx="35">
                  <c:v>45509</c:v>
                </c:pt>
                <c:pt idx="36">
                  <c:v>45510</c:v>
                </c:pt>
                <c:pt idx="37">
                  <c:v>45511</c:v>
                </c:pt>
                <c:pt idx="38">
                  <c:v>45512</c:v>
                </c:pt>
                <c:pt idx="39">
                  <c:v>45513</c:v>
                </c:pt>
                <c:pt idx="40">
                  <c:v>45516</c:v>
                </c:pt>
                <c:pt idx="41">
                  <c:v>45517</c:v>
                </c:pt>
                <c:pt idx="42">
                  <c:v>45518</c:v>
                </c:pt>
                <c:pt idx="43">
                  <c:v>45519</c:v>
                </c:pt>
                <c:pt idx="44">
                  <c:v>45520</c:v>
                </c:pt>
                <c:pt idx="45">
                  <c:v>45523</c:v>
                </c:pt>
                <c:pt idx="46">
                  <c:v>45524</c:v>
                </c:pt>
                <c:pt idx="47">
                  <c:v>45525</c:v>
                </c:pt>
                <c:pt idx="48">
                  <c:v>45526</c:v>
                </c:pt>
                <c:pt idx="49">
                  <c:v>45527</c:v>
                </c:pt>
                <c:pt idx="50">
                  <c:v>45530</c:v>
                </c:pt>
                <c:pt idx="51">
                  <c:v>45531</c:v>
                </c:pt>
                <c:pt idx="52">
                  <c:v>45532</c:v>
                </c:pt>
                <c:pt idx="53">
                  <c:v>45533</c:v>
                </c:pt>
                <c:pt idx="54">
                  <c:v>45534</c:v>
                </c:pt>
                <c:pt idx="55">
                  <c:v>45538</c:v>
                </c:pt>
                <c:pt idx="56">
                  <c:v>45539</c:v>
                </c:pt>
                <c:pt idx="57">
                  <c:v>45540</c:v>
                </c:pt>
                <c:pt idx="58">
                  <c:v>45541</c:v>
                </c:pt>
                <c:pt idx="59">
                  <c:v>45544</c:v>
                </c:pt>
                <c:pt idx="60">
                  <c:v>45545</c:v>
                </c:pt>
                <c:pt idx="61">
                  <c:v>45546</c:v>
                </c:pt>
                <c:pt idx="62">
                  <c:v>45547</c:v>
                </c:pt>
                <c:pt idx="63">
                  <c:v>45548</c:v>
                </c:pt>
                <c:pt idx="64">
                  <c:v>45551</c:v>
                </c:pt>
                <c:pt idx="65">
                  <c:v>45552</c:v>
                </c:pt>
                <c:pt idx="66">
                  <c:v>45553</c:v>
                </c:pt>
                <c:pt idx="67">
                  <c:v>45554</c:v>
                </c:pt>
                <c:pt idx="68">
                  <c:v>45555</c:v>
                </c:pt>
                <c:pt idx="69">
                  <c:v>45558</c:v>
                </c:pt>
                <c:pt idx="70">
                  <c:v>45559</c:v>
                </c:pt>
                <c:pt idx="71">
                  <c:v>45560</c:v>
                </c:pt>
                <c:pt idx="72">
                  <c:v>45561</c:v>
                </c:pt>
                <c:pt idx="73">
                  <c:v>45562</c:v>
                </c:pt>
                <c:pt idx="74">
                  <c:v>45565</c:v>
                </c:pt>
                <c:pt idx="75">
                  <c:v>45566</c:v>
                </c:pt>
                <c:pt idx="76">
                  <c:v>45567</c:v>
                </c:pt>
                <c:pt idx="77">
                  <c:v>45568</c:v>
                </c:pt>
                <c:pt idx="78">
                  <c:v>45569</c:v>
                </c:pt>
                <c:pt idx="79">
                  <c:v>45572</c:v>
                </c:pt>
                <c:pt idx="80">
                  <c:v>45573</c:v>
                </c:pt>
                <c:pt idx="81">
                  <c:v>45574</c:v>
                </c:pt>
                <c:pt idx="82">
                  <c:v>45575</c:v>
                </c:pt>
                <c:pt idx="83">
                  <c:v>45576</c:v>
                </c:pt>
                <c:pt idx="84">
                  <c:v>45579</c:v>
                </c:pt>
                <c:pt idx="85">
                  <c:v>45580</c:v>
                </c:pt>
                <c:pt idx="86">
                  <c:v>45581</c:v>
                </c:pt>
                <c:pt idx="87">
                  <c:v>45582</c:v>
                </c:pt>
                <c:pt idx="88">
                  <c:v>45583</c:v>
                </c:pt>
                <c:pt idx="89">
                  <c:v>45586</c:v>
                </c:pt>
                <c:pt idx="90">
                  <c:v>45587</c:v>
                </c:pt>
                <c:pt idx="91">
                  <c:v>45588</c:v>
                </c:pt>
                <c:pt idx="92">
                  <c:v>45589</c:v>
                </c:pt>
                <c:pt idx="93">
                  <c:v>45590</c:v>
                </c:pt>
                <c:pt idx="94">
                  <c:v>45593</c:v>
                </c:pt>
                <c:pt idx="95">
                  <c:v>45594</c:v>
                </c:pt>
                <c:pt idx="96">
                  <c:v>45595</c:v>
                </c:pt>
                <c:pt idx="97">
                  <c:v>45596</c:v>
                </c:pt>
                <c:pt idx="98">
                  <c:v>45597</c:v>
                </c:pt>
                <c:pt idx="99">
                  <c:v>45600</c:v>
                </c:pt>
                <c:pt idx="100">
                  <c:v>45601</c:v>
                </c:pt>
                <c:pt idx="101">
                  <c:v>45602</c:v>
                </c:pt>
                <c:pt idx="102">
                  <c:v>45603</c:v>
                </c:pt>
                <c:pt idx="103">
                  <c:v>45604</c:v>
                </c:pt>
                <c:pt idx="104">
                  <c:v>45607</c:v>
                </c:pt>
                <c:pt idx="105">
                  <c:v>45608</c:v>
                </c:pt>
                <c:pt idx="106">
                  <c:v>45609</c:v>
                </c:pt>
                <c:pt idx="107">
                  <c:v>45610</c:v>
                </c:pt>
                <c:pt idx="108">
                  <c:v>45611</c:v>
                </c:pt>
                <c:pt idx="109">
                  <c:v>45614</c:v>
                </c:pt>
                <c:pt idx="110">
                  <c:v>45615</c:v>
                </c:pt>
                <c:pt idx="111">
                  <c:v>45616</c:v>
                </c:pt>
                <c:pt idx="112">
                  <c:v>45617</c:v>
                </c:pt>
                <c:pt idx="113">
                  <c:v>45618</c:v>
                </c:pt>
                <c:pt idx="114">
                  <c:v>45621</c:v>
                </c:pt>
                <c:pt idx="115">
                  <c:v>45622</c:v>
                </c:pt>
                <c:pt idx="116">
                  <c:v>45623</c:v>
                </c:pt>
                <c:pt idx="117">
                  <c:v>45625</c:v>
                </c:pt>
                <c:pt idx="118">
                  <c:v>45628</c:v>
                </c:pt>
                <c:pt idx="119">
                  <c:v>45629</c:v>
                </c:pt>
                <c:pt idx="120">
                  <c:v>45630</c:v>
                </c:pt>
                <c:pt idx="121">
                  <c:v>45631</c:v>
                </c:pt>
                <c:pt idx="122">
                  <c:v>45632</c:v>
                </c:pt>
                <c:pt idx="123">
                  <c:v>45635</c:v>
                </c:pt>
                <c:pt idx="124">
                  <c:v>45636</c:v>
                </c:pt>
                <c:pt idx="125">
                  <c:v>45637</c:v>
                </c:pt>
                <c:pt idx="126">
                  <c:v>45638</c:v>
                </c:pt>
                <c:pt idx="127">
                  <c:v>45639</c:v>
                </c:pt>
                <c:pt idx="128">
                  <c:v>45642</c:v>
                </c:pt>
                <c:pt idx="129">
                  <c:v>45643</c:v>
                </c:pt>
                <c:pt idx="130">
                  <c:v>45644</c:v>
                </c:pt>
                <c:pt idx="131">
                  <c:v>45645</c:v>
                </c:pt>
                <c:pt idx="132">
                  <c:v>45646</c:v>
                </c:pt>
                <c:pt idx="133">
                  <c:v>45649</c:v>
                </c:pt>
                <c:pt idx="134">
                  <c:v>45650</c:v>
                </c:pt>
                <c:pt idx="135">
                  <c:v>45652</c:v>
                </c:pt>
                <c:pt idx="136">
                  <c:v>45653</c:v>
                </c:pt>
                <c:pt idx="137">
                  <c:v>45656</c:v>
                </c:pt>
                <c:pt idx="138">
                  <c:v>45657</c:v>
                </c:pt>
                <c:pt idx="139">
                  <c:v>45659</c:v>
                </c:pt>
                <c:pt idx="140">
                  <c:v>45660</c:v>
                </c:pt>
                <c:pt idx="141">
                  <c:v>45663</c:v>
                </c:pt>
                <c:pt idx="142">
                  <c:v>45664</c:v>
                </c:pt>
                <c:pt idx="143">
                  <c:v>45665</c:v>
                </c:pt>
                <c:pt idx="144">
                  <c:v>45667</c:v>
                </c:pt>
                <c:pt idx="145">
                  <c:v>45670</c:v>
                </c:pt>
                <c:pt idx="146">
                  <c:v>45671</c:v>
                </c:pt>
                <c:pt idx="147">
                  <c:v>45672</c:v>
                </c:pt>
                <c:pt idx="148">
                  <c:v>45673</c:v>
                </c:pt>
                <c:pt idx="149">
                  <c:v>45674</c:v>
                </c:pt>
                <c:pt idx="150">
                  <c:v>45678</c:v>
                </c:pt>
                <c:pt idx="151">
                  <c:v>45679</c:v>
                </c:pt>
                <c:pt idx="152">
                  <c:v>45680</c:v>
                </c:pt>
                <c:pt idx="153">
                  <c:v>45681</c:v>
                </c:pt>
                <c:pt idx="154">
                  <c:v>45684</c:v>
                </c:pt>
                <c:pt idx="155">
                  <c:v>45685</c:v>
                </c:pt>
                <c:pt idx="156">
                  <c:v>45686</c:v>
                </c:pt>
                <c:pt idx="157">
                  <c:v>45687</c:v>
                </c:pt>
                <c:pt idx="158">
                  <c:v>45688</c:v>
                </c:pt>
                <c:pt idx="159">
                  <c:v>45691</c:v>
                </c:pt>
                <c:pt idx="160">
                  <c:v>45692</c:v>
                </c:pt>
                <c:pt idx="161">
                  <c:v>45693</c:v>
                </c:pt>
                <c:pt idx="162">
                  <c:v>45694</c:v>
                </c:pt>
                <c:pt idx="163">
                  <c:v>45695</c:v>
                </c:pt>
                <c:pt idx="164">
                  <c:v>45698</c:v>
                </c:pt>
                <c:pt idx="165">
                  <c:v>45699</c:v>
                </c:pt>
                <c:pt idx="166">
                  <c:v>45700</c:v>
                </c:pt>
                <c:pt idx="167">
                  <c:v>45701</c:v>
                </c:pt>
                <c:pt idx="168">
                  <c:v>45702</c:v>
                </c:pt>
                <c:pt idx="169">
                  <c:v>45706</c:v>
                </c:pt>
                <c:pt idx="170">
                  <c:v>45707</c:v>
                </c:pt>
                <c:pt idx="171">
                  <c:v>45708</c:v>
                </c:pt>
                <c:pt idx="172">
                  <c:v>45709</c:v>
                </c:pt>
                <c:pt idx="173">
                  <c:v>45712</c:v>
                </c:pt>
                <c:pt idx="174">
                  <c:v>45713</c:v>
                </c:pt>
                <c:pt idx="175">
                  <c:v>45714</c:v>
                </c:pt>
                <c:pt idx="176">
                  <c:v>45715</c:v>
                </c:pt>
                <c:pt idx="177">
                  <c:v>45716</c:v>
                </c:pt>
                <c:pt idx="178">
                  <c:v>45719</c:v>
                </c:pt>
                <c:pt idx="179">
                  <c:v>45720</c:v>
                </c:pt>
                <c:pt idx="180">
                  <c:v>45721</c:v>
                </c:pt>
                <c:pt idx="181">
                  <c:v>45722</c:v>
                </c:pt>
                <c:pt idx="182">
                  <c:v>45723</c:v>
                </c:pt>
                <c:pt idx="183">
                  <c:v>45726</c:v>
                </c:pt>
                <c:pt idx="184">
                  <c:v>45727</c:v>
                </c:pt>
                <c:pt idx="185">
                  <c:v>45728</c:v>
                </c:pt>
                <c:pt idx="186">
                  <c:v>45729</c:v>
                </c:pt>
                <c:pt idx="187">
                  <c:v>45730</c:v>
                </c:pt>
                <c:pt idx="188">
                  <c:v>45733</c:v>
                </c:pt>
                <c:pt idx="189">
                  <c:v>45734</c:v>
                </c:pt>
                <c:pt idx="190">
                  <c:v>45735</c:v>
                </c:pt>
                <c:pt idx="191">
                  <c:v>45736</c:v>
                </c:pt>
                <c:pt idx="192">
                  <c:v>45737</c:v>
                </c:pt>
                <c:pt idx="193">
                  <c:v>45740</c:v>
                </c:pt>
                <c:pt idx="194">
                  <c:v>45741</c:v>
                </c:pt>
                <c:pt idx="195">
                  <c:v>45742</c:v>
                </c:pt>
                <c:pt idx="196">
                  <c:v>45743</c:v>
                </c:pt>
                <c:pt idx="197">
                  <c:v>45744</c:v>
                </c:pt>
                <c:pt idx="198">
                  <c:v>45747</c:v>
                </c:pt>
                <c:pt idx="199">
                  <c:v>45748</c:v>
                </c:pt>
                <c:pt idx="200">
                  <c:v>45749</c:v>
                </c:pt>
                <c:pt idx="201">
                  <c:v>45750</c:v>
                </c:pt>
                <c:pt idx="202">
                  <c:v>45751</c:v>
                </c:pt>
                <c:pt idx="203">
                  <c:v>45754</c:v>
                </c:pt>
                <c:pt idx="204">
                  <c:v>45755</c:v>
                </c:pt>
                <c:pt idx="205">
                  <c:v>45756</c:v>
                </c:pt>
                <c:pt idx="206">
                  <c:v>45757</c:v>
                </c:pt>
                <c:pt idx="207">
                  <c:v>45758</c:v>
                </c:pt>
                <c:pt idx="208">
                  <c:v>45761</c:v>
                </c:pt>
                <c:pt idx="209">
                  <c:v>45762</c:v>
                </c:pt>
                <c:pt idx="210">
                  <c:v>45763</c:v>
                </c:pt>
                <c:pt idx="211">
                  <c:v>45764</c:v>
                </c:pt>
                <c:pt idx="212">
                  <c:v>45768</c:v>
                </c:pt>
                <c:pt idx="213">
                  <c:v>45769</c:v>
                </c:pt>
                <c:pt idx="214">
                  <c:v>45770</c:v>
                </c:pt>
                <c:pt idx="215">
                  <c:v>45771</c:v>
                </c:pt>
                <c:pt idx="216">
                  <c:v>45772</c:v>
                </c:pt>
                <c:pt idx="217">
                  <c:v>45775</c:v>
                </c:pt>
                <c:pt idx="218">
                  <c:v>45776</c:v>
                </c:pt>
                <c:pt idx="219">
                  <c:v>45777</c:v>
                </c:pt>
                <c:pt idx="220">
                  <c:v>45778</c:v>
                </c:pt>
                <c:pt idx="221">
                  <c:v>45779</c:v>
                </c:pt>
                <c:pt idx="222">
                  <c:v>45782</c:v>
                </c:pt>
                <c:pt idx="223">
                  <c:v>45783</c:v>
                </c:pt>
                <c:pt idx="224">
                  <c:v>45784</c:v>
                </c:pt>
                <c:pt idx="225">
                  <c:v>45785</c:v>
                </c:pt>
                <c:pt idx="226">
                  <c:v>45786</c:v>
                </c:pt>
                <c:pt idx="227">
                  <c:v>45789</c:v>
                </c:pt>
                <c:pt idx="228">
                  <c:v>45790</c:v>
                </c:pt>
                <c:pt idx="229">
                  <c:v>45791</c:v>
                </c:pt>
                <c:pt idx="230">
                  <c:v>45792</c:v>
                </c:pt>
                <c:pt idx="231">
                  <c:v>45793</c:v>
                </c:pt>
                <c:pt idx="232">
                  <c:v>45796</c:v>
                </c:pt>
                <c:pt idx="233">
                  <c:v>45797</c:v>
                </c:pt>
                <c:pt idx="234">
                  <c:v>45798</c:v>
                </c:pt>
                <c:pt idx="235">
                  <c:v>45799</c:v>
                </c:pt>
                <c:pt idx="236">
                  <c:v>45800</c:v>
                </c:pt>
                <c:pt idx="237">
                  <c:v>45804</c:v>
                </c:pt>
                <c:pt idx="238">
                  <c:v>45805</c:v>
                </c:pt>
                <c:pt idx="239">
                  <c:v>45806</c:v>
                </c:pt>
                <c:pt idx="240">
                  <c:v>45807</c:v>
                </c:pt>
                <c:pt idx="241">
                  <c:v>45810</c:v>
                </c:pt>
                <c:pt idx="242">
                  <c:v>45811</c:v>
                </c:pt>
                <c:pt idx="243">
                  <c:v>45812</c:v>
                </c:pt>
                <c:pt idx="244">
                  <c:v>45813</c:v>
                </c:pt>
                <c:pt idx="245">
                  <c:v>45814</c:v>
                </c:pt>
                <c:pt idx="246">
                  <c:v>45817</c:v>
                </c:pt>
                <c:pt idx="247">
                  <c:v>45818</c:v>
                </c:pt>
                <c:pt idx="248">
                  <c:v>45819</c:v>
                </c:pt>
                <c:pt idx="249">
                  <c:v>45820</c:v>
                </c:pt>
                <c:pt idx="250">
                  <c:v>45821</c:v>
                </c:pt>
                <c:pt idx="251">
                  <c:v>45824</c:v>
                </c:pt>
                <c:pt idx="252">
                  <c:v>45825</c:v>
                </c:pt>
                <c:pt idx="253">
                  <c:v>45826</c:v>
                </c:pt>
                <c:pt idx="254">
                  <c:v>45828</c:v>
                </c:pt>
                <c:pt idx="255">
                  <c:v>45831</c:v>
                </c:pt>
              </c:numCache>
            </c:numRef>
          </c:cat>
          <c:val>
            <c:numRef>
              <c:f>Graph!$K$42:$K$297</c:f>
              <c:numCache>
                <c:formatCode>General</c:formatCode>
                <c:ptCount val="256"/>
                <c:pt idx="0">
                  <c:v>-0.40000013347761909</c:v>
                </c:pt>
                <c:pt idx="1">
                  <c:v>-0.46904292318573798</c:v>
                </c:pt>
                <c:pt idx="2">
                  <c:v>-0.41989114462476851</c:v>
                </c:pt>
                <c:pt idx="3">
                  <c:v>-0.59814281609476871</c:v>
                </c:pt>
                <c:pt idx="4">
                  <c:v>-0.72904568498606726</c:v>
                </c:pt>
                <c:pt idx="5">
                  <c:v>-0.69821254164784352</c:v>
                </c:pt>
                <c:pt idx="6">
                  <c:v>-0.69744446323690523</c:v>
                </c:pt>
                <c:pt idx="7">
                  <c:v>-0.69529409321115843</c:v>
                </c:pt>
                <c:pt idx="8">
                  <c:v>-0.75620878913304501</c:v>
                </c:pt>
                <c:pt idx="9">
                  <c:v>-0.64675672560679009</c:v>
                </c:pt>
                <c:pt idx="10">
                  <c:v>-0.57272185228702854</c:v>
                </c:pt>
                <c:pt idx="11">
                  <c:v>-0.6044400657745429</c:v>
                </c:pt>
                <c:pt idx="12">
                  <c:v>-0.57533296581504623</c:v>
                </c:pt>
                <c:pt idx="13">
                  <c:v>-0.5641969751996625</c:v>
                </c:pt>
                <c:pt idx="14">
                  <c:v>-0.55167862705189308</c:v>
                </c:pt>
                <c:pt idx="15">
                  <c:v>-0.63178047477186161</c:v>
                </c:pt>
                <c:pt idx="16">
                  <c:v>-0.62617411203877182</c:v>
                </c:pt>
                <c:pt idx="17">
                  <c:v>-0.58946388085719148</c:v>
                </c:pt>
                <c:pt idx="18">
                  <c:v>-0.51957621196975412</c:v>
                </c:pt>
                <c:pt idx="19">
                  <c:v>-0.5044253005986703</c:v>
                </c:pt>
                <c:pt idx="20">
                  <c:v>-0.47130327988348042</c:v>
                </c:pt>
                <c:pt idx="21">
                  <c:v>-0.44025489434324133</c:v>
                </c:pt>
                <c:pt idx="22">
                  <c:v>-0.40367688092070853</c:v>
                </c:pt>
                <c:pt idx="23">
                  <c:v>-0.37884926907016037</c:v>
                </c:pt>
                <c:pt idx="24">
                  <c:v>-0.43627394088291871</c:v>
                </c:pt>
                <c:pt idx="25">
                  <c:v>-0.4086814821324386</c:v>
                </c:pt>
                <c:pt idx="26">
                  <c:v>-0.32648454954222955</c:v>
                </c:pt>
                <c:pt idx="27">
                  <c:v>-0.30926006891377211</c:v>
                </c:pt>
                <c:pt idx="28">
                  <c:v>-0.26438771254416765</c:v>
                </c:pt>
                <c:pt idx="29">
                  <c:v>-0.26029592510251032</c:v>
                </c:pt>
                <c:pt idx="30">
                  <c:v>-0.23408588980199996</c:v>
                </c:pt>
                <c:pt idx="31">
                  <c:v>-0.2396708687573838</c:v>
                </c:pt>
                <c:pt idx="32">
                  <c:v>-0.25769739509215706</c:v>
                </c:pt>
                <c:pt idx="33">
                  <c:v>-0.1886331556887485</c:v>
                </c:pt>
                <c:pt idx="34">
                  <c:v>-0.23776348455443475</c:v>
                </c:pt>
                <c:pt idx="35">
                  <c:v>-0.31661519250105824</c:v>
                </c:pt>
                <c:pt idx="36">
                  <c:v>-0.31459704023435858</c:v>
                </c:pt>
                <c:pt idx="37">
                  <c:v>-0.1923107504411832</c:v>
                </c:pt>
                <c:pt idx="38">
                  <c:v>-0.19029253225689974</c:v>
                </c:pt>
                <c:pt idx="39">
                  <c:v>-0.17859761359315915</c:v>
                </c:pt>
                <c:pt idx="40">
                  <c:v>-0.1268133377264522</c:v>
                </c:pt>
                <c:pt idx="41">
                  <c:v>-0.10820643364802521</c:v>
                </c:pt>
                <c:pt idx="42">
                  <c:v>-6.8172493435733061E-2</c:v>
                </c:pt>
                <c:pt idx="43">
                  <c:v>-8.8963734835284164E-2</c:v>
                </c:pt>
                <c:pt idx="44">
                  <c:v>-8.1416020603867975E-2</c:v>
                </c:pt>
                <c:pt idx="45">
                  <c:v>-1.0278211943085661E-2</c:v>
                </c:pt>
                <c:pt idx="46">
                  <c:v>8.3286921353412924E-3</c:v>
                </c:pt>
                <c:pt idx="47">
                  <c:v>-2.2830527386238787E-2</c:v>
                </c:pt>
                <c:pt idx="48">
                  <c:v>-1.3900389704853518E-2</c:v>
                </c:pt>
                <c:pt idx="49">
                  <c:v>3.2354324197143979E-2</c:v>
                </c:pt>
                <c:pt idx="50">
                  <c:v>-2.0231931458302141E-2</c:v>
                </c:pt>
                <c:pt idx="51">
                  <c:v>4.4854187749192428E-4</c:v>
                </c:pt>
                <c:pt idx="52">
                  <c:v>6.6138985765225268E-3</c:v>
                </c:pt>
                <c:pt idx="53">
                  <c:v>5.5633393460874911E-2</c:v>
                </c:pt>
                <c:pt idx="54">
                  <c:v>9.0828983433438218E-2</c:v>
                </c:pt>
                <c:pt idx="55">
                  <c:v>0.12740699685597134</c:v>
                </c:pt>
                <c:pt idx="56">
                  <c:v>0.12873400331526633</c:v>
                </c:pt>
                <c:pt idx="57">
                  <c:v>0.15909117713052454</c:v>
                </c:pt>
                <c:pt idx="58">
                  <c:v>0.18737484760599235</c:v>
                </c:pt>
                <c:pt idx="59">
                  <c:v>0.1983785545447517</c:v>
                </c:pt>
                <c:pt idx="60">
                  <c:v>0.18657286781724663</c:v>
                </c:pt>
                <c:pt idx="61">
                  <c:v>0.20932691041042123</c:v>
                </c:pt>
                <c:pt idx="62">
                  <c:v>0.21480105538446367</c:v>
                </c:pt>
                <c:pt idx="63">
                  <c:v>0.20645129544672505</c:v>
                </c:pt>
                <c:pt idx="64">
                  <c:v>0.21676385657807992</c:v>
                </c:pt>
                <c:pt idx="65">
                  <c:v>0.26370978220505842</c:v>
                </c:pt>
                <c:pt idx="66">
                  <c:v>0.23324177440846608</c:v>
                </c:pt>
                <c:pt idx="67">
                  <c:v>0.24355433553981454</c:v>
                </c:pt>
                <c:pt idx="68">
                  <c:v>0.16954097783291955</c:v>
                </c:pt>
                <c:pt idx="69">
                  <c:v>8.4468430279021345E-2</c:v>
                </c:pt>
                <c:pt idx="70">
                  <c:v>5.883877272215747E-2</c:v>
                </c:pt>
                <c:pt idx="71">
                  <c:v>0.18527226694765025</c:v>
                </c:pt>
                <c:pt idx="72">
                  <c:v>0.2135558715055344</c:v>
                </c:pt>
                <c:pt idx="73">
                  <c:v>-9.2749162071056324E-3</c:v>
                </c:pt>
                <c:pt idx="74">
                  <c:v>-3.1658720152174191E-2</c:v>
                </c:pt>
                <c:pt idx="75">
                  <c:v>0.1180651085338621</c:v>
                </c:pt>
                <c:pt idx="76">
                  <c:v>0.11019622347279656</c:v>
                </c:pt>
                <c:pt idx="77">
                  <c:v>4.1502156799880896E-2</c:v>
                </c:pt>
                <c:pt idx="78">
                  <c:v>0.14007750435350286</c:v>
                </c:pt>
                <c:pt idx="79">
                  <c:v>-7.412853275312048E-3</c:v>
                </c:pt>
                <c:pt idx="80">
                  <c:v>-0.20919640616405732</c:v>
                </c:pt>
                <c:pt idx="81">
                  <c:v>-0.62798094408907013</c:v>
                </c:pt>
                <c:pt idx="82">
                  <c:v>-0.38112877439731052</c:v>
                </c:pt>
                <c:pt idx="83">
                  <c:v>-0.38048519378320311</c:v>
                </c:pt>
                <c:pt idx="84">
                  <c:v>-0.19976174238362254</c:v>
                </c:pt>
                <c:pt idx="85">
                  <c:v>-4.6479002044749529E-2</c:v>
                </c:pt>
                <c:pt idx="86">
                  <c:v>-5.4410520967478671E-2</c:v>
                </c:pt>
                <c:pt idx="87">
                  <c:v>7.8243686734458584E-2</c:v>
                </c:pt>
                <c:pt idx="88">
                  <c:v>0.21829081494083857</c:v>
                </c:pt>
                <c:pt idx="89">
                  <c:v>0.29129198784567045</c:v>
                </c:pt>
                <c:pt idx="90">
                  <c:v>0.3276596644201798</c:v>
                </c:pt>
                <c:pt idx="91">
                  <c:v>0.34467394003554086</c:v>
                </c:pt>
                <c:pt idx="92">
                  <c:v>0.26630310696541326</c:v>
                </c:pt>
                <c:pt idx="93">
                  <c:v>0.24599274044259245</c:v>
                </c:pt>
                <c:pt idx="94">
                  <c:v>0.16416604650051048</c:v>
                </c:pt>
                <c:pt idx="95">
                  <c:v>0.28762442289539758</c:v>
                </c:pt>
                <c:pt idx="96">
                  <c:v>0.27422604178725607</c:v>
                </c:pt>
                <c:pt idx="97">
                  <c:v>0.33063839696256292</c:v>
                </c:pt>
                <c:pt idx="98">
                  <c:v>0.22116376136175708</c:v>
                </c:pt>
                <c:pt idx="99">
                  <c:v>0.32872472950552034</c:v>
                </c:pt>
                <c:pt idx="100">
                  <c:v>0.38029873444109186</c:v>
                </c:pt>
                <c:pt idx="101">
                  <c:v>4.4855170098839214E-2</c:v>
                </c:pt>
                <c:pt idx="102">
                  <c:v>2.5775760083114663E-2</c:v>
                </c:pt>
                <c:pt idx="103">
                  <c:v>9.3306196577546907E-2</c:v>
                </c:pt>
                <c:pt idx="104">
                  <c:v>-6.3803430700052344E-3</c:v>
                </c:pt>
                <c:pt idx="105">
                  <c:v>0.1258930108609736</c:v>
                </c:pt>
                <c:pt idx="106">
                  <c:v>0.14840352054868255</c:v>
                </c:pt>
                <c:pt idx="107">
                  <c:v>0.24089108159883532</c:v>
                </c:pt>
                <c:pt idx="108">
                  <c:v>0.29039158319507108</c:v>
                </c:pt>
                <c:pt idx="109">
                  <c:v>0.33228888765119236</c:v>
                </c:pt>
                <c:pt idx="110">
                  <c:v>0.29884582794201953</c:v>
                </c:pt>
                <c:pt idx="111">
                  <c:v>0.27300583353690488</c:v>
                </c:pt>
                <c:pt idx="112">
                  <c:v>0.23679805876204452</c:v>
                </c:pt>
                <c:pt idx="113">
                  <c:v>0.37477155179370059</c:v>
                </c:pt>
                <c:pt idx="114">
                  <c:v>0.39385939666598013</c:v>
                </c:pt>
                <c:pt idx="115">
                  <c:v>0.41847673758630288</c:v>
                </c:pt>
                <c:pt idx="116">
                  <c:v>0.45968283031834478</c:v>
                </c:pt>
                <c:pt idx="117">
                  <c:v>0.50492577675183947</c:v>
                </c:pt>
                <c:pt idx="118">
                  <c:v>0.55431586170008951</c:v>
                </c:pt>
                <c:pt idx="119">
                  <c:v>0.4910410721791082</c:v>
                </c:pt>
                <c:pt idx="120">
                  <c:v>0.55356385031506028</c:v>
                </c:pt>
                <c:pt idx="121">
                  <c:v>0.44027529488199157</c:v>
                </c:pt>
                <c:pt idx="122">
                  <c:v>0.50233603970872143</c:v>
                </c:pt>
                <c:pt idx="123">
                  <c:v>0.48078825557617633</c:v>
                </c:pt>
                <c:pt idx="124">
                  <c:v>0.5822950634436751</c:v>
                </c:pt>
                <c:pt idx="125">
                  <c:v>0.48185515323140138</c:v>
                </c:pt>
                <c:pt idx="126">
                  <c:v>0.53454991538565555</c:v>
                </c:pt>
                <c:pt idx="127">
                  <c:v>0.55894642381214388</c:v>
                </c:pt>
                <c:pt idx="128">
                  <c:v>0.55633099251237017</c:v>
                </c:pt>
                <c:pt idx="129">
                  <c:v>0.57686872250476118</c:v>
                </c:pt>
                <c:pt idx="130">
                  <c:v>0.60984041224761454</c:v>
                </c:pt>
                <c:pt idx="131">
                  <c:v>0.56992277457199425</c:v>
                </c:pt>
                <c:pt idx="132">
                  <c:v>0.61575735896107198</c:v>
                </c:pt>
                <c:pt idx="133">
                  <c:v>0.63629500717235044</c:v>
                </c:pt>
                <c:pt idx="134">
                  <c:v>0.70030779966748835</c:v>
                </c:pt>
                <c:pt idx="135">
                  <c:v>0.67719301460794734</c:v>
                </c:pt>
                <c:pt idx="136">
                  <c:v>0.68932923651164357</c:v>
                </c:pt>
                <c:pt idx="137">
                  <c:v>0.6322646884030757</c:v>
                </c:pt>
                <c:pt idx="138">
                  <c:v>0.63951075241662292</c:v>
                </c:pt>
                <c:pt idx="139">
                  <c:v>0.58630144876306745</c:v>
                </c:pt>
                <c:pt idx="140">
                  <c:v>0.60941172497098484</c:v>
                </c:pt>
                <c:pt idx="141">
                  <c:v>0.62952060185055336</c:v>
                </c:pt>
                <c:pt idx="142">
                  <c:v>0.58660156484566628</c:v>
                </c:pt>
                <c:pt idx="143">
                  <c:v>0.46650548709063344</c:v>
                </c:pt>
                <c:pt idx="144">
                  <c:v>0.52177287724152654</c:v>
                </c:pt>
                <c:pt idx="145">
                  <c:v>0.51787113194297796</c:v>
                </c:pt>
                <c:pt idx="146">
                  <c:v>0.58214247474195358</c:v>
                </c:pt>
                <c:pt idx="147">
                  <c:v>0.82697481596610001</c:v>
                </c:pt>
                <c:pt idx="148">
                  <c:v>0.90131870885009546</c:v>
                </c:pt>
                <c:pt idx="149">
                  <c:v>0.91967570444257263</c:v>
                </c:pt>
                <c:pt idx="150">
                  <c:v>0.91798795551690404</c:v>
                </c:pt>
                <c:pt idx="151">
                  <c:v>0.9363449511102987</c:v>
                </c:pt>
                <c:pt idx="152">
                  <c:v>0.98442332578462965</c:v>
                </c:pt>
                <c:pt idx="153">
                  <c:v>0.9647645334324243</c:v>
                </c:pt>
                <c:pt idx="154">
                  <c:v>0.83866164030070067</c:v>
                </c:pt>
                <c:pt idx="155">
                  <c:v>0.87775446030115989</c:v>
                </c:pt>
                <c:pt idx="156">
                  <c:v>0.8249182302449164</c:v>
                </c:pt>
                <c:pt idx="157">
                  <c:v>0.76931728512207631</c:v>
                </c:pt>
                <c:pt idx="158">
                  <c:v>0.78974778405526058</c:v>
                </c:pt>
                <c:pt idx="159">
                  <c:v>0.90279867660892743</c:v>
                </c:pt>
                <c:pt idx="160">
                  <c:v>0.94742105857591608</c:v>
                </c:pt>
                <c:pt idx="161">
                  <c:v>0.9823667400616275</c:v>
                </c:pt>
                <c:pt idx="162">
                  <c:v>0.98275262631090909</c:v>
                </c:pt>
                <c:pt idx="163">
                  <c:v>1.0239190814899573</c:v>
                </c:pt>
                <c:pt idx="164">
                  <c:v>1.0360553033936539</c:v>
                </c:pt>
                <c:pt idx="165">
                  <c:v>1.0392059706252899</c:v>
                </c:pt>
                <c:pt idx="166">
                  <c:v>1.0292239446683071</c:v>
                </c:pt>
                <c:pt idx="167">
                  <c:v>1.0233890572278908</c:v>
                </c:pt>
                <c:pt idx="168">
                  <c:v>1.0769969938687569</c:v>
                </c:pt>
                <c:pt idx="169">
                  <c:v>0.97923312228557802</c:v>
                </c:pt>
                <c:pt idx="170">
                  <c:v>0.98031015434227042</c:v>
                </c:pt>
                <c:pt idx="171">
                  <c:v>1.0221678212408429</c:v>
                </c:pt>
                <c:pt idx="172">
                  <c:v>0.99905303618312058</c:v>
                </c:pt>
                <c:pt idx="173">
                  <c:v>1.0742703547462309</c:v>
                </c:pt>
                <c:pt idx="174">
                  <c:v>1.0810593604735885</c:v>
                </c:pt>
                <c:pt idx="175">
                  <c:v>1.0671124099587272</c:v>
                </c:pt>
                <c:pt idx="176">
                  <c:v>0.45944935834388245</c:v>
                </c:pt>
                <c:pt idx="177">
                  <c:v>0.58094049217663868</c:v>
                </c:pt>
                <c:pt idx="178">
                  <c:v>0.80541944389152154</c:v>
                </c:pt>
                <c:pt idx="179">
                  <c:v>0.88476667967773814</c:v>
                </c:pt>
                <c:pt idx="180">
                  <c:v>1.028395155700732</c:v>
                </c:pt>
                <c:pt idx="181">
                  <c:v>0.96673849546735335</c:v>
                </c:pt>
                <c:pt idx="182">
                  <c:v>0.8525508647358625</c:v>
                </c:pt>
                <c:pt idx="183">
                  <c:v>0.75985559640034028</c:v>
                </c:pt>
                <c:pt idx="184">
                  <c:v>0.77083964786380277</c:v>
                </c:pt>
                <c:pt idx="185">
                  <c:v>0.7382784153327272</c:v>
                </c:pt>
                <c:pt idx="186">
                  <c:v>0.87022188196521688</c:v>
                </c:pt>
                <c:pt idx="187">
                  <c:v>0.88397064848982654</c:v>
                </c:pt>
                <c:pt idx="188">
                  <c:v>0.7684659864880411</c:v>
                </c:pt>
                <c:pt idx="189">
                  <c:v>0.78428838819123803</c:v>
                </c:pt>
                <c:pt idx="190">
                  <c:v>0.686943388623528</c:v>
                </c:pt>
                <c:pt idx="191">
                  <c:v>0.70947818282453634</c:v>
                </c:pt>
                <c:pt idx="192">
                  <c:v>0.73758692257215552</c:v>
                </c:pt>
                <c:pt idx="193">
                  <c:v>0.92360983456005086</c:v>
                </c:pt>
                <c:pt idx="194">
                  <c:v>0.89796058744547447</c:v>
                </c:pt>
                <c:pt idx="195">
                  <c:v>0.94903406202766105</c:v>
                </c:pt>
                <c:pt idx="196">
                  <c:v>1.0194610034863465</c:v>
                </c:pt>
                <c:pt idx="197">
                  <c:v>1.0242243471776935</c:v>
                </c:pt>
                <c:pt idx="198">
                  <c:v>1.0372820338142943</c:v>
                </c:pt>
                <c:pt idx="199">
                  <c:v>1.0565604941405868</c:v>
                </c:pt>
                <c:pt idx="200">
                  <c:v>0.85327392059503426</c:v>
                </c:pt>
                <c:pt idx="201">
                  <c:v>0.96379021925667863</c:v>
                </c:pt>
                <c:pt idx="202">
                  <c:v>0.96095043172594308</c:v>
                </c:pt>
                <c:pt idx="203">
                  <c:v>1.0182446140802504</c:v>
                </c:pt>
                <c:pt idx="204">
                  <c:v>0.98499216982418647</c:v>
                </c:pt>
                <c:pt idx="205">
                  <c:v>0.84114835443868829</c:v>
                </c:pt>
                <c:pt idx="206">
                  <c:v>0.94613522297260355</c:v>
                </c:pt>
                <c:pt idx="207">
                  <c:v>1.053195463009335</c:v>
                </c:pt>
                <c:pt idx="208">
                  <c:v>1.079385908750305</c:v>
                </c:pt>
                <c:pt idx="209">
                  <c:v>1.0150295960475773</c:v>
                </c:pt>
                <c:pt idx="210">
                  <c:v>1.0730150560444431</c:v>
                </c:pt>
                <c:pt idx="211">
                  <c:v>1.0660280640813835</c:v>
                </c:pt>
                <c:pt idx="212">
                  <c:v>1.0825417434253217</c:v>
                </c:pt>
                <c:pt idx="213">
                  <c:v>1.1446743419369336</c:v>
                </c:pt>
                <c:pt idx="214">
                  <c:v>1.1750119261944776</c:v>
                </c:pt>
                <c:pt idx="215">
                  <c:v>1.1424506936633958</c:v>
                </c:pt>
                <c:pt idx="216">
                  <c:v>1.1555083802999957</c:v>
                </c:pt>
                <c:pt idx="217">
                  <c:v>1.1360799068732921</c:v>
                </c:pt>
                <c:pt idx="218">
                  <c:v>0.96735312856598787</c:v>
                </c:pt>
                <c:pt idx="219">
                  <c:v>0.92926970808103759</c:v>
                </c:pt>
                <c:pt idx="220">
                  <c:v>0.88875954568836379</c:v>
                </c:pt>
                <c:pt idx="221">
                  <c:v>0.88169281123834209</c:v>
                </c:pt>
                <c:pt idx="222">
                  <c:v>0.77343841385732992</c:v>
                </c:pt>
                <c:pt idx="223">
                  <c:v>0.81653678042392441</c:v>
                </c:pt>
                <c:pt idx="224">
                  <c:v>0.66026097513172888</c:v>
                </c:pt>
                <c:pt idx="225">
                  <c:v>0.60774554253737068</c:v>
                </c:pt>
                <c:pt idx="226">
                  <c:v>0.65427399798837504</c:v>
                </c:pt>
                <c:pt idx="227">
                  <c:v>0.50700222712536791</c:v>
                </c:pt>
                <c:pt idx="228">
                  <c:v>0.5501005936919624</c:v>
                </c:pt>
                <c:pt idx="229">
                  <c:v>0.28097528643014835</c:v>
                </c:pt>
                <c:pt idx="230">
                  <c:v>0.24466749719503034</c:v>
                </c:pt>
                <c:pt idx="231">
                  <c:v>0.28339297382352202</c:v>
                </c:pt>
                <c:pt idx="232">
                  <c:v>0.18834482047067047</c:v>
                </c:pt>
                <c:pt idx="233">
                  <c:v>0.31160580348452316</c:v>
                </c:pt>
                <c:pt idx="234">
                  <c:v>0.3649786948478374</c:v>
                </c:pt>
                <c:pt idx="235">
                  <c:v>0.31330498128383566</c:v>
                </c:pt>
                <c:pt idx="236">
                  <c:v>0.38983103394204888</c:v>
                </c:pt>
                <c:pt idx="237">
                  <c:v>0.39346759561682598</c:v>
                </c:pt>
                <c:pt idx="238">
                  <c:v>0.41511206258594202</c:v>
                </c:pt>
                <c:pt idx="239">
                  <c:v>0.52339270192244458</c:v>
                </c:pt>
                <c:pt idx="240">
                  <c:v>0.54555109163323279</c:v>
                </c:pt>
                <c:pt idx="241">
                  <c:v>0.46333888390428479</c:v>
                </c:pt>
                <c:pt idx="242">
                  <c:v>0.43780471926880316</c:v>
                </c:pt>
                <c:pt idx="243">
                  <c:v>0.31024027896161466</c:v>
                </c:pt>
                <c:pt idx="244">
                  <c:v>0.28257718758300021</c:v>
                </c:pt>
                <c:pt idx="245">
                  <c:v>0.3037929650006147</c:v>
                </c:pt>
                <c:pt idx="246">
                  <c:v>0.31428970444056736</c:v>
                </c:pt>
                <c:pt idx="247">
                  <c:v>-5.1237428106398197E-2</c:v>
                </c:pt>
                <c:pt idx="248">
                  <c:v>-0.52653096870484306</c:v>
                </c:pt>
                <c:pt idx="249">
                  <c:v>-0.6098489708575453</c:v>
                </c:pt>
                <c:pt idx="250">
                  <c:v>-0.87521718506913382</c:v>
                </c:pt>
                <c:pt idx="251">
                  <c:v>4.9665726570083835E-2</c:v>
                </c:pt>
                <c:pt idx="252">
                  <c:v>-0.30227518178716861</c:v>
                </c:pt>
                <c:pt idx="253">
                  <c:v>-0.14665264622591712</c:v>
                </c:pt>
                <c:pt idx="254">
                  <c:v>-3.6685524117891055E-2</c:v>
                </c:pt>
                <c:pt idx="255">
                  <c:v>-6.1149119328653412E-2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FA-4556-B8F0-DA73850FF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50th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Graph!$D$1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Graph!$A$52:$A$307</c:f>
              <c:numCache>
                <c:formatCode>m/d/yyyy</c:formatCode>
                <c:ptCount val="256"/>
                <c:pt idx="0">
                  <c:v>45471</c:v>
                </c:pt>
                <c:pt idx="1">
                  <c:v>45474</c:v>
                </c:pt>
                <c:pt idx="2">
                  <c:v>45475</c:v>
                </c:pt>
                <c:pt idx="3">
                  <c:v>45476</c:v>
                </c:pt>
                <c:pt idx="4">
                  <c:v>45478</c:v>
                </c:pt>
                <c:pt idx="5">
                  <c:v>45481</c:v>
                </c:pt>
                <c:pt idx="6">
                  <c:v>45482</c:v>
                </c:pt>
                <c:pt idx="7">
                  <c:v>45483</c:v>
                </c:pt>
                <c:pt idx="8">
                  <c:v>45484</c:v>
                </c:pt>
                <c:pt idx="9">
                  <c:v>45485</c:v>
                </c:pt>
                <c:pt idx="10">
                  <c:v>45488</c:v>
                </c:pt>
                <c:pt idx="11">
                  <c:v>45489</c:v>
                </c:pt>
                <c:pt idx="12">
                  <c:v>45490</c:v>
                </c:pt>
                <c:pt idx="13">
                  <c:v>45491</c:v>
                </c:pt>
                <c:pt idx="14">
                  <c:v>45492</c:v>
                </c:pt>
                <c:pt idx="15">
                  <c:v>45495</c:v>
                </c:pt>
                <c:pt idx="16">
                  <c:v>45496</c:v>
                </c:pt>
                <c:pt idx="17">
                  <c:v>45497</c:v>
                </c:pt>
                <c:pt idx="18">
                  <c:v>45498</c:v>
                </c:pt>
                <c:pt idx="19">
                  <c:v>45499</c:v>
                </c:pt>
                <c:pt idx="20">
                  <c:v>45502</c:v>
                </c:pt>
                <c:pt idx="21">
                  <c:v>45503</c:v>
                </c:pt>
                <c:pt idx="22">
                  <c:v>45504</c:v>
                </c:pt>
                <c:pt idx="23">
                  <c:v>45505</c:v>
                </c:pt>
                <c:pt idx="24">
                  <c:v>45506</c:v>
                </c:pt>
                <c:pt idx="25">
                  <c:v>45509</c:v>
                </c:pt>
                <c:pt idx="26">
                  <c:v>45510</c:v>
                </c:pt>
                <c:pt idx="27">
                  <c:v>45511</c:v>
                </c:pt>
                <c:pt idx="28">
                  <c:v>45512</c:v>
                </c:pt>
                <c:pt idx="29">
                  <c:v>45513</c:v>
                </c:pt>
                <c:pt idx="30">
                  <c:v>45516</c:v>
                </c:pt>
                <c:pt idx="31">
                  <c:v>45517</c:v>
                </c:pt>
                <c:pt idx="32">
                  <c:v>45518</c:v>
                </c:pt>
                <c:pt idx="33">
                  <c:v>45519</c:v>
                </c:pt>
                <c:pt idx="34">
                  <c:v>45520</c:v>
                </c:pt>
                <c:pt idx="35">
                  <c:v>45523</c:v>
                </c:pt>
                <c:pt idx="36">
                  <c:v>45524</c:v>
                </c:pt>
                <c:pt idx="37">
                  <c:v>45525</c:v>
                </c:pt>
                <c:pt idx="38">
                  <c:v>45526</c:v>
                </c:pt>
                <c:pt idx="39">
                  <c:v>45527</c:v>
                </c:pt>
                <c:pt idx="40">
                  <c:v>45530</c:v>
                </c:pt>
                <c:pt idx="41">
                  <c:v>45531</c:v>
                </c:pt>
                <c:pt idx="42">
                  <c:v>45532</c:v>
                </c:pt>
                <c:pt idx="43">
                  <c:v>45533</c:v>
                </c:pt>
                <c:pt idx="44">
                  <c:v>45534</c:v>
                </c:pt>
                <c:pt idx="45">
                  <c:v>45538</c:v>
                </c:pt>
                <c:pt idx="46">
                  <c:v>45539</c:v>
                </c:pt>
                <c:pt idx="47">
                  <c:v>45540</c:v>
                </c:pt>
                <c:pt idx="48">
                  <c:v>45541</c:v>
                </c:pt>
                <c:pt idx="49">
                  <c:v>45544</c:v>
                </c:pt>
                <c:pt idx="50">
                  <c:v>45545</c:v>
                </c:pt>
                <c:pt idx="51">
                  <c:v>45546</c:v>
                </c:pt>
                <c:pt idx="52">
                  <c:v>45547</c:v>
                </c:pt>
                <c:pt idx="53">
                  <c:v>45548</c:v>
                </c:pt>
                <c:pt idx="54">
                  <c:v>45551</c:v>
                </c:pt>
                <c:pt idx="55">
                  <c:v>45552</c:v>
                </c:pt>
                <c:pt idx="56">
                  <c:v>45553</c:v>
                </c:pt>
                <c:pt idx="57">
                  <c:v>45554</c:v>
                </c:pt>
                <c:pt idx="58">
                  <c:v>45555</c:v>
                </c:pt>
                <c:pt idx="59">
                  <c:v>45558</c:v>
                </c:pt>
                <c:pt idx="60">
                  <c:v>45559</c:v>
                </c:pt>
                <c:pt idx="61">
                  <c:v>45560</c:v>
                </c:pt>
                <c:pt idx="62">
                  <c:v>45561</c:v>
                </c:pt>
                <c:pt idx="63">
                  <c:v>45562</c:v>
                </c:pt>
                <c:pt idx="64">
                  <c:v>45565</c:v>
                </c:pt>
                <c:pt idx="65">
                  <c:v>45566</c:v>
                </c:pt>
                <c:pt idx="66">
                  <c:v>45567</c:v>
                </c:pt>
                <c:pt idx="67">
                  <c:v>45568</c:v>
                </c:pt>
                <c:pt idx="68">
                  <c:v>45569</c:v>
                </c:pt>
                <c:pt idx="69">
                  <c:v>45572</c:v>
                </c:pt>
                <c:pt idx="70">
                  <c:v>45573</c:v>
                </c:pt>
                <c:pt idx="71">
                  <c:v>45574</c:v>
                </c:pt>
                <c:pt idx="72">
                  <c:v>45575</c:v>
                </c:pt>
                <c:pt idx="73">
                  <c:v>45576</c:v>
                </c:pt>
                <c:pt idx="74">
                  <c:v>45579</c:v>
                </c:pt>
                <c:pt idx="75">
                  <c:v>45580</c:v>
                </c:pt>
                <c:pt idx="76">
                  <c:v>45581</c:v>
                </c:pt>
                <c:pt idx="77">
                  <c:v>45582</c:v>
                </c:pt>
                <c:pt idx="78">
                  <c:v>45583</c:v>
                </c:pt>
                <c:pt idx="79">
                  <c:v>45586</c:v>
                </c:pt>
                <c:pt idx="80">
                  <c:v>45587</c:v>
                </c:pt>
                <c:pt idx="81">
                  <c:v>45588</c:v>
                </c:pt>
                <c:pt idx="82">
                  <c:v>45589</c:v>
                </c:pt>
                <c:pt idx="83">
                  <c:v>45590</c:v>
                </c:pt>
                <c:pt idx="84">
                  <c:v>45593</c:v>
                </c:pt>
                <c:pt idx="85">
                  <c:v>45594</c:v>
                </c:pt>
                <c:pt idx="86">
                  <c:v>45595</c:v>
                </c:pt>
                <c:pt idx="87">
                  <c:v>45596</c:v>
                </c:pt>
                <c:pt idx="88">
                  <c:v>45597</c:v>
                </c:pt>
                <c:pt idx="89">
                  <c:v>45600</c:v>
                </c:pt>
                <c:pt idx="90">
                  <c:v>45601</c:v>
                </c:pt>
                <c:pt idx="91">
                  <c:v>45602</c:v>
                </c:pt>
                <c:pt idx="92">
                  <c:v>45603</c:v>
                </c:pt>
                <c:pt idx="93">
                  <c:v>45604</c:v>
                </c:pt>
                <c:pt idx="94">
                  <c:v>45607</c:v>
                </c:pt>
                <c:pt idx="95">
                  <c:v>45608</c:v>
                </c:pt>
                <c:pt idx="96">
                  <c:v>45609</c:v>
                </c:pt>
                <c:pt idx="97">
                  <c:v>45610</c:v>
                </c:pt>
                <c:pt idx="98">
                  <c:v>45611</c:v>
                </c:pt>
                <c:pt idx="99">
                  <c:v>45614</c:v>
                </c:pt>
                <c:pt idx="100">
                  <c:v>45615</c:v>
                </c:pt>
                <c:pt idx="101">
                  <c:v>45616</c:v>
                </c:pt>
                <c:pt idx="102">
                  <c:v>45617</c:v>
                </c:pt>
                <c:pt idx="103">
                  <c:v>45618</c:v>
                </c:pt>
                <c:pt idx="104">
                  <c:v>45621</c:v>
                </c:pt>
                <c:pt idx="105">
                  <c:v>45622</c:v>
                </c:pt>
                <c:pt idx="106">
                  <c:v>45623</c:v>
                </c:pt>
                <c:pt idx="107">
                  <c:v>45625</c:v>
                </c:pt>
                <c:pt idx="108">
                  <c:v>45628</c:v>
                </c:pt>
                <c:pt idx="109">
                  <c:v>45629</c:v>
                </c:pt>
                <c:pt idx="110">
                  <c:v>45630</c:v>
                </c:pt>
                <c:pt idx="111">
                  <c:v>45631</c:v>
                </c:pt>
                <c:pt idx="112">
                  <c:v>45632</c:v>
                </c:pt>
                <c:pt idx="113">
                  <c:v>45635</c:v>
                </c:pt>
                <c:pt idx="114">
                  <c:v>45636</c:v>
                </c:pt>
                <c:pt idx="115">
                  <c:v>45637</c:v>
                </c:pt>
                <c:pt idx="116">
                  <c:v>45638</c:v>
                </c:pt>
                <c:pt idx="117">
                  <c:v>45639</c:v>
                </c:pt>
                <c:pt idx="118">
                  <c:v>45642</c:v>
                </c:pt>
                <c:pt idx="119">
                  <c:v>45643</c:v>
                </c:pt>
                <c:pt idx="120">
                  <c:v>45644</c:v>
                </c:pt>
                <c:pt idx="121">
                  <c:v>45645</c:v>
                </c:pt>
                <c:pt idx="122">
                  <c:v>45646</c:v>
                </c:pt>
                <c:pt idx="123">
                  <c:v>45649</c:v>
                </c:pt>
                <c:pt idx="124">
                  <c:v>45650</c:v>
                </c:pt>
                <c:pt idx="125">
                  <c:v>45652</c:v>
                </c:pt>
                <c:pt idx="126">
                  <c:v>45653</c:v>
                </c:pt>
                <c:pt idx="127">
                  <c:v>45656</c:v>
                </c:pt>
                <c:pt idx="128">
                  <c:v>45657</c:v>
                </c:pt>
                <c:pt idx="129">
                  <c:v>45659</c:v>
                </c:pt>
                <c:pt idx="130">
                  <c:v>45660</c:v>
                </c:pt>
                <c:pt idx="131">
                  <c:v>45663</c:v>
                </c:pt>
                <c:pt idx="132">
                  <c:v>45664</c:v>
                </c:pt>
                <c:pt idx="133">
                  <c:v>45665</c:v>
                </c:pt>
                <c:pt idx="134">
                  <c:v>45667</c:v>
                </c:pt>
                <c:pt idx="135">
                  <c:v>45670</c:v>
                </c:pt>
                <c:pt idx="136">
                  <c:v>45671</c:v>
                </c:pt>
                <c:pt idx="137">
                  <c:v>45672</c:v>
                </c:pt>
                <c:pt idx="138">
                  <c:v>45673</c:v>
                </c:pt>
                <c:pt idx="139">
                  <c:v>45674</c:v>
                </c:pt>
                <c:pt idx="140">
                  <c:v>45678</c:v>
                </c:pt>
                <c:pt idx="141">
                  <c:v>45679</c:v>
                </c:pt>
                <c:pt idx="142">
                  <c:v>45680</c:v>
                </c:pt>
                <c:pt idx="143">
                  <c:v>45681</c:v>
                </c:pt>
                <c:pt idx="144">
                  <c:v>45684</c:v>
                </c:pt>
                <c:pt idx="145">
                  <c:v>45685</c:v>
                </c:pt>
                <c:pt idx="146">
                  <c:v>45686</c:v>
                </c:pt>
                <c:pt idx="147">
                  <c:v>45687</c:v>
                </c:pt>
                <c:pt idx="148">
                  <c:v>45688</c:v>
                </c:pt>
                <c:pt idx="149">
                  <c:v>45691</c:v>
                </c:pt>
                <c:pt idx="150">
                  <c:v>45692</c:v>
                </c:pt>
                <c:pt idx="151">
                  <c:v>45693</c:v>
                </c:pt>
                <c:pt idx="152">
                  <c:v>45694</c:v>
                </c:pt>
                <c:pt idx="153">
                  <c:v>45695</c:v>
                </c:pt>
                <c:pt idx="154">
                  <c:v>45698</c:v>
                </c:pt>
                <c:pt idx="155">
                  <c:v>45699</c:v>
                </c:pt>
                <c:pt idx="156">
                  <c:v>45700</c:v>
                </c:pt>
                <c:pt idx="157">
                  <c:v>45701</c:v>
                </c:pt>
                <c:pt idx="158">
                  <c:v>45702</c:v>
                </c:pt>
                <c:pt idx="159">
                  <c:v>45706</c:v>
                </c:pt>
                <c:pt idx="160">
                  <c:v>45707</c:v>
                </c:pt>
                <c:pt idx="161">
                  <c:v>45708</c:v>
                </c:pt>
                <c:pt idx="162">
                  <c:v>45709</c:v>
                </c:pt>
                <c:pt idx="163">
                  <c:v>45712</c:v>
                </c:pt>
                <c:pt idx="164">
                  <c:v>45713</c:v>
                </c:pt>
                <c:pt idx="165">
                  <c:v>45714</c:v>
                </c:pt>
                <c:pt idx="166">
                  <c:v>45715</c:v>
                </c:pt>
                <c:pt idx="167">
                  <c:v>45716</c:v>
                </c:pt>
                <c:pt idx="168">
                  <c:v>45719</c:v>
                </c:pt>
                <c:pt idx="169">
                  <c:v>45720</c:v>
                </c:pt>
                <c:pt idx="170">
                  <c:v>45721</c:v>
                </c:pt>
                <c:pt idx="171">
                  <c:v>45722</c:v>
                </c:pt>
                <c:pt idx="172">
                  <c:v>45723</c:v>
                </c:pt>
                <c:pt idx="173">
                  <c:v>45726</c:v>
                </c:pt>
                <c:pt idx="174">
                  <c:v>45727</c:v>
                </c:pt>
                <c:pt idx="175">
                  <c:v>45728</c:v>
                </c:pt>
                <c:pt idx="176">
                  <c:v>45729</c:v>
                </c:pt>
                <c:pt idx="177">
                  <c:v>45730</c:v>
                </c:pt>
                <c:pt idx="178">
                  <c:v>45733</c:v>
                </c:pt>
                <c:pt idx="179">
                  <c:v>45734</c:v>
                </c:pt>
                <c:pt idx="180">
                  <c:v>45735</c:v>
                </c:pt>
                <c:pt idx="181">
                  <c:v>45736</c:v>
                </c:pt>
                <c:pt idx="182">
                  <c:v>45737</c:v>
                </c:pt>
                <c:pt idx="183">
                  <c:v>45740</c:v>
                </c:pt>
                <c:pt idx="184">
                  <c:v>45741</c:v>
                </c:pt>
                <c:pt idx="185">
                  <c:v>45742</c:v>
                </c:pt>
                <c:pt idx="186">
                  <c:v>45743</c:v>
                </c:pt>
                <c:pt idx="187">
                  <c:v>45744</c:v>
                </c:pt>
                <c:pt idx="188">
                  <c:v>45747</c:v>
                </c:pt>
                <c:pt idx="189">
                  <c:v>45748</c:v>
                </c:pt>
                <c:pt idx="190">
                  <c:v>45749</c:v>
                </c:pt>
                <c:pt idx="191">
                  <c:v>45750</c:v>
                </c:pt>
                <c:pt idx="192">
                  <c:v>45751</c:v>
                </c:pt>
                <c:pt idx="193">
                  <c:v>45754</c:v>
                </c:pt>
                <c:pt idx="194">
                  <c:v>45755</c:v>
                </c:pt>
                <c:pt idx="195">
                  <c:v>45756</c:v>
                </c:pt>
                <c:pt idx="196">
                  <c:v>45757</c:v>
                </c:pt>
                <c:pt idx="197">
                  <c:v>45758</c:v>
                </c:pt>
                <c:pt idx="198">
                  <c:v>45761</c:v>
                </c:pt>
                <c:pt idx="199">
                  <c:v>45762</c:v>
                </c:pt>
                <c:pt idx="200">
                  <c:v>45763</c:v>
                </c:pt>
                <c:pt idx="201">
                  <c:v>45764</c:v>
                </c:pt>
                <c:pt idx="202">
                  <c:v>45768</c:v>
                </c:pt>
                <c:pt idx="203">
                  <c:v>45769</c:v>
                </c:pt>
                <c:pt idx="204">
                  <c:v>45770</c:v>
                </c:pt>
                <c:pt idx="205">
                  <c:v>45771</c:v>
                </c:pt>
                <c:pt idx="206">
                  <c:v>45772</c:v>
                </c:pt>
                <c:pt idx="207">
                  <c:v>45775</c:v>
                </c:pt>
                <c:pt idx="208">
                  <c:v>45776</c:v>
                </c:pt>
                <c:pt idx="209">
                  <c:v>45777</c:v>
                </c:pt>
                <c:pt idx="210">
                  <c:v>45778</c:v>
                </c:pt>
                <c:pt idx="211">
                  <c:v>45779</c:v>
                </c:pt>
                <c:pt idx="212">
                  <c:v>45782</c:v>
                </c:pt>
                <c:pt idx="213">
                  <c:v>45783</c:v>
                </c:pt>
                <c:pt idx="214">
                  <c:v>45784</c:v>
                </c:pt>
                <c:pt idx="215">
                  <c:v>45785</c:v>
                </c:pt>
                <c:pt idx="216">
                  <c:v>45786</c:v>
                </c:pt>
                <c:pt idx="217">
                  <c:v>45789</c:v>
                </c:pt>
                <c:pt idx="218">
                  <c:v>45790</c:v>
                </c:pt>
                <c:pt idx="219">
                  <c:v>45791</c:v>
                </c:pt>
                <c:pt idx="220">
                  <c:v>45792</c:v>
                </c:pt>
                <c:pt idx="221">
                  <c:v>45793</c:v>
                </c:pt>
                <c:pt idx="222">
                  <c:v>45796</c:v>
                </c:pt>
                <c:pt idx="223">
                  <c:v>45797</c:v>
                </c:pt>
                <c:pt idx="224">
                  <c:v>45798</c:v>
                </c:pt>
                <c:pt idx="225">
                  <c:v>45799</c:v>
                </c:pt>
                <c:pt idx="226">
                  <c:v>45800</c:v>
                </c:pt>
                <c:pt idx="227">
                  <c:v>45804</c:v>
                </c:pt>
                <c:pt idx="228">
                  <c:v>45805</c:v>
                </c:pt>
                <c:pt idx="229">
                  <c:v>45806</c:v>
                </c:pt>
                <c:pt idx="230">
                  <c:v>45807</c:v>
                </c:pt>
                <c:pt idx="231">
                  <c:v>45810</c:v>
                </c:pt>
                <c:pt idx="232">
                  <c:v>45811</c:v>
                </c:pt>
                <c:pt idx="233">
                  <c:v>45812</c:v>
                </c:pt>
                <c:pt idx="234">
                  <c:v>45813</c:v>
                </c:pt>
                <c:pt idx="235">
                  <c:v>45814</c:v>
                </c:pt>
                <c:pt idx="236">
                  <c:v>45817</c:v>
                </c:pt>
                <c:pt idx="237">
                  <c:v>45818</c:v>
                </c:pt>
                <c:pt idx="238">
                  <c:v>45819</c:v>
                </c:pt>
                <c:pt idx="239">
                  <c:v>45820</c:v>
                </c:pt>
                <c:pt idx="240">
                  <c:v>45821</c:v>
                </c:pt>
                <c:pt idx="241">
                  <c:v>45824</c:v>
                </c:pt>
                <c:pt idx="242">
                  <c:v>45825</c:v>
                </c:pt>
                <c:pt idx="243">
                  <c:v>45826</c:v>
                </c:pt>
                <c:pt idx="244">
                  <c:v>45828</c:v>
                </c:pt>
                <c:pt idx="245">
                  <c:v>45831</c:v>
                </c:pt>
                <c:pt idx="246">
                  <c:v>45832</c:v>
                </c:pt>
                <c:pt idx="247">
                  <c:v>45833</c:v>
                </c:pt>
                <c:pt idx="248">
                  <c:v>45834</c:v>
                </c:pt>
                <c:pt idx="249">
                  <c:v>45835</c:v>
                </c:pt>
                <c:pt idx="250">
                  <c:v>45838</c:v>
                </c:pt>
                <c:pt idx="251">
                  <c:v>45839</c:v>
                </c:pt>
                <c:pt idx="252">
                  <c:v>45840</c:v>
                </c:pt>
                <c:pt idx="253">
                  <c:v>45841</c:v>
                </c:pt>
                <c:pt idx="254">
                  <c:v>45845</c:v>
                </c:pt>
                <c:pt idx="255">
                  <c:v>45846</c:v>
                </c:pt>
              </c:numCache>
            </c:numRef>
          </c:cat>
          <c:val>
            <c:numRef>
              <c:f>Graph!$N$52:$N$307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1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1</c:v>
                </c:pt>
                <c:pt idx="163">
                  <c:v>0</c:v>
                </c:pt>
                <c:pt idx="164">
                  <c:v>0</c:v>
                </c:pt>
                <c:pt idx="165">
                  <c:v>1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88-4E03-B98F-D387132CE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Graph!$A$52:$A$307</c:f>
              <c:numCache>
                <c:formatCode>m/d/yyyy</c:formatCode>
                <c:ptCount val="256"/>
                <c:pt idx="0">
                  <c:v>45471</c:v>
                </c:pt>
                <c:pt idx="1">
                  <c:v>45474</c:v>
                </c:pt>
                <c:pt idx="2">
                  <c:v>45475</c:v>
                </c:pt>
                <c:pt idx="3">
                  <c:v>45476</c:v>
                </c:pt>
                <c:pt idx="4">
                  <c:v>45478</c:v>
                </c:pt>
                <c:pt idx="5">
                  <c:v>45481</c:v>
                </c:pt>
                <c:pt idx="6">
                  <c:v>45482</c:v>
                </c:pt>
                <c:pt idx="7">
                  <c:v>45483</c:v>
                </c:pt>
                <c:pt idx="8">
                  <c:v>45484</c:v>
                </c:pt>
                <c:pt idx="9">
                  <c:v>45485</c:v>
                </c:pt>
                <c:pt idx="10">
                  <c:v>45488</c:v>
                </c:pt>
                <c:pt idx="11">
                  <c:v>45489</c:v>
                </c:pt>
                <c:pt idx="12">
                  <c:v>45490</c:v>
                </c:pt>
                <c:pt idx="13">
                  <c:v>45491</c:v>
                </c:pt>
                <c:pt idx="14">
                  <c:v>45492</c:v>
                </c:pt>
                <c:pt idx="15">
                  <c:v>45495</c:v>
                </c:pt>
                <c:pt idx="16">
                  <c:v>45496</c:v>
                </c:pt>
                <c:pt idx="17">
                  <c:v>45497</c:v>
                </c:pt>
                <c:pt idx="18">
                  <c:v>45498</c:v>
                </c:pt>
                <c:pt idx="19">
                  <c:v>45499</c:v>
                </c:pt>
                <c:pt idx="20">
                  <c:v>45502</c:v>
                </c:pt>
                <c:pt idx="21">
                  <c:v>45503</c:v>
                </c:pt>
                <c:pt idx="22">
                  <c:v>45504</c:v>
                </c:pt>
                <c:pt idx="23">
                  <c:v>45505</c:v>
                </c:pt>
                <c:pt idx="24">
                  <c:v>45506</c:v>
                </c:pt>
                <c:pt idx="25">
                  <c:v>45509</c:v>
                </c:pt>
                <c:pt idx="26">
                  <c:v>45510</c:v>
                </c:pt>
                <c:pt idx="27">
                  <c:v>45511</c:v>
                </c:pt>
                <c:pt idx="28">
                  <c:v>45512</c:v>
                </c:pt>
                <c:pt idx="29">
                  <c:v>45513</c:v>
                </c:pt>
                <c:pt idx="30">
                  <c:v>45516</c:v>
                </c:pt>
                <c:pt idx="31">
                  <c:v>45517</c:v>
                </c:pt>
                <c:pt idx="32">
                  <c:v>45518</c:v>
                </c:pt>
                <c:pt idx="33">
                  <c:v>45519</c:v>
                </c:pt>
                <c:pt idx="34">
                  <c:v>45520</c:v>
                </c:pt>
                <c:pt idx="35">
                  <c:v>45523</c:v>
                </c:pt>
                <c:pt idx="36">
                  <c:v>45524</c:v>
                </c:pt>
                <c:pt idx="37">
                  <c:v>45525</c:v>
                </c:pt>
                <c:pt idx="38">
                  <c:v>45526</c:v>
                </c:pt>
                <c:pt idx="39">
                  <c:v>45527</c:v>
                </c:pt>
                <c:pt idx="40">
                  <c:v>45530</c:v>
                </c:pt>
                <c:pt idx="41">
                  <c:v>45531</c:v>
                </c:pt>
                <c:pt idx="42">
                  <c:v>45532</c:v>
                </c:pt>
                <c:pt idx="43">
                  <c:v>45533</c:v>
                </c:pt>
                <c:pt idx="44">
                  <c:v>45534</c:v>
                </c:pt>
                <c:pt idx="45">
                  <c:v>45538</c:v>
                </c:pt>
                <c:pt idx="46">
                  <c:v>45539</c:v>
                </c:pt>
                <c:pt idx="47">
                  <c:v>45540</c:v>
                </c:pt>
                <c:pt idx="48">
                  <c:v>45541</c:v>
                </c:pt>
                <c:pt idx="49">
                  <c:v>45544</c:v>
                </c:pt>
                <c:pt idx="50">
                  <c:v>45545</c:v>
                </c:pt>
                <c:pt idx="51">
                  <c:v>45546</c:v>
                </c:pt>
                <c:pt idx="52">
                  <c:v>45547</c:v>
                </c:pt>
                <c:pt idx="53">
                  <c:v>45548</c:v>
                </c:pt>
                <c:pt idx="54">
                  <c:v>45551</c:v>
                </c:pt>
                <c:pt idx="55">
                  <c:v>45552</c:v>
                </c:pt>
                <c:pt idx="56">
                  <c:v>45553</c:v>
                </c:pt>
                <c:pt idx="57">
                  <c:v>45554</c:v>
                </c:pt>
                <c:pt idx="58">
                  <c:v>45555</c:v>
                </c:pt>
                <c:pt idx="59">
                  <c:v>45558</c:v>
                </c:pt>
                <c:pt idx="60">
                  <c:v>45559</c:v>
                </c:pt>
                <c:pt idx="61">
                  <c:v>45560</c:v>
                </c:pt>
                <c:pt idx="62">
                  <c:v>45561</c:v>
                </c:pt>
                <c:pt idx="63">
                  <c:v>45562</c:v>
                </c:pt>
                <c:pt idx="64">
                  <c:v>45565</c:v>
                </c:pt>
                <c:pt idx="65">
                  <c:v>45566</c:v>
                </c:pt>
                <c:pt idx="66">
                  <c:v>45567</c:v>
                </c:pt>
                <c:pt idx="67">
                  <c:v>45568</c:v>
                </c:pt>
                <c:pt idx="68">
                  <c:v>45569</c:v>
                </c:pt>
                <c:pt idx="69">
                  <c:v>45572</c:v>
                </c:pt>
                <c:pt idx="70">
                  <c:v>45573</c:v>
                </c:pt>
                <c:pt idx="71">
                  <c:v>45574</c:v>
                </c:pt>
                <c:pt idx="72">
                  <c:v>45575</c:v>
                </c:pt>
                <c:pt idx="73">
                  <c:v>45576</c:v>
                </c:pt>
                <c:pt idx="74">
                  <c:v>45579</c:v>
                </c:pt>
                <c:pt idx="75">
                  <c:v>45580</c:v>
                </c:pt>
                <c:pt idx="76">
                  <c:v>45581</c:v>
                </c:pt>
                <c:pt idx="77">
                  <c:v>45582</c:v>
                </c:pt>
                <c:pt idx="78">
                  <c:v>45583</c:v>
                </c:pt>
                <c:pt idx="79">
                  <c:v>45586</c:v>
                </c:pt>
                <c:pt idx="80">
                  <c:v>45587</c:v>
                </c:pt>
                <c:pt idx="81">
                  <c:v>45588</c:v>
                </c:pt>
                <c:pt idx="82">
                  <c:v>45589</c:v>
                </c:pt>
                <c:pt idx="83">
                  <c:v>45590</c:v>
                </c:pt>
                <c:pt idx="84">
                  <c:v>45593</c:v>
                </c:pt>
                <c:pt idx="85">
                  <c:v>45594</c:v>
                </c:pt>
                <c:pt idx="86">
                  <c:v>45595</c:v>
                </c:pt>
                <c:pt idx="87">
                  <c:v>45596</c:v>
                </c:pt>
                <c:pt idx="88">
                  <c:v>45597</c:v>
                </c:pt>
                <c:pt idx="89">
                  <c:v>45600</c:v>
                </c:pt>
                <c:pt idx="90">
                  <c:v>45601</c:v>
                </c:pt>
                <c:pt idx="91">
                  <c:v>45602</c:v>
                </c:pt>
                <c:pt idx="92">
                  <c:v>45603</c:v>
                </c:pt>
                <c:pt idx="93">
                  <c:v>45604</c:v>
                </c:pt>
                <c:pt idx="94">
                  <c:v>45607</c:v>
                </c:pt>
                <c:pt idx="95">
                  <c:v>45608</c:v>
                </c:pt>
                <c:pt idx="96">
                  <c:v>45609</c:v>
                </c:pt>
                <c:pt idx="97">
                  <c:v>45610</c:v>
                </c:pt>
                <c:pt idx="98">
                  <c:v>45611</c:v>
                </c:pt>
                <c:pt idx="99">
                  <c:v>45614</c:v>
                </c:pt>
                <c:pt idx="100">
                  <c:v>45615</c:v>
                </c:pt>
                <c:pt idx="101">
                  <c:v>45616</c:v>
                </c:pt>
                <c:pt idx="102">
                  <c:v>45617</c:v>
                </c:pt>
                <c:pt idx="103">
                  <c:v>45618</c:v>
                </c:pt>
                <c:pt idx="104">
                  <c:v>45621</c:v>
                </c:pt>
                <c:pt idx="105">
                  <c:v>45622</c:v>
                </c:pt>
                <c:pt idx="106">
                  <c:v>45623</c:v>
                </c:pt>
                <c:pt idx="107">
                  <c:v>45625</c:v>
                </c:pt>
                <c:pt idx="108">
                  <c:v>45628</c:v>
                </c:pt>
                <c:pt idx="109">
                  <c:v>45629</c:v>
                </c:pt>
                <c:pt idx="110">
                  <c:v>45630</c:v>
                </c:pt>
                <c:pt idx="111">
                  <c:v>45631</c:v>
                </c:pt>
                <c:pt idx="112">
                  <c:v>45632</c:v>
                </c:pt>
                <c:pt idx="113">
                  <c:v>45635</c:v>
                </c:pt>
                <c:pt idx="114">
                  <c:v>45636</c:v>
                </c:pt>
                <c:pt idx="115">
                  <c:v>45637</c:v>
                </c:pt>
                <c:pt idx="116">
                  <c:v>45638</c:v>
                </c:pt>
                <c:pt idx="117">
                  <c:v>45639</c:v>
                </c:pt>
                <c:pt idx="118">
                  <c:v>45642</c:v>
                </c:pt>
                <c:pt idx="119">
                  <c:v>45643</c:v>
                </c:pt>
                <c:pt idx="120">
                  <c:v>45644</c:v>
                </c:pt>
                <c:pt idx="121">
                  <c:v>45645</c:v>
                </c:pt>
                <c:pt idx="122">
                  <c:v>45646</c:v>
                </c:pt>
                <c:pt idx="123">
                  <c:v>45649</c:v>
                </c:pt>
                <c:pt idx="124">
                  <c:v>45650</c:v>
                </c:pt>
                <c:pt idx="125">
                  <c:v>45652</c:v>
                </c:pt>
                <c:pt idx="126">
                  <c:v>45653</c:v>
                </c:pt>
                <c:pt idx="127">
                  <c:v>45656</c:v>
                </c:pt>
                <c:pt idx="128">
                  <c:v>45657</c:v>
                </c:pt>
                <c:pt idx="129">
                  <c:v>45659</c:v>
                </c:pt>
                <c:pt idx="130">
                  <c:v>45660</c:v>
                </c:pt>
                <c:pt idx="131">
                  <c:v>45663</c:v>
                </c:pt>
                <c:pt idx="132">
                  <c:v>45664</c:v>
                </c:pt>
                <c:pt idx="133">
                  <c:v>45665</c:v>
                </c:pt>
                <c:pt idx="134">
                  <c:v>45667</c:v>
                </c:pt>
                <c:pt idx="135">
                  <c:v>45670</c:v>
                </c:pt>
                <c:pt idx="136">
                  <c:v>45671</c:v>
                </c:pt>
                <c:pt idx="137">
                  <c:v>45672</c:v>
                </c:pt>
                <c:pt idx="138">
                  <c:v>45673</c:v>
                </c:pt>
                <c:pt idx="139">
                  <c:v>45674</c:v>
                </c:pt>
                <c:pt idx="140">
                  <c:v>45678</c:v>
                </c:pt>
                <c:pt idx="141">
                  <c:v>45679</c:v>
                </c:pt>
                <c:pt idx="142">
                  <c:v>45680</c:v>
                </c:pt>
                <c:pt idx="143">
                  <c:v>45681</c:v>
                </c:pt>
                <c:pt idx="144">
                  <c:v>45684</c:v>
                </c:pt>
                <c:pt idx="145">
                  <c:v>45685</c:v>
                </c:pt>
                <c:pt idx="146">
                  <c:v>45686</c:v>
                </c:pt>
                <c:pt idx="147">
                  <c:v>45687</c:v>
                </c:pt>
                <c:pt idx="148">
                  <c:v>45688</c:v>
                </c:pt>
                <c:pt idx="149">
                  <c:v>45691</c:v>
                </c:pt>
                <c:pt idx="150">
                  <c:v>45692</c:v>
                </c:pt>
                <c:pt idx="151">
                  <c:v>45693</c:v>
                </c:pt>
                <c:pt idx="152">
                  <c:v>45694</c:v>
                </c:pt>
                <c:pt idx="153">
                  <c:v>45695</c:v>
                </c:pt>
                <c:pt idx="154">
                  <c:v>45698</c:v>
                </c:pt>
                <c:pt idx="155">
                  <c:v>45699</c:v>
                </c:pt>
                <c:pt idx="156">
                  <c:v>45700</c:v>
                </c:pt>
                <c:pt idx="157">
                  <c:v>45701</c:v>
                </c:pt>
                <c:pt idx="158">
                  <c:v>45702</c:v>
                </c:pt>
                <c:pt idx="159">
                  <c:v>45706</c:v>
                </c:pt>
                <c:pt idx="160">
                  <c:v>45707</c:v>
                </c:pt>
                <c:pt idx="161">
                  <c:v>45708</c:v>
                </c:pt>
                <c:pt idx="162">
                  <c:v>45709</c:v>
                </c:pt>
                <c:pt idx="163">
                  <c:v>45712</c:v>
                </c:pt>
                <c:pt idx="164">
                  <c:v>45713</c:v>
                </c:pt>
                <c:pt idx="165">
                  <c:v>45714</c:v>
                </c:pt>
                <c:pt idx="166">
                  <c:v>45715</c:v>
                </c:pt>
                <c:pt idx="167">
                  <c:v>45716</c:v>
                </c:pt>
                <c:pt idx="168">
                  <c:v>45719</c:v>
                </c:pt>
                <c:pt idx="169">
                  <c:v>45720</c:v>
                </c:pt>
                <c:pt idx="170">
                  <c:v>45721</c:v>
                </c:pt>
                <c:pt idx="171">
                  <c:v>45722</c:v>
                </c:pt>
                <c:pt idx="172">
                  <c:v>45723</c:v>
                </c:pt>
                <c:pt idx="173">
                  <c:v>45726</c:v>
                </c:pt>
                <c:pt idx="174">
                  <c:v>45727</c:v>
                </c:pt>
                <c:pt idx="175">
                  <c:v>45728</c:v>
                </c:pt>
                <c:pt idx="176">
                  <c:v>45729</c:v>
                </c:pt>
                <c:pt idx="177">
                  <c:v>45730</c:v>
                </c:pt>
                <c:pt idx="178">
                  <c:v>45733</c:v>
                </c:pt>
                <c:pt idx="179">
                  <c:v>45734</c:v>
                </c:pt>
                <c:pt idx="180">
                  <c:v>45735</c:v>
                </c:pt>
                <c:pt idx="181">
                  <c:v>45736</c:v>
                </c:pt>
                <c:pt idx="182">
                  <c:v>45737</c:v>
                </c:pt>
                <c:pt idx="183">
                  <c:v>45740</c:v>
                </c:pt>
                <c:pt idx="184">
                  <c:v>45741</c:v>
                </c:pt>
                <c:pt idx="185">
                  <c:v>45742</c:v>
                </c:pt>
                <c:pt idx="186">
                  <c:v>45743</c:v>
                </c:pt>
                <c:pt idx="187">
                  <c:v>45744</c:v>
                </c:pt>
                <c:pt idx="188">
                  <c:v>45747</c:v>
                </c:pt>
                <c:pt idx="189">
                  <c:v>45748</c:v>
                </c:pt>
                <c:pt idx="190">
                  <c:v>45749</c:v>
                </c:pt>
                <c:pt idx="191">
                  <c:v>45750</c:v>
                </c:pt>
                <c:pt idx="192">
                  <c:v>45751</c:v>
                </c:pt>
                <c:pt idx="193">
                  <c:v>45754</c:v>
                </c:pt>
                <c:pt idx="194">
                  <c:v>45755</c:v>
                </c:pt>
                <c:pt idx="195">
                  <c:v>45756</c:v>
                </c:pt>
                <c:pt idx="196">
                  <c:v>45757</c:v>
                </c:pt>
                <c:pt idx="197">
                  <c:v>45758</c:v>
                </c:pt>
                <c:pt idx="198">
                  <c:v>45761</c:v>
                </c:pt>
                <c:pt idx="199">
                  <c:v>45762</c:v>
                </c:pt>
                <c:pt idx="200">
                  <c:v>45763</c:v>
                </c:pt>
                <c:pt idx="201">
                  <c:v>45764</c:v>
                </c:pt>
                <c:pt idx="202">
                  <c:v>45768</c:v>
                </c:pt>
                <c:pt idx="203">
                  <c:v>45769</c:v>
                </c:pt>
                <c:pt idx="204">
                  <c:v>45770</c:v>
                </c:pt>
                <c:pt idx="205">
                  <c:v>45771</c:v>
                </c:pt>
                <c:pt idx="206">
                  <c:v>45772</c:v>
                </c:pt>
                <c:pt idx="207">
                  <c:v>45775</c:v>
                </c:pt>
                <c:pt idx="208">
                  <c:v>45776</c:v>
                </c:pt>
                <c:pt idx="209">
                  <c:v>45777</c:v>
                </c:pt>
                <c:pt idx="210">
                  <c:v>45778</c:v>
                </c:pt>
                <c:pt idx="211">
                  <c:v>45779</c:v>
                </c:pt>
                <c:pt idx="212">
                  <c:v>45782</c:v>
                </c:pt>
                <c:pt idx="213">
                  <c:v>45783</c:v>
                </c:pt>
                <c:pt idx="214">
                  <c:v>45784</c:v>
                </c:pt>
                <c:pt idx="215">
                  <c:v>45785</c:v>
                </c:pt>
                <c:pt idx="216">
                  <c:v>45786</c:v>
                </c:pt>
                <c:pt idx="217">
                  <c:v>45789</c:v>
                </c:pt>
                <c:pt idx="218">
                  <c:v>45790</c:v>
                </c:pt>
                <c:pt idx="219">
                  <c:v>45791</c:v>
                </c:pt>
                <c:pt idx="220">
                  <c:v>45792</c:v>
                </c:pt>
                <c:pt idx="221">
                  <c:v>45793</c:v>
                </c:pt>
                <c:pt idx="222">
                  <c:v>45796</c:v>
                </c:pt>
                <c:pt idx="223">
                  <c:v>45797</c:v>
                </c:pt>
                <c:pt idx="224">
                  <c:v>45798</c:v>
                </c:pt>
                <c:pt idx="225">
                  <c:v>45799</c:v>
                </c:pt>
                <c:pt idx="226">
                  <c:v>45800</c:v>
                </c:pt>
                <c:pt idx="227">
                  <c:v>45804</c:v>
                </c:pt>
                <c:pt idx="228">
                  <c:v>45805</c:v>
                </c:pt>
                <c:pt idx="229">
                  <c:v>45806</c:v>
                </c:pt>
                <c:pt idx="230">
                  <c:v>45807</c:v>
                </c:pt>
                <c:pt idx="231">
                  <c:v>45810</c:v>
                </c:pt>
                <c:pt idx="232">
                  <c:v>45811</c:v>
                </c:pt>
                <c:pt idx="233">
                  <c:v>45812</c:v>
                </c:pt>
                <c:pt idx="234">
                  <c:v>45813</c:v>
                </c:pt>
                <c:pt idx="235">
                  <c:v>45814</c:v>
                </c:pt>
                <c:pt idx="236">
                  <c:v>45817</c:v>
                </c:pt>
                <c:pt idx="237">
                  <c:v>45818</c:v>
                </c:pt>
                <c:pt idx="238">
                  <c:v>45819</c:v>
                </c:pt>
                <c:pt idx="239">
                  <c:v>45820</c:v>
                </c:pt>
                <c:pt idx="240">
                  <c:v>45821</c:v>
                </c:pt>
                <c:pt idx="241">
                  <c:v>45824</c:v>
                </c:pt>
                <c:pt idx="242">
                  <c:v>45825</c:v>
                </c:pt>
                <c:pt idx="243">
                  <c:v>45826</c:v>
                </c:pt>
                <c:pt idx="244">
                  <c:v>45828</c:v>
                </c:pt>
                <c:pt idx="245">
                  <c:v>45831</c:v>
                </c:pt>
                <c:pt idx="246">
                  <c:v>45832</c:v>
                </c:pt>
                <c:pt idx="247">
                  <c:v>45833</c:v>
                </c:pt>
                <c:pt idx="248">
                  <c:v>45834</c:v>
                </c:pt>
                <c:pt idx="249">
                  <c:v>45835</c:v>
                </c:pt>
                <c:pt idx="250">
                  <c:v>45838</c:v>
                </c:pt>
                <c:pt idx="251">
                  <c:v>45839</c:v>
                </c:pt>
                <c:pt idx="252">
                  <c:v>45840</c:v>
                </c:pt>
                <c:pt idx="253">
                  <c:v>45841</c:v>
                </c:pt>
                <c:pt idx="254">
                  <c:v>45845</c:v>
                </c:pt>
                <c:pt idx="255">
                  <c:v>45846</c:v>
                </c:pt>
              </c:numCache>
            </c:numRef>
          </c:cat>
          <c:val>
            <c:numRef>
              <c:f>Graph!$B$52:$B$307</c:f>
              <c:numCache>
                <c:formatCode>General</c:formatCode>
                <c:ptCount val="256"/>
                <c:pt idx="0">
                  <c:v>-0.6159788466154078</c:v>
                </c:pt>
                <c:pt idx="1">
                  <c:v>-0.6141738863364723</c:v>
                </c:pt>
                <c:pt idx="2">
                  <c:v>-0.65296094867775667</c:v>
                </c:pt>
                <c:pt idx="3">
                  <c:v>-0.56683039836909477</c:v>
                </c:pt>
                <c:pt idx="4">
                  <c:v>-0.53974130644318996</c:v>
                </c:pt>
                <c:pt idx="5">
                  <c:v>-0.67423451080801344</c:v>
                </c:pt>
                <c:pt idx="6">
                  <c:v>-0.70314488272604492</c:v>
                </c:pt>
                <c:pt idx="7">
                  <c:v>-0.62658992413226022</c:v>
                </c:pt>
                <c:pt idx="8">
                  <c:v>-0.52032247971710155</c:v>
                </c:pt>
                <c:pt idx="9">
                  <c:v>-0.43183536282364487</c:v>
                </c:pt>
                <c:pt idx="10">
                  <c:v>-0.42020430323234881</c:v>
                </c:pt>
                <c:pt idx="11">
                  <c:v>-0.42025489434324131</c:v>
                </c:pt>
                <c:pt idx="12">
                  <c:v>-0.37611986198923381</c:v>
                </c:pt>
                <c:pt idx="13">
                  <c:v>-0.36174790656749262</c:v>
                </c:pt>
                <c:pt idx="14">
                  <c:v>-0.36385396555480393</c:v>
                </c:pt>
                <c:pt idx="15">
                  <c:v>-0.32164057942904828</c:v>
                </c:pt>
                <c:pt idx="16">
                  <c:v>-0.21891614474767709</c:v>
                </c:pt>
                <c:pt idx="17">
                  <c:v>-0.23738190022340541</c:v>
                </c:pt>
                <c:pt idx="18">
                  <c:v>-0.2270711054292692</c:v>
                </c:pt>
                <c:pt idx="19">
                  <c:v>-0.2189496001597189</c:v>
                </c:pt>
                <c:pt idx="20">
                  <c:v>-0.1967564221911437</c:v>
                </c:pt>
                <c:pt idx="21">
                  <c:v>-0.22082147126273791</c:v>
                </c:pt>
                <c:pt idx="22">
                  <c:v>-0.28627984087223513</c:v>
                </c:pt>
                <c:pt idx="23">
                  <c:v>-0.22464762802039101</c:v>
                </c:pt>
                <c:pt idx="24">
                  <c:v>-0.22244201878261399</c:v>
                </c:pt>
                <c:pt idx="25">
                  <c:v>-0.28776656674394407</c:v>
                </c:pt>
                <c:pt idx="26">
                  <c:v>-0.34035765848791949</c:v>
                </c:pt>
                <c:pt idx="27">
                  <c:v>-0.27012006087040907</c:v>
                </c:pt>
                <c:pt idx="28">
                  <c:v>-0.26027682585919792</c:v>
                </c:pt>
                <c:pt idx="29">
                  <c:v>-0.24700808304917499</c:v>
                </c:pt>
                <c:pt idx="30">
                  <c:v>-0.14224450020457599</c:v>
                </c:pt>
                <c:pt idx="31">
                  <c:v>-0.14403232478466091</c:v>
                </c:pt>
                <c:pt idx="32">
                  <c:v>-0.1540085654583796</c:v>
                </c:pt>
                <c:pt idx="33">
                  <c:v>-0.13094717874803791</c:v>
                </c:pt>
                <c:pt idx="34">
                  <c:v>-0.1066658934766616</c:v>
                </c:pt>
                <c:pt idx="35">
                  <c:v>-3.0278211943085661E-2</c:v>
                </c:pt>
                <c:pt idx="36">
                  <c:v>-9.0372892392110681E-3</c:v>
                </c:pt>
                <c:pt idx="37">
                  <c:v>-1.261375438504036E-2</c:v>
                </c:pt>
                <c:pt idx="38">
                  <c:v>5.6955550977294551E-2</c:v>
                </c:pt>
                <c:pt idx="39">
                  <c:v>8.0016937687636208E-2</c:v>
                </c:pt>
                <c:pt idx="40">
                  <c:v>5.6855184741169303E-2</c:v>
                </c:pt>
                <c:pt idx="41">
                  <c:v>4.2567275842362327E-2</c:v>
                </c:pt>
                <c:pt idx="42">
                  <c:v>1.457570377698973E-2</c:v>
                </c:pt>
                <c:pt idx="43">
                  <c:v>5.0387682403536853E-2</c:v>
                </c:pt>
                <c:pt idx="44">
                  <c:v>6.475963782527798E-2</c:v>
                </c:pt>
                <c:pt idx="45">
                  <c:v>7.3065555853887701E-2</c:v>
                </c:pt>
                <c:pt idx="46">
                  <c:v>3.5648533434996008E-2</c:v>
                </c:pt>
                <c:pt idx="47">
                  <c:v>6.0063640354539309E-2</c:v>
                </c:pt>
                <c:pt idx="48">
                  <c:v>0.11674853215250169</c:v>
                </c:pt>
                <c:pt idx="49">
                  <c:v>0.1635575495128708</c:v>
                </c:pt>
                <c:pt idx="50">
                  <c:v>0.21397567144545129</c:v>
                </c:pt>
                <c:pt idx="51">
                  <c:v>0.22343457721101209</c:v>
                </c:pt>
                <c:pt idx="52">
                  <c:v>0.23033618391952779</c:v>
                </c:pt>
                <c:pt idx="53">
                  <c:v>0.32547439992401672</c:v>
                </c:pt>
                <c:pt idx="54">
                  <c:v>0.24297008988641691</c:v>
                </c:pt>
                <c:pt idx="55">
                  <c:v>0.29445796901867388</c:v>
                </c:pt>
                <c:pt idx="56">
                  <c:v>0.32097913492552849</c:v>
                </c:pt>
                <c:pt idx="57">
                  <c:v>0.38110667022115319</c:v>
                </c:pt>
                <c:pt idx="58">
                  <c:v>0.2492034043397571</c:v>
                </c:pt>
                <c:pt idx="59">
                  <c:v>0.176207775192951</c:v>
                </c:pt>
                <c:pt idx="60">
                  <c:v>0.11004765791623659</c:v>
                </c:pt>
                <c:pt idx="61">
                  <c:v>0.20933026508560501</c:v>
                </c:pt>
                <c:pt idx="62">
                  <c:v>0.19484162371454761</c:v>
                </c:pt>
                <c:pt idx="63">
                  <c:v>-2.0084103098265822E-2</c:v>
                </c:pt>
                <c:pt idx="64">
                  <c:v>-6.6725027412766522E-2</c:v>
                </c:pt>
                <c:pt idx="65">
                  <c:v>3.3342557961093762E-2</c:v>
                </c:pt>
                <c:pt idx="66">
                  <c:v>4.0762315563426813E-2</c:v>
                </c:pt>
                <c:pt idx="67">
                  <c:v>-4.5257045275318144E-3</c:v>
                </c:pt>
                <c:pt idx="68">
                  <c:v>0.13895802983426811</c:v>
                </c:pt>
                <c:pt idx="69">
                  <c:v>1.2587146724654351E-2</c:v>
                </c:pt>
                <c:pt idx="70">
                  <c:v>-0.1547274488244475</c:v>
                </c:pt>
                <c:pt idx="71">
                  <c:v>-0.42249395899306003</c:v>
                </c:pt>
                <c:pt idx="72">
                  <c:v>-0.33275430411218648</c:v>
                </c:pt>
                <c:pt idx="73">
                  <c:v>-0.40048519378354419</c:v>
                </c:pt>
                <c:pt idx="74">
                  <c:v>-0.20026597651288949</c:v>
                </c:pt>
                <c:pt idx="75">
                  <c:v>-0.15873801834116</c:v>
                </c:pt>
                <c:pt idx="76">
                  <c:v>-0.15835368909550959</c:v>
                </c:pt>
                <c:pt idx="77">
                  <c:v>-7.88430150225994E-3</c:v>
                </c:pt>
                <c:pt idx="78">
                  <c:v>2.6841600211419559E-2</c:v>
                </c:pt>
                <c:pt idx="79">
                  <c:v>0.17391893541789941</c:v>
                </c:pt>
                <c:pt idx="80">
                  <c:v>0.19235123548158589</c:v>
                </c:pt>
                <c:pt idx="81">
                  <c:v>0.28259272154308562</c:v>
                </c:pt>
                <c:pt idx="82">
                  <c:v>0.26399314441919031</c:v>
                </c:pt>
                <c:pt idx="83">
                  <c:v>0.30364923148790068</c:v>
                </c:pt>
                <c:pt idx="84">
                  <c:v>0.2197414261158665</c:v>
                </c:pt>
                <c:pt idx="85">
                  <c:v>0.32664370737415888</c:v>
                </c:pt>
                <c:pt idx="86">
                  <c:v>0.29694754126597611</c:v>
                </c:pt>
                <c:pt idx="87">
                  <c:v>0.3119208781188092</c:v>
                </c:pt>
                <c:pt idx="88">
                  <c:v>0.25573781750147301</c:v>
                </c:pt>
                <c:pt idx="89">
                  <c:v>0.25536980796901382</c:v>
                </c:pt>
                <c:pt idx="90">
                  <c:v>0.34968877437130952</c:v>
                </c:pt>
                <c:pt idx="91">
                  <c:v>0.15003829910536459</c:v>
                </c:pt>
                <c:pt idx="92">
                  <c:v>0.13523142332708071</c:v>
                </c:pt>
                <c:pt idx="93">
                  <c:v>0.1073908086087257</c:v>
                </c:pt>
                <c:pt idx="94">
                  <c:v>-5.135104160109194E-2</c:v>
                </c:pt>
                <c:pt idx="95">
                  <c:v>5.3312175007381751E-2</c:v>
                </c:pt>
                <c:pt idx="96">
                  <c:v>9.4205296335977476E-2</c:v>
                </c:pt>
                <c:pt idx="97">
                  <c:v>0.19215050300933539</c:v>
                </c:pt>
                <c:pt idx="98">
                  <c:v>0.26171980837167019</c:v>
                </c:pt>
                <c:pt idx="99">
                  <c:v>0.31228888765126839</c:v>
                </c:pt>
                <c:pt idx="100">
                  <c:v>0.32410354401596442</c:v>
                </c:pt>
                <c:pt idx="101">
                  <c:v>0.32659393224892608</c:v>
                </c:pt>
                <c:pt idx="102">
                  <c:v>0.29932042756396182</c:v>
                </c:pt>
                <c:pt idx="103">
                  <c:v>0.45871425031576379</c:v>
                </c:pt>
                <c:pt idx="104">
                  <c:v>0.44018076803029249</c:v>
                </c:pt>
                <c:pt idx="105">
                  <c:v>0.4669524415346305</c:v>
                </c:pt>
                <c:pt idx="106">
                  <c:v>0.49095057978214118</c:v>
                </c:pt>
                <c:pt idx="107">
                  <c:v>0.47311884516388719</c:v>
                </c:pt>
                <c:pt idx="108">
                  <c:v>0.51173944643062241</c:v>
                </c:pt>
                <c:pt idx="109">
                  <c:v>0.4997069218948253</c:v>
                </c:pt>
                <c:pt idx="110">
                  <c:v>0.54033239992708704</c:v>
                </c:pt>
                <c:pt idx="111">
                  <c:v>0.45054215393532121</c:v>
                </c:pt>
                <c:pt idx="112">
                  <c:v>0.45186241873248112</c:v>
                </c:pt>
                <c:pt idx="113">
                  <c:v>0.43581932467997142</c:v>
                </c:pt>
                <c:pt idx="114">
                  <c:v>0.52126444703460717</c:v>
                </c:pt>
                <c:pt idx="115">
                  <c:v>0.42913477015689738</c:v>
                </c:pt>
                <c:pt idx="116">
                  <c:v>0.52136481327073247</c:v>
                </c:pt>
                <c:pt idx="117">
                  <c:v>0.58973135577088343</c:v>
                </c:pt>
                <c:pt idx="118">
                  <c:v>0.56969401191485236</c:v>
                </c:pt>
                <c:pt idx="119">
                  <c:v>0.6281504085797085</c:v>
                </c:pt>
                <c:pt idx="120">
                  <c:v>0.70305136424157544</c:v>
                </c:pt>
                <c:pt idx="121">
                  <c:v>0.62853473782535896</c:v>
                </c:pt>
                <c:pt idx="122">
                  <c:v>0.67400717067537697</c:v>
                </c:pt>
                <c:pt idx="123">
                  <c:v>0.67233603204460846</c:v>
                </c:pt>
                <c:pt idx="124">
                  <c:v>0.71110595868704218</c:v>
                </c:pt>
                <c:pt idx="125">
                  <c:v>0.69324158464240593</c:v>
                </c:pt>
                <c:pt idx="126">
                  <c:v>0.6885961782825597</c:v>
                </c:pt>
                <c:pt idx="127">
                  <c:v>0.59872188576785967</c:v>
                </c:pt>
                <c:pt idx="128">
                  <c:v>0.6195107524163409</c:v>
                </c:pt>
                <c:pt idx="129">
                  <c:v>0.61660339551134657</c:v>
                </c:pt>
                <c:pt idx="130">
                  <c:v>0.64233876722804983</c:v>
                </c:pt>
                <c:pt idx="131">
                  <c:v>0.65804730716014193</c:v>
                </c:pt>
                <c:pt idx="132">
                  <c:v>0.62587788851784809</c:v>
                </c:pt>
                <c:pt idx="133">
                  <c:v>0.44502772284804892</c:v>
                </c:pt>
                <c:pt idx="134">
                  <c:v>0.48404815708796611</c:v>
                </c:pt>
                <c:pt idx="135">
                  <c:v>0.45712634222226989</c:v>
                </c:pt>
                <c:pt idx="136">
                  <c:v>0.57422273232538223</c:v>
                </c:pt>
                <c:pt idx="137">
                  <c:v>0.81867734818616966</c:v>
                </c:pt>
                <c:pt idx="138">
                  <c:v>0.8923078141761096</c:v>
                </c:pt>
                <c:pt idx="139">
                  <c:v>0.92980806713227582</c:v>
                </c:pt>
                <c:pt idx="140">
                  <c:v>0.93951748049532002</c:v>
                </c:pt>
                <c:pt idx="141">
                  <c:v>0.91050674234116336</c:v>
                </c:pt>
                <c:pt idx="142">
                  <c:v>0.91282903752825673</c:v>
                </c:pt>
                <c:pt idx="143">
                  <c:v>0.85231717298698162</c:v>
                </c:pt>
                <c:pt idx="144">
                  <c:v>0.72104955993437869</c:v>
                </c:pt>
                <c:pt idx="145">
                  <c:v>0.75948574844205452</c:v>
                </c:pt>
                <c:pt idx="146">
                  <c:v>0.79852331838082224</c:v>
                </c:pt>
                <c:pt idx="147">
                  <c:v>0.7987403705662639</c:v>
                </c:pt>
                <c:pt idx="148">
                  <c:v>0.85154851449568081</c:v>
                </c:pt>
                <c:pt idx="149">
                  <c:v>0.88602390861187696</c:v>
                </c:pt>
                <c:pt idx="150">
                  <c:v>0.91615499507660259</c:v>
                </c:pt>
                <c:pt idx="151">
                  <c:v>0.97340781289361533</c:v>
                </c:pt>
                <c:pt idx="152">
                  <c:v>0.93515603714499895</c:v>
                </c:pt>
                <c:pt idx="153">
                  <c:v>0.99137255317437678</c:v>
                </c:pt>
                <c:pt idx="154">
                  <c:v>1.016055303390254</c:v>
                </c:pt>
                <c:pt idx="155">
                  <c:v>1.020617479212826</c:v>
                </c:pt>
                <c:pt idx="156">
                  <c:v>1.081798451994936</c:v>
                </c:pt>
                <c:pt idx="157">
                  <c:v>1.0627802742276891</c:v>
                </c:pt>
                <c:pt idx="158">
                  <c:v>1.088114996985551</c:v>
                </c:pt>
                <c:pt idx="159">
                  <c:v>1.025581119979899</c:v>
                </c:pt>
                <c:pt idx="160">
                  <c:v>0.99560099086219045</c:v>
                </c:pt>
                <c:pt idx="161">
                  <c:v>1.077954343552773</c:v>
                </c:pt>
                <c:pt idx="162">
                  <c:v>1.022907134973537</c:v>
                </c:pt>
                <c:pt idx="163">
                  <c:v>1.022639491677203</c:v>
                </c:pt>
                <c:pt idx="164">
                  <c:v>1.061059360471688</c:v>
                </c:pt>
                <c:pt idx="165">
                  <c:v>1.021837377773861</c:v>
                </c:pt>
                <c:pt idx="166">
                  <c:v>0.72362317870461501</c:v>
                </c:pt>
                <c:pt idx="167">
                  <c:v>0.71513366390260535</c:v>
                </c:pt>
                <c:pt idx="168">
                  <c:v>0.82170220702613983</c:v>
                </c:pt>
                <c:pt idx="169">
                  <c:v>0.89392836169598566</c:v>
                </c:pt>
                <c:pt idx="170">
                  <c:v>1.0041737362014751</c:v>
                </c:pt>
                <c:pt idx="171">
                  <c:v>1.000079120161828</c:v>
                </c:pt>
                <c:pt idx="172">
                  <c:v>0.88853061655802978</c:v>
                </c:pt>
                <c:pt idx="173">
                  <c:v>0.78174502124905365</c:v>
                </c:pt>
                <c:pt idx="174">
                  <c:v>0.73944840458602346</c:v>
                </c:pt>
                <c:pt idx="175">
                  <c:v>0.71758978073786572</c:v>
                </c:pt>
                <c:pt idx="176">
                  <c:v>0.84112103375222824</c:v>
                </c:pt>
                <c:pt idx="177">
                  <c:v>0.89611765122057152</c:v>
                </c:pt>
                <c:pt idx="178">
                  <c:v>0.78523743987194883</c:v>
                </c:pt>
                <c:pt idx="179">
                  <c:v>0.80064569708132471</c:v>
                </c:pt>
                <c:pt idx="180">
                  <c:v>0.64822120784778137</c:v>
                </c:pt>
                <c:pt idx="181">
                  <c:v>0.66356255423307375</c:v>
                </c:pt>
                <c:pt idx="182">
                  <c:v>0.67474237375463597</c:v>
                </c:pt>
                <c:pt idx="183">
                  <c:v>0.85355420724686693</c:v>
                </c:pt>
                <c:pt idx="184">
                  <c:v>0.83254747242728455</c:v>
                </c:pt>
                <c:pt idx="185">
                  <c:v>0.93167993823529482</c:v>
                </c:pt>
                <c:pt idx="186">
                  <c:v>1.019548537998809</c:v>
                </c:pt>
                <c:pt idx="187">
                  <c:v>1.0815977195226849</c:v>
                </c:pt>
                <c:pt idx="188">
                  <c:v>1.135642081726328</c:v>
                </c:pt>
                <c:pt idx="189">
                  <c:v>1.106447746798771</c:v>
                </c:pt>
                <c:pt idx="190">
                  <c:v>0.95778250349879779</c:v>
                </c:pt>
                <c:pt idx="191">
                  <c:v>1.050397691843943</c:v>
                </c:pt>
                <c:pt idx="192">
                  <c:v>1.0029538376404401</c:v>
                </c:pt>
                <c:pt idx="193">
                  <c:v>1.05619608594074</c:v>
                </c:pt>
                <c:pt idx="194">
                  <c:v>1.004992169818008</c:v>
                </c:pt>
                <c:pt idx="195">
                  <c:v>0.92818670362674016</c:v>
                </c:pt>
                <c:pt idx="196">
                  <c:v>1.0005638156436041</c:v>
                </c:pt>
                <c:pt idx="197">
                  <c:v>1.0400028505268719</c:v>
                </c:pt>
                <c:pt idx="198">
                  <c:v>1.0769180417651381</c:v>
                </c:pt>
                <c:pt idx="199">
                  <c:v>0.98069456483344086</c:v>
                </c:pt>
                <c:pt idx="200">
                  <c:v>1.0482916328566321</c:v>
                </c:pt>
                <c:pt idx="201">
                  <c:v>1.0517342763542941</c:v>
                </c:pt>
                <c:pt idx="202">
                  <c:v>1.024110713821381</c:v>
                </c:pt>
                <c:pt idx="203">
                  <c:v>1.129558908634346</c:v>
                </c:pt>
                <c:pt idx="204">
                  <c:v>1.1288237055550869</c:v>
                </c:pt>
                <c:pt idx="205">
                  <c:v>1.15380755447934</c:v>
                </c:pt>
                <c:pt idx="206">
                  <c:v>1.1781557505747999</c:v>
                </c:pt>
                <c:pt idx="207">
                  <c:v>1.1336535246739929</c:v>
                </c:pt>
                <c:pt idx="208">
                  <c:v>0.95920313453208295</c:v>
                </c:pt>
                <c:pt idx="209">
                  <c:v>0.90926970808127805</c:v>
                </c:pt>
                <c:pt idx="210">
                  <c:v>0.86247782641975967</c:v>
                </c:pt>
                <c:pt idx="211">
                  <c:v>0.86383154662896133</c:v>
                </c:pt>
                <c:pt idx="212">
                  <c:v>0.70592526573452796</c:v>
                </c:pt>
                <c:pt idx="213">
                  <c:v>0.86122447244668332</c:v>
                </c:pt>
                <c:pt idx="214">
                  <c:v>0.68612292574844869</c:v>
                </c:pt>
                <c:pt idx="215">
                  <c:v>0.56651901171352403</c:v>
                </c:pt>
                <c:pt idx="216">
                  <c:v>0.67427399798605148</c:v>
                </c:pt>
                <c:pt idx="217">
                  <c:v>0.5002919836127262</c:v>
                </c:pt>
                <c:pt idx="218">
                  <c:v>0.5532339491903101</c:v>
                </c:pt>
                <c:pt idx="219">
                  <c:v>0.29313770422151397</c:v>
                </c:pt>
                <c:pt idx="220">
                  <c:v>0.22213063212704329</c:v>
                </c:pt>
                <c:pt idx="221">
                  <c:v>0.26763570440344359</c:v>
                </c:pt>
                <c:pt idx="222">
                  <c:v>0.13765490073595879</c:v>
                </c:pt>
                <c:pt idx="223">
                  <c:v>0.33387986820309212</c:v>
                </c:pt>
                <c:pt idx="224">
                  <c:v>0.39434195761913438</c:v>
                </c:pt>
                <c:pt idx="225">
                  <c:v>0.29330498128172278</c:v>
                </c:pt>
                <c:pt idx="226">
                  <c:v>0.39462592062865948</c:v>
                </c:pt>
                <c:pt idx="227">
                  <c:v>0.3739039648042618</c:v>
                </c:pt>
                <c:pt idx="228">
                  <c:v>0.38170805165224531</c:v>
                </c:pt>
                <c:pt idx="229">
                  <c:v>0.54883823444228763</c:v>
                </c:pt>
                <c:pt idx="230">
                  <c:v>0.56401230376737133</c:v>
                </c:pt>
                <c:pt idx="231">
                  <c:v>0.45630790860573628</c:v>
                </c:pt>
                <c:pt idx="232">
                  <c:v>0.42473987139453451</c:v>
                </c:pt>
                <c:pt idx="233">
                  <c:v>0.23695382761851841</c:v>
                </c:pt>
                <c:pt idx="234">
                  <c:v>0.28860898381098421</c:v>
                </c:pt>
                <c:pt idx="235">
                  <c:v>0.32407008860392272</c:v>
                </c:pt>
                <c:pt idx="236">
                  <c:v>0.38740689549857688</c:v>
                </c:pt>
                <c:pt idx="237">
                  <c:v>-7.1237428110105333E-2</c:v>
                </c:pt>
                <c:pt idx="238">
                  <c:v>-0.61007927029682563</c:v>
                </c:pt>
                <c:pt idx="239">
                  <c:v>-0.62984897085652258</c:v>
                </c:pt>
                <c:pt idx="240">
                  <c:v>-0.76267103659057767</c:v>
                </c:pt>
                <c:pt idx="241">
                  <c:v>2.9665726579139198E-2</c:v>
                </c:pt>
                <c:pt idx="242">
                  <c:v>-0.28592896703862641</c:v>
                </c:pt>
                <c:pt idx="243">
                  <c:v>-0.12665264622180031</c:v>
                </c:pt>
                <c:pt idx="244">
                  <c:v>-5.5444841655079062E-2</c:v>
                </c:pt>
                <c:pt idx="245">
                  <c:v>-7.1053831336705467E-2</c:v>
                </c:pt>
                <c:pt idx="246">
                  <c:v>-0.27314410372471959</c:v>
                </c:pt>
                <c:pt idx="247">
                  <c:v>-0.26144613330934008</c:v>
                </c:pt>
                <c:pt idx="248">
                  <c:v>-0.46950289284001989</c:v>
                </c:pt>
                <c:pt idx="249">
                  <c:v>-0.25299088990503182</c:v>
                </c:pt>
                <c:pt idx="250">
                  <c:v>-0.1057634133371939</c:v>
                </c:pt>
                <c:pt idx="251">
                  <c:v>7.6240556055215958E-2</c:v>
                </c:pt>
                <c:pt idx="252">
                  <c:v>0.14382130436521551</c:v>
                </c:pt>
                <c:pt idx="253">
                  <c:v>0.14973720039698879</c:v>
                </c:pt>
                <c:pt idx="254">
                  <c:v>0.2033474582297482</c:v>
                </c:pt>
                <c:pt idx="255">
                  <c:v>0.21710089652154671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88-4E03-B98F-D387132CE003}"/>
            </c:ext>
          </c:extLst>
        </c:ser>
        <c:ser>
          <c:idx val="1"/>
          <c:order val="2"/>
          <c:tx>
            <c:strRef>
              <c:f>Graph!$M$1</c:f>
              <c:strCache>
                <c:ptCount val="1"/>
                <c:pt idx="0">
                  <c:v>training 50th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Graph!$A$52:$A$307</c:f>
              <c:numCache>
                <c:formatCode>m/d/yyyy</c:formatCode>
                <c:ptCount val="256"/>
                <c:pt idx="0">
                  <c:v>45471</c:v>
                </c:pt>
                <c:pt idx="1">
                  <c:v>45474</c:v>
                </c:pt>
                <c:pt idx="2">
                  <c:v>45475</c:v>
                </c:pt>
                <c:pt idx="3">
                  <c:v>45476</c:v>
                </c:pt>
                <c:pt idx="4">
                  <c:v>45478</c:v>
                </c:pt>
                <c:pt idx="5">
                  <c:v>45481</c:v>
                </c:pt>
                <c:pt idx="6">
                  <c:v>45482</c:v>
                </c:pt>
                <c:pt idx="7">
                  <c:v>45483</c:v>
                </c:pt>
                <c:pt idx="8">
                  <c:v>45484</c:v>
                </c:pt>
                <c:pt idx="9">
                  <c:v>45485</c:v>
                </c:pt>
                <c:pt idx="10">
                  <c:v>45488</c:v>
                </c:pt>
                <c:pt idx="11">
                  <c:v>45489</c:v>
                </c:pt>
                <c:pt idx="12">
                  <c:v>45490</c:v>
                </c:pt>
                <c:pt idx="13">
                  <c:v>45491</c:v>
                </c:pt>
                <c:pt idx="14">
                  <c:v>45492</c:v>
                </c:pt>
                <c:pt idx="15">
                  <c:v>45495</c:v>
                </c:pt>
                <c:pt idx="16">
                  <c:v>45496</c:v>
                </c:pt>
                <c:pt idx="17">
                  <c:v>45497</c:v>
                </c:pt>
                <c:pt idx="18">
                  <c:v>45498</c:v>
                </c:pt>
                <c:pt idx="19">
                  <c:v>45499</c:v>
                </c:pt>
                <c:pt idx="20">
                  <c:v>45502</c:v>
                </c:pt>
                <c:pt idx="21">
                  <c:v>45503</c:v>
                </c:pt>
                <c:pt idx="22">
                  <c:v>45504</c:v>
                </c:pt>
                <c:pt idx="23">
                  <c:v>45505</c:v>
                </c:pt>
                <c:pt idx="24">
                  <c:v>45506</c:v>
                </c:pt>
                <c:pt idx="25">
                  <c:v>45509</c:v>
                </c:pt>
                <c:pt idx="26">
                  <c:v>45510</c:v>
                </c:pt>
                <c:pt idx="27">
                  <c:v>45511</c:v>
                </c:pt>
                <c:pt idx="28">
                  <c:v>45512</c:v>
                </c:pt>
                <c:pt idx="29">
                  <c:v>45513</c:v>
                </c:pt>
                <c:pt idx="30">
                  <c:v>45516</c:v>
                </c:pt>
                <c:pt idx="31">
                  <c:v>45517</c:v>
                </c:pt>
                <c:pt idx="32">
                  <c:v>45518</c:v>
                </c:pt>
                <c:pt idx="33">
                  <c:v>45519</c:v>
                </c:pt>
                <c:pt idx="34">
                  <c:v>45520</c:v>
                </c:pt>
                <c:pt idx="35">
                  <c:v>45523</c:v>
                </c:pt>
                <c:pt idx="36">
                  <c:v>45524</c:v>
                </c:pt>
                <c:pt idx="37">
                  <c:v>45525</c:v>
                </c:pt>
                <c:pt idx="38">
                  <c:v>45526</c:v>
                </c:pt>
                <c:pt idx="39">
                  <c:v>45527</c:v>
                </c:pt>
                <c:pt idx="40">
                  <c:v>45530</c:v>
                </c:pt>
                <c:pt idx="41">
                  <c:v>45531</c:v>
                </c:pt>
                <c:pt idx="42">
                  <c:v>45532</c:v>
                </c:pt>
                <c:pt idx="43">
                  <c:v>45533</c:v>
                </c:pt>
                <c:pt idx="44">
                  <c:v>45534</c:v>
                </c:pt>
                <c:pt idx="45">
                  <c:v>45538</c:v>
                </c:pt>
                <c:pt idx="46">
                  <c:v>45539</c:v>
                </c:pt>
                <c:pt idx="47">
                  <c:v>45540</c:v>
                </c:pt>
                <c:pt idx="48">
                  <c:v>45541</c:v>
                </c:pt>
                <c:pt idx="49">
                  <c:v>45544</c:v>
                </c:pt>
                <c:pt idx="50">
                  <c:v>45545</c:v>
                </c:pt>
                <c:pt idx="51">
                  <c:v>45546</c:v>
                </c:pt>
                <c:pt idx="52">
                  <c:v>45547</c:v>
                </c:pt>
                <c:pt idx="53">
                  <c:v>45548</c:v>
                </c:pt>
                <c:pt idx="54">
                  <c:v>45551</c:v>
                </c:pt>
                <c:pt idx="55">
                  <c:v>45552</c:v>
                </c:pt>
                <c:pt idx="56">
                  <c:v>45553</c:v>
                </c:pt>
                <c:pt idx="57">
                  <c:v>45554</c:v>
                </c:pt>
                <c:pt idx="58">
                  <c:v>45555</c:v>
                </c:pt>
                <c:pt idx="59">
                  <c:v>45558</c:v>
                </c:pt>
                <c:pt idx="60">
                  <c:v>45559</c:v>
                </c:pt>
                <c:pt idx="61">
                  <c:v>45560</c:v>
                </c:pt>
                <c:pt idx="62">
                  <c:v>45561</c:v>
                </c:pt>
                <c:pt idx="63">
                  <c:v>45562</c:v>
                </c:pt>
                <c:pt idx="64">
                  <c:v>45565</c:v>
                </c:pt>
                <c:pt idx="65">
                  <c:v>45566</c:v>
                </c:pt>
                <c:pt idx="66">
                  <c:v>45567</c:v>
                </c:pt>
                <c:pt idx="67">
                  <c:v>45568</c:v>
                </c:pt>
                <c:pt idx="68">
                  <c:v>45569</c:v>
                </c:pt>
                <c:pt idx="69">
                  <c:v>45572</c:v>
                </c:pt>
                <c:pt idx="70">
                  <c:v>45573</c:v>
                </c:pt>
                <c:pt idx="71">
                  <c:v>45574</c:v>
                </c:pt>
                <c:pt idx="72">
                  <c:v>45575</c:v>
                </c:pt>
                <c:pt idx="73">
                  <c:v>45576</c:v>
                </c:pt>
                <c:pt idx="74">
                  <c:v>45579</c:v>
                </c:pt>
                <c:pt idx="75">
                  <c:v>45580</c:v>
                </c:pt>
                <c:pt idx="76">
                  <c:v>45581</c:v>
                </c:pt>
                <c:pt idx="77">
                  <c:v>45582</c:v>
                </c:pt>
                <c:pt idx="78">
                  <c:v>45583</c:v>
                </c:pt>
                <c:pt idx="79">
                  <c:v>45586</c:v>
                </c:pt>
                <c:pt idx="80">
                  <c:v>45587</c:v>
                </c:pt>
                <c:pt idx="81">
                  <c:v>45588</c:v>
                </c:pt>
                <c:pt idx="82">
                  <c:v>45589</c:v>
                </c:pt>
                <c:pt idx="83">
                  <c:v>45590</c:v>
                </c:pt>
                <c:pt idx="84">
                  <c:v>45593</c:v>
                </c:pt>
                <c:pt idx="85">
                  <c:v>45594</c:v>
                </c:pt>
                <c:pt idx="86">
                  <c:v>45595</c:v>
                </c:pt>
                <c:pt idx="87">
                  <c:v>45596</c:v>
                </c:pt>
                <c:pt idx="88">
                  <c:v>45597</c:v>
                </c:pt>
                <c:pt idx="89">
                  <c:v>45600</c:v>
                </c:pt>
                <c:pt idx="90">
                  <c:v>45601</c:v>
                </c:pt>
                <c:pt idx="91">
                  <c:v>45602</c:v>
                </c:pt>
                <c:pt idx="92">
                  <c:v>45603</c:v>
                </c:pt>
                <c:pt idx="93">
                  <c:v>45604</c:v>
                </c:pt>
                <c:pt idx="94">
                  <c:v>45607</c:v>
                </c:pt>
                <c:pt idx="95">
                  <c:v>45608</c:v>
                </c:pt>
                <c:pt idx="96">
                  <c:v>45609</c:v>
                </c:pt>
                <c:pt idx="97">
                  <c:v>45610</c:v>
                </c:pt>
                <c:pt idx="98">
                  <c:v>45611</c:v>
                </c:pt>
                <c:pt idx="99">
                  <c:v>45614</c:v>
                </c:pt>
                <c:pt idx="100">
                  <c:v>45615</c:v>
                </c:pt>
                <c:pt idx="101">
                  <c:v>45616</c:v>
                </c:pt>
                <c:pt idx="102">
                  <c:v>45617</c:v>
                </c:pt>
                <c:pt idx="103">
                  <c:v>45618</c:v>
                </c:pt>
                <c:pt idx="104">
                  <c:v>45621</c:v>
                </c:pt>
                <c:pt idx="105">
                  <c:v>45622</c:v>
                </c:pt>
                <c:pt idx="106">
                  <c:v>45623</c:v>
                </c:pt>
                <c:pt idx="107">
                  <c:v>45625</c:v>
                </c:pt>
                <c:pt idx="108">
                  <c:v>45628</c:v>
                </c:pt>
                <c:pt idx="109">
                  <c:v>45629</c:v>
                </c:pt>
                <c:pt idx="110">
                  <c:v>45630</c:v>
                </c:pt>
                <c:pt idx="111">
                  <c:v>45631</c:v>
                </c:pt>
                <c:pt idx="112">
                  <c:v>45632</c:v>
                </c:pt>
                <c:pt idx="113">
                  <c:v>45635</c:v>
                </c:pt>
                <c:pt idx="114">
                  <c:v>45636</c:v>
                </c:pt>
                <c:pt idx="115">
                  <c:v>45637</c:v>
                </c:pt>
                <c:pt idx="116">
                  <c:v>45638</c:v>
                </c:pt>
                <c:pt idx="117">
                  <c:v>45639</c:v>
                </c:pt>
                <c:pt idx="118">
                  <c:v>45642</c:v>
                </c:pt>
                <c:pt idx="119">
                  <c:v>45643</c:v>
                </c:pt>
                <c:pt idx="120">
                  <c:v>45644</c:v>
                </c:pt>
                <c:pt idx="121">
                  <c:v>45645</c:v>
                </c:pt>
                <c:pt idx="122">
                  <c:v>45646</c:v>
                </c:pt>
                <c:pt idx="123">
                  <c:v>45649</c:v>
                </c:pt>
                <c:pt idx="124">
                  <c:v>45650</c:v>
                </c:pt>
                <c:pt idx="125">
                  <c:v>45652</c:v>
                </c:pt>
                <c:pt idx="126">
                  <c:v>45653</c:v>
                </c:pt>
                <c:pt idx="127">
                  <c:v>45656</c:v>
                </c:pt>
                <c:pt idx="128">
                  <c:v>45657</c:v>
                </c:pt>
                <c:pt idx="129">
                  <c:v>45659</c:v>
                </c:pt>
                <c:pt idx="130">
                  <c:v>45660</c:v>
                </c:pt>
                <c:pt idx="131">
                  <c:v>45663</c:v>
                </c:pt>
                <c:pt idx="132">
                  <c:v>45664</c:v>
                </c:pt>
                <c:pt idx="133">
                  <c:v>45665</c:v>
                </c:pt>
                <c:pt idx="134">
                  <c:v>45667</c:v>
                </c:pt>
                <c:pt idx="135">
                  <c:v>45670</c:v>
                </c:pt>
                <c:pt idx="136">
                  <c:v>45671</c:v>
                </c:pt>
                <c:pt idx="137">
                  <c:v>45672</c:v>
                </c:pt>
                <c:pt idx="138">
                  <c:v>45673</c:v>
                </c:pt>
                <c:pt idx="139">
                  <c:v>45674</c:v>
                </c:pt>
                <c:pt idx="140">
                  <c:v>45678</c:v>
                </c:pt>
                <c:pt idx="141">
                  <c:v>45679</c:v>
                </c:pt>
                <c:pt idx="142">
                  <c:v>45680</c:v>
                </c:pt>
                <c:pt idx="143">
                  <c:v>45681</c:v>
                </c:pt>
                <c:pt idx="144">
                  <c:v>45684</c:v>
                </c:pt>
                <c:pt idx="145">
                  <c:v>45685</c:v>
                </c:pt>
                <c:pt idx="146">
                  <c:v>45686</c:v>
                </c:pt>
                <c:pt idx="147">
                  <c:v>45687</c:v>
                </c:pt>
                <c:pt idx="148">
                  <c:v>45688</c:v>
                </c:pt>
                <c:pt idx="149">
                  <c:v>45691</c:v>
                </c:pt>
                <c:pt idx="150">
                  <c:v>45692</c:v>
                </c:pt>
                <c:pt idx="151">
                  <c:v>45693</c:v>
                </c:pt>
                <c:pt idx="152">
                  <c:v>45694</c:v>
                </c:pt>
                <c:pt idx="153">
                  <c:v>45695</c:v>
                </c:pt>
                <c:pt idx="154">
                  <c:v>45698</c:v>
                </c:pt>
                <c:pt idx="155">
                  <c:v>45699</c:v>
                </c:pt>
                <c:pt idx="156">
                  <c:v>45700</c:v>
                </c:pt>
                <c:pt idx="157">
                  <c:v>45701</c:v>
                </c:pt>
                <c:pt idx="158">
                  <c:v>45702</c:v>
                </c:pt>
                <c:pt idx="159">
                  <c:v>45706</c:v>
                </c:pt>
                <c:pt idx="160">
                  <c:v>45707</c:v>
                </c:pt>
                <c:pt idx="161">
                  <c:v>45708</c:v>
                </c:pt>
                <c:pt idx="162">
                  <c:v>45709</c:v>
                </c:pt>
                <c:pt idx="163">
                  <c:v>45712</c:v>
                </c:pt>
                <c:pt idx="164">
                  <c:v>45713</c:v>
                </c:pt>
                <c:pt idx="165">
                  <c:v>45714</c:v>
                </c:pt>
                <c:pt idx="166">
                  <c:v>45715</c:v>
                </c:pt>
                <c:pt idx="167">
                  <c:v>45716</c:v>
                </c:pt>
                <c:pt idx="168">
                  <c:v>45719</c:v>
                </c:pt>
                <c:pt idx="169">
                  <c:v>45720</c:v>
                </c:pt>
                <c:pt idx="170">
                  <c:v>45721</c:v>
                </c:pt>
                <c:pt idx="171">
                  <c:v>45722</c:v>
                </c:pt>
                <c:pt idx="172">
                  <c:v>45723</c:v>
                </c:pt>
                <c:pt idx="173">
                  <c:v>45726</c:v>
                </c:pt>
                <c:pt idx="174">
                  <c:v>45727</c:v>
                </c:pt>
                <c:pt idx="175">
                  <c:v>45728</c:v>
                </c:pt>
                <c:pt idx="176">
                  <c:v>45729</c:v>
                </c:pt>
                <c:pt idx="177">
                  <c:v>45730</c:v>
                </c:pt>
                <c:pt idx="178">
                  <c:v>45733</c:v>
                </c:pt>
                <c:pt idx="179">
                  <c:v>45734</c:v>
                </c:pt>
                <c:pt idx="180">
                  <c:v>45735</c:v>
                </c:pt>
                <c:pt idx="181">
                  <c:v>45736</c:v>
                </c:pt>
                <c:pt idx="182">
                  <c:v>45737</c:v>
                </c:pt>
                <c:pt idx="183">
                  <c:v>45740</c:v>
                </c:pt>
                <c:pt idx="184">
                  <c:v>45741</c:v>
                </c:pt>
                <c:pt idx="185">
                  <c:v>45742</c:v>
                </c:pt>
                <c:pt idx="186">
                  <c:v>45743</c:v>
                </c:pt>
                <c:pt idx="187">
                  <c:v>45744</c:v>
                </c:pt>
                <c:pt idx="188">
                  <c:v>45747</c:v>
                </c:pt>
                <c:pt idx="189">
                  <c:v>45748</c:v>
                </c:pt>
                <c:pt idx="190">
                  <c:v>45749</c:v>
                </c:pt>
                <c:pt idx="191">
                  <c:v>45750</c:v>
                </c:pt>
                <c:pt idx="192">
                  <c:v>45751</c:v>
                </c:pt>
                <c:pt idx="193">
                  <c:v>45754</c:v>
                </c:pt>
                <c:pt idx="194">
                  <c:v>45755</c:v>
                </c:pt>
                <c:pt idx="195">
                  <c:v>45756</c:v>
                </c:pt>
                <c:pt idx="196">
                  <c:v>45757</c:v>
                </c:pt>
                <c:pt idx="197">
                  <c:v>45758</c:v>
                </c:pt>
                <c:pt idx="198">
                  <c:v>45761</c:v>
                </c:pt>
                <c:pt idx="199">
                  <c:v>45762</c:v>
                </c:pt>
                <c:pt idx="200">
                  <c:v>45763</c:v>
                </c:pt>
                <c:pt idx="201">
                  <c:v>45764</c:v>
                </c:pt>
                <c:pt idx="202">
                  <c:v>45768</c:v>
                </c:pt>
                <c:pt idx="203">
                  <c:v>45769</c:v>
                </c:pt>
                <c:pt idx="204">
                  <c:v>45770</c:v>
                </c:pt>
                <c:pt idx="205">
                  <c:v>45771</c:v>
                </c:pt>
                <c:pt idx="206">
                  <c:v>45772</c:v>
                </c:pt>
                <c:pt idx="207">
                  <c:v>45775</c:v>
                </c:pt>
                <c:pt idx="208">
                  <c:v>45776</c:v>
                </c:pt>
                <c:pt idx="209">
                  <c:v>45777</c:v>
                </c:pt>
                <c:pt idx="210">
                  <c:v>45778</c:v>
                </c:pt>
                <c:pt idx="211">
                  <c:v>45779</c:v>
                </c:pt>
                <c:pt idx="212">
                  <c:v>45782</c:v>
                </c:pt>
                <c:pt idx="213">
                  <c:v>45783</c:v>
                </c:pt>
                <c:pt idx="214">
                  <c:v>45784</c:v>
                </c:pt>
                <c:pt idx="215">
                  <c:v>45785</c:v>
                </c:pt>
                <c:pt idx="216">
                  <c:v>45786</c:v>
                </c:pt>
                <c:pt idx="217">
                  <c:v>45789</c:v>
                </c:pt>
                <c:pt idx="218">
                  <c:v>45790</c:v>
                </c:pt>
                <c:pt idx="219">
                  <c:v>45791</c:v>
                </c:pt>
                <c:pt idx="220">
                  <c:v>45792</c:v>
                </c:pt>
                <c:pt idx="221">
                  <c:v>45793</c:v>
                </c:pt>
                <c:pt idx="222">
                  <c:v>45796</c:v>
                </c:pt>
                <c:pt idx="223">
                  <c:v>45797</c:v>
                </c:pt>
                <c:pt idx="224">
                  <c:v>45798</c:v>
                </c:pt>
                <c:pt idx="225">
                  <c:v>45799</c:v>
                </c:pt>
                <c:pt idx="226">
                  <c:v>45800</c:v>
                </c:pt>
                <c:pt idx="227">
                  <c:v>45804</c:v>
                </c:pt>
                <c:pt idx="228">
                  <c:v>45805</c:v>
                </c:pt>
                <c:pt idx="229">
                  <c:v>45806</c:v>
                </c:pt>
                <c:pt idx="230">
                  <c:v>45807</c:v>
                </c:pt>
                <c:pt idx="231">
                  <c:v>45810</c:v>
                </c:pt>
                <c:pt idx="232">
                  <c:v>45811</c:v>
                </c:pt>
                <c:pt idx="233">
                  <c:v>45812</c:v>
                </c:pt>
                <c:pt idx="234">
                  <c:v>45813</c:v>
                </c:pt>
                <c:pt idx="235">
                  <c:v>45814</c:v>
                </c:pt>
                <c:pt idx="236">
                  <c:v>45817</c:v>
                </c:pt>
                <c:pt idx="237">
                  <c:v>45818</c:v>
                </c:pt>
                <c:pt idx="238">
                  <c:v>45819</c:v>
                </c:pt>
                <c:pt idx="239">
                  <c:v>45820</c:v>
                </c:pt>
                <c:pt idx="240">
                  <c:v>45821</c:v>
                </c:pt>
                <c:pt idx="241">
                  <c:v>45824</c:v>
                </c:pt>
                <c:pt idx="242">
                  <c:v>45825</c:v>
                </c:pt>
                <c:pt idx="243">
                  <c:v>45826</c:v>
                </c:pt>
                <c:pt idx="244">
                  <c:v>45828</c:v>
                </c:pt>
                <c:pt idx="245">
                  <c:v>45831</c:v>
                </c:pt>
                <c:pt idx="246">
                  <c:v>45832</c:v>
                </c:pt>
                <c:pt idx="247">
                  <c:v>45833</c:v>
                </c:pt>
                <c:pt idx="248">
                  <c:v>45834</c:v>
                </c:pt>
                <c:pt idx="249">
                  <c:v>45835</c:v>
                </c:pt>
                <c:pt idx="250">
                  <c:v>45838</c:v>
                </c:pt>
                <c:pt idx="251">
                  <c:v>45839</c:v>
                </c:pt>
                <c:pt idx="252">
                  <c:v>45840</c:v>
                </c:pt>
                <c:pt idx="253">
                  <c:v>45841</c:v>
                </c:pt>
                <c:pt idx="254">
                  <c:v>45845</c:v>
                </c:pt>
                <c:pt idx="255">
                  <c:v>45846</c:v>
                </c:pt>
              </c:numCache>
            </c:numRef>
          </c:cat>
          <c:val>
            <c:numRef>
              <c:f>Graph!$M$52:$M$307</c:f>
              <c:numCache>
                <c:formatCode>General</c:formatCode>
                <c:ptCount val="256"/>
                <c:pt idx="0">
                  <c:v>-0.62089899590455389</c:v>
                </c:pt>
                <c:pt idx="1">
                  <c:v>-0.64332341712932362</c:v>
                </c:pt>
                <c:pt idx="2">
                  <c:v>-0.60629394988069407</c:v>
                </c:pt>
                <c:pt idx="3">
                  <c:v>-0.58683039836909479</c:v>
                </c:pt>
                <c:pt idx="4">
                  <c:v>-0.56601565726382574</c:v>
                </c:pt>
                <c:pt idx="5">
                  <c:v>-0.63573280959963085</c:v>
                </c:pt>
                <c:pt idx="6">
                  <c:v>-0.62167420975669074</c:v>
                </c:pt>
                <c:pt idx="7">
                  <c:v>-0.57721303866458129</c:v>
                </c:pt>
                <c:pt idx="8">
                  <c:v>-0.50032247971710153</c:v>
                </c:pt>
                <c:pt idx="9">
                  <c:v>-0.48571487224017212</c:v>
                </c:pt>
                <c:pt idx="10">
                  <c:v>-0.45354134902623294</c:v>
                </c:pt>
                <c:pt idx="11">
                  <c:v>-0.42339470684979874</c:v>
                </c:pt>
                <c:pt idx="12">
                  <c:v>-0.38784311300468433</c:v>
                </c:pt>
                <c:pt idx="13">
                  <c:v>-0.36377698507808115</c:v>
                </c:pt>
                <c:pt idx="14">
                  <c:v>-0.42010860313038118</c:v>
                </c:pt>
                <c:pt idx="15">
                  <c:v>-0.39333996715377129</c:v>
                </c:pt>
                <c:pt idx="16">
                  <c:v>-0.31319802138496011</c:v>
                </c:pt>
                <c:pt idx="17">
                  <c:v>-0.29656359730186527</c:v>
                </c:pt>
                <c:pt idx="18">
                  <c:v>-0.25290467260074589</c:v>
                </c:pt>
                <c:pt idx="19">
                  <c:v>-0.24910683959849125</c:v>
                </c:pt>
                <c:pt idx="20">
                  <c:v>-0.22368945764689038</c:v>
                </c:pt>
                <c:pt idx="21">
                  <c:v>-0.22935020952564764</c:v>
                </c:pt>
                <c:pt idx="22">
                  <c:v>-0.24717198990407654</c:v>
                </c:pt>
                <c:pt idx="23">
                  <c:v>-0.17986663521610702</c:v>
                </c:pt>
                <c:pt idx="24">
                  <c:v>-0.22809092241239656</c:v>
                </c:pt>
                <c:pt idx="25">
                  <c:v>-0.30536646240153714</c:v>
                </c:pt>
                <c:pt idx="26">
                  <c:v>-0.30359551043678862</c:v>
                </c:pt>
                <c:pt idx="27">
                  <c:v>-0.18426809998161353</c:v>
                </c:pt>
                <c:pt idx="28">
                  <c:v>-0.18249708358552472</c:v>
                </c:pt>
                <c:pt idx="29">
                  <c:v>-0.1712675467397699</c:v>
                </c:pt>
                <c:pt idx="30">
                  <c:v>-0.12085254520764946</c:v>
                </c:pt>
                <c:pt idx="31">
                  <c:v>-0.10286686709955128</c:v>
                </c:pt>
                <c:pt idx="32">
                  <c:v>-6.3937267054608088E-2</c:v>
                </c:pt>
                <c:pt idx="33">
                  <c:v>-8.4461426620365876E-2</c:v>
                </c:pt>
                <c:pt idx="34">
                  <c:v>-7.7285587418282647E-2</c:v>
                </c:pt>
                <c:pt idx="35">
                  <c:v>-7.9534161241463508E-3</c:v>
                </c:pt>
                <c:pt idx="36">
                  <c:v>1.0032261983954099E-2</c:v>
                </c:pt>
                <c:pt idx="37">
                  <c:v>-2.0626109475321674E-2</c:v>
                </c:pt>
                <c:pt idx="38">
                  <c:v>-1.2099016248235088E-2</c:v>
                </c:pt>
                <c:pt idx="39">
                  <c:v>3.2911098046553344E-2</c:v>
                </c:pt>
                <c:pt idx="40">
                  <c:v>-1.8691195349563618E-2</c:v>
                </c:pt>
                <c:pt idx="41">
                  <c:v>1.3212993646957768E-3</c:v>
                </c:pt>
                <c:pt idx="42">
                  <c:v>7.1459489731141362E-3</c:v>
                </c:pt>
                <c:pt idx="43">
                  <c:v>5.4858506886571685E-2</c:v>
                </c:pt>
                <c:pt idx="44">
                  <c:v>8.9058846706679226E-2</c:v>
                </c:pt>
                <c:pt idx="45">
                  <c:v>0.12461044055179189</c:v>
                </c:pt>
                <c:pt idx="46">
                  <c:v>0.12570582993537369</c:v>
                </c:pt>
                <c:pt idx="47">
                  <c:v>0.15517684509930885</c:v>
                </c:pt>
                <c:pt idx="48">
                  <c:v>0.18262110808842083</c:v>
                </c:pt>
                <c:pt idx="49">
                  <c:v>0.19317501792167663</c:v>
                </c:pt>
                <c:pt idx="50">
                  <c:v>0.18143381622441679</c:v>
                </c:pt>
                <c:pt idx="51">
                  <c:v>0.20347312754485339</c:v>
                </c:pt>
                <c:pt idx="52">
                  <c:v>0.20862215014077007</c:v>
                </c:pt>
                <c:pt idx="53">
                  <c:v>0.20025895464334562</c:v>
                </c:pt>
                <c:pt idx="54">
                  <c:v>0.21013730189543733</c:v>
                </c:pt>
                <c:pt idx="55">
                  <c:v>0.25582304320272475</c:v>
                </c:pt>
                <c:pt idx="56">
                  <c:v>0.22584029875595452</c:v>
                </c:pt>
                <c:pt idx="57">
                  <c:v>0.23571864600803913</c:v>
                </c:pt>
                <c:pt idx="58">
                  <c:v>0.16317236624373688</c:v>
                </c:pt>
                <c:pt idx="59">
                  <c:v>7.9816247573417903E-2</c:v>
                </c:pt>
                <c:pt idx="60">
                  <c:v>5.456276335149484E-2</c:v>
                </c:pt>
                <c:pt idx="61">
                  <c:v>0.17794387145033261</c:v>
                </c:pt>
                <c:pt idx="62">
                  <c:v>0.20538807000809678</c:v>
                </c:pt>
                <c:pt idx="63">
                  <c:v>-1.2125459727997279E-2</c:v>
                </c:pt>
                <c:pt idx="64">
                  <c:v>-3.3711472738251924E-2</c:v>
                </c:pt>
                <c:pt idx="65">
                  <c:v>0.11292964562142493</c:v>
                </c:pt>
                <c:pt idx="66">
                  <c:v>0.10553128442293702</c:v>
                </c:pt>
                <c:pt idx="67">
                  <c:v>3.8679163613829837E-2</c:v>
                </c:pt>
                <c:pt idx="68">
                  <c:v>0.13532504281238655</c:v>
                </c:pt>
                <c:pt idx="69">
                  <c:v>-8.5467533443348565E-3</c:v>
                </c:pt>
                <c:pt idx="70">
                  <c:v>-0.19496058762400181</c:v>
                </c:pt>
                <c:pt idx="71">
                  <c:v>-0.79035611797246152</c:v>
                </c:pt>
                <c:pt idx="72">
                  <c:v>-0.35275430411233988</c:v>
                </c:pt>
                <c:pt idx="73">
                  <c:v>-0.35151855619219641</c:v>
                </c:pt>
                <c:pt idx="74">
                  <c:v>-0.18367030899201808</c:v>
                </c:pt>
                <c:pt idx="75">
                  <c:v>-4.1210604286265551E-2</c:v>
                </c:pt>
                <c:pt idx="76">
                  <c:v>-4.7908662399869795E-2</c:v>
                </c:pt>
                <c:pt idx="77">
                  <c:v>7.7523329776868488E-2</c:v>
                </c:pt>
                <c:pt idx="78">
                  <c:v>0.21470592768701791</c:v>
                </c:pt>
                <c:pt idx="79">
                  <c:v>0.28635425173661755</c:v>
                </c:pt>
                <c:pt idx="80">
                  <c:v>0.32219505286789163</c:v>
                </c:pt>
                <c:pt idx="81">
                  <c:v>0.33911881310028147</c:v>
                </c:pt>
                <c:pt idx="82">
                  <c:v>0.26280810741027105</c:v>
                </c:pt>
                <c:pt idx="83">
                  <c:v>0.24324878214363899</c:v>
                </c:pt>
                <c:pt idx="84">
                  <c:v>0.16356013468488173</c:v>
                </c:pt>
                <c:pt idx="85">
                  <c:v>0.28452800645101717</c:v>
                </c:pt>
                <c:pt idx="86">
                  <c:v>0.27172482244694163</c:v>
                </c:pt>
                <c:pt idx="87">
                  <c:v>0.32715835592162068</c:v>
                </c:pt>
                <c:pt idx="88">
                  <c:v>0.22044514341351829</c:v>
                </c:pt>
                <c:pt idx="89">
                  <c:v>0.32587404491236749</c:v>
                </c:pt>
                <c:pt idx="90">
                  <c:v>0.37657831816222576</c:v>
                </c:pt>
                <c:pt idx="91">
                  <c:v>5.3537857246358178E-2</c:v>
                </c:pt>
                <c:pt idx="92">
                  <c:v>3.6525609164725803E-2</c:v>
                </c:pt>
                <c:pt idx="93">
                  <c:v>9.9646042911197719E-2</c:v>
                </c:pt>
                <c:pt idx="94">
                  <c:v>8.0549134200004202E-3</c:v>
                </c:pt>
                <c:pt idx="95">
                  <c:v>0.13107643015646742</c:v>
                </c:pt>
                <c:pt idx="96">
                  <c:v>0.15254377691471943</c:v>
                </c:pt>
                <c:pt idx="97">
                  <c:v>0.24236561377641685</c:v>
                </c:pt>
                <c:pt idx="98">
                  <c:v>0.29104313485097821</c:v>
                </c:pt>
                <c:pt idx="99">
                  <c:v>0.33228888765116704</c:v>
                </c:pt>
                <c:pt idx="100">
                  <c:v>0.29989297130392123</c:v>
                </c:pt>
                <c:pt idx="101">
                  <c:v>0.27492869436836742</c:v>
                </c:pt>
                <c:pt idx="102">
                  <c:v>0.23983039883334045</c:v>
                </c:pt>
                <c:pt idx="103">
                  <c:v>0.37498611570575402</c:v>
                </c:pt>
                <c:pt idx="104">
                  <c:v>0.39393669254408448</c:v>
                </c:pt>
                <c:pt idx="105">
                  <c:v>0.41829209218932462</c:v>
                </c:pt>
                <c:pt idx="106">
                  <c:v>0.45886221797700111</c:v>
                </c:pt>
                <c:pt idx="107">
                  <c:v>0.50298446012396492</c:v>
                </c:pt>
                <c:pt idx="108">
                  <c:v>0.55116033548508458</c:v>
                </c:pt>
                <c:pt idx="109">
                  <c:v>0.4892115850610429</c:v>
                </c:pt>
                <c:pt idx="110">
                  <c:v>0.55022405150298959</c:v>
                </c:pt>
                <c:pt idx="111">
                  <c:v>0.44066587251876899</c:v>
                </c:pt>
                <c:pt idx="112">
                  <c:v>0.50042039724608844</c:v>
                </c:pt>
                <c:pt idx="113">
                  <c:v>0.48281910252256421</c:v>
                </c:pt>
                <c:pt idx="114">
                  <c:v>0.57906969491702831</c:v>
                </c:pt>
                <c:pt idx="115">
                  <c:v>0.48847626485739604</c:v>
                </c:pt>
                <c:pt idx="116">
                  <c:v>0.53762785493710818</c:v>
                </c:pt>
                <c:pt idx="117">
                  <c:v>0.56059749165362793</c:v>
                </c:pt>
                <c:pt idx="118">
                  <c:v>0.55857529131019013</c:v>
                </c:pt>
                <c:pt idx="119">
                  <c:v>0.57797473044410552</c:v>
                </c:pt>
                <c:pt idx="120">
                  <c:v>0.60887824885708486</c:v>
                </c:pt>
                <c:pt idx="121">
                  <c:v>0.57234350801833311</c:v>
                </c:pt>
                <c:pt idx="122">
                  <c:v>0.6151479624741617</c:v>
                </c:pt>
                <c:pt idx="123">
                  <c:v>0.63454732594442709</c:v>
                </c:pt>
                <c:pt idx="124">
                  <c:v>0.69655358982929039</c:v>
                </c:pt>
                <c:pt idx="125">
                  <c:v>0.67433744888918323</c:v>
                </c:pt>
                <c:pt idx="126">
                  <c:v>0.68657751240971454</c:v>
                </c:pt>
                <c:pt idx="127">
                  <c:v>0.63240895475898362</c:v>
                </c:pt>
                <c:pt idx="128">
                  <c:v>0.63951075241623478</c:v>
                </c:pt>
                <c:pt idx="129">
                  <c:v>0.5906783700999384</c:v>
                </c:pt>
                <c:pt idx="130">
                  <c:v>0.61245796617766846</c:v>
                </c:pt>
                <c:pt idx="131">
                  <c:v>0.63146062421323845</c:v>
                </c:pt>
                <c:pt idx="132">
                  <c:v>0.59214894533229867</c:v>
                </c:pt>
                <c:pt idx="133">
                  <c:v>0.48143195285329499</c:v>
                </c:pt>
                <c:pt idx="134">
                  <c:v>0.53296377554047136</c:v>
                </c:pt>
                <c:pt idx="135">
                  <c:v>0.52975145889286079</c:v>
                </c:pt>
                <c:pt idx="136">
                  <c:v>0.58961386871122101</c:v>
                </c:pt>
                <c:pt idx="137">
                  <c:v>0.82527184435044398</c:v>
                </c:pt>
                <c:pt idx="138">
                  <c:v>0.89831698593890474</c:v>
                </c:pt>
                <c:pt idx="139">
                  <c:v>0.91663756370926042</c:v>
                </c:pt>
                <c:pt idx="140">
                  <c:v>0.91536534470509101</c:v>
                </c:pt>
                <c:pt idx="141">
                  <c:v>0.93368592247636351</c:v>
                </c:pt>
                <c:pt idx="142">
                  <c:v>0.98105775303956622</c:v>
                </c:pt>
                <c:pt idx="143">
                  <c:v>0.9622196827306303</c:v>
                </c:pt>
                <c:pt idx="144">
                  <c:v>0.83933750088638581</c:v>
                </c:pt>
                <c:pt idx="145">
                  <c:v>0.877926373580174</c:v>
                </c:pt>
                <c:pt idx="146">
                  <c:v>0.82665891541586534</c:v>
                </c:pt>
                <c:pt idx="147">
                  <c:v>0.77268907806425846</c:v>
                </c:pt>
                <c:pt idx="148">
                  <c:v>0.79303640801034458</c:v>
                </c:pt>
                <c:pt idx="149">
                  <c:v>0.9039158246897071</c:v>
                </c:pt>
                <c:pt idx="150">
                  <c:v>0.94790958462264718</c:v>
                </c:pt>
                <c:pt idx="151">
                  <c:v>0.98244482410409939</c:v>
                </c:pt>
                <c:pt idx="152">
                  <c:v>0.98319948613652908</c:v>
                </c:pt>
                <c:pt idx="153">
                  <c:v>1.0238152398714608</c:v>
                </c:pt>
                <c:pt idx="154">
                  <c:v>1.0360553033910689</c:v>
                </c:pt>
                <c:pt idx="155">
                  <c:v>1.0395124090439842</c:v>
                </c:pt>
                <c:pt idx="156">
                  <c:v>1.0301329236142394</c:v>
                </c:pt>
                <c:pt idx="157">
                  <c:v>1.0248070714004722</c:v>
                </c:pt>
                <c:pt idx="158">
                  <c:v>1.0775837891982865</c:v>
                </c:pt>
                <c:pt idx="159">
                  <c:v>0.98240167055594696</c:v>
                </c:pt>
                <c:pt idx="160">
                  <c:v>0.98383189516954206</c:v>
                </c:pt>
                <c:pt idx="161">
                  <c:v>1.0251232759151563</c:v>
                </c:pt>
                <c:pt idx="162">
                  <c:v>1.002907134975056</c:v>
                </c:pt>
                <c:pt idx="163">
                  <c:v>1.0754259794506682</c:v>
                </c:pt>
                <c:pt idx="164">
                  <c:v>1.0810593604738932</c:v>
                </c:pt>
                <c:pt idx="165">
                  <c:v>1.0664243177064723</c:v>
                </c:pt>
                <c:pt idx="166">
                  <c:v>0.49183700100050898</c:v>
                </c:pt>
                <c:pt idx="167">
                  <c:v>0.60205588234059226</c:v>
                </c:pt>
                <c:pt idx="168">
                  <c:v>0.8087521156201033</c:v>
                </c:pt>
                <c:pt idx="169">
                  <c:v>0.88568377606252413</c:v>
                </c:pt>
                <c:pt idx="170">
                  <c:v>1.0254473311799668</c:v>
                </c:pt>
                <c:pt idx="171">
                  <c:v>0.96455430263893127</c:v>
                </c:pt>
                <c:pt idx="172">
                  <c:v>0.85231471648235668</c:v>
                </c:pt>
                <c:pt idx="173">
                  <c:v>0.76174502125151167</c:v>
                </c:pt>
                <c:pt idx="174">
                  <c:v>0.77251699393637063</c:v>
                </c:pt>
                <c:pt idx="175">
                  <c:v>0.74072549573324642</c:v>
                </c:pt>
                <c:pt idx="176">
                  <c:v>0.86972961835421059</c:v>
                </c:pt>
                <c:pt idx="177">
                  <c:v>0.88320397022278663</c:v>
                </c:pt>
                <c:pt idx="178">
                  <c:v>0.77033916346141684</c:v>
                </c:pt>
                <c:pt idx="179">
                  <c:v>0.78584039637295799</c:v>
                </c:pt>
                <c:pt idx="180">
                  <c:v>0.69262962968024644</c:v>
                </c:pt>
                <c:pt idx="181">
                  <c:v>0.71390798371729203</c:v>
                </c:pt>
                <c:pt idx="182">
                  <c:v>0.74034343273579462</c:v>
                </c:pt>
                <c:pt idx="183">
                  <c:v>0.92216288189755435</c:v>
                </c:pt>
                <c:pt idx="184">
                  <c:v>0.89712752495493941</c:v>
                </c:pt>
                <c:pt idx="185">
                  <c:v>0.94708502675934902</c:v>
                </c:pt>
                <c:pt idx="186">
                  <c:v>1.015959633890799</c:v>
                </c:pt>
                <c:pt idx="187">
                  <c:v>1.0206511567571819</c:v>
                </c:pt>
                <c:pt idx="188">
                  <c:v>1.0334500104795641</c:v>
                </c:pt>
                <c:pt idx="189">
                  <c:v>1.0523293784517844</c:v>
                </c:pt>
                <c:pt idx="190">
                  <c:v>0.85366187404103677</c:v>
                </c:pt>
                <c:pt idx="191">
                  <c:v>0.96172194586065418</c:v>
                </c:pt>
                <c:pt idx="192">
                  <c:v>0.95898176488353581</c:v>
                </c:pt>
                <c:pt idx="193">
                  <c:v>1.0150197165028043</c:v>
                </c:pt>
                <c:pt idx="194">
                  <c:v>0.98255259129080585</c:v>
                </c:pt>
                <c:pt idx="195">
                  <c:v>0.84198759246574506</c:v>
                </c:pt>
                <c:pt idx="196">
                  <c:v>0.94464290591072386</c:v>
                </c:pt>
                <c:pt idx="197">
                  <c:v>1.0493248426696553</c:v>
                </c:pt>
                <c:pt idx="198">
                  <c:v>1.0749603519023929</c:v>
                </c:pt>
                <c:pt idx="199">
                  <c:v>1.0120906554375724</c:v>
                </c:pt>
                <c:pt idx="200">
                  <c:v>1.0688042985043102</c:v>
                </c:pt>
                <c:pt idx="201">
                  <c:v>1.0620104198817035</c:v>
                </c:pt>
                <c:pt idx="202">
                  <c:v>1.0781873442370764</c:v>
                </c:pt>
                <c:pt idx="203">
                  <c:v>1.1389546205125129</c:v>
                </c:pt>
                <c:pt idx="204">
                  <c:v>1.1686437629575877</c:v>
                </c:pt>
                <c:pt idx="205">
                  <c:v>1.1368522647581005</c:v>
                </c:pt>
                <c:pt idx="206">
                  <c:v>1.1496511184804827</c:v>
                </c:pt>
                <c:pt idx="207">
                  <c:v>1.1306962757895187</c:v>
                </c:pt>
                <c:pt idx="208">
                  <c:v>0.96580934882961877</c:v>
                </c:pt>
                <c:pt idx="209">
                  <c:v>0.92926970808617215</c:v>
                </c:pt>
                <c:pt idx="210">
                  <c:v>0.88885116254250829</c:v>
                </c:pt>
                <c:pt idx="211">
                  <c:v>0.87937495991604442</c:v>
                </c:pt>
                <c:pt idx="212">
                  <c:v>0.77627846900654618</c:v>
                </c:pt>
                <c:pt idx="213">
                  <c:v>0.81321574291642629</c:v>
                </c:pt>
                <c:pt idx="214">
                  <c:v>0.66568915131338191</c:v>
                </c:pt>
                <c:pt idx="215">
                  <c:v>0.61416315626445706</c:v>
                </c:pt>
                <c:pt idx="216">
                  <c:v>0.65427399798220043</c:v>
                </c:pt>
                <c:pt idx="217">
                  <c:v>0.51507806917577981</c:v>
                </c:pt>
                <c:pt idx="218">
                  <c:v>0.5520153430874789</c:v>
                </c:pt>
                <c:pt idx="219">
                  <c:v>0.29657040430875103</c:v>
                </c:pt>
                <c:pt idx="220">
                  <c:v>0.25653159829388328</c:v>
                </c:pt>
                <c:pt idx="221">
                  <c:v>0.28591465436338404</c:v>
                </c:pt>
                <c:pt idx="222">
                  <c:v>0.19152841445030078</c:v>
                </c:pt>
                <c:pt idx="223">
                  <c:v>0.30762513081693765</c:v>
                </c:pt>
                <c:pt idx="224">
                  <c:v>0.35906037464409002</c:v>
                </c:pt>
                <c:pt idx="225">
                  <c:v>0.31330498128111783</c:v>
                </c:pt>
                <c:pt idx="226">
                  <c:v>0.3861618645855952</c:v>
                </c:pt>
                <c:pt idx="227">
                  <c:v>0.39158033730933683</c:v>
                </c:pt>
                <c:pt idx="228">
                  <c:v>0.41365998429729356</c:v>
                </c:pt>
                <c:pt idx="229">
                  <c:v>0.52026563376538271</c:v>
                </c:pt>
                <c:pt idx="230">
                  <c:v>0.54401230377186593</c:v>
                </c:pt>
                <c:pt idx="231">
                  <c:v>0.46574161441146622</c:v>
                </c:pt>
                <c:pt idx="232">
                  <c:v>0.44287105146036387</c:v>
                </c:pt>
                <c:pt idx="233">
                  <c:v>0.32690046080256308</c:v>
                </c:pt>
                <c:pt idx="234">
                  <c:v>0.30336004211998591</c:v>
                </c:pt>
                <c:pt idx="235">
                  <c:v>0.32504305933954003</c:v>
                </c:pt>
                <c:pt idx="236">
                  <c:v>0.33680866768264661</c:v>
                </c:pt>
                <c:pt idx="237">
                  <c:v>6.7155471601598737E-4</c:v>
                </c:pt>
                <c:pt idx="238">
                  <c:v>-0.60442571403960332</c:v>
                </c:pt>
                <c:pt idx="239">
                  <c:v>-0.62055616431737881</c:v>
                </c:pt>
                <c:pt idx="240">
                  <c:v>-0.7826710365927364</c:v>
                </c:pt>
                <c:pt idx="241">
                  <c:v>9.6657265818188565E-3</c:v>
                </c:pt>
                <c:pt idx="242">
                  <c:v>-0.22187100778882118</c:v>
                </c:pt>
                <c:pt idx="243">
                  <c:v>-0.1944659215376906</c:v>
                </c:pt>
                <c:pt idx="244">
                  <c:v>-2.7820330005721483E-2</c:v>
                </c:pt>
                <c:pt idx="245">
                  <c:v>-9.5225724002690693E-2</c:v>
                </c:pt>
                <c:pt idx="246">
                  <c:v>-0.29314410371997457</c:v>
                </c:pt>
                <c:pt idx="247">
                  <c:v>-0.27248285852472243</c:v>
                </c:pt>
                <c:pt idx="248">
                  <c:v>-0.39875285340184774</c:v>
                </c:pt>
                <c:pt idx="249">
                  <c:v>-0.23067414998717328</c:v>
                </c:pt>
                <c:pt idx="250">
                  <c:v>-0.10742217704175328</c:v>
                </c:pt>
                <c:pt idx="251">
                  <c:v>1.0276146814728659E-2</c:v>
                </c:pt>
                <c:pt idx="252">
                  <c:v>0.11409000745832121</c:v>
                </c:pt>
                <c:pt idx="253">
                  <c:v>0.14094482974575062</c:v>
                </c:pt>
                <c:pt idx="254">
                  <c:v>0.21897344245357087</c:v>
                </c:pt>
                <c:pt idx="255">
                  <c:v>0.23710089651695487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288-4E03-B98F-D387132CE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60th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Graph!$D$1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Graph!$A$62:$A$317</c:f>
              <c:numCache>
                <c:formatCode>m/d/yyyy</c:formatCode>
                <c:ptCount val="256"/>
                <c:pt idx="0">
                  <c:v>45488</c:v>
                </c:pt>
                <c:pt idx="1">
                  <c:v>45489</c:v>
                </c:pt>
                <c:pt idx="2">
                  <c:v>45490</c:v>
                </c:pt>
                <c:pt idx="3">
                  <c:v>45491</c:v>
                </c:pt>
                <c:pt idx="4">
                  <c:v>45492</c:v>
                </c:pt>
                <c:pt idx="5">
                  <c:v>45495</c:v>
                </c:pt>
                <c:pt idx="6">
                  <c:v>45496</c:v>
                </c:pt>
                <c:pt idx="7">
                  <c:v>45497</c:v>
                </c:pt>
                <c:pt idx="8">
                  <c:v>45498</c:v>
                </c:pt>
                <c:pt idx="9">
                  <c:v>45499</c:v>
                </c:pt>
                <c:pt idx="10">
                  <c:v>45502</c:v>
                </c:pt>
                <c:pt idx="11">
                  <c:v>45503</c:v>
                </c:pt>
                <c:pt idx="12">
                  <c:v>45504</c:v>
                </c:pt>
                <c:pt idx="13">
                  <c:v>45505</c:v>
                </c:pt>
                <c:pt idx="14">
                  <c:v>45506</c:v>
                </c:pt>
                <c:pt idx="15">
                  <c:v>45509</c:v>
                </c:pt>
                <c:pt idx="16">
                  <c:v>45510</c:v>
                </c:pt>
                <c:pt idx="17">
                  <c:v>45511</c:v>
                </c:pt>
                <c:pt idx="18">
                  <c:v>45512</c:v>
                </c:pt>
                <c:pt idx="19">
                  <c:v>45513</c:v>
                </c:pt>
                <c:pt idx="20">
                  <c:v>45516</c:v>
                </c:pt>
                <c:pt idx="21">
                  <c:v>45517</c:v>
                </c:pt>
                <c:pt idx="22">
                  <c:v>45518</c:v>
                </c:pt>
                <c:pt idx="23">
                  <c:v>45519</c:v>
                </c:pt>
                <c:pt idx="24">
                  <c:v>45520</c:v>
                </c:pt>
                <c:pt idx="25">
                  <c:v>45523</c:v>
                </c:pt>
                <c:pt idx="26">
                  <c:v>45524</c:v>
                </c:pt>
                <c:pt idx="27">
                  <c:v>45525</c:v>
                </c:pt>
                <c:pt idx="28">
                  <c:v>45526</c:v>
                </c:pt>
                <c:pt idx="29">
                  <c:v>45527</c:v>
                </c:pt>
                <c:pt idx="30">
                  <c:v>45530</c:v>
                </c:pt>
                <c:pt idx="31">
                  <c:v>45531</c:v>
                </c:pt>
                <c:pt idx="32">
                  <c:v>45532</c:v>
                </c:pt>
                <c:pt idx="33">
                  <c:v>45533</c:v>
                </c:pt>
                <c:pt idx="34">
                  <c:v>45534</c:v>
                </c:pt>
                <c:pt idx="35">
                  <c:v>45538</c:v>
                </c:pt>
                <c:pt idx="36">
                  <c:v>45539</c:v>
                </c:pt>
                <c:pt idx="37">
                  <c:v>45540</c:v>
                </c:pt>
                <c:pt idx="38">
                  <c:v>45541</c:v>
                </c:pt>
                <c:pt idx="39">
                  <c:v>45544</c:v>
                </c:pt>
                <c:pt idx="40">
                  <c:v>45545</c:v>
                </c:pt>
                <c:pt idx="41">
                  <c:v>45546</c:v>
                </c:pt>
                <c:pt idx="42">
                  <c:v>45547</c:v>
                </c:pt>
                <c:pt idx="43">
                  <c:v>45548</c:v>
                </c:pt>
                <c:pt idx="44">
                  <c:v>45551</c:v>
                </c:pt>
                <c:pt idx="45">
                  <c:v>45552</c:v>
                </c:pt>
                <c:pt idx="46">
                  <c:v>45553</c:v>
                </c:pt>
                <c:pt idx="47">
                  <c:v>45554</c:v>
                </c:pt>
                <c:pt idx="48">
                  <c:v>45555</c:v>
                </c:pt>
                <c:pt idx="49">
                  <c:v>45558</c:v>
                </c:pt>
                <c:pt idx="50">
                  <c:v>45559</c:v>
                </c:pt>
                <c:pt idx="51">
                  <c:v>45560</c:v>
                </c:pt>
                <c:pt idx="52">
                  <c:v>45561</c:v>
                </c:pt>
                <c:pt idx="53">
                  <c:v>45562</c:v>
                </c:pt>
                <c:pt idx="54">
                  <c:v>45565</c:v>
                </c:pt>
                <c:pt idx="55">
                  <c:v>45566</c:v>
                </c:pt>
                <c:pt idx="56">
                  <c:v>45567</c:v>
                </c:pt>
                <c:pt idx="57">
                  <c:v>45568</c:v>
                </c:pt>
                <c:pt idx="58">
                  <c:v>45569</c:v>
                </c:pt>
                <c:pt idx="59">
                  <c:v>45572</c:v>
                </c:pt>
                <c:pt idx="60">
                  <c:v>45573</c:v>
                </c:pt>
                <c:pt idx="61">
                  <c:v>45574</c:v>
                </c:pt>
                <c:pt idx="62">
                  <c:v>45575</c:v>
                </c:pt>
                <c:pt idx="63">
                  <c:v>45576</c:v>
                </c:pt>
                <c:pt idx="64">
                  <c:v>45579</c:v>
                </c:pt>
                <c:pt idx="65">
                  <c:v>45580</c:v>
                </c:pt>
                <c:pt idx="66">
                  <c:v>45581</c:v>
                </c:pt>
                <c:pt idx="67">
                  <c:v>45582</c:v>
                </c:pt>
                <c:pt idx="68">
                  <c:v>45583</c:v>
                </c:pt>
                <c:pt idx="69">
                  <c:v>45586</c:v>
                </c:pt>
                <c:pt idx="70">
                  <c:v>45587</c:v>
                </c:pt>
                <c:pt idx="71">
                  <c:v>45588</c:v>
                </c:pt>
                <c:pt idx="72">
                  <c:v>45589</c:v>
                </c:pt>
                <c:pt idx="73">
                  <c:v>45590</c:v>
                </c:pt>
                <c:pt idx="74">
                  <c:v>45593</c:v>
                </c:pt>
                <c:pt idx="75">
                  <c:v>45594</c:v>
                </c:pt>
                <c:pt idx="76">
                  <c:v>45595</c:v>
                </c:pt>
                <c:pt idx="77">
                  <c:v>45596</c:v>
                </c:pt>
                <c:pt idx="78">
                  <c:v>45597</c:v>
                </c:pt>
                <c:pt idx="79">
                  <c:v>45600</c:v>
                </c:pt>
                <c:pt idx="80">
                  <c:v>45601</c:v>
                </c:pt>
                <c:pt idx="81">
                  <c:v>45602</c:v>
                </c:pt>
                <c:pt idx="82">
                  <c:v>45603</c:v>
                </c:pt>
                <c:pt idx="83">
                  <c:v>45604</c:v>
                </c:pt>
                <c:pt idx="84">
                  <c:v>45607</c:v>
                </c:pt>
                <c:pt idx="85">
                  <c:v>45608</c:v>
                </c:pt>
                <c:pt idx="86">
                  <c:v>45609</c:v>
                </c:pt>
                <c:pt idx="87">
                  <c:v>45610</c:v>
                </c:pt>
                <c:pt idx="88">
                  <c:v>45611</c:v>
                </c:pt>
                <c:pt idx="89">
                  <c:v>45614</c:v>
                </c:pt>
                <c:pt idx="90">
                  <c:v>45615</c:v>
                </c:pt>
                <c:pt idx="91">
                  <c:v>45616</c:v>
                </c:pt>
                <c:pt idx="92">
                  <c:v>45617</c:v>
                </c:pt>
                <c:pt idx="93">
                  <c:v>45618</c:v>
                </c:pt>
                <c:pt idx="94">
                  <c:v>45621</c:v>
                </c:pt>
                <c:pt idx="95">
                  <c:v>45622</c:v>
                </c:pt>
                <c:pt idx="96">
                  <c:v>45623</c:v>
                </c:pt>
                <c:pt idx="97">
                  <c:v>45625</c:v>
                </c:pt>
                <c:pt idx="98">
                  <c:v>45628</c:v>
                </c:pt>
                <c:pt idx="99">
                  <c:v>45629</c:v>
                </c:pt>
                <c:pt idx="100">
                  <c:v>45630</c:v>
                </c:pt>
                <c:pt idx="101">
                  <c:v>45631</c:v>
                </c:pt>
                <c:pt idx="102">
                  <c:v>45632</c:v>
                </c:pt>
                <c:pt idx="103">
                  <c:v>45635</c:v>
                </c:pt>
                <c:pt idx="104">
                  <c:v>45636</c:v>
                </c:pt>
                <c:pt idx="105">
                  <c:v>45637</c:v>
                </c:pt>
                <c:pt idx="106">
                  <c:v>45638</c:v>
                </c:pt>
                <c:pt idx="107">
                  <c:v>45639</c:v>
                </c:pt>
                <c:pt idx="108">
                  <c:v>45642</c:v>
                </c:pt>
                <c:pt idx="109">
                  <c:v>45643</c:v>
                </c:pt>
                <c:pt idx="110">
                  <c:v>45644</c:v>
                </c:pt>
                <c:pt idx="111">
                  <c:v>45645</c:v>
                </c:pt>
                <c:pt idx="112">
                  <c:v>45646</c:v>
                </c:pt>
                <c:pt idx="113">
                  <c:v>45649</c:v>
                </c:pt>
                <c:pt idx="114">
                  <c:v>45650</c:v>
                </c:pt>
                <c:pt idx="115">
                  <c:v>45652</c:v>
                </c:pt>
                <c:pt idx="116">
                  <c:v>45653</c:v>
                </c:pt>
                <c:pt idx="117">
                  <c:v>45656</c:v>
                </c:pt>
                <c:pt idx="118">
                  <c:v>45657</c:v>
                </c:pt>
                <c:pt idx="119">
                  <c:v>45659</c:v>
                </c:pt>
                <c:pt idx="120">
                  <c:v>45660</c:v>
                </c:pt>
                <c:pt idx="121">
                  <c:v>45663</c:v>
                </c:pt>
                <c:pt idx="122">
                  <c:v>45664</c:v>
                </c:pt>
                <c:pt idx="123">
                  <c:v>45665</c:v>
                </c:pt>
                <c:pt idx="124">
                  <c:v>45667</c:v>
                </c:pt>
                <c:pt idx="125">
                  <c:v>45670</c:v>
                </c:pt>
                <c:pt idx="126">
                  <c:v>45671</c:v>
                </c:pt>
                <c:pt idx="127">
                  <c:v>45672</c:v>
                </c:pt>
                <c:pt idx="128">
                  <c:v>45673</c:v>
                </c:pt>
                <c:pt idx="129">
                  <c:v>45674</c:v>
                </c:pt>
                <c:pt idx="130">
                  <c:v>45678</c:v>
                </c:pt>
                <c:pt idx="131">
                  <c:v>45679</c:v>
                </c:pt>
                <c:pt idx="132">
                  <c:v>45680</c:v>
                </c:pt>
                <c:pt idx="133">
                  <c:v>45681</c:v>
                </c:pt>
                <c:pt idx="134">
                  <c:v>45684</c:v>
                </c:pt>
                <c:pt idx="135">
                  <c:v>45685</c:v>
                </c:pt>
                <c:pt idx="136">
                  <c:v>45686</c:v>
                </c:pt>
                <c:pt idx="137">
                  <c:v>45687</c:v>
                </c:pt>
                <c:pt idx="138">
                  <c:v>45688</c:v>
                </c:pt>
                <c:pt idx="139">
                  <c:v>45691</c:v>
                </c:pt>
                <c:pt idx="140">
                  <c:v>45692</c:v>
                </c:pt>
                <c:pt idx="141">
                  <c:v>45693</c:v>
                </c:pt>
                <c:pt idx="142">
                  <c:v>45694</c:v>
                </c:pt>
                <c:pt idx="143">
                  <c:v>45695</c:v>
                </c:pt>
                <c:pt idx="144">
                  <c:v>45698</c:v>
                </c:pt>
                <c:pt idx="145">
                  <c:v>45699</c:v>
                </c:pt>
                <c:pt idx="146">
                  <c:v>45700</c:v>
                </c:pt>
                <c:pt idx="147">
                  <c:v>45701</c:v>
                </c:pt>
                <c:pt idx="148">
                  <c:v>45702</c:v>
                </c:pt>
                <c:pt idx="149">
                  <c:v>45706</c:v>
                </c:pt>
                <c:pt idx="150">
                  <c:v>45707</c:v>
                </c:pt>
                <c:pt idx="151">
                  <c:v>45708</c:v>
                </c:pt>
                <c:pt idx="152">
                  <c:v>45709</c:v>
                </c:pt>
                <c:pt idx="153">
                  <c:v>45712</c:v>
                </c:pt>
                <c:pt idx="154">
                  <c:v>45713</c:v>
                </c:pt>
                <c:pt idx="155">
                  <c:v>45714</c:v>
                </c:pt>
                <c:pt idx="156">
                  <c:v>45715</c:v>
                </c:pt>
                <c:pt idx="157">
                  <c:v>45716</c:v>
                </c:pt>
                <c:pt idx="158">
                  <c:v>45719</c:v>
                </c:pt>
                <c:pt idx="159">
                  <c:v>45720</c:v>
                </c:pt>
                <c:pt idx="160">
                  <c:v>45721</c:v>
                </c:pt>
                <c:pt idx="161">
                  <c:v>45722</c:v>
                </c:pt>
                <c:pt idx="162">
                  <c:v>45723</c:v>
                </c:pt>
                <c:pt idx="163">
                  <c:v>45726</c:v>
                </c:pt>
                <c:pt idx="164">
                  <c:v>45727</c:v>
                </c:pt>
                <c:pt idx="165">
                  <c:v>45728</c:v>
                </c:pt>
                <c:pt idx="166">
                  <c:v>45729</c:v>
                </c:pt>
                <c:pt idx="167">
                  <c:v>45730</c:v>
                </c:pt>
                <c:pt idx="168">
                  <c:v>45733</c:v>
                </c:pt>
                <c:pt idx="169">
                  <c:v>45734</c:v>
                </c:pt>
                <c:pt idx="170">
                  <c:v>45735</c:v>
                </c:pt>
                <c:pt idx="171">
                  <c:v>45736</c:v>
                </c:pt>
                <c:pt idx="172">
                  <c:v>45737</c:v>
                </c:pt>
                <c:pt idx="173">
                  <c:v>45740</c:v>
                </c:pt>
                <c:pt idx="174">
                  <c:v>45741</c:v>
                </c:pt>
                <c:pt idx="175">
                  <c:v>45742</c:v>
                </c:pt>
                <c:pt idx="176">
                  <c:v>45743</c:v>
                </c:pt>
                <c:pt idx="177">
                  <c:v>45744</c:v>
                </c:pt>
                <c:pt idx="178">
                  <c:v>45747</c:v>
                </c:pt>
                <c:pt idx="179">
                  <c:v>45748</c:v>
                </c:pt>
                <c:pt idx="180">
                  <c:v>45749</c:v>
                </c:pt>
                <c:pt idx="181">
                  <c:v>45750</c:v>
                </c:pt>
                <c:pt idx="182">
                  <c:v>45751</c:v>
                </c:pt>
                <c:pt idx="183">
                  <c:v>45754</c:v>
                </c:pt>
                <c:pt idx="184">
                  <c:v>45755</c:v>
                </c:pt>
                <c:pt idx="185">
                  <c:v>45756</c:v>
                </c:pt>
                <c:pt idx="186">
                  <c:v>45757</c:v>
                </c:pt>
                <c:pt idx="187">
                  <c:v>45758</c:v>
                </c:pt>
                <c:pt idx="188">
                  <c:v>45761</c:v>
                </c:pt>
                <c:pt idx="189">
                  <c:v>45762</c:v>
                </c:pt>
                <c:pt idx="190">
                  <c:v>45763</c:v>
                </c:pt>
                <c:pt idx="191">
                  <c:v>45764</c:v>
                </c:pt>
                <c:pt idx="192">
                  <c:v>45768</c:v>
                </c:pt>
                <c:pt idx="193">
                  <c:v>45769</c:v>
                </c:pt>
                <c:pt idx="194">
                  <c:v>45770</c:v>
                </c:pt>
                <c:pt idx="195">
                  <c:v>45771</c:v>
                </c:pt>
                <c:pt idx="196">
                  <c:v>45772</c:v>
                </c:pt>
                <c:pt idx="197">
                  <c:v>45775</c:v>
                </c:pt>
                <c:pt idx="198">
                  <c:v>45776</c:v>
                </c:pt>
                <c:pt idx="199">
                  <c:v>45777</c:v>
                </c:pt>
                <c:pt idx="200">
                  <c:v>45778</c:v>
                </c:pt>
                <c:pt idx="201">
                  <c:v>45779</c:v>
                </c:pt>
                <c:pt idx="202">
                  <c:v>45782</c:v>
                </c:pt>
                <c:pt idx="203">
                  <c:v>45783</c:v>
                </c:pt>
                <c:pt idx="204">
                  <c:v>45784</c:v>
                </c:pt>
                <c:pt idx="205">
                  <c:v>45785</c:v>
                </c:pt>
                <c:pt idx="206">
                  <c:v>45786</c:v>
                </c:pt>
                <c:pt idx="207">
                  <c:v>45789</c:v>
                </c:pt>
                <c:pt idx="208">
                  <c:v>45790</c:v>
                </c:pt>
                <c:pt idx="209">
                  <c:v>45791</c:v>
                </c:pt>
                <c:pt idx="210">
                  <c:v>45792</c:v>
                </c:pt>
                <c:pt idx="211">
                  <c:v>45793</c:v>
                </c:pt>
                <c:pt idx="212">
                  <c:v>45796</c:v>
                </c:pt>
                <c:pt idx="213">
                  <c:v>45797</c:v>
                </c:pt>
                <c:pt idx="214">
                  <c:v>45798</c:v>
                </c:pt>
                <c:pt idx="215">
                  <c:v>45799</c:v>
                </c:pt>
                <c:pt idx="216">
                  <c:v>45800</c:v>
                </c:pt>
                <c:pt idx="217">
                  <c:v>45804</c:v>
                </c:pt>
                <c:pt idx="218">
                  <c:v>45805</c:v>
                </c:pt>
                <c:pt idx="219">
                  <c:v>45806</c:v>
                </c:pt>
                <c:pt idx="220">
                  <c:v>45807</c:v>
                </c:pt>
                <c:pt idx="221">
                  <c:v>45810</c:v>
                </c:pt>
                <c:pt idx="222">
                  <c:v>45811</c:v>
                </c:pt>
                <c:pt idx="223">
                  <c:v>45812</c:v>
                </c:pt>
                <c:pt idx="224">
                  <c:v>45813</c:v>
                </c:pt>
                <c:pt idx="225">
                  <c:v>45814</c:v>
                </c:pt>
                <c:pt idx="226">
                  <c:v>45817</c:v>
                </c:pt>
                <c:pt idx="227">
                  <c:v>45818</c:v>
                </c:pt>
                <c:pt idx="228">
                  <c:v>45819</c:v>
                </c:pt>
                <c:pt idx="229">
                  <c:v>45820</c:v>
                </c:pt>
                <c:pt idx="230">
                  <c:v>45821</c:v>
                </c:pt>
                <c:pt idx="231">
                  <c:v>45824</c:v>
                </c:pt>
                <c:pt idx="232">
                  <c:v>45825</c:v>
                </c:pt>
                <c:pt idx="233">
                  <c:v>45826</c:v>
                </c:pt>
                <c:pt idx="234">
                  <c:v>45828</c:v>
                </c:pt>
                <c:pt idx="235">
                  <c:v>45831</c:v>
                </c:pt>
                <c:pt idx="236">
                  <c:v>45832</c:v>
                </c:pt>
                <c:pt idx="237">
                  <c:v>45833</c:v>
                </c:pt>
                <c:pt idx="238">
                  <c:v>45834</c:v>
                </c:pt>
                <c:pt idx="239">
                  <c:v>45835</c:v>
                </c:pt>
                <c:pt idx="240">
                  <c:v>45838</c:v>
                </c:pt>
                <c:pt idx="241">
                  <c:v>45839</c:v>
                </c:pt>
                <c:pt idx="242">
                  <c:v>45840</c:v>
                </c:pt>
                <c:pt idx="243">
                  <c:v>45841</c:v>
                </c:pt>
                <c:pt idx="244">
                  <c:v>45845</c:v>
                </c:pt>
                <c:pt idx="245">
                  <c:v>45846</c:v>
                </c:pt>
                <c:pt idx="246">
                  <c:v>45847</c:v>
                </c:pt>
                <c:pt idx="247">
                  <c:v>45848</c:v>
                </c:pt>
                <c:pt idx="248">
                  <c:v>45849</c:v>
                </c:pt>
                <c:pt idx="249">
                  <c:v>45852</c:v>
                </c:pt>
                <c:pt idx="250">
                  <c:v>45853</c:v>
                </c:pt>
                <c:pt idx="251">
                  <c:v>45854</c:v>
                </c:pt>
                <c:pt idx="252">
                  <c:v>45855</c:v>
                </c:pt>
                <c:pt idx="253">
                  <c:v>45856</c:v>
                </c:pt>
                <c:pt idx="254">
                  <c:v>45859</c:v>
                </c:pt>
                <c:pt idx="255">
                  <c:v>45860</c:v>
                </c:pt>
              </c:numCache>
            </c:numRef>
          </c:cat>
          <c:val>
            <c:numRef>
              <c:f>Graph!$P$62:$P$317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1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1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1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1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1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AA-4FF8-861B-EC19DD3F3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Graph!$A$62:$A$317</c:f>
              <c:numCache>
                <c:formatCode>m/d/yyyy</c:formatCode>
                <c:ptCount val="256"/>
                <c:pt idx="0">
                  <c:v>45488</c:v>
                </c:pt>
                <c:pt idx="1">
                  <c:v>45489</c:v>
                </c:pt>
                <c:pt idx="2">
                  <c:v>45490</c:v>
                </c:pt>
                <c:pt idx="3">
                  <c:v>45491</c:v>
                </c:pt>
                <c:pt idx="4">
                  <c:v>45492</c:v>
                </c:pt>
                <c:pt idx="5">
                  <c:v>45495</c:v>
                </c:pt>
                <c:pt idx="6">
                  <c:v>45496</c:v>
                </c:pt>
                <c:pt idx="7">
                  <c:v>45497</c:v>
                </c:pt>
                <c:pt idx="8">
                  <c:v>45498</c:v>
                </c:pt>
                <c:pt idx="9">
                  <c:v>45499</c:v>
                </c:pt>
                <c:pt idx="10">
                  <c:v>45502</c:v>
                </c:pt>
                <c:pt idx="11">
                  <c:v>45503</c:v>
                </c:pt>
                <c:pt idx="12">
                  <c:v>45504</c:v>
                </c:pt>
                <c:pt idx="13">
                  <c:v>45505</c:v>
                </c:pt>
                <c:pt idx="14">
                  <c:v>45506</c:v>
                </c:pt>
                <c:pt idx="15">
                  <c:v>45509</c:v>
                </c:pt>
                <c:pt idx="16">
                  <c:v>45510</c:v>
                </c:pt>
                <c:pt idx="17">
                  <c:v>45511</c:v>
                </c:pt>
                <c:pt idx="18">
                  <c:v>45512</c:v>
                </c:pt>
                <c:pt idx="19">
                  <c:v>45513</c:v>
                </c:pt>
                <c:pt idx="20">
                  <c:v>45516</c:v>
                </c:pt>
                <c:pt idx="21">
                  <c:v>45517</c:v>
                </c:pt>
                <c:pt idx="22">
                  <c:v>45518</c:v>
                </c:pt>
                <c:pt idx="23">
                  <c:v>45519</c:v>
                </c:pt>
                <c:pt idx="24">
                  <c:v>45520</c:v>
                </c:pt>
                <c:pt idx="25">
                  <c:v>45523</c:v>
                </c:pt>
                <c:pt idx="26">
                  <c:v>45524</c:v>
                </c:pt>
                <c:pt idx="27">
                  <c:v>45525</c:v>
                </c:pt>
                <c:pt idx="28">
                  <c:v>45526</c:v>
                </c:pt>
                <c:pt idx="29">
                  <c:v>45527</c:v>
                </c:pt>
                <c:pt idx="30">
                  <c:v>45530</c:v>
                </c:pt>
                <c:pt idx="31">
                  <c:v>45531</c:v>
                </c:pt>
                <c:pt idx="32">
                  <c:v>45532</c:v>
                </c:pt>
                <c:pt idx="33">
                  <c:v>45533</c:v>
                </c:pt>
                <c:pt idx="34">
                  <c:v>45534</c:v>
                </c:pt>
                <c:pt idx="35">
                  <c:v>45538</c:v>
                </c:pt>
                <c:pt idx="36">
                  <c:v>45539</c:v>
                </c:pt>
                <c:pt idx="37">
                  <c:v>45540</c:v>
                </c:pt>
                <c:pt idx="38">
                  <c:v>45541</c:v>
                </c:pt>
                <c:pt idx="39">
                  <c:v>45544</c:v>
                </c:pt>
                <c:pt idx="40">
                  <c:v>45545</c:v>
                </c:pt>
                <c:pt idx="41">
                  <c:v>45546</c:v>
                </c:pt>
                <c:pt idx="42">
                  <c:v>45547</c:v>
                </c:pt>
                <c:pt idx="43">
                  <c:v>45548</c:v>
                </c:pt>
                <c:pt idx="44">
                  <c:v>45551</c:v>
                </c:pt>
                <c:pt idx="45">
                  <c:v>45552</c:v>
                </c:pt>
                <c:pt idx="46">
                  <c:v>45553</c:v>
                </c:pt>
                <c:pt idx="47">
                  <c:v>45554</c:v>
                </c:pt>
                <c:pt idx="48">
                  <c:v>45555</c:v>
                </c:pt>
                <c:pt idx="49">
                  <c:v>45558</c:v>
                </c:pt>
                <c:pt idx="50">
                  <c:v>45559</c:v>
                </c:pt>
                <c:pt idx="51">
                  <c:v>45560</c:v>
                </c:pt>
                <c:pt idx="52">
                  <c:v>45561</c:v>
                </c:pt>
                <c:pt idx="53">
                  <c:v>45562</c:v>
                </c:pt>
                <c:pt idx="54">
                  <c:v>45565</c:v>
                </c:pt>
                <c:pt idx="55">
                  <c:v>45566</c:v>
                </c:pt>
                <c:pt idx="56">
                  <c:v>45567</c:v>
                </c:pt>
                <c:pt idx="57">
                  <c:v>45568</c:v>
                </c:pt>
                <c:pt idx="58">
                  <c:v>45569</c:v>
                </c:pt>
                <c:pt idx="59">
                  <c:v>45572</c:v>
                </c:pt>
                <c:pt idx="60">
                  <c:v>45573</c:v>
                </c:pt>
                <c:pt idx="61">
                  <c:v>45574</c:v>
                </c:pt>
                <c:pt idx="62">
                  <c:v>45575</c:v>
                </c:pt>
                <c:pt idx="63">
                  <c:v>45576</c:v>
                </c:pt>
                <c:pt idx="64">
                  <c:v>45579</c:v>
                </c:pt>
                <c:pt idx="65">
                  <c:v>45580</c:v>
                </c:pt>
                <c:pt idx="66">
                  <c:v>45581</c:v>
                </c:pt>
                <c:pt idx="67">
                  <c:v>45582</c:v>
                </c:pt>
                <c:pt idx="68">
                  <c:v>45583</c:v>
                </c:pt>
                <c:pt idx="69">
                  <c:v>45586</c:v>
                </c:pt>
                <c:pt idx="70">
                  <c:v>45587</c:v>
                </c:pt>
                <c:pt idx="71">
                  <c:v>45588</c:v>
                </c:pt>
                <c:pt idx="72">
                  <c:v>45589</c:v>
                </c:pt>
                <c:pt idx="73">
                  <c:v>45590</c:v>
                </c:pt>
                <c:pt idx="74">
                  <c:v>45593</c:v>
                </c:pt>
                <c:pt idx="75">
                  <c:v>45594</c:v>
                </c:pt>
                <c:pt idx="76">
                  <c:v>45595</c:v>
                </c:pt>
                <c:pt idx="77">
                  <c:v>45596</c:v>
                </c:pt>
                <c:pt idx="78">
                  <c:v>45597</c:v>
                </c:pt>
                <c:pt idx="79">
                  <c:v>45600</c:v>
                </c:pt>
                <c:pt idx="80">
                  <c:v>45601</c:v>
                </c:pt>
                <c:pt idx="81">
                  <c:v>45602</c:v>
                </c:pt>
                <c:pt idx="82">
                  <c:v>45603</c:v>
                </c:pt>
                <c:pt idx="83">
                  <c:v>45604</c:v>
                </c:pt>
                <c:pt idx="84">
                  <c:v>45607</c:v>
                </c:pt>
                <c:pt idx="85">
                  <c:v>45608</c:v>
                </c:pt>
                <c:pt idx="86">
                  <c:v>45609</c:v>
                </c:pt>
                <c:pt idx="87">
                  <c:v>45610</c:v>
                </c:pt>
                <c:pt idx="88">
                  <c:v>45611</c:v>
                </c:pt>
                <c:pt idx="89">
                  <c:v>45614</c:v>
                </c:pt>
                <c:pt idx="90">
                  <c:v>45615</c:v>
                </c:pt>
                <c:pt idx="91">
                  <c:v>45616</c:v>
                </c:pt>
                <c:pt idx="92">
                  <c:v>45617</c:v>
                </c:pt>
                <c:pt idx="93">
                  <c:v>45618</c:v>
                </c:pt>
                <c:pt idx="94">
                  <c:v>45621</c:v>
                </c:pt>
                <c:pt idx="95">
                  <c:v>45622</c:v>
                </c:pt>
                <c:pt idx="96">
                  <c:v>45623</c:v>
                </c:pt>
                <c:pt idx="97">
                  <c:v>45625</c:v>
                </c:pt>
                <c:pt idx="98">
                  <c:v>45628</c:v>
                </c:pt>
                <c:pt idx="99">
                  <c:v>45629</c:v>
                </c:pt>
                <c:pt idx="100">
                  <c:v>45630</c:v>
                </c:pt>
                <c:pt idx="101">
                  <c:v>45631</c:v>
                </c:pt>
                <c:pt idx="102">
                  <c:v>45632</c:v>
                </c:pt>
                <c:pt idx="103">
                  <c:v>45635</c:v>
                </c:pt>
                <c:pt idx="104">
                  <c:v>45636</c:v>
                </c:pt>
                <c:pt idx="105">
                  <c:v>45637</c:v>
                </c:pt>
                <c:pt idx="106">
                  <c:v>45638</c:v>
                </c:pt>
                <c:pt idx="107">
                  <c:v>45639</c:v>
                </c:pt>
                <c:pt idx="108">
                  <c:v>45642</c:v>
                </c:pt>
                <c:pt idx="109">
                  <c:v>45643</c:v>
                </c:pt>
                <c:pt idx="110">
                  <c:v>45644</c:v>
                </c:pt>
                <c:pt idx="111">
                  <c:v>45645</c:v>
                </c:pt>
                <c:pt idx="112">
                  <c:v>45646</c:v>
                </c:pt>
                <c:pt idx="113">
                  <c:v>45649</c:v>
                </c:pt>
                <c:pt idx="114">
                  <c:v>45650</c:v>
                </c:pt>
                <c:pt idx="115">
                  <c:v>45652</c:v>
                </c:pt>
                <c:pt idx="116">
                  <c:v>45653</c:v>
                </c:pt>
                <c:pt idx="117">
                  <c:v>45656</c:v>
                </c:pt>
                <c:pt idx="118">
                  <c:v>45657</c:v>
                </c:pt>
                <c:pt idx="119">
                  <c:v>45659</c:v>
                </c:pt>
                <c:pt idx="120">
                  <c:v>45660</c:v>
                </c:pt>
                <c:pt idx="121">
                  <c:v>45663</c:v>
                </c:pt>
                <c:pt idx="122">
                  <c:v>45664</c:v>
                </c:pt>
                <c:pt idx="123">
                  <c:v>45665</c:v>
                </c:pt>
                <c:pt idx="124">
                  <c:v>45667</c:v>
                </c:pt>
                <c:pt idx="125">
                  <c:v>45670</c:v>
                </c:pt>
                <c:pt idx="126">
                  <c:v>45671</c:v>
                </c:pt>
                <c:pt idx="127">
                  <c:v>45672</c:v>
                </c:pt>
                <c:pt idx="128">
                  <c:v>45673</c:v>
                </c:pt>
                <c:pt idx="129">
                  <c:v>45674</c:v>
                </c:pt>
                <c:pt idx="130">
                  <c:v>45678</c:v>
                </c:pt>
                <c:pt idx="131">
                  <c:v>45679</c:v>
                </c:pt>
                <c:pt idx="132">
                  <c:v>45680</c:v>
                </c:pt>
                <c:pt idx="133">
                  <c:v>45681</c:v>
                </c:pt>
                <c:pt idx="134">
                  <c:v>45684</c:v>
                </c:pt>
                <c:pt idx="135">
                  <c:v>45685</c:v>
                </c:pt>
                <c:pt idx="136">
                  <c:v>45686</c:v>
                </c:pt>
                <c:pt idx="137">
                  <c:v>45687</c:v>
                </c:pt>
                <c:pt idx="138">
                  <c:v>45688</c:v>
                </c:pt>
                <c:pt idx="139">
                  <c:v>45691</c:v>
                </c:pt>
                <c:pt idx="140">
                  <c:v>45692</c:v>
                </c:pt>
                <c:pt idx="141">
                  <c:v>45693</c:v>
                </c:pt>
                <c:pt idx="142">
                  <c:v>45694</c:v>
                </c:pt>
                <c:pt idx="143">
                  <c:v>45695</c:v>
                </c:pt>
                <c:pt idx="144">
                  <c:v>45698</c:v>
                </c:pt>
                <c:pt idx="145">
                  <c:v>45699</c:v>
                </c:pt>
                <c:pt idx="146">
                  <c:v>45700</c:v>
                </c:pt>
                <c:pt idx="147">
                  <c:v>45701</c:v>
                </c:pt>
                <c:pt idx="148">
                  <c:v>45702</c:v>
                </c:pt>
                <c:pt idx="149">
                  <c:v>45706</c:v>
                </c:pt>
                <c:pt idx="150">
                  <c:v>45707</c:v>
                </c:pt>
                <c:pt idx="151">
                  <c:v>45708</c:v>
                </c:pt>
                <c:pt idx="152">
                  <c:v>45709</c:v>
                </c:pt>
                <c:pt idx="153">
                  <c:v>45712</c:v>
                </c:pt>
                <c:pt idx="154">
                  <c:v>45713</c:v>
                </c:pt>
                <c:pt idx="155">
                  <c:v>45714</c:v>
                </c:pt>
                <c:pt idx="156">
                  <c:v>45715</c:v>
                </c:pt>
                <c:pt idx="157">
                  <c:v>45716</c:v>
                </c:pt>
                <c:pt idx="158">
                  <c:v>45719</c:v>
                </c:pt>
                <c:pt idx="159">
                  <c:v>45720</c:v>
                </c:pt>
                <c:pt idx="160">
                  <c:v>45721</c:v>
                </c:pt>
                <c:pt idx="161">
                  <c:v>45722</c:v>
                </c:pt>
                <c:pt idx="162">
                  <c:v>45723</c:v>
                </c:pt>
                <c:pt idx="163">
                  <c:v>45726</c:v>
                </c:pt>
                <c:pt idx="164">
                  <c:v>45727</c:v>
                </c:pt>
                <c:pt idx="165">
                  <c:v>45728</c:v>
                </c:pt>
                <c:pt idx="166">
                  <c:v>45729</c:v>
                </c:pt>
                <c:pt idx="167">
                  <c:v>45730</c:v>
                </c:pt>
                <c:pt idx="168">
                  <c:v>45733</c:v>
                </c:pt>
                <c:pt idx="169">
                  <c:v>45734</c:v>
                </c:pt>
                <c:pt idx="170">
                  <c:v>45735</c:v>
                </c:pt>
                <c:pt idx="171">
                  <c:v>45736</c:v>
                </c:pt>
                <c:pt idx="172">
                  <c:v>45737</c:v>
                </c:pt>
                <c:pt idx="173">
                  <c:v>45740</c:v>
                </c:pt>
                <c:pt idx="174">
                  <c:v>45741</c:v>
                </c:pt>
                <c:pt idx="175">
                  <c:v>45742</c:v>
                </c:pt>
                <c:pt idx="176">
                  <c:v>45743</c:v>
                </c:pt>
                <c:pt idx="177">
                  <c:v>45744</c:v>
                </c:pt>
                <c:pt idx="178">
                  <c:v>45747</c:v>
                </c:pt>
                <c:pt idx="179">
                  <c:v>45748</c:v>
                </c:pt>
                <c:pt idx="180">
                  <c:v>45749</c:v>
                </c:pt>
                <c:pt idx="181">
                  <c:v>45750</c:v>
                </c:pt>
                <c:pt idx="182">
                  <c:v>45751</c:v>
                </c:pt>
                <c:pt idx="183">
                  <c:v>45754</c:v>
                </c:pt>
                <c:pt idx="184">
                  <c:v>45755</c:v>
                </c:pt>
                <c:pt idx="185">
                  <c:v>45756</c:v>
                </c:pt>
                <c:pt idx="186">
                  <c:v>45757</c:v>
                </c:pt>
                <c:pt idx="187">
                  <c:v>45758</c:v>
                </c:pt>
                <c:pt idx="188">
                  <c:v>45761</c:v>
                </c:pt>
                <c:pt idx="189">
                  <c:v>45762</c:v>
                </c:pt>
                <c:pt idx="190">
                  <c:v>45763</c:v>
                </c:pt>
                <c:pt idx="191">
                  <c:v>45764</c:v>
                </c:pt>
                <c:pt idx="192">
                  <c:v>45768</c:v>
                </c:pt>
                <c:pt idx="193">
                  <c:v>45769</c:v>
                </c:pt>
                <c:pt idx="194">
                  <c:v>45770</c:v>
                </c:pt>
                <c:pt idx="195">
                  <c:v>45771</c:v>
                </c:pt>
                <c:pt idx="196">
                  <c:v>45772</c:v>
                </c:pt>
                <c:pt idx="197">
                  <c:v>45775</c:v>
                </c:pt>
                <c:pt idx="198">
                  <c:v>45776</c:v>
                </c:pt>
                <c:pt idx="199">
                  <c:v>45777</c:v>
                </c:pt>
                <c:pt idx="200">
                  <c:v>45778</c:v>
                </c:pt>
                <c:pt idx="201">
                  <c:v>45779</c:v>
                </c:pt>
                <c:pt idx="202">
                  <c:v>45782</c:v>
                </c:pt>
                <c:pt idx="203">
                  <c:v>45783</c:v>
                </c:pt>
                <c:pt idx="204">
                  <c:v>45784</c:v>
                </c:pt>
                <c:pt idx="205">
                  <c:v>45785</c:v>
                </c:pt>
                <c:pt idx="206">
                  <c:v>45786</c:v>
                </c:pt>
                <c:pt idx="207">
                  <c:v>45789</c:v>
                </c:pt>
                <c:pt idx="208">
                  <c:v>45790</c:v>
                </c:pt>
                <c:pt idx="209">
                  <c:v>45791</c:v>
                </c:pt>
                <c:pt idx="210">
                  <c:v>45792</c:v>
                </c:pt>
                <c:pt idx="211">
                  <c:v>45793</c:v>
                </c:pt>
                <c:pt idx="212">
                  <c:v>45796</c:v>
                </c:pt>
                <c:pt idx="213">
                  <c:v>45797</c:v>
                </c:pt>
                <c:pt idx="214">
                  <c:v>45798</c:v>
                </c:pt>
                <c:pt idx="215">
                  <c:v>45799</c:v>
                </c:pt>
                <c:pt idx="216">
                  <c:v>45800</c:v>
                </c:pt>
                <c:pt idx="217">
                  <c:v>45804</c:v>
                </c:pt>
                <c:pt idx="218">
                  <c:v>45805</c:v>
                </c:pt>
                <c:pt idx="219">
                  <c:v>45806</c:v>
                </c:pt>
                <c:pt idx="220">
                  <c:v>45807</c:v>
                </c:pt>
                <c:pt idx="221">
                  <c:v>45810</c:v>
                </c:pt>
                <c:pt idx="222">
                  <c:v>45811</c:v>
                </c:pt>
                <c:pt idx="223">
                  <c:v>45812</c:v>
                </c:pt>
                <c:pt idx="224">
                  <c:v>45813</c:v>
                </c:pt>
                <c:pt idx="225">
                  <c:v>45814</c:v>
                </c:pt>
                <c:pt idx="226">
                  <c:v>45817</c:v>
                </c:pt>
                <c:pt idx="227">
                  <c:v>45818</c:v>
                </c:pt>
                <c:pt idx="228">
                  <c:v>45819</c:v>
                </c:pt>
                <c:pt idx="229">
                  <c:v>45820</c:v>
                </c:pt>
                <c:pt idx="230">
                  <c:v>45821</c:v>
                </c:pt>
                <c:pt idx="231">
                  <c:v>45824</c:v>
                </c:pt>
                <c:pt idx="232">
                  <c:v>45825</c:v>
                </c:pt>
                <c:pt idx="233">
                  <c:v>45826</c:v>
                </c:pt>
                <c:pt idx="234">
                  <c:v>45828</c:v>
                </c:pt>
                <c:pt idx="235">
                  <c:v>45831</c:v>
                </c:pt>
                <c:pt idx="236">
                  <c:v>45832</c:v>
                </c:pt>
                <c:pt idx="237">
                  <c:v>45833</c:v>
                </c:pt>
                <c:pt idx="238">
                  <c:v>45834</c:v>
                </c:pt>
                <c:pt idx="239">
                  <c:v>45835</c:v>
                </c:pt>
                <c:pt idx="240">
                  <c:v>45838</c:v>
                </c:pt>
                <c:pt idx="241">
                  <c:v>45839</c:v>
                </c:pt>
                <c:pt idx="242">
                  <c:v>45840</c:v>
                </c:pt>
                <c:pt idx="243">
                  <c:v>45841</c:v>
                </c:pt>
                <c:pt idx="244">
                  <c:v>45845</c:v>
                </c:pt>
                <c:pt idx="245">
                  <c:v>45846</c:v>
                </c:pt>
                <c:pt idx="246">
                  <c:v>45847</c:v>
                </c:pt>
                <c:pt idx="247">
                  <c:v>45848</c:v>
                </c:pt>
                <c:pt idx="248">
                  <c:v>45849</c:v>
                </c:pt>
                <c:pt idx="249">
                  <c:v>45852</c:v>
                </c:pt>
                <c:pt idx="250">
                  <c:v>45853</c:v>
                </c:pt>
                <c:pt idx="251">
                  <c:v>45854</c:v>
                </c:pt>
                <c:pt idx="252">
                  <c:v>45855</c:v>
                </c:pt>
                <c:pt idx="253">
                  <c:v>45856</c:v>
                </c:pt>
                <c:pt idx="254">
                  <c:v>45859</c:v>
                </c:pt>
                <c:pt idx="255">
                  <c:v>45860</c:v>
                </c:pt>
              </c:numCache>
            </c:numRef>
          </c:cat>
          <c:val>
            <c:numRef>
              <c:f>Graph!$B$62:$B$317</c:f>
              <c:numCache>
                <c:formatCode>General</c:formatCode>
                <c:ptCount val="256"/>
                <c:pt idx="0">
                  <c:v>-0.42020430323234881</c:v>
                </c:pt>
                <c:pt idx="1">
                  <c:v>-0.42025489434324131</c:v>
                </c:pt>
                <c:pt idx="2">
                  <c:v>-0.37611986198923381</c:v>
                </c:pt>
                <c:pt idx="3">
                  <c:v>-0.36174790656749262</c:v>
                </c:pt>
                <c:pt idx="4">
                  <c:v>-0.36385396555480393</c:v>
                </c:pt>
                <c:pt idx="5">
                  <c:v>-0.32164057942904828</c:v>
                </c:pt>
                <c:pt idx="6">
                  <c:v>-0.21891614474767709</c:v>
                </c:pt>
                <c:pt idx="7">
                  <c:v>-0.23738190022340541</c:v>
                </c:pt>
                <c:pt idx="8">
                  <c:v>-0.2270711054292692</c:v>
                </c:pt>
                <c:pt idx="9">
                  <c:v>-0.2189496001597189</c:v>
                </c:pt>
                <c:pt idx="10">
                  <c:v>-0.1967564221911437</c:v>
                </c:pt>
                <c:pt idx="11">
                  <c:v>-0.22082147126273791</c:v>
                </c:pt>
                <c:pt idx="12">
                  <c:v>-0.28627984087223513</c:v>
                </c:pt>
                <c:pt idx="13">
                  <c:v>-0.22464762802039101</c:v>
                </c:pt>
                <c:pt idx="14">
                  <c:v>-0.22244201878261399</c:v>
                </c:pt>
                <c:pt idx="15">
                  <c:v>-0.28776656674394407</c:v>
                </c:pt>
                <c:pt idx="16">
                  <c:v>-0.34035765848791949</c:v>
                </c:pt>
                <c:pt idx="17">
                  <c:v>-0.27012006087040907</c:v>
                </c:pt>
                <c:pt idx="18">
                  <c:v>-0.26027682585919792</c:v>
                </c:pt>
                <c:pt idx="19">
                  <c:v>-0.24700808304917499</c:v>
                </c:pt>
                <c:pt idx="20">
                  <c:v>-0.14224450020457599</c:v>
                </c:pt>
                <c:pt idx="21">
                  <c:v>-0.14403232478466091</c:v>
                </c:pt>
                <c:pt idx="22">
                  <c:v>-0.1540085654583796</c:v>
                </c:pt>
                <c:pt idx="23">
                  <c:v>-0.13094717874803791</c:v>
                </c:pt>
                <c:pt idx="24">
                  <c:v>-0.1066658934766616</c:v>
                </c:pt>
                <c:pt idx="25">
                  <c:v>-3.0278211943085661E-2</c:v>
                </c:pt>
                <c:pt idx="26">
                  <c:v>-9.0372892392110681E-3</c:v>
                </c:pt>
                <c:pt idx="27">
                  <c:v>-1.261375438504036E-2</c:v>
                </c:pt>
                <c:pt idx="28">
                  <c:v>5.6955550977294551E-2</c:v>
                </c:pt>
                <c:pt idx="29">
                  <c:v>8.0016937687636208E-2</c:v>
                </c:pt>
                <c:pt idx="30">
                  <c:v>5.6855184741169303E-2</c:v>
                </c:pt>
                <c:pt idx="31">
                  <c:v>4.2567275842362327E-2</c:v>
                </c:pt>
                <c:pt idx="32">
                  <c:v>1.457570377698973E-2</c:v>
                </c:pt>
                <c:pt idx="33">
                  <c:v>5.0387682403536853E-2</c:v>
                </c:pt>
                <c:pt idx="34">
                  <c:v>6.475963782527798E-2</c:v>
                </c:pt>
                <c:pt idx="35">
                  <c:v>7.3065555853887701E-2</c:v>
                </c:pt>
                <c:pt idx="36">
                  <c:v>3.5648533434996008E-2</c:v>
                </c:pt>
                <c:pt idx="37">
                  <c:v>6.0063640354539309E-2</c:v>
                </c:pt>
                <c:pt idx="38">
                  <c:v>0.11674853215250169</c:v>
                </c:pt>
                <c:pt idx="39">
                  <c:v>0.1635575495128708</c:v>
                </c:pt>
                <c:pt idx="40">
                  <c:v>0.21397567144545129</c:v>
                </c:pt>
                <c:pt idx="41">
                  <c:v>0.22343457721101209</c:v>
                </c:pt>
                <c:pt idx="42">
                  <c:v>0.23033618391952779</c:v>
                </c:pt>
                <c:pt idx="43">
                  <c:v>0.32547439992401672</c:v>
                </c:pt>
                <c:pt idx="44">
                  <c:v>0.24297008988641691</c:v>
                </c:pt>
                <c:pt idx="45">
                  <c:v>0.29445796901867388</c:v>
                </c:pt>
                <c:pt idx="46">
                  <c:v>0.32097913492552849</c:v>
                </c:pt>
                <c:pt idx="47">
                  <c:v>0.38110667022115319</c:v>
                </c:pt>
                <c:pt idx="48">
                  <c:v>0.2492034043397571</c:v>
                </c:pt>
                <c:pt idx="49">
                  <c:v>0.176207775192951</c:v>
                </c:pt>
                <c:pt idx="50">
                  <c:v>0.11004765791623659</c:v>
                </c:pt>
                <c:pt idx="51">
                  <c:v>0.20933026508560501</c:v>
                </c:pt>
                <c:pt idx="52">
                  <c:v>0.19484162371454761</c:v>
                </c:pt>
                <c:pt idx="53">
                  <c:v>-2.0084103098265822E-2</c:v>
                </c:pt>
                <c:pt idx="54">
                  <c:v>-6.6725027412766522E-2</c:v>
                </c:pt>
                <c:pt idx="55">
                  <c:v>3.3342557961093762E-2</c:v>
                </c:pt>
                <c:pt idx="56">
                  <c:v>4.0762315563426813E-2</c:v>
                </c:pt>
                <c:pt idx="57">
                  <c:v>-4.5257045275318144E-3</c:v>
                </c:pt>
                <c:pt idx="58">
                  <c:v>0.13895802983426811</c:v>
                </c:pt>
                <c:pt idx="59">
                  <c:v>1.2587146724654351E-2</c:v>
                </c:pt>
                <c:pt idx="60">
                  <c:v>-0.1547274488244475</c:v>
                </c:pt>
                <c:pt idx="61">
                  <c:v>-0.42249395899306003</c:v>
                </c:pt>
                <c:pt idx="62">
                  <c:v>-0.33275430411218648</c:v>
                </c:pt>
                <c:pt idx="63">
                  <c:v>-0.40048519378354419</c:v>
                </c:pt>
                <c:pt idx="64">
                  <c:v>-0.20026597651288949</c:v>
                </c:pt>
                <c:pt idx="65">
                  <c:v>-0.15873801834116</c:v>
                </c:pt>
                <c:pt idx="66">
                  <c:v>-0.15835368909550959</c:v>
                </c:pt>
                <c:pt idx="67">
                  <c:v>-7.88430150225994E-3</c:v>
                </c:pt>
                <c:pt idx="68">
                  <c:v>2.6841600211419559E-2</c:v>
                </c:pt>
                <c:pt idx="69">
                  <c:v>0.17391893541789941</c:v>
                </c:pt>
                <c:pt idx="70">
                  <c:v>0.19235123548158589</c:v>
                </c:pt>
                <c:pt idx="71">
                  <c:v>0.28259272154308562</c:v>
                </c:pt>
                <c:pt idx="72">
                  <c:v>0.26399314441919031</c:v>
                </c:pt>
                <c:pt idx="73">
                  <c:v>0.30364923148790068</c:v>
                </c:pt>
                <c:pt idx="74">
                  <c:v>0.2197414261158665</c:v>
                </c:pt>
                <c:pt idx="75">
                  <c:v>0.32664370737415888</c:v>
                </c:pt>
                <c:pt idx="76">
                  <c:v>0.29694754126597611</c:v>
                </c:pt>
                <c:pt idx="77">
                  <c:v>0.3119208781188092</c:v>
                </c:pt>
                <c:pt idx="78">
                  <c:v>0.25573781750147301</c:v>
                </c:pt>
                <c:pt idx="79">
                  <c:v>0.25536980796901382</c:v>
                </c:pt>
                <c:pt idx="80">
                  <c:v>0.34968877437130952</c:v>
                </c:pt>
                <c:pt idx="81">
                  <c:v>0.15003829910536459</c:v>
                </c:pt>
                <c:pt idx="82">
                  <c:v>0.13523142332708071</c:v>
                </c:pt>
                <c:pt idx="83">
                  <c:v>0.1073908086087257</c:v>
                </c:pt>
                <c:pt idx="84">
                  <c:v>-5.135104160109194E-2</c:v>
                </c:pt>
                <c:pt idx="85">
                  <c:v>5.3312175007381751E-2</c:v>
                </c:pt>
                <c:pt idx="86">
                  <c:v>9.4205296335977476E-2</c:v>
                </c:pt>
                <c:pt idx="87">
                  <c:v>0.19215050300933539</c:v>
                </c:pt>
                <c:pt idx="88">
                  <c:v>0.26171980837167019</c:v>
                </c:pt>
                <c:pt idx="89">
                  <c:v>0.31228888765126839</c:v>
                </c:pt>
                <c:pt idx="90">
                  <c:v>0.32410354401596442</c:v>
                </c:pt>
                <c:pt idx="91">
                  <c:v>0.32659393224892608</c:v>
                </c:pt>
                <c:pt idx="92">
                  <c:v>0.29932042756396182</c:v>
                </c:pt>
                <c:pt idx="93">
                  <c:v>0.45871425031576379</c:v>
                </c:pt>
                <c:pt idx="94">
                  <c:v>0.44018076803029249</c:v>
                </c:pt>
                <c:pt idx="95">
                  <c:v>0.4669524415346305</c:v>
                </c:pt>
                <c:pt idx="96">
                  <c:v>0.49095057978214118</c:v>
                </c:pt>
                <c:pt idx="97">
                  <c:v>0.47311884516388719</c:v>
                </c:pt>
                <c:pt idx="98">
                  <c:v>0.51173944643062241</c:v>
                </c:pt>
                <c:pt idx="99">
                  <c:v>0.4997069218948253</c:v>
                </c:pt>
                <c:pt idx="100">
                  <c:v>0.54033239992708704</c:v>
                </c:pt>
                <c:pt idx="101">
                  <c:v>0.45054215393532121</c:v>
                </c:pt>
                <c:pt idx="102">
                  <c:v>0.45186241873248112</c:v>
                </c:pt>
                <c:pt idx="103">
                  <c:v>0.43581932467997142</c:v>
                </c:pt>
                <c:pt idx="104">
                  <c:v>0.52126444703460717</c:v>
                </c:pt>
                <c:pt idx="105">
                  <c:v>0.42913477015689738</c:v>
                </c:pt>
                <c:pt idx="106">
                  <c:v>0.52136481327073247</c:v>
                </c:pt>
                <c:pt idx="107">
                  <c:v>0.58973135577088343</c:v>
                </c:pt>
                <c:pt idx="108">
                  <c:v>0.56969401191485236</c:v>
                </c:pt>
                <c:pt idx="109">
                  <c:v>0.6281504085797085</c:v>
                </c:pt>
                <c:pt idx="110">
                  <c:v>0.70305136424157544</c:v>
                </c:pt>
                <c:pt idx="111">
                  <c:v>0.62853473782535896</c:v>
                </c:pt>
                <c:pt idx="112">
                  <c:v>0.67400717067537697</c:v>
                </c:pt>
                <c:pt idx="113">
                  <c:v>0.67233603204460846</c:v>
                </c:pt>
                <c:pt idx="114">
                  <c:v>0.71110595868704218</c:v>
                </c:pt>
                <c:pt idx="115">
                  <c:v>0.69324158464240593</c:v>
                </c:pt>
                <c:pt idx="116">
                  <c:v>0.6885961782825597</c:v>
                </c:pt>
                <c:pt idx="117">
                  <c:v>0.59872188576785967</c:v>
                </c:pt>
                <c:pt idx="118">
                  <c:v>0.6195107524163409</c:v>
                </c:pt>
                <c:pt idx="119">
                  <c:v>0.61660339551134657</c:v>
                </c:pt>
                <c:pt idx="120">
                  <c:v>0.64233876722804983</c:v>
                </c:pt>
                <c:pt idx="121">
                  <c:v>0.65804730716014193</c:v>
                </c:pt>
                <c:pt idx="122">
                  <c:v>0.62587788851784809</c:v>
                </c:pt>
                <c:pt idx="123">
                  <c:v>0.44502772284804892</c:v>
                </c:pt>
                <c:pt idx="124">
                  <c:v>0.48404815708796611</c:v>
                </c:pt>
                <c:pt idx="125">
                  <c:v>0.45712634222226989</c:v>
                </c:pt>
                <c:pt idx="126">
                  <c:v>0.57422273232538223</c:v>
                </c:pt>
                <c:pt idx="127">
                  <c:v>0.81867734818616966</c:v>
                </c:pt>
                <c:pt idx="128">
                  <c:v>0.8923078141761096</c:v>
                </c:pt>
                <c:pt idx="129">
                  <c:v>0.92980806713227582</c:v>
                </c:pt>
                <c:pt idx="130">
                  <c:v>0.93951748049532002</c:v>
                </c:pt>
                <c:pt idx="131">
                  <c:v>0.91050674234116336</c:v>
                </c:pt>
                <c:pt idx="132">
                  <c:v>0.91282903752825673</c:v>
                </c:pt>
                <c:pt idx="133">
                  <c:v>0.85231717298698162</c:v>
                </c:pt>
                <c:pt idx="134">
                  <c:v>0.72104955993437869</c:v>
                </c:pt>
                <c:pt idx="135">
                  <c:v>0.75948574844205452</c:v>
                </c:pt>
                <c:pt idx="136">
                  <c:v>0.79852331838082224</c:v>
                </c:pt>
                <c:pt idx="137">
                  <c:v>0.7987403705662639</c:v>
                </c:pt>
                <c:pt idx="138">
                  <c:v>0.85154851449568081</c:v>
                </c:pt>
                <c:pt idx="139">
                  <c:v>0.88602390861187696</c:v>
                </c:pt>
                <c:pt idx="140">
                  <c:v>0.91615499507660259</c:v>
                </c:pt>
                <c:pt idx="141">
                  <c:v>0.97340781289361533</c:v>
                </c:pt>
                <c:pt idx="142">
                  <c:v>0.93515603714499895</c:v>
                </c:pt>
                <c:pt idx="143">
                  <c:v>0.99137255317437678</c:v>
                </c:pt>
                <c:pt idx="144">
                  <c:v>1.016055303390254</c:v>
                </c:pt>
                <c:pt idx="145">
                  <c:v>1.020617479212826</c:v>
                </c:pt>
                <c:pt idx="146">
                  <c:v>1.081798451994936</c:v>
                </c:pt>
                <c:pt idx="147">
                  <c:v>1.0627802742276891</c:v>
                </c:pt>
                <c:pt idx="148">
                  <c:v>1.088114996985551</c:v>
                </c:pt>
                <c:pt idx="149">
                  <c:v>1.025581119979899</c:v>
                </c:pt>
                <c:pt idx="150">
                  <c:v>0.99560099086219045</c:v>
                </c:pt>
                <c:pt idx="151">
                  <c:v>1.077954343552773</c:v>
                </c:pt>
                <c:pt idx="152">
                  <c:v>1.022907134973537</c:v>
                </c:pt>
                <c:pt idx="153">
                  <c:v>1.022639491677203</c:v>
                </c:pt>
                <c:pt idx="154">
                  <c:v>1.061059360471688</c:v>
                </c:pt>
                <c:pt idx="155">
                  <c:v>1.021837377773861</c:v>
                </c:pt>
                <c:pt idx="156">
                  <c:v>0.72362317870461501</c:v>
                </c:pt>
                <c:pt idx="157">
                  <c:v>0.71513366390260535</c:v>
                </c:pt>
                <c:pt idx="158">
                  <c:v>0.82170220702613983</c:v>
                </c:pt>
                <c:pt idx="159">
                  <c:v>0.89392836169598566</c:v>
                </c:pt>
                <c:pt idx="160">
                  <c:v>1.0041737362014751</c:v>
                </c:pt>
                <c:pt idx="161">
                  <c:v>1.000079120161828</c:v>
                </c:pt>
                <c:pt idx="162">
                  <c:v>0.88853061655802978</c:v>
                </c:pt>
                <c:pt idx="163">
                  <c:v>0.78174502124905365</c:v>
                </c:pt>
                <c:pt idx="164">
                  <c:v>0.73944840458602346</c:v>
                </c:pt>
                <c:pt idx="165">
                  <c:v>0.71758978073786572</c:v>
                </c:pt>
                <c:pt idx="166">
                  <c:v>0.84112103375222824</c:v>
                </c:pt>
                <c:pt idx="167">
                  <c:v>0.89611765122057152</c:v>
                </c:pt>
                <c:pt idx="168">
                  <c:v>0.78523743987194883</c:v>
                </c:pt>
                <c:pt idx="169">
                  <c:v>0.80064569708132471</c:v>
                </c:pt>
                <c:pt idx="170">
                  <c:v>0.64822120784778137</c:v>
                </c:pt>
                <c:pt idx="171">
                  <c:v>0.66356255423307375</c:v>
                </c:pt>
                <c:pt idx="172">
                  <c:v>0.67474237375463597</c:v>
                </c:pt>
                <c:pt idx="173">
                  <c:v>0.85355420724686693</c:v>
                </c:pt>
                <c:pt idx="174">
                  <c:v>0.83254747242728455</c:v>
                </c:pt>
                <c:pt idx="175">
                  <c:v>0.93167993823529482</c:v>
                </c:pt>
                <c:pt idx="176">
                  <c:v>1.019548537998809</c:v>
                </c:pt>
                <c:pt idx="177">
                  <c:v>1.0815977195226849</c:v>
                </c:pt>
                <c:pt idx="178">
                  <c:v>1.135642081726328</c:v>
                </c:pt>
                <c:pt idx="179">
                  <c:v>1.106447746798771</c:v>
                </c:pt>
                <c:pt idx="180">
                  <c:v>0.95778250349879779</c:v>
                </c:pt>
                <c:pt idx="181">
                  <c:v>1.050397691843943</c:v>
                </c:pt>
                <c:pt idx="182">
                  <c:v>1.0029538376404401</c:v>
                </c:pt>
                <c:pt idx="183">
                  <c:v>1.05619608594074</c:v>
                </c:pt>
                <c:pt idx="184">
                  <c:v>1.004992169818008</c:v>
                </c:pt>
                <c:pt idx="185">
                  <c:v>0.92818670362674016</c:v>
                </c:pt>
                <c:pt idx="186">
                  <c:v>1.0005638156436041</c:v>
                </c:pt>
                <c:pt idx="187">
                  <c:v>1.0400028505268719</c:v>
                </c:pt>
                <c:pt idx="188">
                  <c:v>1.0769180417651381</c:v>
                </c:pt>
                <c:pt idx="189">
                  <c:v>0.98069456483344086</c:v>
                </c:pt>
                <c:pt idx="190">
                  <c:v>1.0482916328566321</c:v>
                </c:pt>
                <c:pt idx="191">
                  <c:v>1.0517342763542941</c:v>
                </c:pt>
                <c:pt idx="192">
                  <c:v>1.024110713821381</c:v>
                </c:pt>
                <c:pt idx="193">
                  <c:v>1.129558908634346</c:v>
                </c:pt>
                <c:pt idx="194">
                  <c:v>1.1288237055550869</c:v>
                </c:pt>
                <c:pt idx="195">
                  <c:v>1.15380755447934</c:v>
                </c:pt>
                <c:pt idx="196">
                  <c:v>1.1781557505747999</c:v>
                </c:pt>
                <c:pt idx="197">
                  <c:v>1.1336535246739929</c:v>
                </c:pt>
                <c:pt idx="198">
                  <c:v>0.95920313453208295</c:v>
                </c:pt>
                <c:pt idx="199">
                  <c:v>0.90926970808127805</c:v>
                </c:pt>
                <c:pt idx="200">
                  <c:v>0.86247782641975967</c:v>
                </c:pt>
                <c:pt idx="201">
                  <c:v>0.86383154662896133</c:v>
                </c:pt>
                <c:pt idx="202">
                  <c:v>0.70592526573452796</c:v>
                </c:pt>
                <c:pt idx="203">
                  <c:v>0.86122447244668332</c:v>
                </c:pt>
                <c:pt idx="204">
                  <c:v>0.68612292574844869</c:v>
                </c:pt>
                <c:pt idx="205">
                  <c:v>0.56651901171352403</c:v>
                </c:pt>
                <c:pt idx="206">
                  <c:v>0.67427399798605148</c:v>
                </c:pt>
                <c:pt idx="207">
                  <c:v>0.5002919836127262</c:v>
                </c:pt>
                <c:pt idx="208">
                  <c:v>0.5532339491903101</c:v>
                </c:pt>
                <c:pt idx="209">
                  <c:v>0.29313770422151397</c:v>
                </c:pt>
                <c:pt idx="210">
                  <c:v>0.22213063212704329</c:v>
                </c:pt>
                <c:pt idx="211">
                  <c:v>0.26763570440344359</c:v>
                </c:pt>
                <c:pt idx="212">
                  <c:v>0.13765490073595879</c:v>
                </c:pt>
                <c:pt idx="213">
                  <c:v>0.33387986820309212</c:v>
                </c:pt>
                <c:pt idx="214">
                  <c:v>0.39434195761913438</c:v>
                </c:pt>
                <c:pt idx="215">
                  <c:v>0.29330498128172278</c:v>
                </c:pt>
                <c:pt idx="216">
                  <c:v>0.39462592062865948</c:v>
                </c:pt>
                <c:pt idx="217">
                  <c:v>0.3739039648042618</c:v>
                </c:pt>
                <c:pt idx="218">
                  <c:v>0.38170805165224531</c:v>
                </c:pt>
                <c:pt idx="219">
                  <c:v>0.54883823444228763</c:v>
                </c:pt>
                <c:pt idx="220">
                  <c:v>0.56401230376737133</c:v>
                </c:pt>
                <c:pt idx="221">
                  <c:v>0.45630790860573628</c:v>
                </c:pt>
                <c:pt idx="222">
                  <c:v>0.42473987139453451</c:v>
                </c:pt>
                <c:pt idx="223">
                  <c:v>0.23695382761851841</c:v>
                </c:pt>
                <c:pt idx="224">
                  <c:v>0.28860898381098421</c:v>
                </c:pt>
                <c:pt idx="225">
                  <c:v>0.32407008860392272</c:v>
                </c:pt>
                <c:pt idx="226">
                  <c:v>0.38740689549857688</c:v>
                </c:pt>
                <c:pt idx="227">
                  <c:v>-7.1237428110105333E-2</c:v>
                </c:pt>
                <c:pt idx="228">
                  <c:v>-0.61007927029682563</c:v>
                </c:pt>
                <c:pt idx="229">
                  <c:v>-0.62984897085652258</c:v>
                </c:pt>
                <c:pt idx="230">
                  <c:v>-0.76267103659057767</c:v>
                </c:pt>
                <c:pt idx="231">
                  <c:v>2.9665726579139198E-2</c:v>
                </c:pt>
                <c:pt idx="232">
                  <c:v>-0.28592896703862641</c:v>
                </c:pt>
                <c:pt idx="233">
                  <c:v>-0.12665264622180031</c:v>
                </c:pt>
                <c:pt idx="234">
                  <c:v>-5.5444841655079062E-2</c:v>
                </c:pt>
                <c:pt idx="235">
                  <c:v>-7.1053831336705467E-2</c:v>
                </c:pt>
                <c:pt idx="236">
                  <c:v>-0.27314410372471959</c:v>
                </c:pt>
                <c:pt idx="237">
                  <c:v>-0.26144613330934008</c:v>
                </c:pt>
                <c:pt idx="238">
                  <c:v>-0.46950289284001989</c:v>
                </c:pt>
                <c:pt idx="239">
                  <c:v>-0.25299088990503182</c:v>
                </c:pt>
                <c:pt idx="240">
                  <c:v>-0.1057634133371939</c:v>
                </c:pt>
                <c:pt idx="241">
                  <c:v>7.6240556055215958E-2</c:v>
                </c:pt>
                <c:pt idx="242">
                  <c:v>0.14382130436521551</c:v>
                </c:pt>
                <c:pt idx="243">
                  <c:v>0.14973720039698879</c:v>
                </c:pt>
                <c:pt idx="244">
                  <c:v>0.2033474582297482</c:v>
                </c:pt>
                <c:pt idx="245">
                  <c:v>0.21710089652154671</c:v>
                </c:pt>
                <c:pt idx="246">
                  <c:v>0.27572457024661168</c:v>
                </c:pt>
                <c:pt idx="247">
                  <c:v>0.41364328241024689</c:v>
                </c:pt>
                <c:pt idx="248">
                  <c:v>0.35299759622080468</c:v>
                </c:pt>
                <c:pt idx="249">
                  <c:v>0.28035365689326691</c:v>
                </c:pt>
                <c:pt idx="250">
                  <c:v>0.32107868517599419</c:v>
                </c:pt>
                <c:pt idx="251">
                  <c:v>0.37565833397230503</c:v>
                </c:pt>
                <c:pt idx="252">
                  <c:v>0.36892400432399802</c:v>
                </c:pt>
                <c:pt idx="253">
                  <c:v>0.67688107216832949</c:v>
                </c:pt>
                <c:pt idx="254">
                  <c:v>0.747670276091699</c:v>
                </c:pt>
                <c:pt idx="255">
                  <c:v>0.75774769898720251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AA-4FF8-861B-EC19DD3F36F0}"/>
            </c:ext>
          </c:extLst>
        </c:ser>
        <c:ser>
          <c:idx val="1"/>
          <c:order val="2"/>
          <c:tx>
            <c:strRef>
              <c:f>Graph!$O$1</c:f>
              <c:strCache>
                <c:ptCount val="1"/>
                <c:pt idx="0">
                  <c:v>training 60th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Graph!$A$62:$A$317</c:f>
              <c:numCache>
                <c:formatCode>m/d/yyyy</c:formatCode>
                <c:ptCount val="256"/>
                <c:pt idx="0">
                  <c:v>45488</c:v>
                </c:pt>
                <c:pt idx="1">
                  <c:v>45489</c:v>
                </c:pt>
                <c:pt idx="2">
                  <c:v>45490</c:v>
                </c:pt>
                <c:pt idx="3">
                  <c:v>45491</c:v>
                </c:pt>
                <c:pt idx="4">
                  <c:v>45492</c:v>
                </c:pt>
                <c:pt idx="5">
                  <c:v>45495</c:v>
                </c:pt>
                <c:pt idx="6">
                  <c:v>45496</c:v>
                </c:pt>
                <c:pt idx="7">
                  <c:v>45497</c:v>
                </c:pt>
                <c:pt idx="8">
                  <c:v>45498</c:v>
                </c:pt>
                <c:pt idx="9">
                  <c:v>45499</c:v>
                </c:pt>
                <c:pt idx="10">
                  <c:v>45502</c:v>
                </c:pt>
                <c:pt idx="11">
                  <c:v>45503</c:v>
                </c:pt>
                <c:pt idx="12">
                  <c:v>45504</c:v>
                </c:pt>
                <c:pt idx="13">
                  <c:v>45505</c:v>
                </c:pt>
                <c:pt idx="14">
                  <c:v>45506</c:v>
                </c:pt>
                <c:pt idx="15">
                  <c:v>45509</c:v>
                </c:pt>
                <c:pt idx="16">
                  <c:v>45510</c:v>
                </c:pt>
                <c:pt idx="17">
                  <c:v>45511</c:v>
                </c:pt>
                <c:pt idx="18">
                  <c:v>45512</c:v>
                </c:pt>
                <c:pt idx="19">
                  <c:v>45513</c:v>
                </c:pt>
                <c:pt idx="20">
                  <c:v>45516</c:v>
                </c:pt>
                <c:pt idx="21">
                  <c:v>45517</c:v>
                </c:pt>
                <c:pt idx="22">
                  <c:v>45518</c:v>
                </c:pt>
                <c:pt idx="23">
                  <c:v>45519</c:v>
                </c:pt>
                <c:pt idx="24">
                  <c:v>45520</c:v>
                </c:pt>
                <c:pt idx="25">
                  <c:v>45523</c:v>
                </c:pt>
                <c:pt idx="26">
                  <c:v>45524</c:v>
                </c:pt>
                <c:pt idx="27">
                  <c:v>45525</c:v>
                </c:pt>
                <c:pt idx="28">
                  <c:v>45526</c:v>
                </c:pt>
                <c:pt idx="29">
                  <c:v>45527</c:v>
                </c:pt>
                <c:pt idx="30">
                  <c:v>45530</c:v>
                </c:pt>
                <c:pt idx="31">
                  <c:v>45531</c:v>
                </c:pt>
                <c:pt idx="32">
                  <c:v>45532</c:v>
                </c:pt>
                <c:pt idx="33">
                  <c:v>45533</c:v>
                </c:pt>
                <c:pt idx="34">
                  <c:v>45534</c:v>
                </c:pt>
                <c:pt idx="35">
                  <c:v>45538</c:v>
                </c:pt>
                <c:pt idx="36">
                  <c:v>45539</c:v>
                </c:pt>
                <c:pt idx="37">
                  <c:v>45540</c:v>
                </c:pt>
                <c:pt idx="38">
                  <c:v>45541</c:v>
                </c:pt>
                <c:pt idx="39">
                  <c:v>45544</c:v>
                </c:pt>
                <c:pt idx="40">
                  <c:v>45545</c:v>
                </c:pt>
                <c:pt idx="41">
                  <c:v>45546</c:v>
                </c:pt>
                <c:pt idx="42">
                  <c:v>45547</c:v>
                </c:pt>
                <c:pt idx="43">
                  <c:v>45548</c:v>
                </c:pt>
                <c:pt idx="44">
                  <c:v>45551</c:v>
                </c:pt>
                <c:pt idx="45">
                  <c:v>45552</c:v>
                </c:pt>
                <c:pt idx="46">
                  <c:v>45553</c:v>
                </c:pt>
                <c:pt idx="47">
                  <c:v>45554</c:v>
                </c:pt>
                <c:pt idx="48">
                  <c:v>45555</c:v>
                </c:pt>
                <c:pt idx="49">
                  <c:v>45558</c:v>
                </c:pt>
                <c:pt idx="50">
                  <c:v>45559</c:v>
                </c:pt>
                <c:pt idx="51">
                  <c:v>45560</c:v>
                </c:pt>
                <c:pt idx="52">
                  <c:v>45561</c:v>
                </c:pt>
                <c:pt idx="53">
                  <c:v>45562</c:v>
                </c:pt>
                <c:pt idx="54">
                  <c:v>45565</c:v>
                </c:pt>
                <c:pt idx="55">
                  <c:v>45566</c:v>
                </c:pt>
                <c:pt idx="56">
                  <c:v>45567</c:v>
                </c:pt>
                <c:pt idx="57">
                  <c:v>45568</c:v>
                </c:pt>
                <c:pt idx="58">
                  <c:v>45569</c:v>
                </c:pt>
                <c:pt idx="59">
                  <c:v>45572</c:v>
                </c:pt>
                <c:pt idx="60">
                  <c:v>45573</c:v>
                </c:pt>
                <c:pt idx="61">
                  <c:v>45574</c:v>
                </c:pt>
                <c:pt idx="62">
                  <c:v>45575</c:v>
                </c:pt>
                <c:pt idx="63">
                  <c:v>45576</c:v>
                </c:pt>
                <c:pt idx="64">
                  <c:v>45579</c:v>
                </c:pt>
                <c:pt idx="65">
                  <c:v>45580</c:v>
                </c:pt>
                <c:pt idx="66">
                  <c:v>45581</c:v>
                </c:pt>
                <c:pt idx="67">
                  <c:v>45582</c:v>
                </c:pt>
                <c:pt idx="68">
                  <c:v>45583</c:v>
                </c:pt>
                <c:pt idx="69">
                  <c:v>45586</c:v>
                </c:pt>
                <c:pt idx="70">
                  <c:v>45587</c:v>
                </c:pt>
                <c:pt idx="71">
                  <c:v>45588</c:v>
                </c:pt>
                <c:pt idx="72">
                  <c:v>45589</c:v>
                </c:pt>
                <c:pt idx="73">
                  <c:v>45590</c:v>
                </c:pt>
                <c:pt idx="74">
                  <c:v>45593</c:v>
                </c:pt>
                <c:pt idx="75">
                  <c:v>45594</c:v>
                </c:pt>
                <c:pt idx="76">
                  <c:v>45595</c:v>
                </c:pt>
                <c:pt idx="77">
                  <c:v>45596</c:v>
                </c:pt>
                <c:pt idx="78">
                  <c:v>45597</c:v>
                </c:pt>
                <c:pt idx="79">
                  <c:v>45600</c:v>
                </c:pt>
                <c:pt idx="80">
                  <c:v>45601</c:v>
                </c:pt>
                <c:pt idx="81">
                  <c:v>45602</c:v>
                </c:pt>
                <c:pt idx="82">
                  <c:v>45603</c:v>
                </c:pt>
                <c:pt idx="83">
                  <c:v>45604</c:v>
                </c:pt>
                <c:pt idx="84">
                  <c:v>45607</c:v>
                </c:pt>
                <c:pt idx="85">
                  <c:v>45608</c:v>
                </c:pt>
                <c:pt idx="86">
                  <c:v>45609</c:v>
                </c:pt>
                <c:pt idx="87">
                  <c:v>45610</c:v>
                </c:pt>
                <c:pt idx="88">
                  <c:v>45611</c:v>
                </c:pt>
                <c:pt idx="89">
                  <c:v>45614</c:v>
                </c:pt>
                <c:pt idx="90">
                  <c:v>45615</c:v>
                </c:pt>
                <c:pt idx="91">
                  <c:v>45616</c:v>
                </c:pt>
                <c:pt idx="92">
                  <c:v>45617</c:v>
                </c:pt>
                <c:pt idx="93">
                  <c:v>45618</c:v>
                </c:pt>
                <c:pt idx="94">
                  <c:v>45621</c:v>
                </c:pt>
                <c:pt idx="95">
                  <c:v>45622</c:v>
                </c:pt>
                <c:pt idx="96">
                  <c:v>45623</c:v>
                </c:pt>
                <c:pt idx="97">
                  <c:v>45625</c:v>
                </c:pt>
                <c:pt idx="98">
                  <c:v>45628</c:v>
                </c:pt>
                <c:pt idx="99">
                  <c:v>45629</c:v>
                </c:pt>
                <c:pt idx="100">
                  <c:v>45630</c:v>
                </c:pt>
                <c:pt idx="101">
                  <c:v>45631</c:v>
                </c:pt>
                <c:pt idx="102">
                  <c:v>45632</c:v>
                </c:pt>
                <c:pt idx="103">
                  <c:v>45635</c:v>
                </c:pt>
                <c:pt idx="104">
                  <c:v>45636</c:v>
                </c:pt>
                <c:pt idx="105">
                  <c:v>45637</c:v>
                </c:pt>
                <c:pt idx="106">
                  <c:v>45638</c:v>
                </c:pt>
                <c:pt idx="107">
                  <c:v>45639</c:v>
                </c:pt>
                <c:pt idx="108">
                  <c:v>45642</c:v>
                </c:pt>
                <c:pt idx="109">
                  <c:v>45643</c:v>
                </c:pt>
                <c:pt idx="110">
                  <c:v>45644</c:v>
                </c:pt>
                <c:pt idx="111">
                  <c:v>45645</c:v>
                </c:pt>
                <c:pt idx="112">
                  <c:v>45646</c:v>
                </c:pt>
                <c:pt idx="113">
                  <c:v>45649</c:v>
                </c:pt>
                <c:pt idx="114">
                  <c:v>45650</c:v>
                </c:pt>
                <c:pt idx="115">
                  <c:v>45652</c:v>
                </c:pt>
                <c:pt idx="116">
                  <c:v>45653</c:v>
                </c:pt>
                <c:pt idx="117">
                  <c:v>45656</c:v>
                </c:pt>
                <c:pt idx="118">
                  <c:v>45657</c:v>
                </c:pt>
                <c:pt idx="119">
                  <c:v>45659</c:v>
                </c:pt>
                <c:pt idx="120">
                  <c:v>45660</c:v>
                </c:pt>
                <c:pt idx="121">
                  <c:v>45663</c:v>
                </c:pt>
                <c:pt idx="122">
                  <c:v>45664</c:v>
                </c:pt>
                <c:pt idx="123">
                  <c:v>45665</c:v>
                </c:pt>
                <c:pt idx="124">
                  <c:v>45667</c:v>
                </c:pt>
                <c:pt idx="125">
                  <c:v>45670</c:v>
                </c:pt>
                <c:pt idx="126">
                  <c:v>45671</c:v>
                </c:pt>
                <c:pt idx="127">
                  <c:v>45672</c:v>
                </c:pt>
                <c:pt idx="128">
                  <c:v>45673</c:v>
                </c:pt>
                <c:pt idx="129">
                  <c:v>45674</c:v>
                </c:pt>
                <c:pt idx="130">
                  <c:v>45678</c:v>
                </c:pt>
                <c:pt idx="131">
                  <c:v>45679</c:v>
                </c:pt>
                <c:pt idx="132">
                  <c:v>45680</c:v>
                </c:pt>
                <c:pt idx="133">
                  <c:v>45681</c:v>
                </c:pt>
                <c:pt idx="134">
                  <c:v>45684</c:v>
                </c:pt>
                <c:pt idx="135">
                  <c:v>45685</c:v>
                </c:pt>
                <c:pt idx="136">
                  <c:v>45686</c:v>
                </c:pt>
                <c:pt idx="137">
                  <c:v>45687</c:v>
                </c:pt>
                <c:pt idx="138">
                  <c:v>45688</c:v>
                </c:pt>
                <c:pt idx="139">
                  <c:v>45691</c:v>
                </c:pt>
                <c:pt idx="140">
                  <c:v>45692</c:v>
                </c:pt>
                <c:pt idx="141">
                  <c:v>45693</c:v>
                </c:pt>
                <c:pt idx="142">
                  <c:v>45694</c:v>
                </c:pt>
                <c:pt idx="143">
                  <c:v>45695</c:v>
                </c:pt>
                <c:pt idx="144">
                  <c:v>45698</c:v>
                </c:pt>
                <c:pt idx="145">
                  <c:v>45699</c:v>
                </c:pt>
                <c:pt idx="146">
                  <c:v>45700</c:v>
                </c:pt>
                <c:pt idx="147">
                  <c:v>45701</c:v>
                </c:pt>
                <c:pt idx="148">
                  <c:v>45702</c:v>
                </c:pt>
                <c:pt idx="149">
                  <c:v>45706</c:v>
                </c:pt>
                <c:pt idx="150">
                  <c:v>45707</c:v>
                </c:pt>
                <c:pt idx="151">
                  <c:v>45708</c:v>
                </c:pt>
                <c:pt idx="152">
                  <c:v>45709</c:v>
                </c:pt>
                <c:pt idx="153">
                  <c:v>45712</c:v>
                </c:pt>
                <c:pt idx="154">
                  <c:v>45713</c:v>
                </c:pt>
                <c:pt idx="155">
                  <c:v>45714</c:v>
                </c:pt>
                <c:pt idx="156">
                  <c:v>45715</c:v>
                </c:pt>
                <c:pt idx="157">
                  <c:v>45716</c:v>
                </c:pt>
                <c:pt idx="158">
                  <c:v>45719</c:v>
                </c:pt>
                <c:pt idx="159">
                  <c:v>45720</c:v>
                </c:pt>
                <c:pt idx="160">
                  <c:v>45721</c:v>
                </c:pt>
                <c:pt idx="161">
                  <c:v>45722</c:v>
                </c:pt>
                <c:pt idx="162">
                  <c:v>45723</c:v>
                </c:pt>
                <c:pt idx="163">
                  <c:v>45726</c:v>
                </c:pt>
                <c:pt idx="164">
                  <c:v>45727</c:v>
                </c:pt>
                <c:pt idx="165">
                  <c:v>45728</c:v>
                </c:pt>
                <c:pt idx="166">
                  <c:v>45729</c:v>
                </c:pt>
                <c:pt idx="167">
                  <c:v>45730</c:v>
                </c:pt>
                <c:pt idx="168">
                  <c:v>45733</c:v>
                </c:pt>
                <c:pt idx="169">
                  <c:v>45734</c:v>
                </c:pt>
                <c:pt idx="170">
                  <c:v>45735</c:v>
                </c:pt>
                <c:pt idx="171">
                  <c:v>45736</c:v>
                </c:pt>
                <c:pt idx="172">
                  <c:v>45737</c:v>
                </c:pt>
                <c:pt idx="173">
                  <c:v>45740</c:v>
                </c:pt>
                <c:pt idx="174">
                  <c:v>45741</c:v>
                </c:pt>
                <c:pt idx="175">
                  <c:v>45742</c:v>
                </c:pt>
                <c:pt idx="176">
                  <c:v>45743</c:v>
                </c:pt>
                <c:pt idx="177">
                  <c:v>45744</c:v>
                </c:pt>
                <c:pt idx="178">
                  <c:v>45747</c:v>
                </c:pt>
                <c:pt idx="179">
                  <c:v>45748</c:v>
                </c:pt>
                <c:pt idx="180">
                  <c:v>45749</c:v>
                </c:pt>
                <c:pt idx="181">
                  <c:v>45750</c:v>
                </c:pt>
                <c:pt idx="182">
                  <c:v>45751</c:v>
                </c:pt>
                <c:pt idx="183">
                  <c:v>45754</c:v>
                </c:pt>
                <c:pt idx="184">
                  <c:v>45755</c:v>
                </c:pt>
                <c:pt idx="185">
                  <c:v>45756</c:v>
                </c:pt>
                <c:pt idx="186">
                  <c:v>45757</c:v>
                </c:pt>
                <c:pt idx="187">
                  <c:v>45758</c:v>
                </c:pt>
                <c:pt idx="188">
                  <c:v>45761</c:v>
                </c:pt>
                <c:pt idx="189">
                  <c:v>45762</c:v>
                </c:pt>
                <c:pt idx="190">
                  <c:v>45763</c:v>
                </c:pt>
                <c:pt idx="191">
                  <c:v>45764</c:v>
                </c:pt>
                <c:pt idx="192">
                  <c:v>45768</c:v>
                </c:pt>
                <c:pt idx="193">
                  <c:v>45769</c:v>
                </c:pt>
                <c:pt idx="194">
                  <c:v>45770</c:v>
                </c:pt>
                <c:pt idx="195">
                  <c:v>45771</c:v>
                </c:pt>
                <c:pt idx="196">
                  <c:v>45772</c:v>
                </c:pt>
                <c:pt idx="197">
                  <c:v>45775</c:v>
                </c:pt>
                <c:pt idx="198">
                  <c:v>45776</c:v>
                </c:pt>
                <c:pt idx="199">
                  <c:v>45777</c:v>
                </c:pt>
                <c:pt idx="200">
                  <c:v>45778</c:v>
                </c:pt>
                <c:pt idx="201">
                  <c:v>45779</c:v>
                </c:pt>
                <c:pt idx="202">
                  <c:v>45782</c:v>
                </c:pt>
                <c:pt idx="203">
                  <c:v>45783</c:v>
                </c:pt>
                <c:pt idx="204">
                  <c:v>45784</c:v>
                </c:pt>
                <c:pt idx="205">
                  <c:v>45785</c:v>
                </c:pt>
                <c:pt idx="206">
                  <c:v>45786</c:v>
                </c:pt>
                <c:pt idx="207">
                  <c:v>45789</c:v>
                </c:pt>
                <c:pt idx="208">
                  <c:v>45790</c:v>
                </c:pt>
                <c:pt idx="209">
                  <c:v>45791</c:v>
                </c:pt>
                <c:pt idx="210">
                  <c:v>45792</c:v>
                </c:pt>
                <c:pt idx="211">
                  <c:v>45793</c:v>
                </c:pt>
                <c:pt idx="212">
                  <c:v>45796</c:v>
                </c:pt>
                <c:pt idx="213">
                  <c:v>45797</c:v>
                </c:pt>
                <c:pt idx="214">
                  <c:v>45798</c:v>
                </c:pt>
                <c:pt idx="215">
                  <c:v>45799</c:v>
                </c:pt>
                <c:pt idx="216">
                  <c:v>45800</c:v>
                </c:pt>
                <c:pt idx="217">
                  <c:v>45804</c:v>
                </c:pt>
                <c:pt idx="218">
                  <c:v>45805</c:v>
                </c:pt>
                <c:pt idx="219">
                  <c:v>45806</c:v>
                </c:pt>
                <c:pt idx="220">
                  <c:v>45807</c:v>
                </c:pt>
                <c:pt idx="221">
                  <c:v>45810</c:v>
                </c:pt>
                <c:pt idx="222">
                  <c:v>45811</c:v>
                </c:pt>
                <c:pt idx="223">
                  <c:v>45812</c:v>
                </c:pt>
                <c:pt idx="224">
                  <c:v>45813</c:v>
                </c:pt>
                <c:pt idx="225">
                  <c:v>45814</c:v>
                </c:pt>
                <c:pt idx="226">
                  <c:v>45817</c:v>
                </c:pt>
                <c:pt idx="227">
                  <c:v>45818</c:v>
                </c:pt>
                <c:pt idx="228">
                  <c:v>45819</c:v>
                </c:pt>
                <c:pt idx="229">
                  <c:v>45820</c:v>
                </c:pt>
                <c:pt idx="230">
                  <c:v>45821</c:v>
                </c:pt>
                <c:pt idx="231">
                  <c:v>45824</c:v>
                </c:pt>
                <c:pt idx="232">
                  <c:v>45825</c:v>
                </c:pt>
                <c:pt idx="233">
                  <c:v>45826</c:v>
                </c:pt>
                <c:pt idx="234">
                  <c:v>45828</c:v>
                </c:pt>
                <c:pt idx="235">
                  <c:v>45831</c:v>
                </c:pt>
                <c:pt idx="236">
                  <c:v>45832</c:v>
                </c:pt>
                <c:pt idx="237">
                  <c:v>45833</c:v>
                </c:pt>
                <c:pt idx="238">
                  <c:v>45834</c:v>
                </c:pt>
                <c:pt idx="239">
                  <c:v>45835</c:v>
                </c:pt>
                <c:pt idx="240">
                  <c:v>45838</c:v>
                </c:pt>
                <c:pt idx="241">
                  <c:v>45839</c:v>
                </c:pt>
                <c:pt idx="242">
                  <c:v>45840</c:v>
                </c:pt>
                <c:pt idx="243">
                  <c:v>45841</c:v>
                </c:pt>
                <c:pt idx="244">
                  <c:v>45845</c:v>
                </c:pt>
                <c:pt idx="245">
                  <c:v>45846</c:v>
                </c:pt>
                <c:pt idx="246">
                  <c:v>45847</c:v>
                </c:pt>
                <c:pt idx="247">
                  <c:v>45848</c:v>
                </c:pt>
                <c:pt idx="248">
                  <c:v>45849</c:v>
                </c:pt>
                <c:pt idx="249">
                  <c:v>45852</c:v>
                </c:pt>
                <c:pt idx="250">
                  <c:v>45853</c:v>
                </c:pt>
                <c:pt idx="251">
                  <c:v>45854</c:v>
                </c:pt>
                <c:pt idx="252">
                  <c:v>45855</c:v>
                </c:pt>
                <c:pt idx="253">
                  <c:v>45856</c:v>
                </c:pt>
                <c:pt idx="254">
                  <c:v>45859</c:v>
                </c:pt>
                <c:pt idx="255">
                  <c:v>45860</c:v>
                </c:pt>
              </c:numCache>
            </c:numRef>
          </c:cat>
          <c:val>
            <c:numRef>
              <c:f>Graph!$O$62:$O$317</c:f>
              <c:numCache>
                <c:formatCode>General</c:formatCode>
                <c:ptCount val="256"/>
                <c:pt idx="0">
                  <c:v>-0.44537268271230518</c:v>
                </c:pt>
                <c:pt idx="1">
                  <c:v>-0.41555642268759896</c:v>
                </c:pt>
                <c:pt idx="2">
                  <c:v>-0.38037627275568442</c:v>
                </c:pt>
                <c:pt idx="3">
                  <c:v>-0.35659433292746107</c:v>
                </c:pt>
                <c:pt idx="4">
                  <c:v>-0.41259935229031985</c:v>
                </c:pt>
                <c:pt idx="5">
                  <c:v>-0.38613543553757168</c:v>
                </c:pt>
                <c:pt idx="6">
                  <c:v>-0.30670368942053627</c:v>
                </c:pt>
                <c:pt idx="7">
                  <c:v>-0.29029699430922057</c:v>
                </c:pt>
                <c:pt idx="8">
                  <c:v>-0.24707110542926919</c:v>
                </c:pt>
                <c:pt idx="9">
                  <c:v>-0.24340348100021414</c:v>
                </c:pt>
                <c:pt idx="10">
                  <c:v>-0.21828055270973201</c:v>
                </c:pt>
                <c:pt idx="11">
                  <c:v>-0.22399965569098021</c:v>
                </c:pt>
                <c:pt idx="12">
                  <c:v>-0.24178739906520091</c:v>
                </c:pt>
                <c:pt idx="13">
                  <c:v>-0.17509472363042655</c:v>
                </c:pt>
                <c:pt idx="14">
                  <c:v>-0.22305400404524792</c:v>
                </c:pt>
                <c:pt idx="15">
                  <c:v>-0.29984383303839812</c:v>
                </c:pt>
                <c:pt idx="16">
                  <c:v>-0.29818769130274547</c:v>
                </c:pt>
                <c:pt idx="17">
                  <c:v>-0.17986817496594246</c:v>
                </c:pt>
                <c:pt idx="18">
                  <c:v>-0.17821196928843505</c:v>
                </c:pt>
                <c:pt idx="19">
                  <c:v>-0.16716910014247946</c:v>
                </c:pt>
                <c:pt idx="20">
                  <c:v>-0.11723846077675679</c:v>
                </c:pt>
                <c:pt idx="21">
                  <c:v>-9.9490777203175257E-2</c:v>
                </c:pt>
                <c:pt idx="22">
                  <c:v>-6.0958283999302289E-2</c:v>
                </c:pt>
                <c:pt idx="23">
                  <c:v>-8.1427876414351924E-2</c:v>
                </c:pt>
                <c:pt idx="24">
                  <c:v>-7.440790871333898E-2</c:v>
                </c:pt>
                <c:pt idx="25">
                  <c:v>-5.7038145270174511E-3</c:v>
                </c:pt>
                <c:pt idx="26">
                  <c:v>1.2043869046564071E-2</c:v>
                </c:pt>
                <c:pt idx="27">
                  <c:v>-1.8482945009924458E-2</c:v>
                </c:pt>
                <c:pt idx="28">
                  <c:v>-1.0121988846645473E-2</c:v>
                </c:pt>
                <c:pt idx="29">
                  <c:v>3.4444824553723739E-2</c:v>
                </c:pt>
                <c:pt idx="30">
                  <c:v>-1.6866799133056238E-2</c:v>
                </c:pt>
                <c:pt idx="31">
                  <c:v>2.8923031920657749E-3</c:v>
                </c:pt>
                <c:pt idx="32">
                  <c:v>8.5713463726679213E-3</c:v>
                </c:pt>
                <c:pt idx="33">
                  <c:v>5.5820072755713969E-2</c:v>
                </c:pt>
                <c:pt idx="34">
                  <c:v>8.9659234225362733E-2</c:v>
                </c:pt>
                <c:pt idx="35">
                  <c:v>0.12483938415727731</c:v>
                </c:pt>
                <c:pt idx="36">
                  <c:v>0.12582509560364857</c:v>
                </c:pt>
                <c:pt idx="37">
                  <c:v>0.15497086139722546</c:v>
                </c:pt>
                <c:pt idx="38">
                  <c:v>0.18210527238110974</c:v>
                </c:pt>
                <c:pt idx="39">
                  <c:v>0.19247764729593544</c:v>
                </c:pt>
                <c:pt idx="40">
                  <c:v>0.18072428806004598</c:v>
                </c:pt>
                <c:pt idx="41">
                  <c:v>0.20249480913672183</c:v>
                </c:pt>
                <c:pt idx="42">
                  <c:v>0.20750335808618761</c:v>
                </c:pt>
                <c:pt idx="43">
                  <c:v>0.19910234212226258</c:v>
                </c:pt>
                <c:pt idx="44">
                  <c:v>0.20880428674780735</c:v>
                </c:pt>
                <c:pt idx="45">
                  <c:v>0.25404159437930601</c:v>
                </c:pt>
                <c:pt idx="46">
                  <c:v>0.22418527455395384</c:v>
                </c:pt>
                <c:pt idx="47">
                  <c:v>0.23388721917949154</c:v>
                </c:pt>
                <c:pt idx="48">
                  <c:v>0.16179072192056554</c:v>
                </c:pt>
                <c:pt idx="49">
                  <c:v>7.8966508789077655E-2</c:v>
                </c:pt>
                <c:pt idx="50">
                  <c:v>5.3803520697949241E-2</c:v>
                </c:pt>
                <c:pt idx="51">
                  <c:v>0.17614593847968804</c:v>
                </c:pt>
                <c:pt idx="52">
                  <c:v>0.20328028552171756</c:v>
                </c:pt>
                <c:pt idx="53">
                  <c:v>-1.2497756908687131E-2</c:v>
                </c:pt>
                <c:pt idx="54">
                  <c:v>-3.3836756414723501E-2</c:v>
                </c:pt>
                <c:pt idx="55">
                  <c:v>0.11177334323644243</c:v>
                </c:pt>
                <c:pt idx="56">
                  <c:v>0.10451421104938118</c:v>
                </c:pt>
                <c:pt idx="57">
                  <c:v>3.8252993243391091E-2</c:v>
                </c:pt>
                <c:pt idx="58">
                  <c:v>0.134247670744083</c:v>
                </c:pt>
                <c:pt idx="59">
                  <c:v>-8.4480990391693211E-3</c:v>
                </c:pt>
                <c:pt idx="60">
                  <c:v>-0.19490646451838711</c:v>
                </c:pt>
                <c:pt idx="61">
                  <c:v>-0.7906817062508722</c:v>
                </c:pt>
                <c:pt idx="62">
                  <c:v>-0.35275430411218656</c:v>
                </c:pt>
                <c:pt idx="63">
                  <c:v>-0.35149090560009089</c:v>
                </c:pt>
                <c:pt idx="64">
                  <c:v>-0.18350124978119697</c:v>
                </c:pt>
                <c:pt idx="65">
                  <c:v>-4.0917470993631744E-2</c:v>
                </c:pt>
                <c:pt idx="66">
                  <c:v>-4.7593295480593989E-2</c:v>
                </c:pt>
                <c:pt idx="67">
                  <c:v>7.7632289716346128E-2</c:v>
                </c:pt>
                <c:pt idx="68">
                  <c:v>0.21385572589906443</c:v>
                </c:pt>
                <c:pt idx="69">
                  <c:v>0.28504275626636372</c:v>
                </c:pt>
                <c:pt idx="70">
                  <c:v>0.32069429574401265</c:v>
                </c:pt>
                <c:pt idx="71">
                  <c:v>0.33757250828475843</c:v>
                </c:pt>
                <c:pt idx="72">
                  <c:v>0.26192456306846562</c:v>
                </c:pt>
                <c:pt idx="73">
                  <c:v>0.24259685443027976</c:v>
                </c:pt>
                <c:pt idx="74">
                  <c:v>0.16359662988387685</c:v>
                </c:pt>
                <c:pt idx="75">
                  <c:v>0.28372852422867273</c:v>
                </c:pt>
                <c:pt idx="76">
                  <c:v>0.27110563001810639</c:v>
                </c:pt>
                <c:pt idx="77">
                  <c:v>0.32620105460563548</c:v>
                </c:pt>
                <c:pt idx="78">
                  <c:v>0.22038157234874842</c:v>
                </c:pt>
                <c:pt idx="79">
                  <c:v>0.32509254697045464</c:v>
                </c:pt>
                <c:pt idx="80">
                  <c:v>0.37549463982375331</c:v>
                </c:pt>
                <c:pt idx="81">
                  <c:v>5.4324591716064186E-2</c:v>
                </c:pt>
                <c:pt idx="82">
                  <c:v>3.7327535040763582E-2</c:v>
                </c:pt>
                <c:pt idx="83">
                  <c:v>0.10051787238995025</c:v>
                </c:pt>
                <c:pt idx="84">
                  <c:v>8.8910140773841295E-3</c:v>
                </c:pt>
                <c:pt idx="85">
                  <c:v>0.13202333308292125</c:v>
                </c:pt>
                <c:pt idx="86">
                  <c:v>0.15353214396314963</c:v>
                </c:pt>
                <c:pt idx="87">
                  <c:v>0.2428827202228053</c:v>
                </c:pt>
                <c:pt idx="88">
                  <c:v>0.29127345826641138</c:v>
                </c:pt>
                <c:pt idx="89">
                  <c:v>0.33228888765126841</c:v>
                </c:pt>
                <c:pt idx="90">
                  <c:v>0.30022210833081531</c:v>
                </c:pt>
                <c:pt idx="91">
                  <c:v>0.27553050978542082</c:v>
                </c:pt>
                <c:pt idx="92">
                  <c:v>0.2407818814241387</c:v>
                </c:pt>
                <c:pt idx="93">
                  <c:v>0.37499383491346144</c:v>
                </c:pt>
                <c:pt idx="94">
                  <c:v>0.39388346620575487</c:v>
                </c:pt>
                <c:pt idx="95">
                  <c:v>0.41813685952155366</c:v>
                </c:pt>
                <c:pt idx="96">
                  <c:v>0.45848179467527445</c:v>
                </c:pt>
                <c:pt idx="97">
                  <c:v>0.50236598398784116</c:v>
                </c:pt>
                <c:pt idx="98">
                  <c:v>0.55027301080351831</c:v>
                </c:pt>
                <c:pt idx="99">
                  <c:v>0.48889203561860661</c:v>
                </c:pt>
                <c:pt idx="100">
                  <c:v>0.54953813311655209</c:v>
                </c:pt>
                <c:pt idx="101">
                  <c:v>0.44072220027729037</c:v>
                </c:pt>
                <c:pt idx="102">
                  <c:v>0.50023815779812386</c:v>
                </c:pt>
                <c:pt idx="103">
                  <c:v>0.48234547963033858</c:v>
                </c:pt>
                <c:pt idx="104">
                  <c:v>0.57838242324151468</c:v>
                </c:pt>
                <c:pt idx="105">
                  <c:v>0.48744777289315144</c:v>
                </c:pt>
                <c:pt idx="106">
                  <c:v>0.5367041045255283</c:v>
                </c:pt>
                <c:pt idx="107">
                  <c:v>0.55976060654040838</c:v>
                </c:pt>
                <c:pt idx="108">
                  <c:v>0.55780820781703455</c:v>
                </c:pt>
                <c:pt idx="109">
                  <c:v>0.57729207462570642</c:v>
                </c:pt>
                <c:pt idx="110">
                  <c:v>0.60828787535511286</c:v>
                </c:pt>
                <c:pt idx="111">
                  <c:v>0.57179937200670494</c:v>
                </c:pt>
                <c:pt idx="112">
                  <c:v>0.61470423438126809</c:v>
                </c:pt>
                <c:pt idx="113">
                  <c:v>0.63418802547417741</c:v>
                </c:pt>
                <c:pt idx="114">
                  <c:v>0.69593860700259746</c:v>
                </c:pt>
                <c:pt idx="115">
                  <c:v>0.67396867429137486</c:v>
                </c:pt>
                <c:pt idx="116">
                  <c:v>0.68619318006592267</c:v>
                </c:pt>
                <c:pt idx="117">
                  <c:v>0.63233292354594273</c:v>
                </c:pt>
                <c:pt idx="118">
                  <c:v>0.6395107524158854</c:v>
                </c:pt>
                <c:pt idx="119">
                  <c:v>0.59071621112943173</c:v>
                </c:pt>
                <c:pt idx="120">
                  <c:v>0.61258185998060255</c:v>
                </c:pt>
                <c:pt idx="121">
                  <c:v>0.63166867478062172</c:v>
                </c:pt>
                <c:pt idx="122">
                  <c:v>0.59240133738105616</c:v>
                </c:pt>
                <c:pt idx="123">
                  <c:v>0.48167993297316714</c:v>
                </c:pt>
                <c:pt idx="124">
                  <c:v>0.5333181223636918</c:v>
                </c:pt>
                <c:pt idx="125">
                  <c:v>0.5301747947609603</c:v>
                </c:pt>
                <c:pt idx="126">
                  <c:v>0.59014925915970462</c:v>
                </c:pt>
                <c:pt idx="127">
                  <c:v>0.82468558108717982</c:v>
                </c:pt>
                <c:pt idx="128">
                  <c:v>0.8972532248845364</c:v>
                </c:pt>
                <c:pt idx="129">
                  <c:v>0.9155120508553396</c:v>
                </c:pt>
                <c:pt idx="130">
                  <c:v>0.91432692777441416</c:v>
                </c:pt>
                <c:pt idx="131">
                  <c:v>0.93258575374522401</c:v>
                </c:pt>
                <c:pt idx="132">
                  <c:v>0.97967512829436254</c:v>
                </c:pt>
                <c:pt idx="133">
                  <c:v>0.96105760279694641</c:v>
                </c:pt>
                <c:pt idx="134">
                  <c:v>0.8391863954954859</c:v>
                </c:pt>
                <c:pt idx="135">
                  <c:v>0.87755953686591193</c:v>
                </c:pt>
                <c:pt idx="136">
                  <c:v>0.82675899163450595</c:v>
                </c:pt>
                <c:pt idx="137">
                  <c:v>0.77327659736181609</c:v>
                </c:pt>
                <c:pt idx="138">
                  <c:v>0.79354677814277297</c:v>
                </c:pt>
                <c:pt idx="139">
                  <c:v>0.90366126763994048</c:v>
                </c:pt>
                <c:pt idx="140">
                  <c:v>0.9473982349748109</c:v>
                </c:pt>
                <c:pt idx="141">
                  <c:v>0.98174853884214341</c:v>
                </c:pt>
                <c:pt idx="142">
                  <c:v>0.98257489845415869</c:v>
                </c:pt>
                <c:pt idx="143">
                  <c:v>1.0229595225179797</c:v>
                </c:pt>
                <c:pt idx="144">
                  <c:v>1.035184028291845</c:v>
                </c:pt>
                <c:pt idx="145">
                  <c:v>1.0386923008874476</c:v>
                </c:pt>
                <c:pt idx="146">
                  <c:v>1.0294615027998777</c:v>
                </c:pt>
                <c:pt idx="147">
                  <c:v>1.024253542216313</c:v>
                </c:pt>
                <c:pt idx="148">
                  <c:v>1.076706742731266</c:v>
                </c:pt>
                <c:pt idx="149">
                  <c:v>0.98232515948726196</c:v>
                </c:pt>
                <c:pt idx="150">
                  <c:v>0.98382194938947487</c:v>
                </c:pt>
                <c:pt idx="151">
                  <c:v>1.0248770676835171</c:v>
                </c:pt>
                <c:pt idx="152">
                  <c:v>1.0029071349727485</c:v>
                </c:pt>
                <c:pt idx="153">
                  <c:v>1.0751719128894477</c:v>
                </c:pt>
                <c:pt idx="154">
                  <c:v>1.0810593604703174</c:v>
                </c:pt>
                <c:pt idx="155">
                  <c:v>1.0668323647683291</c:v>
                </c:pt>
                <c:pt idx="156">
                  <c:v>0.49327850519325089</c:v>
                </c:pt>
                <c:pt idx="157">
                  <c:v>0.60342091422625344</c:v>
                </c:pt>
                <c:pt idx="158">
                  <c:v>0.80992194669529827</c:v>
                </c:pt>
                <c:pt idx="159">
                  <c:v>0.88587056306074974</c:v>
                </c:pt>
                <c:pt idx="160">
                  <c:v>1.0241737361998897</c:v>
                </c:pt>
                <c:pt idx="161">
                  <c:v>0.96334472650688552</c:v>
                </c:pt>
                <c:pt idx="162">
                  <c:v>0.85155924225838309</c:v>
                </c:pt>
                <c:pt idx="163">
                  <c:v>0.76174502124928911</c:v>
                </c:pt>
                <c:pt idx="164">
                  <c:v>0.77250256906156145</c:v>
                </c:pt>
                <c:pt idx="165">
                  <c:v>0.74102000338302454</c:v>
                </c:pt>
                <c:pt idx="166">
                  <c:v>0.86911148396941851</c:v>
                </c:pt>
                <c:pt idx="167">
                  <c:v>0.8825508808225262</c:v>
                </c:pt>
                <c:pt idx="168">
                  <c:v>0.77061092566271716</c:v>
                </c:pt>
                <c:pt idx="169">
                  <c:v>0.78606180520922031</c:v>
                </c:pt>
                <c:pt idx="170">
                  <c:v>0.69334738771729443</c:v>
                </c:pt>
                <c:pt idx="171">
                  <c:v>0.71464645965259521</c:v>
                </c:pt>
                <c:pt idx="172">
                  <c:v>0.74110614768177996</c:v>
                </c:pt>
                <c:pt idx="173">
                  <c:v>0.92161828209905305</c:v>
                </c:pt>
                <c:pt idx="174">
                  <c:v>0.89684053084722626</c:v>
                </c:pt>
                <c:pt idx="175">
                  <c:v>0.94648591282111472</c:v>
                </c:pt>
                <c:pt idx="176">
                  <c:v>1.0149046856737529</c:v>
                </c:pt>
                <c:pt idx="177">
                  <c:v>1.0196279772313908</c:v>
                </c:pt>
                <c:pt idx="178">
                  <c:v>1.0323970077370652</c:v>
                </c:pt>
                <c:pt idx="179">
                  <c:v>1.0512003584410423</c:v>
                </c:pt>
                <c:pt idx="180">
                  <c:v>0.85410955418295575</c:v>
                </c:pt>
                <c:pt idx="181">
                  <c:v>0.96141609725535515</c:v>
                </c:pt>
                <c:pt idx="182">
                  <c:v>0.95876414409427291</c:v>
                </c:pt>
                <c:pt idx="183">
                  <c:v>1.0144437823228034</c:v>
                </c:pt>
                <c:pt idx="184">
                  <c:v>0.98229072241222015</c:v>
                </c:pt>
                <c:pt idx="185">
                  <c:v>0.8428610153107905</c:v>
                </c:pt>
                <c:pt idx="186">
                  <c:v>0.94480386030153962</c:v>
                </c:pt>
                <c:pt idx="187">
                  <c:v>1.0487579322182849</c:v>
                </c:pt>
                <c:pt idx="188">
                  <c:v>1.0742660973480618</c:v>
                </c:pt>
                <c:pt idx="189">
                  <c:v>1.0119414364550372</c:v>
                </c:pt>
                <c:pt idx="190">
                  <c:v>1.0682916328565448</c:v>
                </c:pt>
                <c:pt idx="191">
                  <c:v>1.0616167782523389</c:v>
                </c:pt>
                <c:pt idx="192">
                  <c:v>1.0777382159718201</c:v>
                </c:pt>
                <c:pt idx="193">
                  <c:v>1.1381112498764221</c:v>
                </c:pt>
                <c:pt idx="194">
                  <c:v>1.1676422525092995</c:v>
                </c:pt>
                <c:pt idx="195">
                  <c:v>1.1361596868298469</c:v>
                </c:pt>
                <c:pt idx="196">
                  <c:v>1.1489287173355223</c:v>
                </c:pt>
                <c:pt idx="197">
                  <c:v>1.1301852862819972</c:v>
                </c:pt>
                <c:pt idx="198">
                  <c:v>0.96661842627831795</c:v>
                </c:pt>
                <c:pt idx="199">
                  <c:v>0.93032853750606304</c:v>
                </c:pt>
                <c:pt idx="200">
                  <c:v>0.88975795673748426</c:v>
                </c:pt>
                <c:pt idx="201">
                  <c:v>0.88015084538692889</c:v>
                </c:pt>
                <c:pt idx="202">
                  <c:v>0.77685952462575436</c:v>
                </c:pt>
                <c:pt idx="203">
                  <c:v>0.81369757954470812</c:v>
                </c:pt>
                <c:pt idx="204">
                  <c:v>0.66594582254787182</c:v>
                </c:pt>
                <c:pt idx="205">
                  <c:v>0.61426020843682227</c:v>
                </c:pt>
                <c:pt idx="206">
                  <c:v>0.65427399798565244</c:v>
                </c:pt>
                <c:pt idx="207">
                  <c:v>0.51485859171074422</c:v>
                </c:pt>
                <c:pt idx="208">
                  <c:v>0.55169664663151741</c:v>
                </c:pt>
                <c:pt idx="209">
                  <c:v>0.29609212553831776</c:v>
                </c:pt>
                <c:pt idx="210">
                  <c:v>0.25604081006385115</c:v>
                </c:pt>
                <c:pt idx="211">
                  <c:v>0.2854587558510624</c:v>
                </c:pt>
                <c:pt idx="212">
                  <c:v>0.19102289967759423</c:v>
                </c:pt>
                <c:pt idx="213">
                  <c:v>0.30733967319630873</c:v>
                </c:pt>
                <c:pt idx="214">
                  <c:v>0.35895082526023891</c:v>
                </c:pt>
                <c:pt idx="215">
                  <c:v>0.31330498127615747</c:v>
                </c:pt>
                <c:pt idx="216">
                  <c:v>0.38635239887032014</c:v>
                </c:pt>
                <c:pt idx="217">
                  <c:v>0.3919153609553645</c:v>
                </c:pt>
                <c:pt idx="218">
                  <c:v>0.41415087305593068</c:v>
                </c:pt>
                <c:pt idx="219">
                  <c:v>0.52029323080420786</c:v>
                </c:pt>
                <c:pt idx="220">
                  <c:v>0.54401230376706966</c:v>
                </c:pt>
                <c:pt idx="221">
                  <c:v>0.46648904973557337</c:v>
                </c:pt>
                <c:pt idx="222">
                  <c:v>0.44394504381991129</c:v>
                </c:pt>
                <c:pt idx="223">
                  <c:v>0.32803606170436317</c:v>
                </c:pt>
                <c:pt idx="224">
                  <c:v>0.30462036012211668</c:v>
                </c:pt>
                <c:pt idx="225">
                  <c:v>0.32645897164533544</c:v>
                </c:pt>
                <c:pt idx="226">
                  <c:v>0.33837340298830676</c:v>
                </c:pt>
                <c:pt idx="227">
                  <c:v>2.1475754525759339E-3</c:v>
                </c:pt>
                <c:pt idx="228">
                  <c:v>-0.60322204581602701</c:v>
                </c:pt>
                <c:pt idx="229">
                  <c:v>-0.61990449330709863</c:v>
                </c:pt>
                <c:pt idx="230">
                  <c:v>-0.78267103659085158</c:v>
                </c:pt>
                <c:pt idx="231">
                  <c:v>9.6657265749791055E-3</c:v>
                </c:pt>
                <c:pt idx="232">
                  <c:v>-0.22257007796681871</c:v>
                </c:pt>
                <c:pt idx="233">
                  <c:v>-0.19495934701538187</c:v>
                </c:pt>
                <c:pt idx="234">
                  <c:v>-2.8013041536707251E-2</c:v>
                </c:pt>
                <c:pt idx="235">
                  <c:v>-9.5277524591927509E-2</c:v>
                </c:pt>
                <c:pt idx="236">
                  <c:v>-0.29314410372438471</c:v>
                </c:pt>
                <c:pt idx="237">
                  <c:v>-0.27228181832512965</c:v>
                </c:pt>
                <c:pt idx="238">
                  <c:v>-0.39870664766336794</c:v>
                </c:pt>
                <c:pt idx="239">
                  <c:v>-0.23058180623702262</c:v>
                </c:pt>
                <c:pt idx="240">
                  <c:v>-0.1073143016218745</c:v>
                </c:pt>
                <c:pt idx="241">
                  <c:v>1.0395762033483802E-2</c:v>
                </c:pt>
                <c:pt idx="242">
                  <c:v>0.11421188258058734</c:v>
                </c:pt>
                <c:pt idx="243">
                  <c:v>0.14101641944767396</c:v>
                </c:pt>
                <c:pt idx="244">
                  <c:v>0.21902968667062472</c:v>
                </c:pt>
                <c:pt idx="245">
                  <c:v>0.23710089651970301</c:v>
                </c:pt>
                <c:pt idx="246">
                  <c:v>0.28018108282495668</c:v>
                </c:pt>
                <c:pt idx="247">
                  <c:v>0.3955092887238727</c:v>
                </c:pt>
                <c:pt idx="248">
                  <c:v>0.34989072241125574</c:v>
                </c:pt>
                <c:pt idx="249">
                  <c:v>0.29792061112926915</c:v>
                </c:pt>
                <c:pt idx="250">
                  <c:v>0.33844393180711929</c:v>
                </c:pt>
                <c:pt idx="251">
                  <c:v>0.37340966009683152</c:v>
                </c:pt>
                <c:pt idx="252">
                  <c:v>0.38892400432396301</c:v>
                </c:pt>
                <c:pt idx="253">
                  <c:v>0.62636850735131278</c:v>
                </c:pt>
                <c:pt idx="254">
                  <c:v>0.72767027609156232</c:v>
                </c:pt>
                <c:pt idx="255">
                  <c:v>0.79075464096129044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AA-4FF8-861B-EC19DD3F3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training 63th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2391716321713987E-2"/>
          <c:y val="0.111887516235107"/>
          <c:w val="0.86722964594371665"/>
          <c:h val="0.64169488155568932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Graph!$D$1</c:f>
              <c:strCache>
                <c:ptCount val="1"/>
                <c:pt idx="0">
                  <c:v>CP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Graph!$A$65:$A$320</c:f>
              <c:numCache>
                <c:formatCode>m/d/yyyy</c:formatCode>
                <c:ptCount val="256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45579</c:v>
                </c:pt>
                <c:pt idx="62">
                  <c:v>45580</c:v>
                </c:pt>
                <c:pt idx="63">
                  <c:v>45581</c:v>
                </c:pt>
                <c:pt idx="64">
                  <c:v>45582</c:v>
                </c:pt>
                <c:pt idx="65">
                  <c:v>45583</c:v>
                </c:pt>
                <c:pt idx="66">
                  <c:v>45586</c:v>
                </c:pt>
                <c:pt idx="67">
                  <c:v>45587</c:v>
                </c:pt>
                <c:pt idx="68">
                  <c:v>45588</c:v>
                </c:pt>
                <c:pt idx="69">
                  <c:v>45589</c:v>
                </c:pt>
                <c:pt idx="70">
                  <c:v>45590</c:v>
                </c:pt>
                <c:pt idx="71">
                  <c:v>45593</c:v>
                </c:pt>
                <c:pt idx="72">
                  <c:v>45594</c:v>
                </c:pt>
                <c:pt idx="73">
                  <c:v>45595</c:v>
                </c:pt>
                <c:pt idx="74">
                  <c:v>45596</c:v>
                </c:pt>
                <c:pt idx="75">
                  <c:v>45597</c:v>
                </c:pt>
                <c:pt idx="76">
                  <c:v>45600</c:v>
                </c:pt>
                <c:pt idx="77">
                  <c:v>45601</c:v>
                </c:pt>
                <c:pt idx="78">
                  <c:v>45602</c:v>
                </c:pt>
                <c:pt idx="79">
                  <c:v>45603</c:v>
                </c:pt>
                <c:pt idx="80">
                  <c:v>45604</c:v>
                </c:pt>
                <c:pt idx="81">
                  <c:v>45607</c:v>
                </c:pt>
                <c:pt idx="82">
                  <c:v>45608</c:v>
                </c:pt>
                <c:pt idx="83">
                  <c:v>45609</c:v>
                </c:pt>
                <c:pt idx="84">
                  <c:v>45610</c:v>
                </c:pt>
                <c:pt idx="85">
                  <c:v>45611</c:v>
                </c:pt>
                <c:pt idx="86">
                  <c:v>45614</c:v>
                </c:pt>
                <c:pt idx="87">
                  <c:v>45615</c:v>
                </c:pt>
                <c:pt idx="88">
                  <c:v>45616</c:v>
                </c:pt>
                <c:pt idx="89">
                  <c:v>45617</c:v>
                </c:pt>
                <c:pt idx="90">
                  <c:v>45618</c:v>
                </c:pt>
                <c:pt idx="91">
                  <c:v>45621</c:v>
                </c:pt>
                <c:pt idx="92">
                  <c:v>45622</c:v>
                </c:pt>
                <c:pt idx="93">
                  <c:v>45623</c:v>
                </c:pt>
                <c:pt idx="94">
                  <c:v>45625</c:v>
                </c:pt>
                <c:pt idx="95">
                  <c:v>45628</c:v>
                </c:pt>
                <c:pt idx="96">
                  <c:v>45629</c:v>
                </c:pt>
                <c:pt idx="97">
                  <c:v>45630</c:v>
                </c:pt>
                <c:pt idx="98">
                  <c:v>45631</c:v>
                </c:pt>
                <c:pt idx="99">
                  <c:v>45632</c:v>
                </c:pt>
                <c:pt idx="100">
                  <c:v>45635</c:v>
                </c:pt>
                <c:pt idx="101">
                  <c:v>45636</c:v>
                </c:pt>
                <c:pt idx="102">
                  <c:v>45637</c:v>
                </c:pt>
                <c:pt idx="103">
                  <c:v>45638</c:v>
                </c:pt>
                <c:pt idx="104">
                  <c:v>45639</c:v>
                </c:pt>
                <c:pt idx="105">
                  <c:v>45642</c:v>
                </c:pt>
                <c:pt idx="106">
                  <c:v>45643</c:v>
                </c:pt>
                <c:pt idx="107">
                  <c:v>45644</c:v>
                </c:pt>
                <c:pt idx="108">
                  <c:v>45645</c:v>
                </c:pt>
                <c:pt idx="109">
                  <c:v>45646</c:v>
                </c:pt>
                <c:pt idx="110">
                  <c:v>45649</c:v>
                </c:pt>
                <c:pt idx="111">
                  <c:v>45650</c:v>
                </c:pt>
                <c:pt idx="112">
                  <c:v>45652</c:v>
                </c:pt>
                <c:pt idx="113">
                  <c:v>45653</c:v>
                </c:pt>
                <c:pt idx="114">
                  <c:v>45656</c:v>
                </c:pt>
                <c:pt idx="115">
                  <c:v>45657</c:v>
                </c:pt>
                <c:pt idx="116">
                  <c:v>45659</c:v>
                </c:pt>
                <c:pt idx="117">
                  <c:v>45660</c:v>
                </c:pt>
                <c:pt idx="118">
                  <c:v>45663</c:v>
                </c:pt>
                <c:pt idx="119">
                  <c:v>45664</c:v>
                </c:pt>
                <c:pt idx="120">
                  <c:v>45665</c:v>
                </c:pt>
                <c:pt idx="121">
                  <c:v>45667</c:v>
                </c:pt>
                <c:pt idx="122">
                  <c:v>45670</c:v>
                </c:pt>
                <c:pt idx="123">
                  <c:v>45671</c:v>
                </c:pt>
                <c:pt idx="124">
                  <c:v>45672</c:v>
                </c:pt>
                <c:pt idx="125">
                  <c:v>45673</c:v>
                </c:pt>
                <c:pt idx="126">
                  <c:v>45674</c:v>
                </c:pt>
                <c:pt idx="127">
                  <c:v>45678</c:v>
                </c:pt>
                <c:pt idx="128">
                  <c:v>45679</c:v>
                </c:pt>
                <c:pt idx="129">
                  <c:v>45680</c:v>
                </c:pt>
                <c:pt idx="130">
                  <c:v>45681</c:v>
                </c:pt>
                <c:pt idx="131">
                  <c:v>45684</c:v>
                </c:pt>
                <c:pt idx="132">
                  <c:v>45685</c:v>
                </c:pt>
                <c:pt idx="133">
                  <c:v>45686</c:v>
                </c:pt>
                <c:pt idx="134">
                  <c:v>45687</c:v>
                </c:pt>
                <c:pt idx="135">
                  <c:v>45688</c:v>
                </c:pt>
                <c:pt idx="136">
                  <c:v>45691</c:v>
                </c:pt>
                <c:pt idx="137">
                  <c:v>45692</c:v>
                </c:pt>
                <c:pt idx="138">
                  <c:v>45693</c:v>
                </c:pt>
                <c:pt idx="139">
                  <c:v>45694</c:v>
                </c:pt>
                <c:pt idx="140">
                  <c:v>45695</c:v>
                </c:pt>
                <c:pt idx="141">
                  <c:v>45698</c:v>
                </c:pt>
                <c:pt idx="142">
                  <c:v>45699</c:v>
                </c:pt>
                <c:pt idx="143">
                  <c:v>45700</c:v>
                </c:pt>
                <c:pt idx="144">
                  <c:v>45701</c:v>
                </c:pt>
                <c:pt idx="145">
                  <c:v>45702</c:v>
                </c:pt>
                <c:pt idx="146">
                  <c:v>45706</c:v>
                </c:pt>
                <c:pt idx="147">
                  <c:v>45707</c:v>
                </c:pt>
                <c:pt idx="148">
                  <c:v>45708</c:v>
                </c:pt>
                <c:pt idx="149">
                  <c:v>45709</c:v>
                </c:pt>
                <c:pt idx="150">
                  <c:v>45712</c:v>
                </c:pt>
                <c:pt idx="151">
                  <c:v>45713</c:v>
                </c:pt>
                <c:pt idx="152">
                  <c:v>45714</c:v>
                </c:pt>
                <c:pt idx="153">
                  <c:v>45715</c:v>
                </c:pt>
                <c:pt idx="154">
                  <c:v>45716</c:v>
                </c:pt>
                <c:pt idx="155">
                  <c:v>45719</c:v>
                </c:pt>
                <c:pt idx="156">
                  <c:v>45720</c:v>
                </c:pt>
                <c:pt idx="157">
                  <c:v>45721</c:v>
                </c:pt>
                <c:pt idx="158">
                  <c:v>45722</c:v>
                </c:pt>
                <c:pt idx="159">
                  <c:v>45723</c:v>
                </c:pt>
                <c:pt idx="160">
                  <c:v>45726</c:v>
                </c:pt>
                <c:pt idx="161">
                  <c:v>45727</c:v>
                </c:pt>
                <c:pt idx="162">
                  <c:v>45728</c:v>
                </c:pt>
                <c:pt idx="163">
                  <c:v>45729</c:v>
                </c:pt>
                <c:pt idx="164">
                  <c:v>45730</c:v>
                </c:pt>
                <c:pt idx="165">
                  <c:v>45733</c:v>
                </c:pt>
                <c:pt idx="166">
                  <c:v>45734</c:v>
                </c:pt>
                <c:pt idx="167">
                  <c:v>45735</c:v>
                </c:pt>
                <c:pt idx="168">
                  <c:v>45736</c:v>
                </c:pt>
                <c:pt idx="169">
                  <c:v>45737</c:v>
                </c:pt>
                <c:pt idx="170">
                  <c:v>45740</c:v>
                </c:pt>
                <c:pt idx="171">
                  <c:v>45741</c:v>
                </c:pt>
                <c:pt idx="172">
                  <c:v>45742</c:v>
                </c:pt>
                <c:pt idx="173">
                  <c:v>45743</c:v>
                </c:pt>
                <c:pt idx="174">
                  <c:v>45744</c:v>
                </c:pt>
                <c:pt idx="175">
                  <c:v>45747</c:v>
                </c:pt>
                <c:pt idx="176">
                  <c:v>45748</c:v>
                </c:pt>
                <c:pt idx="177">
                  <c:v>45749</c:v>
                </c:pt>
                <c:pt idx="178">
                  <c:v>45750</c:v>
                </c:pt>
                <c:pt idx="179">
                  <c:v>45751</c:v>
                </c:pt>
                <c:pt idx="180">
                  <c:v>45754</c:v>
                </c:pt>
                <c:pt idx="181">
                  <c:v>45755</c:v>
                </c:pt>
                <c:pt idx="182">
                  <c:v>45756</c:v>
                </c:pt>
                <c:pt idx="183">
                  <c:v>45757</c:v>
                </c:pt>
                <c:pt idx="184">
                  <c:v>45758</c:v>
                </c:pt>
                <c:pt idx="185">
                  <c:v>45761</c:v>
                </c:pt>
                <c:pt idx="186">
                  <c:v>45762</c:v>
                </c:pt>
                <c:pt idx="187">
                  <c:v>45763</c:v>
                </c:pt>
                <c:pt idx="188">
                  <c:v>45764</c:v>
                </c:pt>
                <c:pt idx="189">
                  <c:v>45768</c:v>
                </c:pt>
                <c:pt idx="190">
                  <c:v>45769</c:v>
                </c:pt>
                <c:pt idx="191">
                  <c:v>45770</c:v>
                </c:pt>
                <c:pt idx="192">
                  <c:v>45771</c:v>
                </c:pt>
                <c:pt idx="193">
                  <c:v>45772</c:v>
                </c:pt>
                <c:pt idx="194">
                  <c:v>45775</c:v>
                </c:pt>
                <c:pt idx="195">
                  <c:v>45776</c:v>
                </c:pt>
                <c:pt idx="196">
                  <c:v>45777</c:v>
                </c:pt>
                <c:pt idx="197">
                  <c:v>45778</c:v>
                </c:pt>
                <c:pt idx="198">
                  <c:v>45779</c:v>
                </c:pt>
                <c:pt idx="199">
                  <c:v>45782</c:v>
                </c:pt>
                <c:pt idx="200">
                  <c:v>45783</c:v>
                </c:pt>
                <c:pt idx="201">
                  <c:v>45784</c:v>
                </c:pt>
                <c:pt idx="202">
                  <c:v>45785</c:v>
                </c:pt>
                <c:pt idx="203">
                  <c:v>45786</c:v>
                </c:pt>
                <c:pt idx="204">
                  <c:v>45789</c:v>
                </c:pt>
                <c:pt idx="205">
                  <c:v>45790</c:v>
                </c:pt>
                <c:pt idx="206">
                  <c:v>45791</c:v>
                </c:pt>
                <c:pt idx="207">
                  <c:v>45792</c:v>
                </c:pt>
                <c:pt idx="208">
                  <c:v>45793</c:v>
                </c:pt>
                <c:pt idx="209">
                  <c:v>45796</c:v>
                </c:pt>
                <c:pt idx="210">
                  <c:v>45797</c:v>
                </c:pt>
                <c:pt idx="211">
                  <c:v>45798</c:v>
                </c:pt>
                <c:pt idx="212">
                  <c:v>45799</c:v>
                </c:pt>
                <c:pt idx="213">
                  <c:v>45800</c:v>
                </c:pt>
                <c:pt idx="214">
                  <c:v>45804</c:v>
                </c:pt>
                <c:pt idx="215">
                  <c:v>45805</c:v>
                </c:pt>
                <c:pt idx="216">
                  <c:v>45806</c:v>
                </c:pt>
                <c:pt idx="217">
                  <c:v>45807</c:v>
                </c:pt>
                <c:pt idx="218">
                  <c:v>45810</c:v>
                </c:pt>
                <c:pt idx="219">
                  <c:v>45811</c:v>
                </c:pt>
                <c:pt idx="220">
                  <c:v>45812</c:v>
                </c:pt>
                <c:pt idx="221">
                  <c:v>45813</c:v>
                </c:pt>
                <c:pt idx="222">
                  <c:v>45814</c:v>
                </c:pt>
                <c:pt idx="223">
                  <c:v>45817</c:v>
                </c:pt>
                <c:pt idx="224">
                  <c:v>45818</c:v>
                </c:pt>
                <c:pt idx="225">
                  <c:v>45819</c:v>
                </c:pt>
                <c:pt idx="226">
                  <c:v>45820</c:v>
                </c:pt>
                <c:pt idx="227">
                  <c:v>45821</c:v>
                </c:pt>
                <c:pt idx="228">
                  <c:v>45824</c:v>
                </c:pt>
                <c:pt idx="229">
                  <c:v>45825</c:v>
                </c:pt>
                <c:pt idx="230">
                  <c:v>45826</c:v>
                </c:pt>
                <c:pt idx="231">
                  <c:v>45828</c:v>
                </c:pt>
                <c:pt idx="232">
                  <c:v>45831</c:v>
                </c:pt>
                <c:pt idx="233">
                  <c:v>45832</c:v>
                </c:pt>
                <c:pt idx="234">
                  <c:v>45833</c:v>
                </c:pt>
                <c:pt idx="235">
                  <c:v>45834</c:v>
                </c:pt>
                <c:pt idx="236">
                  <c:v>45835</c:v>
                </c:pt>
                <c:pt idx="237">
                  <c:v>45838</c:v>
                </c:pt>
                <c:pt idx="238">
                  <c:v>45839</c:v>
                </c:pt>
                <c:pt idx="239">
                  <c:v>45840</c:v>
                </c:pt>
                <c:pt idx="240">
                  <c:v>45841</c:v>
                </c:pt>
                <c:pt idx="241">
                  <c:v>45845</c:v>
                </c:pt>
                <c:pt idx="242">
                  <c:v>45846</c:v>
                </c:pt>
                <c:pt idx="243">
                  <c:v>45847</c:v>
                </c:pt>
                <c:pt idx="244">
                  <c:v>45848</c:v>
                </c:pt>
                <c:pt idx="245">
                  <c:v>45849</c:v>
                </c:pt>
                <c:pt idx="246">
                  <c:v>45852</c:v>
                </c:pt>
                <c:pt idx="247">
                  <c:v>45853</c:v>
                </c:pt>
                <c:pt idx="248">
                  <c:v>45854</c:v>
                </c:pt>
                <c:pt idx="249">
                  <c:v>45855</c:v>
                </c:pt>
                <c:pt idx="250">
                  <c:v>45856</c:v>
                </c:pt>
                <c:pt idx="251">
                  <c:v>45859</c:v>
                </c:pt>
                <c:pt idx="252">
                  <c:v>45860</c:v>
                </c:pt>
                <c:pt idx="253">
                  <c:v>45861</c:v>
                </c:pt>
                <c:pt idx="254">
                  <c:v>45862</c:v>
                </c:pt>
                <c:pt idx="255">
                  <c:v>45863</c:v>
                </c:pt>
              </c:numCache>
            </c:numRef>
          </c:cat>
          <c:val>
            <c:numRef>
              <c:f>Graph!$R$65:$R$320</c:f>
              <c:numCache>
                <c:formatCode>0_);[Red]\(0\)</c:formatCode>
                <c:ptCount val="2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1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1</c:v>
                </c:pt>
                <c:pt idx="150">
                  <c:v>0</c:v>
                </c:pt>
                <c:pt idx="151">
                  <c:v>0</c:v>
                </c:pt>
                <c:pt idx="152">
                  <c:v>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1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3.1550794330333547E-7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54-47D3-AF1C-A362AF45E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1136"/>
        <c:axId val="312138176"/>
      </c:barChart>
      <c:lineChart>
        <c:grouping val="standard"/>
        <c:varyColors val="0"/>
        <c:ser>
          <c:idx val="0"/>
          <c:order val="0"/>
          <c:tx>
            <c:strRef>
              <c:f>Graph!$B$1</c:f>
              <c:strCache>
                <c:ptCount val="1"/>
                <c:pt idx="0">
                  <c:v>actual y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Graph!$A$65:$A$320</c:f>
              <c:numCache>
                <c:formatCode>m/d/yyyy</c:formatCode>
                <c:ptCount val="256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45579</c:v>
                </c:pt>
                <c:pt idx="62">
                  <c:v>45580</c:v>
                </c:pt>
                <c:pt idx="63">
                  <c:v>45581</c:v>
                </c:pt>
                <c:pt idx="64">
                  <c:v>45582</c:v>
                </c:pt>
                <c:pt idx="65">
                  <c:v>45583</c:v>
                </c:pt>
                <c:pt idx="66">
                  <c:v>45586</c:v>
                </c:pt>
                <c:pt idx="67">
                  <c:v>45587</c:v>
                </c:pt>
                <c:pt idx="68">
                  <c:v>45588</c:v>
                </c:pt>
                <c:pt idx="69">
                  <c:v>45589</c:v>
                </c:pt>
                <c:pt idx="70">
                  <c:v>45590</c:v>
                </c:pt>
                <c:pt idx="71">
                  <c:v>45593</c:v>
                </c:pt>
                <c:pt idx="72">
                  <c:v>45594</c:v>
                </c:pt>
                <c:pt idx="73">
                  <c:v>45595</c:v>
                </c:pt>
                <c:pt idx="74">
                  <c:v>45596</c:v>
                </c:pt>
                <c:pt idx="75">
                  <c:v>45597</c:v>
                </c:pt>
                <c:pt idx="76">
                  <c:v>45600</c:v>
                </c:pt>
                <c:pt idx="77">
                  <c:v>45601</c:v>
                </c:pt>
                <c:pt idx="78">
                  <c:v>45602</c:v>
                </c:pt>
                <c:pt idx="79">
                  <c:v>45603</c:v>
                </c:pt>
                <c:pt idx="80">
                  <c:v>45604</c:v>
                </c:pt>
                <c:pt idx="81">
                  <c:v>45607</c:v>
                </c:pt>
                <c:pt idx="82">
                  <c:v>45608</c:v>
                </c:pt>
                <c:pt idx="83">
                  <c:v>45609</c:v>
                </c:pt>
                <c:pt idx="84">
                  <c:v>45610</c:v>
                </c:pt>
                <c:pt idx="85">
                  <c:v>45611</c:v>
                </c:pt>
                <c:pt idx="86">
                  <c:v>45614</c:v>
                </c:pt>
                <c:pt idx="87">
                  <c:v>45615</c:v>
                </c:pt>
                <c:pt idx="88">
                  <c:v>45616</c:v>
                </c:pt>
                <c:pt idx="89">
                  <c:v>45617</c:v>
                </c:pt>
                <c:pt idx="90">
                  <c:v>45618</c:v>
                </c:pt>
                <c:pt idx="91">
                  <c:v>45621</c:v>
                </c:pt>
                <c:pt idx="92">
                  <c:v>45622</c:v>
                </c:pt>
                <c:pt idx="93">
                  <c:v>45623</c:v>
                </c:pt>
                <c:pt idx="94">
                  <c:v>45625</c:v>
                </c:pt>
                <c:pt idx="95">
                  <c:v>45628</c:v>
                </c:pt>
                <c:pt idx="96">
                  <c:v>45629</c:v>
                </c:pt>
                <c:pt idx="97">
                  <c:v>45630</c:v>
                </c:pt>
                <c:pt idx="98">
                  <c:v>45631</c:v>
                </c:pt>
                <c:pt idx="99">
                  <c:v>45632</c:v>
                </c:pt>
                <c:pt idx="100">
                  <c:v>45635</c:v>
                </c:pt>
                <c:pt idx="101">
                  <c:v>45636</c:v>
                </c:pt>
                <c:pt idx="102">
                  <c:v>45637</c:v>
                </c:pt>
                <c:pt idx="103">
                  <c:v>45638</c:v>
                </c:pt>
                <c:pt idx="104">
                  <c:v>45639</c:v>
                </c:pt>
                <c:pt idx="105">
                  <c:v>45642</c:v>
                </c:pt>
                <c:pt idx="106">
                  <c:v>45643</c:v>
                </c:pt>
                <c:pt idx="107">
                  <c:v>45644</c:v>
                </c:pt>
                <c:pt idx="108">
                  <c:v>45645</c:v>
                </c:pt>
                <c:pt idx="109">
                  <c:v>45646</c:v>
                </c:pt>
                <c:pt idx="110">
                  <c:v>45649</c:v>
                </c:pt>
                <c:pt idx="111">
                  <c:v>45650</c:v>
                </c:pt>
                <c:pt idx="112">
                  <c:v>45652</c:v>
                </c:pt>
                <c:pt idx="113">
                  <c:v>45653</c:v>
                </c:pt>
                <c:pt idx="114">
                  <c:v>45656</c:v>
                </c:pt>
                <c:pt idx="115">
                  <c:v>45657</c:v>
                </c:pt>
                <c:pt idx="116">
                  <c:v>45659</c:v>
                </c:pt>
                <c:pt idx="117">
                  <c:v>45660</c:v>
                </c:pt>
                <c:pt idx="118">
                  <c:v>45663</c:v>
                </c:pt>
                <c:pt idx="119">
                  <c:v>45664</c:v>
                </c:pt>
                <c:pt idx="120">
                  <c:v>45665</c:v>
                </c:pt>
                <c:pt idx="121">
                  <c:v>45667</c:v>
                </c:pt>
                <c:pt idx="122">
                  <c:v>45670</c:v>
                </c:pt>
                <c:pt idx="123">
                  <c:v>45671</c:v>
                </c:pt>
                <c:pt idx="124">
                  <c:v>45672</c:v>
                </c:pt>
                <c:pt idx="125">
                  <c:v>45673</c:v>
                </c:pt>
                <c:pt idx="126">
                  <c:v>45674</c:v>
                </c:pt>
                <c:pt idx="127">
                  <c:v>45678</c:v>
                </c:pt>
                <c:pt idx="128">
                  <c:v>45679</c:v>
                </c:pt>
                <c:pt idx="129">
                  <c:v>45680</c:v>
                </c:pt>
                <c:pt idx="130">
                  <c:v>45681</c:v>
                </c:pt>
                <c:pt idx="131">
                  <c:v>45684</c:v>
                </c:pt>
                <c:pt idx="132">
                  <c:v>45685</c:v>
                </c:pt>
                <c:pt idx="133">
                  <c:v>45686</c:v>
                </c:pt>
                <c:pt idx="134">
                  <c:v>45687</c:v>
                </c:pt>
                <c:pt idx="135">
                  <c:v>45688</c:v>
                </c:pt>
                <c:pt idx="136">
                  <c:v>45691</c:v>
                </c:pt>
                <c:pt idx="137">
                  <c:v>45692</c:v>
                </c:pt>
                <c:pt idx="138">
                  <c:v>45693</c:v>
                </c:pt>
                <c:pt idx="139">
                  <c:v>45694</c:v>
                </c:pt>
                <c:pt idx="140">
                  <c:v>45695</c:v>
                </c:pt>
                <c:pt idx="141">
                  <c:v>45698</c:v>
                </c:pt>
                <c:pt idx="142">
                  <c:v>45699</c:v>
                </c:pt>
                <c:pt idx="143">
                  <c:v>45700</c:v>
                </c:pt>
                <c:pt idx="144">
                  <c:v>45701</c:v>
                </c:pt>
                <c:pt idx="145">
                  <c:v>45702</c:v>
                </c:pt>
                <c:pt idx="146">
                  <c:v>45706</c:v>
                </c:pt>
                <c:pt idx="147">
                  <c:v>45707</c:v>
                </c:pt>
                <c:pt idx="148">
                  <c:v>45708</c:v>
                </c:pt>
                <c:pt idx="149">
                  <c:v>45709</c:v>
                </c:pt>
                <c:pt idx="150">
                  <c:v>45712</c:v>
                </c:pt>
                <c:pt idx="151">
                  <c:v>45713</c:v>
                </c:pt>
                <c:pt idx="152">
                  <c:v>45714</c:v>
                </c:pt>
                <c:pt idx="153">
                  <c:v>45715</c:v>
                </c:pt>
                <c:pt idx="154">
                  <c:v>45716</c:v>
                </c:pt>
                <c:pt idx="155">
                  <c:v>45719</c:v>
                </c:pt>
                <c:pt idx="156">
                  <c:v>45720</c:v>
                </c:pt>
                <c:pt idx="157">
                  <c:v>45721</c:v>
                </c:pt>
                <c:pt idx="158">
                  <c:v>45722</c:v>
                </c:pt>
                <c:pt idx="159">
                  <c:v>45723</c:v>
                </c:pt>
                <c:pt idx="160">
                  <c:v>45726</c:v>
                </c:pt>
                <c:pt idx="161">
                  <c:v>45727</c:v>
                </c:pt>
                <c:pt idx="162">
                  <c:v>45728</c:v>
                </c:pt>
                <c:pt idx="163">
                  <c:v>45729</c:v>
                </c:pt>
                <c:pt idx="164">
                  <c:v>45730</c:v>
                </c:pt>
                <c:pt idx="165">
                  <c:v>45733</c:v>
                </c:pt>
                <c:pt idx="166">
                  <c:v>45734</c:v>
                </c:pt>
                <c:pt idx="167">
                  <c:v>45735</c:v>
                </c:pt>
                <c:pt idx="168">
                  <c:v>45736</c:v>
                </c:pt>
                <c:pt idx="169">
                  <c:v>45737</c:v>
                </c:pt>
                <c:pt idx="170">
                  <c:v>45740</c:v>
                </c:pt>
                <c:pt idx="171">
                  <c:v>45741</c:v>
                </c:pt>
                <c:pt idx="172">
                  <c:v>45742</c:v>
                </c:pt>
                <c:pt idx="173">
                  <c:v>45743</c:v>
                </c:pt>
                <c:pt idx="174">
                  <c:v>45744</c:v>
                </c:pt>
                <c:pt idx="175">
                  <c:v>45747</c:v>
                </c:pt>
                <c:pt idx="176">
                  <c:v>45748</c:v>
                </c:pt>
                <c:pt idx="177">
                  <c:v>45749</c:v>
                </c:pt>
                <c:pt idx="178">
                  <c:v>45750</c:v>
                </c:pt>
                <c:pt idx="179">
                  <c:v>45751</c:v>
                </c:pt>
                <c:pt idx="180">
                  <c:v>45754</c:v>
                </c:pt>
                <c:pt idx="181">
                  <c:v>45755</c:v>
                </c:pt>
                <c:pt idx="182">
                  <c:v>45756</c:v>
                </c:pt>
                <c:pt idx="183">
                  <c:v>45757</c:v>
                </c:pt>
                <c:pt idx="184">
                  <c:v>45758</c:v>
                </c:pt>
                <c:pt idx="185">
                  <c:v>45761</c:v>
                </c:pt>
                <c:pt idx="186">
                  <c:v>45762</c:v>
                </c:pt>
                <c:pt idx="187">
                  <c:v>45763</c:v>
                </c:pt>
                <c:pt idx="188">
                  <c:v>45764</c:v>
                </c:pt>
                <c:pt idx="189">
                  <c:v>45768</c:v>
                </c:pt>
                <c:pt idx="190">
                  <c:v>45769</c:v>
                </c:pt>
                <c:pt idx="191">
                  <c:v>45770</c:v>
                </c:pt>
                <c:pt idx="192">
                  <c:v>45771</c:v>
                </c:pt>
                <c:pt idx="193">
                  <c:v>45772</c:v>
                </c:pt>
                <c:pt idx="194">
                  <c:v>45775</c:v>
                </c:pt>
                <c:pt idx="195">
                  <c:v>45776</c:v>
                </c:pt>
                <c:pt idx="196">
                  <c:v>45777</c:v>
                </c:pt>
                <c:pt idx="197">
                  <c:v>45778</c:v>
                </c:pt>
                <c:pt idx="198">
                  <c:v>45779</c:v>
                </c:pt>
                <c:pt idx="199">
                  <c:v>45782</c:v>
                </c:pt>
                <c:pt idx="200">
                  <c:v>45783</c:v>
                </c:pt>
                <c:pt idx="201">
                  <c:v>45784</c:v>
                </c:pt>
                <c:pt idx="202">
                  <c:v>45785</c:v>
                </c:pt>
                <c:pt idx="203">
                  <c:v>45786</c:v>
                </c:pt>
                <c:pt idx="204">
                  <c:v>45789</c:v>
                </c:pt>
                <c:pt idx="205">
                  <c:v>45790</c:v>
                </c:pt>
                <c:pt idx="206">
                  <c:v>45791</c:v>
                </c:pt>
                <c:pt idx="207">
                  <c:v>45792</c:v>
                </c:pt>
                <c:pt idx="208">
                  <c:v>45793</c:v>
                </c:pt>
                <c:pt idx="209">
                  <c:v>45796</c:v>
                </c:pt>
                <c:pt idx="210">
                  <c:v>45797</c:v>
                </c:pt>
                <c:pt idx="211">
                  <c:v>45798</c:v>
                </c:pt>
                <c:pt idx="212">
                  <c:v>45799</c:v>
                </c:pt>
                <c:pt idx="213">
                  <c:v>45800</c:v>
                </c:pt>
                <c:pt idx="214">
                  <c:v>45804</c:v>
                </c:pt>
                <c:pt idx="215">
                  <c:v>45805</c:v>
                </c:pt>
                <c:pt idx="216">
                  <c:v>45806</c:v>
                </c:pt>
                <c:pt idx="217">
                  <c:v>45807</c:v>
                </c:pt>
                <c:pt idx="218">
                  <c:v>45810</c:v>
                </c:pt>
                <c:pt idx="219">
                  <c:v>45811</c:v>
                </c:pt>
                <c:pt idx="220">
                  <c:v>45812</c:v>
                </c:pt>
                <c:pt idx="221">
                  <c:v>45813</c:v>
                </c:pt>
                <c:pt idx="222">
                  <c:v>45814</c:v>
                </c:pt>
                <c:pt idx="223">
                  <c:v>45817</c:v>
                </c:pt>
                <c:pt idx="224">
                  <c:v>45818</c:v>
                </c:pt>
                <c:pt idx="225">
                  <c:v>45819</c:v>
                </c:pt>
                <c:pt idx="226">
                  <c:v>45820</c:v>
                </c:pt>
                <c:pt idx="227">
                  <c:v>45821</c:v>
                </c:pt>
                <c:pt idx="228">
                  <c:v>45824</c:v>
                </c:pt>
                <c:pt idx="229">
                  <c:v>45825</c:v>
                </c:pt>
                <c:pt idx="230">
                  <c:v>45826</c:v>
                </c:pt>
                <c:pt idx="231">
                  <c:v>45828</c:v>
                </c:pt>
                <c:pt idx="232">
                  <c:v>45831</c:v>
                </c:pt>
                <c:pt idx="233">
                  <c:v>45832</c:v>
                </c:pt>
                <c:pt idx="234">
                  <c:v>45833</c:v>
                </c:pt>
                <c:pt idx="235">
                  <c:v>45834</c:v>
                </c:pt>
                <c:pt idx="236">
                  <c:v>45835</c:v>
                </c:pt>
                <c:pt idx="237">
                  <c:v>45838</c:v>
                </c:pt>
                <c:pt idx="238">
                  <c:v>45839</c:v>
                </c:pt>
                <c:pt idx="239">
                  <c:v>45840</c:v>
                </c:pt>
                <c:pt idx="240">
                  <c:v>45841</c:v>
                </c:pt>
                <c:pt idx="241">
                  <c:v>45845</c:v>
                </c:pt>
                <c:pt idx="242">
                  <c:v>45846</c:v>
                </c:pt>
                <c:pt idx="243">
                  <c:v>45847</c:v>
                </c:pt>
                <c:pt idx="244">
                  <c:v>45848</c:v>
                </c:pt>
                <c:pt idx="245">
                  <c:v>45849</c:v>
                </c:pt>
                <c:pt idx="246">
                  <c:v>45852</c:v>
                </c:pt>
                <c:pt idx="247">
                  <c:v>45853</c:v>
                </c:pt>
                <c:pt idx="248">
                  <c:v>45854</c:v>
                </c:pt>
                <c:pt idx="249">
                  <c:v>45855</c:v>
                </c:pt>
                <c:pt idx="250">
                  <c:v>45856</c:v>
                </c:pt>
                <c:pt idx="251">
                  <c:v>45859</c:v>
                </c:pt>
                <c:pt idx="252">
                  <c:v>45860</c:v>
                </c:pt>
                <c:pt idx="253">
                  <c:v>45861</c:v>
                </c:pt>
                <c:pt idx="254">
                  <c:v>45862</c:v>
                </c:pt>
                <c:pt idx="255">
                  <c:v>45863</c:v>
                </c:pt>
              </c:numCache>
            </c:numRef>
          </c:cat>
          <c:val>
            <c:numRef>
              <c:f>Graph!$B$65:$B$320</c:f>
              <c:numCache>
                <c:formatCode>General</c:formatCode>
                <c:ptCount val="256"/>
                <c:pt idx="0">
                  <c:v>-0.36174790656749262</c:v>
                </c:pt>
                <c:pt idx="1">
                  <c:v>-0.36385396555480393</c:v>
                </c:pt>
                <c:pt idx="2">
                  <c:v>-0.32164057942904828</c:v>
                </c:pt>
                <c:pt idx="3">
                  <c:v>-0.21891614474767709</c:v>
                </c:pt>
                <c:pt idx="4">
                  <c:v>-0.23738190022340541</c:v>
                </c:pt>
                <c:pt idx="5">
                  <c:v>-0.2270711054292692</c:v>
                </c:pt>
                <c:pt idx="6">
                  <c:v>-0.2189496001597189</c:v>
                </c:pt>
                <c:pt idx="7">
                  <c:v>-0.1967564221911437</c:v>
                </c:pt>
                <c:pt idx="8">
                  <c:v>-0.22082147126273791</c:v>
                </c:pt>
                <c:pt idx="9">
                  <c:v>-0.28627984087223513</c:v>
                </c:pt>
                <c:pt idx="10">
                  <c:v>-0.22464762802039101</c:v>
                </c:pt>
                <c:pt idx="11">
                  <c:v>-0.22244201878261399</c:v>
                </c:pt>
                <c:pt idx="12">
                  <c:v>-0.28776656674394407</c:v>
                </c:pt>
                <c:pt idx="13">
                  <c:v>-0.34035765848791949</c:v>
                </c:pt>
                <c:pt idx="14">
                  <c:v>-0.27012006087040907</c:v>
                </c:pt>
                <c:pt idx="15">
                  <c:v>-0.26027682585919792</c:v>
                </c:pt>
                <c:pt idx="16">
                  <c:v>-0.24700808304917499</c:v>
                </c:pt>
                <c:pt idx="17">
                  <c:v>-0.14224450020457599</c:v>
                </c:pt>
                <c:pt idx="18">
                  <c:v>-0.14403232478466091</c:v>
                </c:pt>
                <c:pt idx="19">
                  <c:v>-0.1540085654583796</c:v>
                </c:pt>
                <c:pt idx="20">
                  <c:v>-0.13094717874803791</c:v>
                </c:pt>
                <c:pt idx="21">
                  <c:v>-0.1066658934766616</c:v>
                </c:pt>
                <c:pt idx="22">
                  <c:v>-3.0278211943085661E-2</c:v>
                </c:pt>
                <c:pt idx="23">
                  <c:v>-9.0372892392110681E-3</c:v>
                </c:pt>
                <c:pt idx="24">
                  <c:v>-1.261375438504036E-2</c:v>
                </c:pt>
                <c:pt idx="25">
                  <c:v>5.6955550977294551E-2</c:v>
                </c:pt>
                <c:pt idx="26">
                  <c:v>8.0016937687636208E-2</c:v>
                </c:pt>
                <c:pt idx="27">
                  <c:v>5.6855184741169303E-2</c:v>
                </c:pt>
                <c:pt idx="28">
                  <c:v>4.2567275842362327E-2</c:v>
                </c:pt>
                <c:pt idx="29">
                  <c:v>1.457570377698973E-2</c:v>
                </c:pt>
                <c:pt idx="30">
                  <c:v>5.0387682403536853E-2</c:v>
                </c:pt>
                <c:pt idx="31">
                  <c:v>6.475963782527798E-2</c:v>
                </c:pt>
                <c:pt idx="32">
                  <c:v>7.3065555853887701E-2</c:v>
                </c:pt>
                <c:pt idx="33">
                  <c:v>3.5648533434996008E-2</c:v>
                </c:pt>
                <c:pt idx="34">
                  <c:v>6.0063640354539309E-2</c:v>
                </c:pt>
                <c:pt idx="35">
                  <c:v>0.11674853215250169</c:v>
                </c:pt>
                <c:pt idx="36">
                  <c:v>0.1635575495128708</c:v>
                </c:pt>
                <c:pt idx="37">
                  <c:v>0.21397567144545129</c:v>
                </c:pt>
                <c:pt idx="38">
                  <c:v>0.22343457721101209</c:v>
                </c:pt>
                <c:pt idx="39">
                  <c:v>0.23033618391952779</c:v>
                </c:pt>
                <c:pt idx="40">
                  <c:v>0.32547439992401672</c:v>
                </c:pt>
                <c:pt idx="41">
                  <c:v>0.24297008988641691</c:v>
                </c:pt>
                <c:pt idx="42">
                  <c:v>0.29445796901867388</c:v>
                </c:pt>
                <c:pt idx="43">
                  <c:v>0.32097913492552849</c:v>
                </c:pt>
                <c:pt idx="44">
                  <c:v>0.38110667022115319</c:v>
                </c:pt>
                <c:pt idx="45">
                  <c:v>0.2492034043397571</c:v>
                </c:pt>
                <c:pt idx="46">
                  <c:v>0.176207775192951</c:v>
                </c:pt>
                <c:pt idx="47">
                  <c:v>0.11004765791623659</c:v>
                </c:pt>
                <c:pt idx="48">
                  <c:v>0.20933026508560501</c:v>
                </c:pt>
                <c:pt idx="49">
                  <c:v>0.19484162371454761</c:v>
                </c:pt>
                <c:pt idx="50">
                  <c:v>-2.0084103098265822E-2</c:v>
                </c:pt>
                <c:pt idx="51">
                  <c:v>-6.6725027412766522E-2</c:v>
                </c:pt>
                <c:pt idx="52">
                  <c:v>3.3342557961093762E-2</c:v>
                </c:pt>
                <c:pt idx="53">
                  <c:v>4.0762315563426813E-2</c:v>
                </c:pt>
                <c:pt idx="54">
                  <c:v>-4.5257045275318144E-3</c:v>
                </c:pt>
                <c:pt idx="55">
                  <c:v>0.13895802983426811</c:v>
                </c:pt>
                <c:pt idx="56">
                  <c:v>1.2587146724654351E-2</c:v>
                </c:pt>
                <c:pt idx="57">
                  <c:v>-0.1547274488244475</c:v>
                </c:pt>
                <c:pt idx="58">
                  <c:v>-0.42249395899306003</c:v>
                </c:pt>
                <c:pt idx="59">
                  <c:v>-0.33275430411218648</c:v>
                </c:pt>
                <c:pt idx="60">
                  <c:v>-0.40048519378354419</c:v>
                </c:pt>
                <c:pt idx="61">
                  <c:v>-0.20026597651288949</c:v>
                </c:pt>
                <c:pt idx="62">
                  <c:v>-0.15873801834116</c:v>
                </c:pt>
                <c:pt idx="63">
                  <c:v>-0.15835368909550959</c:v>
                </c:pt>
                <c:pt idx="64">
                  <c:v>-7.88430150225994E-3</c:v>
                </c:pt>
                <c:pt idx="65">
                  <c:v>2.6841600211419559E-2</c:v>
                </c:pt>
                <c:pt idx="66">
                  <c:v>0.17391893541789941</c:v>
                </c:pt>
                <c:pt idx="67">
                  <c:v>0.19235123548158589</c:v>
                </c:pt>
                <c:pt idx="68">
                  <c:v>0.28259272154308562</c:v>
                </c:pt>
                <c:pt idx="69">
                  <c:v>0.26399314441919031</c:v>
                </c:pt>
                <c:pt idx="70">
                  <c:v>0.30364923148790068</c:v>
                </c:pt>
                <c:pt idx="71">
                  <c:v>0.2197414261158665</c:v>
                </c:pt>
                <c:pt idx="72">
                  <c:v>0.32664370737415888</c:v>
                </c:pt>
                <c:pt idx="73">
                  <c:v>0.29694754126597611</c:v>
                </c:pt>
                <c:pt idx="74">
                  <c:v>0.3119208781188092</c:v>
                </c:pt>
                <c:pt idx="75">
                  <c:v>0.25573781750147301</c:v>
                </c:pt>
                <c:pt idx="76">
                  <c:v>0.25536980796901382</c:v>
                </c:pt>
                <c:pt idx="77">
                  <c:v>0.34968877437130952</c:v>
                </c:pt>
                <c:pt idx="78">
                  <c:v>0.15003829910536459</c:v>
                </c:pt>
                <c:pt idx="79">
                  <c:v>0.13523142332708071</c:v>
                </c:pt>
                <c:pt idx="80">
                  <c:v>0.1073908086087257</c:v>
                </c:pt>
                <c:pt idx="81">
                  <c:v>-5.135104160109194E-2</c:v>
                </c:pt>
                <c:pt idx="82">
                  <c:v>5.3312175007381751E-2</c:v>
                </c:pt>
                <c:pt idx="83">
                  <c:v>9.4205296335977476E-2</c:v>
                </c:pt>
                <c:pt idx="84">
                  <c:v>0.19215050300933539</c:v>
                </c:pt>
                <c:pt idx="85">
                  <c:v>0.26171980837167019</c:v>
                </c:pt>
                <c:pt idx="86">
                  <c:v>0.31228888765126839</c:v>
                </c:pt>
                <c:pt idx="87">
                  <c:v>0.32410354401596442</c:v>
                </c:pt>
                <c:pt idx="88">
                  <c:v>0.32659393224892608</c:v>
                </c:pt>
                <c:pt idx="89">
                  <c:v>0.29932042756396182</c:v>
                </c:pt>
                <c:pt idx="90">
                  <c:v>0.45871425031576379</c:v>
                </c:pt>
                <c:pt idx="91">
                  <c:v>0.44018076803029249</c:v>
                </c:pt>
                <c:pt idx="92">
                  <c:v>0.4669524415346305</c:v>
                </c:pt>
                <c:pt idx="93">
                  <c:v>0.49095057978214118</c:v>
                </c:pt>
                <c:pt idx="94">
                  <c:v>0.47311884516388719</c:v>
                </c:pt>
                <c:pt idx="95">
                  <c:v>0.51173944643062241</c:v>
                </c:pt>
                <c:pt idx="96">
                  <c:v>0.4997069218948253</c:v>
                </c:pt>
                <c:pt idx="97">
                  <c:v>0.54033239992708704</c:v>
                </c:pt>
                <c:pt idx="98">
                  <c:v>0.45054215393532121</c:v>
                </c:pt>
                <c:pt idx="99">
                  <c:v>0.45186241873248112</c:v>
                </c:pt>
                <c:pt idx="100">
                  <c:v>0.43581932467997142</c:v>
                </c:pt>
                <c:pt idx="101">
                  <c:v>0.52126444703460717</c:v>
                </c:pt>
                <c:pt idx="102">
                  <c:v>0.42913477015689738</c:v>
                </c:pt>
                <c:pt idx="103">
                  <c:v>0.52136481327073247</c:v>
                </c:pt>
                <c:pt idx="104">
                  <c:v>0.58973135577088343</c:v>
                </c:pt>
                <c:pt idx="105">
                  <c:v>0.56969401191485236</c:v>
                </c:pt>
                <c:pt idx="106">
                  <c:v>0.6281504085797085</c:v>
                </c:pt>
                <c:pt idx="107">
                  <c:v>0.70305136424157544</c:v>
                </c:pt>
                <c:pt idx="108">
                  <c:v>0.62853473782535896</c:v>
                </c:pt>
                <c:pt idx="109">
                  <c:v>0.67400717067537697</c:v>
                </c:pt>
                <c:pt idx="110">
                  <c:v>0.67233603204460846</c:v>
                </c:pt>
                <c:pt idx="111">
                  <c:v>0.71110595868704218</c:v>
                </c:pt>
                <c:pt idx="112">
                  <c:v>0.69324158464240593</c:v>
                </c:pt>
                <c:pt idx="113">
                  <c:v>0.6885961782825597</c:v>
                </c:pt>
                <c:pt idx="114">
                  <c:v>0.59872188576785967</c:v>
                </c:pt>
                <c:pt idx="115">
                  <c:v>0.6195107524163409</c:v>
                </c:pt>
                <c:pt idx="116">
                  <c:v>0.61660339551134657</c:v>
                </c:pt>
                <c:pt idx="117">
                  <c:v>0.64233876722804983</c:v>
                </c:pt>
                <c:pt idx="118">
                  <c:v>0.65804730716014193</c:v>
                </c:pt>
                <c:pt idx="119">
                  <c:v>0.62587788851784809</c:v>
                </c:pt>
                <c:pt idx="120">
                  <c:v>0.44502772284804892</c:v>
                </c:pt>
                <c:pt idx="121">
                  <c:v>0.48404815708796611</c:v>
                </c:pt>
                <c:pt idx="122">
                  <c:v>0.45712634222226989</c:v>
                </c:pt>
                <c:pt idx="123">
                  <c:v>0.57422273232538223</c:v>
                </c:pt>
                <c:pt idx="124">
                  <c:v>0.81867734818616966</c:v>
                </c:pt>
                <c:pt idx="125">
                  <c:v>0.8923078141761096</c:v>
                </c:pt>
                <c:pt idx="126">
                  <c:v>0.92980806713227582</c:v>
                </c:pt>
                <c:pt idx="127">
                  <c:v>0.93951748049532002</c:v>
                </c:pt>
                <c:pt idx="128">
                  <c:v>0.91050674234116336</c:v>
                </c:pt>
                <c:pt idx="129">
                  <c:v>0.91282903752825673</c:v>
                </c:pt>
                <c:pt idx="130">
                  <c:v>0.85231717298698162</c:v>
                </c:pt>
                <c:pt idx="131">
                  <c:v>0.72104955993437869</c:v>
                </c:pt>
                <c:pt idx="132">
                  <c:v>0.75948574844205452</c:v>
                </c:pt>
                <c:pt idx="133">
                  <c:v>0.79852331838082224</c:v>
                </c:pt>
                <c:pt idx="134">
                  <c:v>0.7987403705662639</c:v>
                </c:pt>
                <c:pt idx="135">
                  <c:v>0.85154851449568081</c:v>
                </c:pt>
                <c:pt idx="136">
                  <c:v>0.88602390861187696</c:v>
                </c:pt>
                <c:pt idx="137">
                  <c:v>0.91615499507660259</c:v>
                </c:pt>
                <c:pt idx="138">
                  <c:v>0.97340781289361533</c:v>
                </c:pt>
                <c:pt idx="139">
                  <c:v>0.93515603714499895</c:v>
                </c:pt>
                <c:pt idx="140">
                  <c:v>0.99137255317437678</c:v>
                </c:pt>
                <c:pt idx="141">
                  <c:v>1.016055303390254</c:v>
                </c:pt>
                <c:pt idx="142">
                  <c:v>1.020617479212826</c:v>
                </c:pt>
                <c:pt idx="143">
                  <c:v>1.081798451994936</c:v>
                </c:pt>
                <c:pt idx="144">
                  <c:v>1.0627802742276891</c:v>
                </c:pt>
                <c:pt idx="145">
                  <c:v>1.088114996985551</c:v>
                </c:pt>
                <c:pt idx="146">
                  <c:v>1.025581119979899</c:v>
                </c:pt>
                <c:pt idx="147">
                  <c:v>0.99560099086219045</c:v>
                </c:pt>
                <c:pt idx="148">
                  <c:v>1.077954343552773</c:v>
                </c:pt>
                <c:pt idx="149">
                  <c:v>1.022907134973537</c:v>
                </c:pt>
                <c:pt idx="150">
                  <c:v>1.022639491677203</c:v>
                </c:pt>
                <c:pt idx="151">
                  <c:v>1.061059360471688</c:v>
                </c:pt>
                <c:pt idx="152">
                  <c:v>1.021837377773861</c:v>
                </c:pt>
                <c:pt idx="153">
                  <c:v>0.72362317870461501</c:v>
                </c:pt>
                <c:pt idx="154">
                  <c:v>0.71513366390260535</c:v>
                </c:pt>
                <c:pt idx="155">
                  <c:v>0.82170220702613983</c:v>
                </c:pt>
                <c:pt idx="156">
                  <c:v>0.89392836169598566</c:v>
                </c:pt>
                <c:pt idx="157">
                  <c:v>1.0041737362014751</c:v>
                </c:pt>
                <c:pt idx="158">
                  <c:v>1.000079120161828</c:v>
                </c:pt>
                <c:pt idx="159">
                  <c:v>0.88853061655802978</c:v>
                </c:pt>
                <c:pt idx="160">
                  <c:v>0.78174502124905365</c:v>
                </c:pt>
                <c:pt idx="161">
                  <c:v>0.73944840458602346</c:v>
                </c:pt>
                <c:pt idx="162">
                  <c:v>0.71758978073786572</c:v>
                </c:pt>
                <c:pt idx="163">
                  <c:v>0.84112103375222824</c:v>
                </c:pt>
                <c:pt idx="164">
                  <c:v>0.89611765122057152</c:v>
                </c:pt>
                <c:pt idx="165">
                  <c:v>0.78523743987194883</c:v>
                </c:pt>
                <c:pt idx="166">
                  <c:v>0.80064569708132471</c:v>
                </c:pt>
                <c:pt idx="167">
                  <c:v>0.64822120784778137</c:v>
                </c:pt>
                <c:pt idx="168">
                  <c:v>0.66356255423307375</c:v>
                </c:pt>
                <c:pt idx="169">
                  <c:v>0.67474237375463597</c:v>
                </c:pt>
                <c:pt idx="170">
                  <c:v>0.85355420724686693</c:v>
                </c:pt>
                <c:pt idx="171">
                  <c:v>0.83254747242728455</c:v>
                </c:pt>
                <c:pt idx="172">
                  <c:v>0.93167993823529482</c:v>
                </c:pt>
                <c:pt idx="173">
                  <c:v>1.019548537998809</c:v>
                </c:pt>
                <c:pt idx="174">
                  <c:v>1.0815977195226849</c:v>
                </c:pt>
                <c:pt idx="175">
                  <c:v>1.135642081726328</c:v>
                </c:pt>
                <c:pt idx="176">
                  <c:v>1.106447746798771</c:v>
                </c:pt>
                <c:pt idx="177">
                  <c:v>0.95778250349879779</c:v>
                </c:pt>
                <c:pt idx="178">
                  <c:v>1.050397691843943</c:v>
                </c:pt>
                <c:pt idx="179">
                  <c:v>1.0029538376404401</c:v>
                </c:pt>
                <c:pt idx="180">
                  <c:v>1.05619608594074</c:v>
                </c:pt>
                <c:pt idx="181">
                  <c:v>1.004992169818008</c:v>
                </c:pt>
                <c:pt idx="182">
                  <c:v>0.92818670362674016</c:v>
                </c:pt>
                <c:pt idx="183">
                  <c:v>1.0005638156436041</c:v>
                </c:pt>
                <c:pt idx="184">
                  <c:v>1.0400028505268719</c:v>
                </c:pt>
                <c:pt idx="185">
                  <c:v>1.0769180417651381</c:v>
                </c:pt>
                <c:pt idx="186">
                  <c:v>0.98069456483344086</c:v>
                </c:pt>
                <c:pt idx="187">
                  <c:v>1.0482916328566321</c:v>
                </c:pt>
                <c:pt idx="188">
                  <c:v>1.0517342763542941</c:v>
                </c:pt>
                <c:pt idx="189">
                  <c:v>1.024110713821381</c:v>
                </c:pt>
                <c:pt idx="190">
                  <c:v>1.129558908634346</c:v>
                </c:pt>
                <c:pt idx="191">
                  <c:v>1.1288237055550869</c:v>
                </c:pt>
                <c:pt idx="192">
                  <c:v>1.15380755447934</c:v>
                </c:pt>
                <c:pt idx="193">
                  <c:v>1.1781557505747999</c:v>
                </c:pt>
                <c:pt idx="194">
                  <c:v>1.1336535246739929</c:v>
                </c:pt>
                <c:pt idx="195">
                  <c:v>0.95920313453208295</c:v>
                </c:pt>
                <c:pt idx="196">
                  <c:v>0.90926970808127805</c:v>
                </c:pt>
                <c:pt idx="197">
                  <c:v>0.86247782641975967</c:v>
                </c:pt>
                <c:pt idx="198">
                  <c:v>0.86383154662896133</c:v>
                </c:pt>
                <c:pt idx="199">
                  <c:v>0.70592526573452796</c:v>
                </c:pt>
                <c:pt idx="200">
                  <c:v>0.86122447244668332</c:v>
                </c:pt>
                <c:pt idx="201">
                  <c:v>0.68612292574844869</c:v>
                </c:pt>
                <c:pt idx="202">
                  <c:v>0.56651901171352403</c:v>
                </c:pt>
                <c:pt idx="203">
                  <c:v>0.67427399798605148</c:v>
                </c:pt>
                <c:pt idx="204">
                  <c:v>0.5002919836127262</c:v>
                </c:pt>
                <c:pt idx="205">
                  <c:v>0.5532339491903101</c:v>
                </c:pt>
                <c:pt idx="206">
                  <c:v>0.29313770422151397</c:v>
                </c:pt>
                <c:pt idx="207">
                  <c:v>0.22213063212704329</c:v>
                </c:pt>
                <c:pt idx="208">
                  <c:v>0.26763570440344359</c:v>
                </c:pt>
                <c:pt idx="209">
                  <c:v>0.13765490073595879</c:v>
                </c:pt>
                <c:pt idx="210">
                  <c:v>0.33387986820309212</c:v>
                </c:pt>
                <c:pt idx="211">
                  <c:v>0.39434195761913438</c:v>
                </c:pt>
                <c:pt idx="212">
                  <c:v>0.29330498128172278</c:v>
                </c:pt>
                <c:pt idx="213">
                  <c:v>0.39462592062865948</c:v>
                </c:pt>
                <c:pt idx="214">
                  <c:v>0.3739039648042618</c:v>
                </c:pt>
                <c:pt idx="215">
                  <c:v>0.38170805165224531</c:v>
                </c:pt>
                <c:pt idx="216">
                  <c:v>0.54883823444228763</c:v>
                </c:pt>
                <c:pt idx="217">
                  <c:v>0.56401230376737133</c:v>
                </c:pt>
                <c:pt idx="218">
                  <c:v>0.45630790860573628</c:v>
                </c:pt>
                <c:pt idx="219">
                  <c:v>0.42473987139453451</c:v>
                </c:pt>
                <c:pt idx="220">
                  <c:v>0.23695382761851841</c:v>
                </c:pt>
                <c:pt idx="221">
                  <c:v>0.28860898381098421</c:v>
                </c:pt>
                <c:pt idx="222">
                  <c:v>0.32407008860392272</c:v>
                </c:pt>
                <c:pt idx="223">
                  <c:v>0.38740689549857688</c:v>
                </c:pt>
                <c:pt idx="224">
                  <c:v>-7.1237428110105333E-2</c:v>
                </c:pt>
                <c:pt idx="225">
                  <c:v>-0.61007927029682563</c:v>
                </c:pt>
                <c:pt idx="226">
                  <c:v>-0.62984897085652258</c:v>
                </c:pt>
                <c:pt idx="227">
                  <c:v>-0.76267103659057767</c:v>
                </c:pt>
                <c:pt idx="228">
                  <c:v>2.9665726579139198E-2</c:v>
                </c:pt>
                <c:pt idx="229">
                  <c:v>-0.28592896703862641</c:v>
                </c:pt>
                <c:pt idx="230">
                  <c:v>-0.12665264622180031</c:v>
                </c:pt>
                <c:pt idx="231">
                  <c:v>-5.5444841655079062E-2</c:v>
                </c:pt>
                <c:pt idx="232">
                  <c:v>-7.1053831336705467E-2</c:v>
                </c:pt>
                <c:pt idx="233">
                  <c:v>-0.27314410372471959</c:v>
                </c:pt>
                <c:pt idx="234">
                  <c:v>-0.26144613330934008</c:v>
                </c:pt>
                <c:pt idx="235">
                  <c:v>-0.46950289284001989</c:v>
                </c:pt>
                <c:pt idx="236">
                  <c:v>-0.25299088990503182</c:v>
                </c:pt>
                <c:pt idx="237">
                  <c:v>-0.1057634133371939</c:v>
                </c:pt>
                <c:pt idx="238">
                  <c:v>7.6240556055215958E-2</c:v>
                </c:pt>
                <c:pt idx="239">
                  <c:v>0.14382130436521551</c:v>
                </c:pt>
                <c:pt idx="240">
                  <c:v>0.14973720039698879</c:v>
                </c:pt>
                <c:pt idx="241">
                  <c:v>0.2033474582297482</c:v>
                </c:pt>
                <c:pt idx="242">
                  <c:v>0.21710089652154671</c:v>
                </c:pt>
                <c:pt idx="243">
                  <c:v>0.27572457024661168</c:v>
                </c:pt>
                <c:pt idx="244">
                  <c:v>0.41364328241024689</c:v>
                </c:pt>
                <c:pt idx="245">
                  <c:v>0.35299759622080468</c:v>
                </c:pt>
                <c:pt idx="246">
                  <c:v>0.28035365689326691</c:v>
                </c:pt>
                <c:pt idx="247">
                  <c:v>0.32107868517599419</c:v>
                </c:pt>
                <c:pt idx="248">
                  <c:v>0.37565833397230503</c:v>
                </c:pt>
                <c:pt idx="249">
                  <c:v>0.36892400432399802</c:v>
                </c:pt>
                <c:pt idx="250">
                  <c:v>0.67688107216832949</c:v>
                </c:pt>
                <c:pt idx="251">
                  <c:v>0.747670276091699</c:v>
                </c:pt>
                <c:pt idx="252">
                  <c:v>0.75774769898720251</c:v>
                </c:pt>
                <c:pt idx="253">
                  <c:v>0.7984400878435477</c:v>
                </c:pt>
                <c:pt idx="254">
                  <c:v>0.86770829449750686</c:v>
                </c:pt>
                <c:pt idx="255">
                  <c:v>0.87643199718380871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54-47D3-AF1C-A362AF45EDEF}"/>
            </c:ext>
          </c:extLst>
        </c:ser>
        <c:ser>
          <c:idx val="1"/>
          <c:order val="2"/>
          <c:tx>
            <c:strRef>
              <c:f>Graph!$Q$1</c:f>
              <c:strCache>
                <c:ptCount val="1"/>
                <c:pt idx="0">
                  <c:v>training 63th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Graph!$A$65:$A$320</c:f>
              <c:numCache>
                <c:formatCode>m/d/yyyy</c:formatCode>
                <c:ptCount val="256"/>
                <c:pt idx="0">
                  <c:v>45491</c:v>
                </c:pt>
                <c:pt idx="1">
                  <c:v>45492</c:v>
                </c:pt>
                <c:pt idx="2">
                  <c:v>45495</c:v>
                </c:pt>
                <c:pt idx="3">
                  <c:v>45496</c:v>
                </c:pt>
                <c:pt idx="4">
                  <c:v>45497</c:v>
                </c:pt>
                <c:pt idx="5">
                  <c:v>45498</c:v>
                </c:pt>
                <c:pt idx="6">
                  <c:v>45499</c:v>
                </c:pt>
                <c:pt idx="7">
                  <c:v>45502</c:v>
                </c:pt>
                <c:pt idx="8">
                  <c:v>45503</c:v>
                </c:pt>
                <c:pt idx="9">
                  <c:v>45504</c:v>
                </c:pt>
                <c:pt idx="10">
                  <c:v>45505</c:v>
                </c:pt>
                <c:pt idx="11">
                  <c:v>45506</c:v>
                </c:pt>
                <c:pt idx="12">
                  <c:v>45509</c:v>
                </c:pt>
                <c:pt idx="13">
                  <c:v>45510</c:v>
                </c:pt>
                <c:pt idx="14">
                  <c:v>45511</c:v>
                </c:pt>
                <c:pt idx="15">
                  <c:v>45512</c:v>
                </c:pt>
                <c:pt idx="16">
                  <c:v>45513</c:v>
                </c:pt>
                <c:pt idx="17">
                  <c:v>45516</c:v>
                </c:pt>
                <c:pt idx="18">
                  <c:v>45517</c:v>
                </c:pt>
                <c:pt idx="19">
                  <c:v>45518</c:v>
                </c:pt>
                <c:pt idx="20">
                  <c:v>45519</c:v>
                </c:pt>
                <c:pt idx="21">
                  <c:v>45520</c:v>
                </c:pt>
                <c:pt idx="22">
                  <c:v>45523</c:v>
                </c:pt>
                <c:pt idx="23">
                  <c:v>45524</c:v>
                </c:pt>
                <c:pt idx="24">
                  <c:v>45525</c:v>
                </c:pt>
                <c:pt idx="25">
                  <c:v>45526</c:v>
                </c:pt>
                <c:pt idx="26">
                  <c:v>45527</c:v>
                </c:pt>
                <c:pt idx="27">
                  <c:v>45530</c:v>
                </c:pt>
                <c:pt idx="28">
                  <c:v>45531</c:v>
                </c:pt>
                <c:pt idx="29">
                  <c:v>45532</c:v>
                </c:pt>
                <c:pt idx="30">
                  <c:v>45533</c:v>
                </c:pt>
                <c:pt idx="31">
                  <c:v>45534</c:v>
                </c:pt>
                <c:pt idx="32">
                  <c:v>45538</c:v>
                </c:pt>
                <c:pt idx="33">
                  <c:v>45539</c:v>
                </c:pt>
                <c:pt idx="34">
                  <c:v>45540</c:v>
                </c:pt>
                <c:pt idx="35">
                  <c:v>45541</c:v>
                </c:pt>
                <c:pt idx="36">
                  <c:v>45544</c:v>
                </c:pt>
                <c:pt idx="37">
                  <c:v>45545</c:v>
                </c:pt>
                <c:pt idx="38">
                  <c:v>45546</c:v>
                </c:pt>
                <c:pt idx="39">
                  <c:v>45547</c:v>
                </c:pt>
                <c:pt idx="40">
                  <c:v>45548</c:v>
                </c:pt>
                <c:pt idx="41">
                  <c:v>45551</c:v>
                </c:pt>
                <c:pt idx="42">
                  <c:v>45552</c:v>
                </c:pt>
                <c:pt idx="43">
                  <c:v>45553</c:v>
                </c:pt>
                <c:pt idx="44">
                  <c:v>45554</c:v>
                </c:pt>
                <c:pt idx="45">
                  <c:v>45555</c:v>
                </c:pt>
                <c:pt idx="46">
                  <c:v>45558</c:v>
                </c:pt>
                <c:pt idx="47">
                  <c:v>45559</c:v>
                </c:pt>
                <c:pt idx="48">
                  <c:v>45560</c:v>
                </c:pt>
                <c:pt idx="49">
                  <c:v>45561</c:v>
                </c:pt>
                <c:pt idx="50">
                  <c:v>45562</c:v>
                </c:pt>
                <c:pt idx="51">
                  <c:v>45565</c:v>
                </c:pt>
                <c:pt idx="52">
                  <c:v>45566</c:v>
                </c:pt>
                <c:pt idx="53">
                  <c:v>45567</c:v>
                </c:pt>
                <c:pt idx="54">
                  <c:v>45568</c:v>
                </c:pt>
                <c:pt idx="55">
                  <c:v>45569</c:v>
                </c:pt>
                <c:pt idx="56">
                  <c:v>45572</c:v>
                </c:pt>
                <c:pt idx="57">
                  <c:v>45573</c:v>
                </c:pt>
                <c:pt idx="58">
                  <c:v>45574</c:v>
                </c:pt>
                <c:pt idx="59">
                  <c:v>45575</c:v>
                </c:pt>
                <c:pt idx="60">
                  <c:v>45576</c:v>
                </c:pt>
                <c:pt idx="61">
                  <c:v>45579</c:v>
                </c:pt>
                <c:pt idx="62">
                  <c:v>45580</c:v>
                </c:pt>
                <c:pt idx="63">
                  <c:v>45581</c:v>
                </c:pt>
                <c:pt idx="64">
                  <c:v>45582</c:v>
                </c:pt>
                <c:pt idx="65">
                  <c:v>45583</c:v>
                </c:pt>
                <c:pt idx="66">
                  <c:v>45586</c:v>
                </c:pt>
                <c:pt idx="67">
                  <c:v>45587</c:v>
                </c:pt>
                <c:pt idx="68">
                  <c:v>45588</c:v>
                </c:pt>
                <c:pt idx="69">
                  <c:v>45589</c:v>
                </c:pt>
                <c:pt idx="70">
                  <c:v>45590</c:v>
                </c:pt>
                <c:pt idx="71">
                  <c:v>45593</c:v>
                </c:pt>
                <c:pt idx="72">
                  <c:v>45594</c:v>
                </c:pt>
                <c:pt idx="73">
                  <c:v>45595</c:v>
                </c:pt>
                <c:pt idx="74">
                  <c:v>45596</c:v>
                </c:pt>
                <c:pt idx="75">
                  <c:v>45597</c:v>
                </c:pt>
                <c:pt idx="76">
                  <c:v>45600</c:v>
                </c:pt>
                <c:pt idx="77">
                  <c:v>45601</c:v>
                </c:pt>
                <c:pt idx="78">
                  <c:v>45602</c:v>
                </c:pt>
                <c:pt idx="79">
                  <c:v>45603</c:v>
                </c:pt>
                <c:pt idx="80">
                  <c:v>45604</c:v>
                </c:pt>
                <c:pt idx="81">
                  <c:v>45607</c:v>
                </c:pt>
                <c:pt idx="82">
                  <c:v>45608</c:v>
                </c:pt>
                <c:pt idx="83">
                  <c:v>45609</c:v>
                </c:pt>
                <c:pt idx="84">
                  <c:v>45610</c:v>
                </c:pt>
                <c:pt idx="85">
                  <c:v>45611</c:v>
                </c:pt>
                <c:pt idx="86">
                  <c:v>45614</c:v>
                </c:pt>
                <c:pt idx="87">
                  <c:v>45615</c:v>
                </c:pt>
                <c:pt idx="88">
                  <c:v>45616</c:v>
                </c:pt>
                <c:pt idx="89">
                  <c:v>45617</c:v>
                </c:pt>
                <c:pt idx="90">
                  <c:v>45618</c:v>
                </c:pt>
                <c:pt idx="91">
                  <c:v>45621</c:v>
                </c:pt>
                <c:pt idx="92">
                  <c:v>45622</c:v>
                </c:pt>
                <c:pt idx="93">
                  <c:v>45623</c:v>
                </c:pt>
                <c:pt idx="94">
                  <c:v>45625</c:v>
                </c:pt>
                <c:pt idx="95">
                  <c:v>45628</c:v>
                </c:pt>
                <c:pt idx="96">
                  <c:v>45629</c:v>
                </c:pt>
                <c:pt idx="97">
                  <c:v>45630</c:v>
                </c:pt>
                <c:pt idx="98">
                  <c:v>45631</c:v>
                </c:pt>
                <c:pt idx="99">
                  <c:v>45632</c:v>
                </c:pt>
                <c:pt idx="100">
                  <c:v>45635</c:v>
                </c:pt>
                <c:pt idx="101">
                  <c:v>45636</c:v>
                </c:pt>
                <c:pt idx="102">
                  <c:v>45637</c:v>
                </c:pt>
                <c:pt idx="103">
                  <c:v>45638</c:v>
                </c:pt>
                <c:pt idx="104">
                  <c:v>45639</c:v>
                </c:pt>
                <c:pt idx="105">
                  <c:v>45642</c:v>
                </c:pt>
                <c:pt idx="106">
                  <c:v>45643</c:v>
                </c:pt>
                <c:pt idx="107">
                  <c:v>45644</c:v>
                </c:pt>
                <c:pt idx="108">
                  <c:v>45645</c:v>
                </c:pt>
                <c:pt idx="109">
                  <c:v>45646</c:v>
                </c:pt>
                <c:pt idx="110">
                  <c:v>45649</c:v>
                </c:pt>
                <c:pt idx="111">
                  <c:v>45650</c:v>
                </c:pt>
                <c:pt idx="112">
                  <c:v>45652</c:v>
                </c:pt>
                <c:pt idx="113">
                  <c:v>45653</c:v>
                </c:pt>
                <c:pt idx="114">
                  <c:v>45656</c:v>
                </c:pt>
                <c:pt idx="115">
                  <c:v>45657</c:v>
                </c:pt>
                <c:pt idx="116">
                  <c:v>45659</c:v>
                </c:pt>
                <c:pt idx="117">
                  <c:v>45660</c:v>
                </c:pt>
                <c:pt idx="118">
                  <c:v>45663</c:v>
                </c:pt>
                <c:pt idx="119">
                  <c:v>45664</c:v>
                </c:pt>
                <c:pt idx="120">
                  <c:v>45665</c:v>
                </c:pt>
                <c:pt idx="121">
                  <c:v>45667</c:v>
                </c:pt>
                <c:pt idx="122">
                  <c:v>45670</c:v>
                </c:pt>
                <c:pt idx="123">
                  <c:v>45671</c:v>
                </c:pt>
                <c:pt idx="124">
                  <c:v>45672</c:v>
                </c:pt>
                <c:pt idx="125">
                  <c:v>45673</c:v>
                </c:pt>
                <c:pt idx="126">
                  <c:v>45674</c:v>
                </c:pt>
                <c:pt idx="127">
                  <c:v>45678</c:v>
                </c:pt>
                <c:pt idx="128">
                  <c:v>45679</c:v>
                </c:pt>
                <c:pt idx="129">
                  <c:v>45680</c:v>
                </c:pt>
                <c:pt idx="130">
                  <c:v>45681</c:v>
                </c:pt>
                <c:pt idx="131">
                  <c:v>45684</c:v>
                </c:pt>
                <c:pt idx="132">
                  <c:v>45685</c:v>
                </c:pt>
                <c:pt idx="133">
                  <c:v>45686</c:v>
                </c:pt>
                <c:pt idx="134">
                  <c:v>45687</c:v>
                </c:pt>
                <c:pt idx="135">
                  <c:v>45688</c:v>
                </c:pt>
                <c:pt idx="136">
                  <c:v>45691</c:v>
                </c:pt>
                <c:pt idx="137">
                  <c:v>45692</c:v>
                </c:pt>
                <c:pt idx="138">
                  <c:v>45693</c:v>
                </c:pt>
                <c:pt idx="139">
                  <c:v>45694</c:v>
                </c:pt>
                <c:pt idx="140">
                  <c:v>45695</c:v>
                </c:pt>
                <c:pt idx="141">
                  <c:v>45698</c:v>
                </c:pt>
                <c:pt idx="142">
                  <c:v>45699</c:v>
                </c:pt>
                <c:pt idx="143">
                  <c:v>45700</c:v>
                </c:pt>
                <c:pt idx="144">
                  <c:v>45701</c:v>
                </c:pt>
                <c:pt idx="145">
                  <c:v>45702</c:v>
                </c:pt>
                <c:pt idx="146">
                  <c:v>45706</c:v>
                </c:pt>
                <c:pt idx="147">
                  <c:v>45707</c:v>
                </c:pt>
                <c:pt idx="148">
                  <c:v>45708</c:v>
                </c:pt>
                <c:pt idx="149">
                  <c:v>45709</c:v>
                </c:pt>
                <c:pt idx="150">
                  <c:v>45712</c:v>
                </c:pt>
                <c:pt idx="151">
                  <c:v>45713</c:v>
                </c:pt>
                <c:pt idx="152">
                  <c:v>45714</c:v>
                </c:pt>
                <c:pt idx="153">
                  <c:v>45715</c:v>
                </c:pt>
                <c:pt idx="154">
                  <c:v>45716</c:v>
                </c:pt>
                <c:pt idx="155">
                  <c:v>45719</c:v>
                </c:pt>
                <c:pt idx="156">
                  <c:v>45720</c:v>
                </c:pt>
                <c:pt idx="157">
                  <c:v>45721</c:v>
                </c:pt>
                <c:pt idx="158">
                  <c:v>45722</c:v>
                </c:pt>
                <c:pt idx="159">
                  <c:v>45723</c:v>
                </c:pt>
                <c:pt idx="160">
                  <c:v>45726</c:v>
                </c:pt>
                <c:pt idx="161">
                  <c:v>45727</c:v>
                </c:pt>
                <c:pt idx="162">
                  <c:v>45728</c:v>
                </c:pt>
                <c:pt idx="163">
                  <c:v>45729</c:v>
                </c:pt>
                <c:pt idx="164">
                  <c:v>45730</c:v>
                </c:pt>
                <c:pt idx="165">
                  <c:v>45733</c:v>
                </c:pt>
                <c:pt idx="166">
                  <c:v>45734</c:v>
                </c:pt>
                <c:pt idx="167">
                  <c:v>45735</c:v>
                </c:pt>
                <c:pt idx="168">
                  <c:v>45736</c:v>
                </c:pt>
                <c:pt idx="169">
                  <c:v>45737</c:v>
                </c:pt>
                <c:pt idx="170">
                  <c:v>45740</c:v>
                </c:pt>
                <c:pt idx="171">
                  <c:v>45741</c:v>
                </c:pt>
                <c:pt idx="172">
                  <c:v>45742</c:v>
                </c:pt>
                <c:pt idx="173">
                  <c:v>45743</c:v>
                </c:pt>
                <c:pt idx="174">
                  <c:v>45744</c:v>
                </c:pt>
                <c:pt idx="175">
                  <c:v>45747</c:v>
                </c:pt>
                <c:pt idx="176">
                  <c:v>45748</c:v>
                </c:pt>
                <c:pt idx="177">
                  <c:v>45749</c:v>
                </c:pt>
                <c:pt idx="178">
                  <c:v>45750</c:v>
                </c:pt>
                <c:pt idx="179">
                  <c:v>45751</c:v>
                </c:pt>
                <c:pt idx="180">
                  <c:v>45754</c:v>
                </c:pt>
                <c:pt idx="181">
                  <c:v>45755</c:v>
                </c:pt>
                <c:pt idx="182">
                  <c:v>45756</c:v>
                </c:pt>
                <c:pt idx="183">
                  <c:v>45757</c:v>
                </c:pt>
                <c:pt idx="184">
                  <c:v>45758</c:v>
                </c:pt>
                <c:pt idx="185">
                  <c:v>45761</c:v>
                </c:pt>
                <c:pt idx="186">
                  <c:v>45762</c:v>
                </c:pt>
                <c:pt idx="187">
                  <c:v>45763</c:v>
                </c:pt>
                <c:pt idx="188">
                  <c:v>45764</c:v>
                </c:pt>
                <c:pt idx="189">
                  <c:v>45768</c:v>
                </c:pt>
                <c:pt idx="190">
                  <c:v>45769</c:v>
                </c:pt>
                <c:pt idx="191">
                  <c:v>45770</c:v>
                </c:pt>
                <c:pt idx="192">
                  <c:v>45771</c:v>
                </c:pt>
                <c:pt idx="193">
                  <c:v>45772</c:v>
                </c:pt>
                <c:pt idx="194">
                  <c:v>45775</c:v>
                </c:pt>
                <c:pt idx="195">
                  <c:v>45776</c:v>
                </c:pt>
                <c:pt idx="196">
                  <c:v>45777</c:v>
                </c:pt>
                <c:pt idx="197">
                  <c:v>45778</c:v>
                </c:pt>
                <c:pt idx="198">
                  <c:v>45779</c:v>
                </c:pt>
                <c:pt idx="199">
                  <c:v>45782</c:v>
                </c:pt>
                <c:pt idx="200">
                  <c:v>45783</c:v>
                </c:pt>
                <c:pt idx="201">
                  <c:v>45784</c:v>
                </c:pt>
                <c:pt idx="202">
                  <c:v>45785</c:v>
                </c:pt>
                <c:pt idx="203">
                  <c:v>45786</c:v>
                </c:pt>
                <c:pt idx="204">
                  <c:v>45789</c:v>
                </c:pt>
                <c:pt idx="205">
                  <c:v>45790</c:v>
                </c:pt>
                <c:pt idx="206">
                  <c:v>45791</c:v>
                </c:pt>
                <c:pt idx="207">
                  <c:v>45792</c:v>
                </c:pt>
                <c:pt idx="208">
                  <c:v>45793</c:v>
                </c:pt>
                <c:pt idx="209">
                  <c:v>45796</c:v>
                </c:pt>
                <c:pt idx="210">
                  <c:v>45797</c:v>
                </c:pt>
                <c:pt idx="211">
                  <c:v>45798</c:v>
                </c:pt>
                <c:pt idx="212">
                  <c:v>45799</c:v>
                </c:pt>
                <c:pt idx="213">
                  <c:v>45800</c:v>
                </c:pt>
                <c:pt idx="214">
                  <c:v>45804</c:v>
                </c:pt>
                <c:pt idx="215">
                  <c:v>45805</c:v>
                </c:pt>
                <c:pt idx="216">
                  <c:v>45806</c:v>
                </c:pt>
                <c:pt idx="217">
                  <c:v>45807</c:v>
                </c:pt>
                <c:pt idx="218">
                  <c:v>45810</c:v>
                </c:pt>
                <c:pt idx="219">
                  <c:v>45811</c:v>
                </c:pt>
                <c:pt idx="220">
                  <c:v>45812</c:v>
                </c:pt>
                <c:pt idx="221">
                  <c:v>45813</c:v>
                </c:pt>
                <c:pt idx="222">
                  <c:v>45814</c:v>
                </c:pt>
                <c:pt idx="223">
                  <c:v>45817</c:v>
                </c:pt>
                <c:pt idx="224">
                  <c:v>45818</c:v>
                </c:pt>
                <c:pt idx="225">
                  <c:v>45819</c:v>
                </c:pt>
                <c:pt idx="226">
                  <c:v>45820</c:v>
                </c:pt>
                <c:pt idx="227">
                  <c:v>45821</c:v>
                </c:pt>
                <c:pt idx="228">
                  <c:v>45824</c:v>
                </c:pt>
                <c:pt idx="229">
                  <c:v>45825</c:v>
                </c:pt>
                <c:pt idx="230">
                  <c:v>45826</c:v>
                </c:pt>
                <c:pt idx="231">
                  <c:v>45828</c:v>
                </c:pt>
                <c:pt idx="232">
                  <c:v>45831</c:v>
                </c:pt>
                <c:pt idx="233">
                  <c:v>45832</c:v>
                </c:pt>
                <c:pt idx="234">
                  <c:v>45833</c:v>
                </c:pt>
                <c:pt idx="235">
                  <c:v>45834</c:v>
                </c:pt>
                <c:pt idx="236">
                  <c:v>45835</c:v>
                </c:pt>
                <c:pt idx="237">
                  <c:v>45838</c:v>
                </c:pt>
                <c:pt idx="238">
                  <c:v>45839</c:v>
                </c:pt>
                <c:pt idx="239">
                  <c:v>45840</c:v>
                </c:pt>
                <c:pt idx="240">
                  <c:v>45841</c:v>
                </c:pt>
                <c:pt idx="241">
                  <c:v>45845</c:v>
                </c:pt>
                <c:pt idx="242">
                  <c:v>45846</c:v>
                </c:pt>
                <c:pt idx="243">
                  <c:v>45847</c:v>
                </c:pt>
                <c:pt idx="244">
                  <c:v>45848</c:v>
                </c:pt>
                <c:pt idx="245">
                  <c:v>45849</c:v>
                </c:pt>
                <c:pt idx="246">
                  <c:v>45852</c:v>
                </c:pt>
                <c:pt idx="247">
                  <c:v>45853</c:v>
                </c:pt>
                <c:pt idx="248">
                  <c:v>45854</c:v>
                </c:pt>
                <c:pt idx="249">
                  <c:v>45855</c:v>
                </c:pt>
                <c:pt idx="250">
                  <c:v>45856</c:v>
                </c:pt>
                <c:pt idx="251">
                  <c:v>45859</c:v>
                </c:pt>
                <c:pt idx="252">
                  <c:v>45860</c:v>
                </c:pt>
                <c:pt idx="253">
                  <c:v>45861</c:v>
                </c:pt>
                <c:pt idx="254">
                  <c:v>45862</c:v>
                </c:pt>
                <c:pt idx="255">
                  <c:v>45863</c:v>
                </c:pt>
              </c:numCache>
            </c:numRef>
          </c:cat>
          <c:val>
            <c:numRef>
              <c:f>Graph!$Q$65:$Q$320</c:f>
              <c:numCache>
                <c:formatCode>General</c:formatCode>
                <c:ptCount val="256"/>
                <c:pt idx="0">
                  <c:v>-0.36628825963251122</c:v>
                </c:pt>
                <c:pt idx="1">
                  <c:v>-0.42246872713287409</c:v>
                </c:pt>
                <c:pt idx="2">
                  <c:v>-0.39564932301126932</c:v>
                </c:pt>
                <c:pt idx="3">
                  <c:v>-0.31552108232158688</c:v>
                </c:pt>
                <c:pt idx="4">
                  <c:v>-0.29882364829478725</c:v>
                </c:pt>
                <c:pt idx="5">
                  <c:v>-0.25513435836868276</c:v>
                </c:pt>
                <c:pt idx="6">
                  <c:v>-0.25125800923775971</c:v>
                </c:pt>
                <c:pt idx="7">
                  <c:v>-0.22578819988221285</c:v>
                </c:pt>
                <c:pt idx="8">
                  <c:v>-0.23135903695706345</c:v>
                </c:pt>
                <c:pt idx="9">
                  <c:v>-0.24907618541628335</c:v>
                </c:pt>
                <c:pt idx="10">
                  <c:v>-0.18176901716660501</c:v>
                </c:pt>
                <c:pt idx="11">
                  <c:v>-0.22985195965909999</c:v>
                </c:pt>
                <c:pt idx="12">
                  <c:v>-0.30695104951907348</c:v>
                </c:pt>
                <c:pt idx="13">
                  <c:v>-0.30509913301922204</c:v>
                </c:pt>
                <c:pt idx="14">
                  <c:v>-0.18583276241137692</c:v>
                </c:pt>
                <c:pt idx="15">
                  <c:v>-0.18398078155801256</c:v>
                </c:pt>
                <c:pt idx="16">
                  <c:v>-0.1726817058403754</c:v>
                </c:pt>
                <c:pt idx="17">
                  <c:v>-0.12224450020457599</c:v>
                </c:pt>
                <c:pt idx="18">
                  <c:v>-0.10419744442373087</c:v>
                </c:pt>
                <c:pt idx="19">
                  <c:v>-6.5231766283275427E-2</c:v>
                </c:pt>
                <c:pt idx="20">
                  <c:v>-8.5648029543566886E-2</c:v>
                </c:pt>
                <c:pt idx="21">
                  <c:v>-7.8397754734553057E-2</c:v>
                </c:pt>
                <c:pt idx="22">
                  <c:v>-9.0662306631889237E-3</c:v>
                </c:pt>
                <c:pt idx="23">
                  <c:v>8.9808354976818466E-3</c:v>
                </c:pt>
                <c:pt idx="24">
                  <c:v>-2.1557408237446944E-2</c:v>
                </c:pt>
                <c:pt idx="25">
                  <c:v>-1.295751167438767E-2</c:v>
                </c:pt>
                <c:pt idx="26">
                  <c:v>3.2081335652256258E-2</c:v>
                </c:pt>
                <c:pt idx="27">
                  <c:v>-1.9375520062457643E-2</c:v>
                </c:pt>
                <c:pt idx="28">
                  <c:v>6.9590399593923624E-4</c:v>
                </c:pt>
                <c:pt idx="29">
                  <c:v>6.5966214044206181E-3</c:v>
                </c:pt>
                <c:pt idx="30">
                  <c:v>5.4334647885642434E-2</c:v>
                </c:pt>
                <c:pt idx="31">
                  <c:v>8.857677859396125E-2</c:v>
                </c:pt>
                <c:pt idx="32">
                  <c:v>0.12416853105632573</c:v>
                </c:pt>
                <c:pt idx="33">
                  <c:v>0.12534570103266382</c:v>
                </c:pt>
                <c:pt idx="34">
                  <c:v>0.15486421995534039</c:v>
                </c:pt>
                <c:pt idx="35">
                  <c:v>0.18235843495397119</c:v>
                </c:pt>
                <c:pt idx="36">
                  <c:v>0.19298269979458854</c:v>
                </c:pt>
                <c:pt idx="37">
                  <c:v>0.18133878487505031</c:v>
                </c:pt>
                <c:pt idx="38">
                  <c:v>0.2034345772110121</c:v>
                </c:pt>
                <c:pt idx="39">
                  <c:v>0.20866048374246771</c:v>
                </c:pt>
                <c:pt idx="40">
                  <c:v>0.20039049450102672</c:v>
                </c:pt>
                <c:pt idx="41">
                  <c:v>0.21034001281813142</c:v>
                </c:pt>
                <c:pt idx="42">
                  <c:v>0.25605367102179472</c:v>
                </c:pt>
                <c:pt idx="43">
                  <c:v>0.2261902485437175</c:v>
                </c:pt>
                <c:pt idx="44">
                  <c:v>0.23613976686081553</c:v>
                </c:pt>
                <c:pt idx="45">
                  <c:v>0.16376422443297825</c:v>
                </c:pt>
                <c:pt idx="46">
                  <c:v>8.059190103331712E-2</c:v>
                </c:pt>
                <c:pt idx="47">
                  <c:v>5.5452025987376072E-2</c:v>
                </c:pt>
                <c:pt idx="48">
                  <c:v>0.17876719750383785</c:v>
                </c:pt>
                <c:pt idx="49">
                  <c:v>0.20626134814895591</c:v>
                </c:pt>
                <c:pt idx="50">
                  <c:v>-1.1008891393390785E-2</c:v>
                </c:pt>
                <c:pt idx="51">
                  <c:v>-3.2588288284418621E-2</c:v>
                </c:pt>
                <c:pt idx="52">
                  <c:v>0.11385623328551459</c:v>
                </c:pt>
                <c:pt idx="53">
                  <c:v>0.10644734998388294</c:v>
                </c:pt>
                <c:pt idx="54">
                  <c:v>3.965652528149799E-2</c:v>
                </c:pt>
                <c:pt idx="55">
                  <c:v>0.13616620031495752</c:v>
                </c:pt>
                <c:pt idx="56">
                  <c:v>-7.5512624697002817E-3</c:v>
                </c:pt>
                <c:pt idx="57">
                  <c:v>-0.19445408234361161</c:v>
                </c:pt>
                <c:pt idx="58">
                  <c:v>-0.79139361412339237</c:v>
                </c:pt>
                <c:pt idx="59">
                  <c:v>-0.3527346478817166</c:v>
                </c:pt>
                <c:pt idx="60">
                  <c:v>-0.35154054542544377</c:v>
                </c:pt>
                <c:pt idx="61">
                  <c:v>-0.18331440269011878</c:v>
                </c:pt>
                <c:pt idx="62">
                  <c:v>-4.0540732433756776E-2</c:v>
                </c:pt>
                <c:pt idx="63">
                  <c:v>-4.7300413845641875E-2</c:v>
                </c:pt>
                <c:pt idx="64">
                  <c:v>7.8259178122602746E-2</c:v>
                </c:pt>
                <c:pt idx="65">
                  <c:v>0.21525660482826323</c:v>
                </c:pt>
                <c:pt idx="66">
                  <c:v>0.2867989209469885</c:v>
                </c:pt>
                <c:pt idx="67">
                  <c:v>0.32257696847214273</c:v>
                </c:pt>
                <c:pt idx="68">
                  <c:v>0.33946082626874446</c:v>
                </c:pt>
                <c:pt idx="69">
                  <c:v>0.26322284234857374</c:v>
                </c:pt>
                <c:pt idx="70">
                  <c:v>0.24366768502809141</c:v>
                </c:pt>
                <c:pt idx="71">
                  <c:v>0.16405583978333582</c:v>
                </c:pt>
                <c:pt idx="72">
                  <c:v>0.28485812720800946</c:v>
                </c:pt>
                <c:pt idx="73">
                  <c:v>0.27205094995072837</c:v>
                </c:pt>
                <c:pt idx="74">
                  <c:v>0.32739806243496095</c:v>
                </c:pt>
                <c:pt idx="75">
                  <c:v>0.22079429693739361</c:v>
                </c:pt>
                <c:pt idx="76">
                  <c:v>0.32607638466511873</c:v>
                </c:pt>
                <c:pt idx="77">
                  <c:v>0.37669994971720805</c:v>
                </c:pt>
                <c:pt idx="78">
                  <c:v>5.3730197317036321E-2</c:v>
                </c:pt>
                <c:pt idx="79">
                  <c:v>3.6630354142625832E-2</c:v>
                </c:pt>
                <c:pt idx="80">
                  <c:v>9.986497204788769E-2</c:v>
                </c:pt>
                <c:pt idx="81">
                  <c:v>7.9984530393426567E-3</c:v>
                </c:pt>
                <c:pt idx="82">
                  <c:v>0.13128498871786753</c:v>
                </c:pt>
                <c:pt idx="83">
                  <c:v>0.15276163448053315</c:v>
                </c:pt>
                <c:pt idx="84">
                  <c:v>0.24251315633540216</c:v>
                </c:pt>
                <c:pt idx="85">
                  <c:v>0.29111241746344574</c:v>
                </c:pt>
                <c:pt idx="86">
                  <c:v>0.33228888765126841</c:v>
                </c:pt>
                <c:pt idx="87">
                  <c:v>0.29991264543490326</c:v>
                </c:pt>
                <c:pt idx="88">
                  <c:v>0.27495906545175219</c:v>
                </c:pt>
                <c:pt idx="89">
                  <c:v>0.23988370843431461</c:v>
                </c:pt>
                <c:pt idx="90">
                  <c:v>0.37485670250891046</c:v>
                </c:pt>
                <c:pt idx="91">
                  <c:v>0.39376492858307094</c:v>
                </c:pt>
                <c:pt idx="92">
                  <c:v>0.41807144861288115</c:v>
                </c:pt>
                <c:pt idx="93">
                  <c:v>0.45857310792367784</c:v>
                </c:pt>
                <c:pt idx="94">
                  <c:v>0.50268862659055547</c:v>
                </c:pt>
                <c:pt idx="95">
                  <c:v>0.55085288181253778</c:v>
                </c:pt>
                <c:pt idx="96">
                  <c:v>0.48902553822026684</c:v>
                </c:pt>
                <c:pt idx="97">
                  <c:v>0.5500108783381632</c:v>
                </c:pt>
                <c:pt idx="98">
                  <c:v>0.44054736498725866</c:v>
                </c:pt>
                <c:pt idx="99">
                  <c:v>0.50032949475132482</c:v>
                </c:pt>
                <c:pt idx="100">
                  <c:v>0.48256101813122654</c:v>
                </c:pt>
                <c:pt idx="101">
                  <c:v>0.57893111501094197</c:v>
                </c:pt>
                <c:pt idx="102">
                  <c:v>0.48798670415942524</c:v>
                </c:pt>
                <c:pt idx="103">
                  <c:v>0.53727046465617034</c:v>
                </c:pt>
                <c:pt idx="104">
                  <c:v>0.56030634394526424</c:v>
                </c:pt>
                <c:pt idx="105">
                  <c:v>0.5582874551197905</c:v>
                </c:pt>
                <c:pt idx="106">
                  <c:v>0.57774414683911401</c:v>
                </c:pt>
                <c:pt idx="107">
                  <c:v>0.60873388585083066</c:v>
                </c:pt>
                <c:pt idx="108">
                  <c:v>0.57211555173101947</c:v>
                </c:pt>
                <c:pt idx="109">
                  <c:v>0.61503619410776844</c:v>
                </c:pt>
                <c:pt idx="110">
                  <c:v>0.63449280997280399</c:v>
                </c:pt>
                <c:pt idx="111">
                  <c:v>0.69649746809805979</c:v>
                </c:pt>
                <c:pt idx="112">
                  <c:v>0.67431937897748906</c:v>
                </c:pt>
                <c:pt idx="113">
                  <c:v>0.68655587234290794</c:v>
                </c:pt>
                <c:pt idx="114">
                  <c:v>0.63238266842639068</c:v>
                </c:pt>
                <c:pt idx="115">
                  <c:v>0.63951075241594357</c:v>
                </c:pt>
                <c:pt idx="116">
                  <c:v>0.59056381056681762</c:v>
                </c:pt>
                <c:pt idx="117">
                  <c:v>0.61240665261711369</c:v>
                </c:pt>
                <c:pt idx="118">
                  <c:v>0.63146556411809263</c:v>
                </c:pt>
                <c:pt idx="119">
                  <c:v>0.59206329944827618</c:v>
                </c:pt>
                <c:pt idx="120">
                  <c:v>0.48107591800407579</c:v>
                </c:pt>
                <c:pt idx="121">
                  <c:v>0.53274590468676308</c:v>
                </c:pt>
                <c:pt idx="122">
                  <c:v>0.52953390276843249</c:v>
                </c:pt>
                <c:pt idx="123">
                  <c:v>0.58955545353735217</c:v>
                </c:pt>
                <c:pt idx="124">
                  <c:v>0.82520603591747732</c:v>
                </c:pt>
                <c:pt idx="125">
                  <c:v>0.89817415679109591</c:v>
                </c:pt>
                <c:pt idx="126">
                  <c:v>0.91648381934288792</c:v>
                </c:pt>
                <c:pt idx="127">
                  <c:v>0.91522435258174872</c:v>
                </c:pt>
                <c:pt idx="128">
                  <c:v>0.9335340151335465</c:v>
                </c:pt>
                <c:pt idx="129">
                  <c:v>0.98085983750830974</c:v>
                </c:pt>
                <c:pt idx="130">
                  <c:v>0.96205573841914593</c:v>
                </c:pt>
                <c:pt idx="131">
                  <c:v>0.83933320970198078</c:v>
                </c:pt>
                <c:pt idx="132">
                  <c:v>0.87788668373653489</c:v>
                </c:pt>
                <c:pt idx="133">
                  <c:v>0.82669237043900279</c:v>
                </c:pt>
                <c:pt idx="134">
                  <c:v>0.77279894234049507</c:v>
                </c:pt>
                <c:pt idx="135">
                  <c:v>0.79313290881591114</c:v>
                </c:pt>
                <c:pt idx="136">
                  <c:v>0.90388960220738768</c:v>
                </c:pt>
                <c:pt idx="137">
                  <c:v>0.94784143455096381</c:v>
                </c:pt>
                <c:pt idx="138">
                  <c:v>0.98234617202938002</c:v>
                </c:pt>
                <c:pt idx="139">
                  <c:v>0.98311113789984561</c:v>
                </c:pt>
                <c:pt idx="140">
                  <c:v>1.0236890445650955</c:v>
                </c:pt>
                <c:pt idx="141">
                  <c:v>1.0359255379300596</c:v>
                </c:pt>
                <c:pt idx="142">
                  <c:v>1.0393896829548093</c:v>
                </c:pt>
                <c:pt idx="143">
                  <c:v>1.0300327430836653</c:v>
                </c:pt>
                <c:pt idx="144">
                  <c:v>1.0247245397672973</c:v>
                </c:pt>
                <c:pt idx="145">
                  <c:v>1.0774487204519982</c:v>
                </c:pt>
                <c:pt idx="146">
                  <c:v>0.98239279415776015</c:v>
                </c:pt>
                <c:pt idx="147">
                  <c:v>0.98383250655136645</c:v>
                </c:pt>
                <c:pt idx="148">
                  <c:v>1.0250852240930575</c:v>
                </c:pt>
                <c:pt idx="149">
                  <c:v>1.0029071349727141</c:v>
                </c:pt>
                <c:pt idx="150">
                  <c:v>1.0753855817165465</c:v>
                </c:pt>
                <c:pt idx="151">
                  <c:v>1.0810593604733263</c:v>
                </c:pt>
                <c:pt idx="152">
                  <c:v>1.0664891990402794</c:v>
                </c:pt>
                <c:pt idx="153">
                  <c:v>0.49121319946015496</c:v>
                </c:pt>
                <c:pt idx="154">
                  <c:v>0.60175789110659061</c:v>
                </c:pt>
                <c:pt idx="155">
                  <c:v>0.80893979833702789</c:v>
                </c:pt>
                <c:pt idx="156">
                  <c:v>0.8857157084132965</c:v>
                </c:pt>
                <c:pt idx="157">
                  <c:v>1.0252476142751654</c:v>
                </c:pt>
                <c:pt idx="158">
                  <c:v>0.96436532311411205</c:v>
                </c:pt>
                <c:pt idx="159">
                  <c:v>0.8521984993086551</c:v>
                </c:pt>
                <c:pt idx="160">
                  <c:v>0.76174502124922516</c:v>
                </c:pt>
                <c:pt idx="161">
                  <c:v>0.77251079366305864</c:v>
                </c:pt>
                <c:pt idx="162">
                  <c:v>0.74076451048114</c:v>
                </c:pt>
                <c:pt idx="163">
                  <c:v>0.869619612233963</c:v>
                </c:pt>
                <c:pt idx="164">
                  <c:v>0.8830844994496887</c:v>
                </c:pt>
                <c:pt idx="165">
                  <c:v>0.77036284163010937</c:v>
                </c:pt>
                <c:pt idx="166">
                  <c:v>0.78585216147607517</c:v>
                </c:pt>
                <c:pt idx="167">
                  <c:v>0.69263516345093645</c:v>
                </c:pt>
                <c:pt idx="168">
                  <c:v>0.71394635951997776</c:v>
                </c:pt>
                <c:pt idx="169">
                  <c:v>0.74042763646999732</c:v>
                </c:pt>
                <c:pt idx="170">
                  <c:v>0.92203722155689039</c:v>
                </c:pt>
                <c:pt idx="171">
                  <c:v>0.89703891843824723</c:v>
                </c:pt>
                <c:pt idx="172">
                  <c:v>0.94694288512464175</c:v>
                </c:pt>
                <c:pt idx="173">
                  <c:v>1.0157411058919432</c:v>
                </c:pt>
                <c:pt idx="174">
                  <c:v>1.0204337734740776</c:v>
                </c:pt>
                <c:pt idx="175">
                  <c:v>1.0332239785181583</c:v>
                </c:pt>
                <c:pt idx="176">
                  <c:v>1.0520873527499772</c:v>
                </c:pt>
                <c:pt idx="177">
                  <c:v>0.85366664415400195</c:v>
                </c:pt>
                <c:pt idx="178">
                  <c:v>0.9616029948396394</c:v>
                </c:pt>
                <c:pt idx="179">
                  <c:v>0.95887293583536359</c:v>
                </c:pt>
                <c:pt idx="180">
                  <c:v>1.0148500073543756</c:v>
                </c:pt>
                <c:pt idx="181">
                  <c:v>0.98242891329418902</c:v>
                </c:pt>
                <c:pt idx="182">
                  <c:v>0.8420405243450515</c:v>
                </c:pt>
                <c:pt idx="183">
                  <c:v>0.94457864543056513</c:v>
                </c:pt>
                <c:pt idx="184">
                  <c:v>1.0491409417303512</c:v>
                </c:pt>
                <c:pt idx="185">
                  <c:v>1.074752296025445</c:v>
                </c:pt>
                <c:pt idx="186">
                  <c:v>1.0119653560347326</c:v>
                </c:pt>
                <c:pt idx="187">
                  <c:v>1.0686173027853128</c:v>
                </c:pt>
                <c:pt idx="188">
                  <c:v>1.0618384428702259</c:v>
                </c:pt>
                <c:pt idx="189">
                  <c:v>1.0780026379477607</c:v>
                </c:pt>
                <c:pt idx="190">
                  <c:v>1.138703321252206</c:v>
                </c:pt>
                <c:pt idx="191">
                  <c:v>1.1683634121011715</c:v>
                </c:pt>
                <c:pt idx="192">
                  <c:v>1.1366171289192459</c:v>
                </c:pt>
                <c:pt idx="193">
                  <c:v>1.149407333966056</c:v>
                </c:pt>
                <c:pt idx="194">
                  <c:v>1.1304822000324213</c:v>
                </c:pt>
                <c:pt idx="195">
                  <c:v>0.96580126304621516</c:v>
                </c:pt>
                <c:pt idx="196">
                  <c:v>0.92926970807176645</c:v>
                </c:pt>
                <c:pt idx="197">
                  <c:v>0.88884830844879281</c:v>
                </c:pt>
                <c:pt idx="198">
                  <c:v>0.87944716654947075</c:v>
                </c:pt>
                <c:pt idx="199">
                  <c:v>0.77618999445645476</c:v>
                </c:pt>
                <c:pt idx="200">
                  <c:v>0.8133192012174113</c:v>
                </c:pt>
                <c:pt idx="201">
                  <c:v>0.66552005057674535</c:v>
                </c:pt>
                <c:pt idx="202">
                  <c:v>0.61396323217092008</c:v>
                </c:pt>
                <c:pt idx="203">
                  <c:v>0.65427399799028718</c:v>
                </c:pt>
                <c:pt idx="204">
                  <c:v>0.51482648729263358</c:v>
                </c:pt>
                <c:pt idx="205">
                  <c:v>0.55195569405359124</c:v>
                </c:pt>
                <c:pt idx="206">
                  <c:v>0.29424856884970874</c:v>
                </c:pt>
                <c:pt idx="207">
                  <c:v>0.2524899829170395</c:v>
                </c:pt>
                <c:pt idx="208">
                  <c:v>0.28032806778979946</c:v>
                </c:pt>
                <c:pt idx="209">
                  <c:v>0.18408519762016828</c:v>
                </c:pt>
                <c:pt idx="210">
                  <c:v>0.30134216697493876</c:v>
                </c:pt>
                <c:pt idx="211">
                  <c:v>0.35377484204073606</c:v>
                </c:pt>
                <c:pt idx="212">
                  <c:v>0.30877214763403904</c:v>
                </c:pt>
                <c:pt idx="213">
                  <c:v>0.38268040324463914</c:v>
                </c:pt>
                <c:pt idx="214">
                  <c:v>0.38898043401467497</c:v>
                </c:pt>
                <c:pt idx="215">
                  <c:v>0.41198359295898568</c:v>
                </c:pt>
                <c:pt idx="216">
                  <c:v>0.51942099667379416</c:v>
                </c:pt>
                <c:pt idx="217">
                  <c:v>0.54401230376712784</c:v>
                </c:pt>
                <c:pt idx="218">
                  <c:v>0.46670948516016253</c:v>
                </c:pt>
                <c:pt idx="219">
                  <c:v>0.44473987139724858</c:v>
                </c:pt>
                <c:pt idx="220">
                  <c:v>0.3293451733065238</c:v>
                </c:pt>
                <c:pt idx="221">
                  <c:v>0.3066133923195844</c:v>
                </c:pt>
                <c:pt idx="222">
                  <c:v>0.32921892275526998</c:v>
                </c:pt>
                <c:pt idx="223">
                  <c:v>0.34188207164393836</c:v>
                </c:pt>
                <c:pt idx="224">
                  <c:v>5.7664577691693975E-3</c:v>
                </c:pt>
                <c:pt idx="225">
                  <c:v>-0.59998657088294227</c:v>
                </c:pt>
                <c:pt idx="226">
                  <c:v>-0.618152793650809</c:v>
                </c:pt>
                <c:pt idx="227">
                  <c:v>-0.78267103659077053</c:v>
                </c:pt>
                <c:pt idx="228">
                  <c:v>9.6657265791801894E-3</c:v>
                </c:pt>
                <c:pt idx="229">
                  <c:v>-0.22444918716621598</c:v>
                </c:pt>
                <c:pt idx="230">
                  <c:v>-0.1890679459299125</c:v>
                </c:pt>
                <c:pt idx="231">
                  <c:v>-1.4095582860537137E-2</c:v>
                </c:pt>
                <c:pt idx="232">
                  <c:v>-7.3763560765535807E-2</c:v>
                </c:pt>
                <c:pt idx="233">
                  <c:v>-0.26427316448975979</c:v>
                </c:pt>
                <c:pt idx="234">
                  <c:v>-0.23565274573841855</c:v>
                </c:pt>
                <c:pt idx="235">
                  <c:v>-0.37200485627403224</c:v>
                </c:pt>
                <c:pt idx="236">
                  <c:v>-0.21326707955231572</c:v>
                </c:pt>
                <c:pt idx="237">
                  <c:v>-9.9468909890517931E-2</c:v>
                </c:pt>
                <c:pt idx="238">
                  <c:v>8.7616262357357311E-3</c:v>
                </c:pt>
                <c:pt idx="239">
                  <c:v>0.10307273717529752</c:v>
                </c:pt>
                <c:pt idx="240">
                  <c:v>0.1202310219495013</c:v>
                </c:pt>
                <c:pt idx="241">
                  <c:v>0.18869195604819722</c:v>
                </c:pt>
                <c:pt idx="242">
                  <c:v>0.19710089651486951</c:v>
                </c:pt>
                <c:pt idx="243">
                  <c:v>0.2305646809547155</c:v>
                </c:pt>
                <c:pt idx="244">
                  <c:v>0.33640899089389031</c:v>
                </c:pt>
                <c:pt idx="245">
                  <c:v>0.32771709882540789</c:v>
                </c:pt>
                <c:pt idx="246">
                  <c:v>0.31266201278423233</c:v>
                </c:pt>
                <c:pt idx="247">
                  <c:v>0.39026999554770048</c:v>
                </c:pt>
                <c:pt idx="248">
                  <c:v>0.46231019307113685</c:v>
                </c:pt>
                <c:pt idx="249">
                  <c:v>0.51486333186870725</c:v>
                </c:pt>
                <c:pt idx="250">
                  <c:v>0.69225423131856223</c:v>
                </c:pt>
                <c:pt idx="251">
                  <c:v>0.73321257546456575</c:v>
                </c:pt>
                <c:pt idx="252">
                  <c:v>0.73567592106701629</c:v>
                </c:pt>
                <c:pt idx="253">
                  <c:v>0.81844008784392464</c:v>
                </c:pt>
                <c:pt idx="254">
                  <c:v>0.88770829449609434</c:v>
                </c:pt>
                <c:pt idx="255">
                  <c:v>0.85643199719539909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54-47D3-AF1C-A362AF45E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313104"/>
        <c:axId val="1758313584"/>
      </c:lineChart>
      <c:catAx>
        <c:axId val="1758313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584"/>
        <c:crosses val="autoZero"/>
        <c:auto val="0"/>
        <c:lblAlgn val="ctr"/>
        <c:lblOffset val="200"/>
        <c:noMultiLvlLbl val="1"/>
      </c:catAx>
      <c:valAx>
        <c:axId val="175831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8313104"/>
        <c:crosses val="autoZero"/>
        <c:crossBetween val="between"/>
      </c:valAx>
      <c:valAx>
        <c:axId val="312138176"/>
        <c:scaling>
          <c:orientation val="minMax"/>
          <c:max val="1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151136"/>
        <c:crosses val="max"/>
        <c:crossBetween val="between"/>
        <c:majorUnit val="1"/>
        <c:minorUnit val="1"/>
      </c:valAx>
      <c:dateAx>
        <c:axId val="3121511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12138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61EC3-0631-4B66-B8EF-3CFE902FAFF9}" type="datetimeFigureOut">
              <a:rPr lang="zh-TW" altLang="en-US" smtClean="0"/>
              <a:t>2025/10/18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A1508-F601-43B1-BA4C-98E5C6BD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3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A1508-F601-43B1-BA4C-98E5C6BD3F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39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A1508-F601-43B1-BA4C-98E5C6BD3F6B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7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9909B-CEC3-7A29-7D69-E8B94BC15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64673A-88FA-C4DF-FBE7-5FC43F07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5BBDE-34DD-1ADB-CC35-2EC8CD85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7D34-4A3E-4809-A282-D44579BD7C24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D619A8-10C3-68FC-C545-13740F20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1B9940-3FE6-37F9-D2A1-F5FFB479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6927" y="6088496"/>
            <a:ext cx="2743200" cy="365125"/>
          </a:xfrm>
        </p:spPr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362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F6B62-765A-4818-CB02-6C5A31BC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7EA9DC-FBEC-0FCA-9F28-26A4ACBC9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E593-72C0-F2BD-599E-B00B824D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7CE6-DFFC-4E2C-9237-FDD4F1B79719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525AA-7D89-8689-694C-5BD6FBDB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ECAE2-B6A6-1D24-2410-43380C09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30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69FC0B-5129-BB46-4728-B5563A311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4E4905-0242-EC32-A2AE-6F5735332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6B932B-6EE7-CFDB-B6A9-A8F6C45F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74B6-A4EE-4DC6-BBBB-EF45BC3596FD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3BBED0-7AA4-8A53-BB73-F91080C6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AC604-E6C4-436D-3783-18CAEE55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39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1AB68-44BD-DCBC-A7C4-F30BC16D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36EB3A-93A4-6B56-2CD2-7D6824668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993D84-EBD7-5AD6-8265-182B8AB9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40DB-9382-4324-ABD3-8E26078819F1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B58221-85EB-D6E5-6686-F8739C88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3012AA-3B54-A32D-BC96-47D0D4BA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084094"/>
            <a:ext cx="2743200" cy="365125"/>
          </a:xfrm>
        </p:spPr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205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2FE65-D173-2BBC-242C-646C81D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993F41-D38C-7851-3423-7798D957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0EE69D-B311-0BEC-D63F-D85D3288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9D25-F9BB-4DE3-9F19-E293F9F40C5E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160C70-662B-10A7-8D66-2A6FAC5A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C849E-51F8-16B8-414D-60BDF8B3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698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E3C42F-6F60-5EA0-6067-DDE899FF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8A1B6-CD88-7565-8D7D-75D70A859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7A0BF8-106B-2FE5-B309-346964CBA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F8C480-EEF3-94AC-C0C3-A6F11D1B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DF1B-3770-4487-B6CC-3D990EA525AF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817EB0-32E7-D7B3-56DC-053AD16D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40C3F1-19F1-FF6A-3950-2B618158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629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D1B26-3A7F-27B6-47CD-EA1885BC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A11B08-BEE4-EB34-A9C8-E5FBE978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5DE082-3E77-8AD9-B854-ACA6D8F0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0AB64A-110B-7DC3-F606-CD8D7E8E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CF2ED0-6C1C-3154-6FED-836D439F9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F39D1F-380B-5A7F-B2D0-ACAD4DD1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D1C6-95FC-45CE-BA51-AFCD5EADD303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5BEDF4-D397-68C7-167F-08753D89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8448D3-2DEF-E93F-3F44-B71AB34A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0083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CFE68-7735-B366-496B-D5823765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395620-DC81-45A5-002B-ECAA9BE6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B3D7-4CC5-447E-9B33-B3B6A1FF48D5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556F8C-782D-17DD-326E-73558A41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7FFFD8-3E3B-C123-3832-DED2DA13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193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4AA564-FF36-B1E7-6A42-1C5E8B77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A710-D130-40BA-A22A-2C276F915B2A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2D17B1-268D-CC2A-9A90-EC8716C6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FD7880-3240-8262-0F19-3A9C1778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141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F57432-B1D9-6615-A72A-2D31A18B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F9053-3BCE-E001-8A1B-A87094ED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87970A-9105-9A5F-378C-8E4AE6E1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07CB67-05CD-163E-B08F-6CE8BE7D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FDA0-F0E9-435D-A7B0-26F7DA503269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1178C9-F29D-EDE8-B602-BF70DC02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7F7B2D-7A97-19EA-B0F9-DA592B2D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935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5D0F2-DD60-A9B4-7A75-43B3E1DD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4E1619-1F27-1E35-2C58-FC4CB3F7F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B3F2C9-99C0-0CFC-C37B-9ABB62D1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055D9-5BE5-477B-D90C-8B383C3D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D533-1025-43EB-9785-E50E61C6A43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1D1B5-E1EC-B77A-23AD-8ADE410F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2C90CC-9F59-731D-6F89-60F082C6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33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CE8517-D54D-8F28-AFFA-E7132246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55CF42-67A5-60CE-B36D-395CEB69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B5FF0-0990-978D-2160-8EAF463C9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EE626-1F24-423D-8541-7FFAF3269FAA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ED03B-0FC0-23E7-8A0C-E5FA1945F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2CD5C6-E248-77AC-EF5F-B1CECB242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281EB-75D1-490B-BA99-C04F5AA2E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7108-98B9-55B6-83F7-69B66BD6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85A2E-7422-1891-CAF6-5C41C8112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2919246"/>
            <a:ext cx="9340646" cy="726732"/>
          </a:xfrm>
        </p:spPr>
        <p:txBody>
          <a:bodyPr>
            <a:noAutofit/>
          </a:bodyPr>
          <a:lstStyle/>
          <a:p>
            <a:r>
              <a:rPr lang="en-US" altLang="zh-TW" sz="3200" b="1" dirty="0"/>
              <a:t>U</a:t>
            </a:r>
            <a:r>
              <a:rPr lang="en-US" sz="3200" b="1" dirty="0"/>
              <a:t>sing </a:t>
            </a:r>
            <a:r>
              <a:rPr lang="en-US" altLang="zh-TW" sz="3200" b="1" dirty="0"/>
              <a:t>P</a:t>
            </a:r>
            <a:r>
              <a:rPr lang="en-US" sz="3200" b="1" dirty="0"/>
              <a:t>iecewise </a:t>
            </a:r>
            <a:r>
              <a:rPr lang="en-US" altLang="zh-TW" sz="3200" b="1" dirty="0"/>
              <a:t>S</a:t>
            </a:r>
            <a:r>
              <a:rPr lang="en-US" sz="3200" b="1" dirty="0"/>
              <a:t>upport </a:t>
            </a:r>
            <a:r>
              <a:rPr lang="en-US" altLang="zh-TW" sz="3200" b="1" dirty="0"/>
              <a:t>V</a:t>
            </a:r>
            <a:r>
              <a:rPr lang="en-US" sz="3200" b="1" dirty="0"/>
              <a:t>ector </a:t>
            </a:r>
            <a:r>
              <a:rPr lang="en-US" altLang="zh-TW" sz="3200" b="1" dirty="0"/>
              <a:t>Q</a:t>
            </a:r>
            <a:r>
              <a:rPr lang="en-US" sz="3200" b="1" dirty="0"/>
              <a:t>uantile </a:t>
            </a:r>
            <a:r>
              <a:rPr lang="en-US" altLang="zh-TW" sz="3200" b="1" dirty="0"/>
              <a:t>R</a:t>
            </a:r>
            <a:r>
              <a:rPr lang="en-US" sz="3200" b="1" dirty="0"/>
              <a:t>egression</a:t>
            </a:r>
            <a:endParaRPr 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BA5DF-8909-44AB-CE1E-9ABCE0F0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406" y="4180176"/>
            <a:ext cx="4385188" cy="1001406"/>
          </a:xfrm>
        </p:spPr>
        <p:txBody>
          <a:bodyPr>
            <a:normAutofit/>
          </a:bodyPr>
          <a:lstStyle/>
          <a:p>
            <a:r>
              <a:rPr lang="en-US" dirty="0"/>
              <a:t>Speaker: Sheng-Yu Tsai (Justin)</a:t>
            </a:r>
          </a:p>
          <a:p>
            <a:r>
              <a:rPr lang="en-US" dirty="0"/>
              <a:t>National Chi Nan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52FC1-B159-886F-8B2A-2A60E4A832C2}"/>
              </a:ext>
            </a:extLst>
          </p:cNvPr>
          <p:cNvSpPr txBox="1"/>
          <p:nvPr/>
        </p:nvSpPr>
        <p:spPr>
          <a:xfrm>
            <a:off x="2172929" y="5565343"/>
            <a:ext cx="7983794" cy="519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sz="2000" dirty="0"/>
              <a:t>Authors: Jing-Rung Yu</a:t>
            </a:r>
            <a:r>
              <a:rPr lang="en-US" sz="2000" baseline="30000" dirty="0"/>
              <a:t>1</a:t>
            </a:r>
            <a:r>
              <a:rPr lang="en-US" sz="2000" dirty="0"/>
              <a:t>, Sheng-Yu Tsai</a:t>
            </a:r>
            <a:r>
              <a:rPr lang="en-US" sz="2000" baseline="30000" dirty="0"/>
              <a:t>1</a:t>
            </a:r>
            <a:r>
              <a:rPr lang="en-US" sz="2000" dirty="0"/>
              <a:t>, Chun-Yen Tsai</a:t>
            </a:r>
            <a:r>
              <a:rPr lang="en-US" sz="2000" baseline="30000" dirty="0"/>
              <a:t>1</a:t>
            </a:r>
            <a:r>
              <a:rPr lang="en-US" sz="2000" dirty="0"/>
              <a:t>, Donald Lien</a:t>
            </a:r>
            <a:r>
              <a:rPr lang="en-US" sz="2000" baseline="30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1A795-727A-82AA-0E9F-4D96FDBBE6E1}"/>
              </a:ext>
            </a:extLst>
          </p:cNvPr>
          <p:cNvSpPr txBox="1"/>
          <p:nvPr/>
        </p:nvSpPr>
        <p:spPr>
          <a:xfrm>
            <a:off x="1425677" y="1676418"/>
            <a:ext cx="9340646" cy="1092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Automatic </a:t>
            </a:r>
            <a:r>
              <a:rPr lang="en-US" altLang="zh-TW" sz="4800" dirty="0"/>
              <a:t>C</a:t>
            </a:r>
            <a:r>
              <a:rPr lang="en-US" sz="4800" dirty="0"/>
              <a:t>hange-</a:t>
            </a:r>
            <a:r>
              <a:rPr lang="en-US" altLang="zh-TW" sz="4800" dirty="0"/>
              <a:t>P</a:t>
            </a:r>
            <a:r>
              <a:rPr lang="en-US" sz="4800" dirty="0"/>
              <a:t>oint </a:t>
            </a:r>
            <a:r>
              <a:rPr lang="en-US" altLang="zh-TW" sz="4800" dirty="0"/>
              <a:t>D</a:t>
            </a:r>
            <a:r>
              <a:rPr lang="en-US" sz="4800" dirty="0"/>
              <a:t>etection </a:t>
            </a:r>
          </a:p>
        </p:txBody>
      </p:sp>
    </p:spTree>
    <p:extLst>
      <p:ext uri="{BB962C8B-B14F-4D97-AF65-F5344CB8AC3E}">
        <p14:creationId xmlns:p14="http://schemas.microsoft.com/office/powerpoint/2010/main" val="26187927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92C2-C6DE-9984-7EDC-A345C9811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F68808-44F9-EE45-2513-BED29410BDA4}"/>
                  </a:ext>
                </a:extLst>
              </p:cNvPr>
              <p:cNvSpPr txBox="1"/>
              <p:nvPr/>
            </p:nvSpPr>
            <p:spPr>
              <a:xfrm>
                <a:off x="6096000" y="6088864"/>
                <a:ext cx="4541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residuals outside the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-insensitive tube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F68808-44F9-EE45-2513-BED29410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88864"/>
                <a:ext cx="4541134" cy="369332"/>
              </a:xfrm>
              <a:prstGeom prst="rect">
                <a:avLst/>
              </a:prstGeom>
              <a:blipFill>
                <a:blip r:embed="rId3"/>
                <a:stretch>
                  <a:fillRect l="-403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6ADC3CB1-6037-D15E-7467-F0F958E2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8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The Proposed Model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5A8DF4-7D2E-5832-0585-F2FDC919BC81}"/>
              </a:ext>
            </a:extLst>
          </p:cNvPr>
          <p:cNvGrpSpPr/>
          <p:nvPr/>
        </p:nvGrpSpPr>
        <p:grpSpPr>
          <a:xfrm>
            <a:off x="1351211" y="1927780"/>
            <a:ext cx="8628646" cy="2672889"/>
            <a:chOff x="1351211" y="2278107"/>
            <a:chExt cx="8628646" cy="26728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9D93855B-7E53-6E62-D773-68EABEDC4F78}"/>
                    </a:ext>
                  </a:extLst>
                </p:cNvPr>
                <p:cNvSpPr txBox="1"/>
                <p:nvPr/>
              </p:nvSpPr>
              <p:spPr>
                <a:xfrm>
                  <a:off x="1351211" y="2278107"/>
                  <a:ext cx="5683286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lim>
                            </m:limLow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9D93855B-7E53-6E62-D773-68EABEDC4F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11" y="2278107"/>
                  <a:ext cx="5683286" cy="756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5">
                  <a:extLst>
                    <a:ext uri="{FF2B5EF4-FFF2-40B4-BE49-F238E27FC236}">
                      <a16:creationId xmlns:a16="http://schemas.microsoft.com/office/drawing/2014/main" id="{588DAC64-37D8-B865-6D33-8DA557108F2A}"/>
                    </a:ext>
                  </a:extLst>
                </p:cNvPr>
                <p:cNvSpPr txBox="1"/>
                <p:nvPr/>
              </p:nvSpPr>
              <p:spPr>
                <a:xfrm>
                  <a:off x="2619572" y="3224963"/>
                  <a:ext cx="7360284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/2</m:t>
                            </m:r>
                          </m:e>
                        </m:nary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字方塊 5">
                  <a:extLst>
                    <a:ext uri="{FF2B5EF4-FFF2-40B4-BE49-F238E27FC236}">
                      <a16:creationId xmlns:a16="http://schemas.microsoft.com/office/drawing/2014/main" id="{588DAC64-37D8-B865-6D33-8DA557108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572" y="3224963"/>
                  <a:ext cx="7360284" cy="756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0AC873A-0D2B-1D4A-BAAC-403FA293BE83}"/>
                    </a:ext>
                  </a:extLst>
                </p:cNvPr>
                <p:cNvSpPr txBox="1"/>
                <p:nvPr/>
              </p:nvSpPr>
              <p:spPr>
                <a:xfrm>
                  <a:off x="2619572" y="4194763"/>
                  <a:ext cx="7360285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/2</m:t>
                            </m:r>
                          </m:e>
                        </m:nary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F0AC873A-0D2B-1D4A-BAAC-403FA293B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572" y="4194763"/>
                  <a:ext cx="7360285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5">
                  <a:extLst>
                    <a:ext uri="{FF2B5EF4-FFF2-40B4-BE49-F238E27FC236}">
                      <a16:creationId xmlns:a16="http://schemas.microsoft.com/office/drawing/2014/main" id="{CE377E0F-896F-E701-1709-2E24E32FBC33}"/>
                    </a:ext>
                  </a:extLst>
                </p:cNvPr>
                <p:cNvSpPr txBox="1"/>
                <p:nvPr/>
              </p:nvSpPr>
              <p:spPr>
                <a:xfrm>
                  <a:off x="1646184" y="3486786"/>
                  <a:ext cx="395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5">
                  <a:extLst>
                    <a:ext uri="{FF2B5EF4-FFF2-40B4-BE49-F238E27FC236}">
                      <a16:creationId xmlns:a16="http://schemas.microsoft.com/office/drawing/2014/main" id="{CE377E0F-896F-E701-1709-2E24E32FB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184" y="3486786"/>
                  <a:ext cx="39510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23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0037B3-6B54-6949-8755-971C94F1ADF4}"/>
                  </a:ext>
                </a:extLst>
              </p:cNvPr>
              <p:cNvSpPr txBox="1"/>
              <p:nvPr/>
            </p:nvSpPr>
            <p:spPr>
              <a:xfrm>
                <a:off x="1293335" y="5341373"/>
                <a:ext cx="3632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the size of sliding window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0037B3-6B54-6949-8755-971C94F1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35" y="5341373"/>
                <a:ext cx="363262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8DF9FC-AD19-4B3F-5FC3-600C833D6316}"/>
                  </a:ext>
                </a:extLst>
              </p:cNvPr>
              <p:cNvSpPr txBox="1"/>
              <p:nvPr/>
            </p:nvSpPr>
            <p:spPr>
              <a:xfrm>
                <a:off x="1293335" y="5715119"/>
                <a:ext cx="3411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-insensitive tube width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8DF9FC-AD19-4B3F-5FC3-600C833D6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35" y="5715119"/>
                <a:ext cx="3411169" cy="369332"/>
              </a:xfrm>
              <a:prstGeom prst="rect">
                <a:avLst/>
              </a:prstGeom>
              <a:blipFill>
                <a:blip r:embed="rId9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1743FD-B006-F42E-6531-9FF713E2B085}"/>
                  </a:ext>
                </a:extLst>
              </p:cNvPr>
              <p:cNvSpPr txBox="1"/>
              <p:nvPr/>
            </p:nvSpPr>
            <p:spPr>
              <a:xfrm>
                <a:off x="6096000" y="5715119"/>
                <a:ext cx="4802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coefficient of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1743FD-B006-F42E-6531-9FF713E2B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15119"/>
                <a:ext cx="4802664" cy="369332"/>
              </a:xfrm>
              <a:prstGeom prst="rect">
                <a:avLst/>
              </a:prstGeom>
              <a:blipFill>
                <a:blip r:embed="rId10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15092E-A82A-85FC-1AFC-1DA7A4B950E0}"/>
                  </a:ext>
                </a:extLst>
              </p:cNvPr>
              <p:cNvSpPr txBox="1"/>
              <p:nvPr/>
            </p:nvSpPr>
            <p:spPr>
              <a:xfrm>
                <a:off x="6096000" y="5341373"/>
                <a:ext cx="469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: numbers of change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15092E-A82A-85FC-1AFC-1DA7A4B95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41373"/>
                <a:ext cx="4699819" cy="369332"/>
              </a:xfrm>
              <a:prstGeom prst="rect">
                <a:avLst/>
              </a:prstGeom>
              <a:blipFill>
                <a:blip r:embed="rId11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B087BF-4F27-B38C-2B0C-65ABC23C915C}"/>
                  </a:ext>
                </a:extLst>
              </p:cNvPr>
              <p:cNvSpPr txBox="1"/>
              <p:nvPr/>
            </p:nvSpPr>
            <p:spPr>
              <a:xfrm>
                <a:off x="6096000" y="4967627"/>
                <a:ext cx="3411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intercept term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B087BF-4F27-B38C-2B0C-65ABC23C9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67627"/>
                <a:ext cx="3411169" cy="369332"/>
              </a:xfrm>
              <a:prstGeom prst="rect">
                <a:avLst/>
              </a:prstGeom>
              <a:blipFill>
                <a:blip r:embed="rId1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3CAEAA-3003-13CC-5CFA-CDBE609C9281}"/>
                  </a:ext>
                </a:extLst>
              </p:cNvPr>
              <p:cNvSpPr txBox="1"/>
              <p:nvPr/>
            </p:nvSpPr>
            <p:spPr>
              <a:xfrm>
                <a:off x="1293335" y="4967627"/>
                <a:ext cx="36326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 the hyperplane weight vector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3CAEAA-3003-13CC-5CFA-CDBE609C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35" y="4967627"/>
                <a:ext cx="3632625" cy="369332"/>
              </a:xfrm>
              <a:prstGeom prst="rect">
                <a:avLst/>
              </a:prstGeom>
              <a:blipFill>
                <a:blip r:embed="rId1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7E9651-63E6-4C36-FD4B-1B0123D6CDA1}"/>
                  </a:ext>
                </a:extLst>
              </p:cNvPr>
              <p:cNvSpPr txBox="1"/>
              <p:nvPr/>
            </p:nvSpPr>
            <p:spPr>
              <a:xfrm>
                <a:off x="1293335" y="6088864"/>
                <a:ext cx="39177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the penalties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7E9651-63E6-4C36-FD4B-1B0123D6C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35" y="6088864"/>
                <a:ext cx="3917761" cy="369332"/>
              </a:xfrm>
              <a:prstGeom prst="rect">
                <a:avLst/>
              </a:prstGeom>
              <a:blipFill>
                <a:blip r:embed="rId1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1A252FE-9914-8D8D-85AF-01D5051CBB36}"/>
              </a:ext>
            </a:extLst>
          </p:cNvPr>
          <p:cNvGrpSpPr/>
          <p:nvPr/>
        </p:nvGrpSpPr>
        <p:grpSpPr>
          <a:xfrm>
            <a:off x="2619571" y="1321046"/>
            <a:ext cx="1146185" cy="1513592"/>
            <a:chOff x="2619571" y="1321046"/>
            <a:chExt cx="1146185" cy="151359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3ABEBA-2910-11B4-CE17-15464EE1E738}"/>
                </a:ext>
              </a:extLst>
            </p:cNvPr>
            <p:cNvSpPr/>
            <p:nvPr/>
          </p:nvSpPr>
          <p:spPr>
            <a:xfrm>
              <a:off x="2619571" y="1828798"/>
              <a:ext cx="1146185" cy="1005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08C37-DB6A-4225-DDE3-CF6663DBCC64}"/>
                </a:ext>
              </a:extLst>
            </p:cNvPr>
            <p:cNvSpPr txBox="1"/>
            <p:nvPr/>
          </p:nvSpPr>
          <p:spPr>
            <a:xfrm>
              <a:off x="2673931" y="1321046"/>
              <a:ext cx="1037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l1-norm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84B407-AFD4-42CB-BE4D-24DC8BBB5E20}"/>
              </a:ext>
            </a:extLst>
          </p:cNvPr>
          <p:cNvGrpSpPr/>
          <p:nvPr/>
        </p:nvGrpSpPr>
        <p:grpSpPr>
          <a:xfrm>
            <a:off x="3962400" y="1322058"/>
            <a:ext cx="2418735" cy="1512580"/>
            <a:chOff x="3962400" y="1322058"/>
            <a:chExt cx="2418735" cy="15125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72D268-3FF4-037A-D3C1-17E943E8D7C0}"/>
                </a:ext>
              </a:extLst>
            </p:cNvPr>
            <p:cNvSpPr/>
            <p:nvPr/>
          </p:nvSpPr>
          <p:spPr>
            <a:xfrm>
              <a:off x="3962400" y="1828798"/>
              <a:ext cx="2418735" cy="1005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F82B9E-1A2B-CA9B-115A-B5B1F503649D}"/>
                </a:ext>
              </a:extLst>
            </p:cNvPr>
            <p:cNvSpPr txBox="1"/>
            <p:nvPr/>
          </p:nvSpPr>
          <p:spPr>
            <a:xfrm>
              <a:off x="4386135" y="1322058"/>
              <a:ext cx="15712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Quantile loss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BC9F66-FF0F-8E13-D6B6-8A7A55C1AEB2}"/>
              </a:ext>
            </a:extLst>
          </p:cNvPr>
          <p:cNvGrpSpPr/>
          <p:nvPr/>
        </p:nvGrpSpPr>
        <p:grpSpPr>
          <a:xfrm>
            <a:off x="6096000" y="1307895"/>
            <a:ext cx="1645002" cy="1526743"/>
            <a:chOff x="6096000" y="1307895"/>
            <a:chExt cx="1645002" cy="15267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A128C79-F57D-7CA6-687A-4775A3D7BB5F}"/>
                </a:ext>
              </a:extLst>
            </p:cNvPr>
            <p:cNvSpPr/>
            <p:nvPr/>
          </p:nvSpPr>
          <p:spPr>
            <a:xfrm>
              <a:off x="6577780" y="1828798"/>
              <a:ext cx="456718" cy="1005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D3E2A4-626B-09EE-C32D-686EB780559A}"/>
                </a:ext>
              </a:extLst>
            </p:cNvPr>
            <p:cNvSpPr txBox="1"/>
            <p:nvPr/>
          </p:nvSpPr>
          <p:spPr>
            <a:xfrm>
              <a:off x="6096000" y="1307895"/>
              <a:ext cx="16450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Change Point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9D8110-169E-330C-DDBB-D1141FA559CD}"/>
              </a:ext>
            </a:extLst>
          </p:cNvPr>
          <p:cNvGrpSpPr/>
          <p:nvPr/>
        </p:nvGrpSpPr>
        <p:grpSpPr>
          <a:xfrm>
            <a:off x="4925961" y="2780430"/>
            <a:ext cx="6971921" cy="1968940"/>
            <a:chOff x="4925961" y="2780430"/>
            <a:chExt cx="6971921" cy="196894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A33A38-F39A-8B91-294F-E18B422A2BEF}"/>
                </a:ext>
              </a:extLst>
            </p:cNvPr>
            <p:cNvSpPr/>
            <p:nvPr/>
          </p:nvSpPr>
          <p:spPr>
            <a:xfrm>
              <a:off x="5358582" y="2780430"/>
              <a:ext cx="3687095" cy="9361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DDAD54-75A3-FF33-5FEA-0E6994D840C2}"/>
                </a:ext>
              </a:extLst>
            </p:cNvPr>
            <p:cNvSpPr/>
            <p:nvPr/>
          </p:nvSpPr>
          <p:spPr>
            <a:xfrm>
              <a:off x="4925961" y="3773755"/>
              <a:ext cx="3632626" cy="97561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D647FB9-02C6-EFD0-03BB-83C4A9E92F96}"/>
                </a:ext>
              </a:extLst>
            </p:cNvPr>
            <p:cNvSpPr txBox="1"/>
            <p:nvPr/>
          </p:nvSpPr>
          <p:spPr>
            <a:xfrm>
              <a:off x="9979856" y="3572537"/>
              <a:ext cx="19180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Piecewise Terms</a:t>
              </a:r>
            </a:p>
          </p:txBody>
        </p:sp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FE1E5282-9C22-CF4D-BCCA-371311C1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86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7380-96E9-D609-78B9-7024943C6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41D411-AD49-8035-8BC4-3CA59096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Design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9994492-B661-A2AA-B47C-56CBFC62DBD3}"/>
              </a:ext>
            </a:extLst>
          </p:cNvPr>
          <p:cNvGrpSpPr/>
          <p:nvPr/>
        </p:nvGrpSpPr>
        <p:grpSpPr>
          <a:xfrm>
            <a:off x="5745750" y="2241414"/>
            <a:ext cx="3251462" cy="2560097"/>
            <a:chOff x="5922035" y="2505846"/>
            <a:chExt cx="3251462" cy="2560097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4327C38-769D-3F94-9B6D-DB2BA325DD92}"/>
                </a:ext>
              </a:extLst>
            </p:cNvPr>
            <p:cNvSpPr/>
            <p:nvPr/>
          </p:nvSpPr>
          <p:spPr>
            <a:xfrm>
              <a:off x="5922035" y="2505846"/>
              <a:ext cx="3251462" cy="2560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15F9A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89D26AF-EAC6-610C-ECC6-A2AAF2565C58}"/>
                </a:ext>
              </a:extLst>
            </p:cNvPr>
            <p:cNvSpPr txBox="1"/>
            <p:nvPr/>
          </p:nvSpPr>
          <p:spPr>
            <a:xfrm>
              <a:off x="6199798" y="4535376"/>
              <a:ext cx="26959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One-Step Ahead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8AABB9A-CFF2-4B43-5C9C-697FC5CB4AD2}"/>
                </a:ext>
              </a:extLst>
            </p:cNvPr>
            <p:cNvGrpSpPr/>
            <p:nvPr/>
          </p:nvGrpSpPr>
          <p:grpSpPr>
            <a:xfrm>
              <a:off x="6231622" y="2894663"/>
              <a:ext cx="2632289" cy="1516430"/>
              <a:chOff x="6096000" y="3079847"/>
              <a:chExt cx="3410338" cy="19646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21283-6616-5812-3FEE-1E008153BC61}"/>
                  </a:ext>
                </a:extLst>
              </p:cNvPr>
              <p:cNvSpPr txBox="1"/>
              <p:nvPr/>
            </p:nvSpPr>
            <p:spPr>
              <a:xfrm>
                <a:off x="6256635" y="3079847"/>
                <a:ext cx="941743" cy="32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rgbClr val="215F9A"/>
                    </a:solidFill>
                  </a:rPr>
                  <a:t>1~256</a:t>
                </a:r>
                <a:endParaRPr lang="en-US" sz="1000" dirty="0">
                  <a:solidFill>
                    <a:srgbClr val="215F9A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EFD50E8-B933-D7A5-2E05-2D5995E8B9C4}"/>
                  </a:ext>
                </a:extLst>
              </p:cNvPr>
              <p:cNvGrpSpPr/>
              <p:nvPr/>
            </p:nvGrpSpPr>
            <p:grpSpPr>
              <a:xfrm>
                <a:off x="6096000" y="3429000"/>
                <a:ext cx="3236423" cy="1237148"/>
                <a:chOff x="5626229" y="3155442"/>
                <a:chExt cx="3775664" cy="1443277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7465E54-5F88-9B46-FF36-2F16EA669C12}"/>
                    </a:ext>
                  </a:extLst>
                </p:cNvPr>
                <p:cNvGrpSpPr/>
                <p:nvPr/>
              </p:nvGrpSpPr>
              <p:grpSpPr>
                <a:xfrm>
                  <a:off x="7182569" y="3155443"/>
                  <a:ext cx="681272" cy="410718"/>
                  <a:chOff x="7182569" y="3155443"/>
                  <a:chExt cx="681272" cy="410718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4CE6F65-C84A-8E48-7C21-8DFF9181D34A}"/>
                      </a:ext>
                    </a:extLst>
                  </p:cNvPr>
                  <p:cNvSpPr/>
                  <p:nvPr/>
                </p:nvSpPr>
                <p:spPr>
                  <a:xfrm>
                    <a:off x="7182569" y="3155443"/>
                    <a:ext cx="681272" cy="41071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699E2DE-69AA-59EA-8773-AF02AD001494}"/>
                      </a:ext>
                    </a:extLst>
                  </p:cNvPr>
                  <p:cNvSpPr txBox="1"/>
                  <p:nvPr/>
                </p:nvSpPr>
                <p:spPr>
                  <a:xfrm>
                    <a:off x="7237431" y="3197451"/>
                    <a:ext cx="571544" cy="348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C000"/>
                        </a:solidFill>
                      </a:rPr>
                      <a:t>test</a:t>
                    </a: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28F7F96B-F736-74BE-5B86-CF80FEEA154A}"/>
                    </a:ext>
                  </a:extLst>
                </p:cNvPr>
                <p:cNvGrpSpPr/>
                <p:nvPr/>
              </p:nvGrpSpPr>
              <p:grpSpPr>
                <a:xfrm>
                  <a:off x="5626229" y="3155442"/>
                  <a:ext cx="1473453" cy="410718"/>
                  <a:chOff x="5626229" y="3155442"/>
                  <a:chExt cx="1473453" cy="410718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17618E46-8786-1344-5946-16990AAD0C63}"/>
                      </a:ext>
                    </a:extLst>
                  </p:cNvPr>
                  <p:cNvSpPr/>
                  <p:nvPr/>
                </p:nvSpPr>
                <p:spPr>
                  <a:xfrm>
                    <a:off x="5626229" y="3155442"/>
                    <a:ext cx="1473453" cy="41071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52EA485-5847-BE4B-4B80-075080425B29}"/>
                      </a:ext>
                    </a:extLst>
                  </p:cNvPr>
                  <p:cNvSpPr txBox="1"/>
                  <p:nvPr/>
                </p:nvSpPr>
                <p:spPr>
                  <a:xfrm>
                    <a:off x="5977637" y="3197451"/>
                    <a:ext cx="770636" cy="348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900" dirty="0">
                        <a:solidFill>
                          <a:srgbClr val="215F9A"/>
                        </a:solidFill>
                      </a:rPr>
                      <a:t>train</a:t>
                    </a:r>
                    <a:endParaRPr lang="en-US" sz="900" dirty="0">
                      <a:solidFill>
                        <a:srgbClr val="215F9A"/>
                      </a:solidFill>
                    </a:endParaRP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ED1AE71-D9BB-F0AB-AD4D-725FAFB079CF}"/>
                    </a:ext>
                  </a:extLst>
                </p:cNvPr>
                <p:cNvGrpSpPr/>
                <p:nvPr/>
              </p:nvGrpSpPr>
              <p:grpSpPr>
                <a:xfrm>
                  <a:off x="7950665" y="3668674"/>
                  <a:ext cx="681272" cy="410718"/>
                  <a:chOff x="7950665" y="3668674"/>
                  <a:chExt cx="681272" cy="410718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5F2D429-D6F1-B6EF-1A68-978514CA85CE}"/>
                      </a:ext>
                    </a:extLst>
                  </p:cNvPr>
                  <p:cNvSpPr/>
                  <p:nvPr/>
                </p:nvSpPr>
                <p:spPr>
                  <a:xfrm>
                    <a:off x="7950665" y="3668674"/>
                    <a:ext cx="681272" cy="41071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35FC574-DCCF-67B5-BB70-0BAA58A89D50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527" y="3710682"/>
                    <a:ext cx="571544" cy="348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C000"/>
                        </a:solidFill>
                      </a:rPr>
                      <a:t>test</a:t>
                    </a:r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E3D25B3-D403-3ED1-D9A8-0CED8E731D5C}"/>
                    </a:ext>
                  </a:extLst>
                </p:cNvPr>
                <p:cNvGrpSpPr/>
                <p:nvPr/>
              </p:nvGrpSpPr>
              <p:grpSpPr>
                <a:xfrm>
                  <a:off x="6394325" y="3668673"/>
                  <a:ext cx="1473453" cy="410718"/>
                  <a:chOff x="6394325" y="3668673"/>
                  <a:chExt cx="1473453" cy="410718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56517D7-E828-74E7-5441-CFC7B9D482DA}"/>
                      </a:ext>
                    </a:extLst>
                  </p:cNvPr>
                  <p:cNvSpPr/>
                  <p:nvPr/>
                </p:nvSpPr>
                <p:spPr>
                  <a:xfrm>
                    <a:off x="6394325" y="3668673"/>
                    <a:ext cx="1473453" cy="41071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5102E84-A1EE-7D5B-AAD8-F577FF0026FC}"/>
                      </a:ext>
                    </a:extLst>
                  </p:cNvPr>
                  <p:cNvSpPr txBox="1"/>
                  <p:nvPr/>
                </p:nvSpPr>
                <p:spPr>
                  <a:xfrm>
                    <a:off x="6745733" y="3710682"/>
                    <a:ext cx="770636" cy="348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900" dirty="0">
                        <a:solidFill>
                          <a:srgbClr val="215F9A"/>
                        </a:solidFill>
                      </a:rPr>
                      <a:t>train</a:t>
                    </a:r>
                    <a:endParaRPr lang="en-US" sz="900" dirty="0">
                      <a:solidFill>
                        <a:srgbClr val="215F9A"/>
                      </a:solidFill>
                    </a:endParaRPr>
                  </a:p>
                </p:txBody>
              </p: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CC37E224-6BA1-4645-93D9-9855F6B88D05}"/>
                    </a:ext>
                  </a:extLst>
                </p:cNvPr>
                <p:cNvGrpSpPr/>
                <p:nvPr/>
              </p:nvGrpSpPr>
              <p:grpSpPr>
                <a:xfrm>
                  <a:off x="8720621" y="4188001"/>
                  <a:ext cx="681272" cy="410718"/>
                  <a:chOff x="8720621" y="4188001"/>
                  <a:chExt cx="681272" cy="410718"/>
                </a:xfrm>
              </p:grpSpPr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6B72F5D-4480-558B-7B31-E61902EFCFF0}"/>
                      </a:ext>
                    </a:extLst>
                  </p:cNvPr>
                  <p:cNvSpPr/>
                  <p:nvPr/>
                </p:nvSpPr>
                <p:spPr>
                  <a:xfrm>
                    <a:off x="8720621" y="4188001"/>
                    <a:ext cx="681272" cy="41071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00A8317-1A2A-432E-5402-9FFECBB7B75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5483" y="4230009"/>
                    <a:ext cx="571544" cy="348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FFC000"/>
                        </a:solidFill>
                      </a:rPr>
                      <a:t>test</a:t>
                    </a: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B88F567-8BD6-0891-A474-43EC4D25C0F1}"/>
                    </a:ext>
                  </a:extLst>
                </p:cNvPr>
                <p:cNvGrpSpPr/>
                <p:nvPr/>
              </p:nvGrpSpPr>
              <p:grpSpPr>
                <a:xfrm>
                  <a:off x="7164281" y="4188000"/>
                  <a:ext cx="1473453" cy="410718"/>
                  <a:chOff x="7164281" y="4188000"/>
                  <a:chExt cx="1473453" cy="410718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4A0EED8-DB1F-291F-A82E-8DBBB5178BC0}"/>
                      </a:ext>
                    </a:extLst>
                  </p:cNvPr>
                  <p:cNvSpPr/>
                  <p:nvPr/>
                </p:nvSpPr>
                <p:spPr>
                  <a:xfrm>
                    <a:off x="7164281" y="4188000"/>
                    <a:ext cx="1473453" cy="410718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57E3982-C335-7E0F-BB40-24EEB42D7772}"/>
                      </a:ext>
                    </a:extLst>
                  </p:cNvPr>
                  <p:cNvSpPr txBox="1"/>
                  <p:nvPr/>
                </p:nvSpPr>
                <p:spPr>
                  <a:xfrm>
                    <a:off x="7515689" y="4230009"/>
                    <a:ext cx="770636" cy="3488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900" dirty="0">
                        <a:solidFill>
                          <a:srgbClr val="215F9A"/>
                        </a:solidFill>
                      </a:rPr>
                      <a:t>train</a:t>
                    </a:r>
                    <a:endParaRPr lang="en-US" sz="900" dirty="0">
                      <a:solidFill>
                        <a:srgbClr val="215F9A"/>
                      </a:solidFill>
                    </a:endParaRPr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E5FB325-F004-1520-74C3-F09D4584F6F7}"/>
                    </a:ext>
                  </a:extLst>
                </p:cNvPr>
                <p:cNvSpPr/>
                <p:nvPr/>
              </p:nvSpPr>
              <p:spPr>
                <a:xfrm>
                  <a:off x="6394325" y="4188000"/>
                  <a:ext cx="681272" cy="41071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04E9BF3-08BA-81A2-21D8-3B4FABF9C8F1}"/>
                    </a:ext>
                  </a:extLst>
                </p:cNvPr>
                <p:cNvSpPr/>
                <p:nvPr/>
              </p:nvSpPr>
              <p:spPr>
                <a:xfrm>
                  <a:off x="5626229" y="4188000"/>
                  <a:ext cx="681272" cy="41071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07666F2-1723-6358-2BF1-F9DEC2F8C426}"/>
                    </a:ext>
                  </a:extLst>
                </p:cNvPr>
                <p:cNvSpPr/>
                <p:nvPr/>
              </p:nvSpPr>
              <p:spPr>
                <a:xfrm>
                  <a:off x="5626229" y="3669215"/>
                  <a:ext cx="681272" cy="41071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E12E2CCE-43D3-30C8-461D-8F96FD21F1F0}"/>
                    </a:ext>
                  </a:extLst>
                </p:cNvPr>
                <p:cNvSpPr/>
                <p:nvPr/>
              </p:nvSpPr>
              <p:spPr>
                <a:xfrm>
                  <a:off x="7954297" y="3155442"/>
                  <a:ext cx="681272" cy="41071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722A136-6D8F-327D-E9E4-68EA79F12DFD}"/>
                    </a:ext>
                  </a:extLst>
                </p:cNvPr>
                <p:cNvSpPr/>
                <p:nvPr/>
              </p:nvSpPr>
              <p:spPr>
                <a:xfrm>
                  <a:off x="8714824" y="3674378"/>
                  <a:ext cx="681272" cy="41071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6DE67210-0792-E5F4-302D-C413D7CE41E0}"/>
                    </a:ext>
                  </a:extLst>
                </p:cNvPr>
                <p:cNvSpPr/>
                <p:nvPr/>
              </p:nvSpPr>
              <p:spPr>
                <a:xfrm>
                  <a:off x="8714824" y="3155593"/>
                  <a:ext cx="681272" cy="410718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2EAA15F-6F34-6261-F3B1-BC13D72AA2A0}"/>
                  </a:ext>
                </a:extLst>
              </p:cNvPr>
              <p:cNvSpPr txBox="1"/>
              <p:nvPr/>
            </p:nvSpPr>
            <p:spPr>
              <a:xfrm>
                <a:off x="7244735" y="3079848"/>
                <a:ext cx="941743" cy="32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rgbClr val="FFC000"/>
                    </a:solidFill>
                  </a:rPr>
                  <a:t>257</a:t>
                </a:r>
                <a:endParaRPr lang="en-US" sz="1000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34AF129-3C2F-F7D4-2C9A-42F717753A80}"/>
                  </a:ext>
                </a:extLst>
              </p:cNvPr>
              <p:cNvSpPr txBox="1"/>
              <p:nvPr/>
            </p:nvSpPr>
            <p:spPr>
              <a:xfrm>
                <a:off x="7575022" y="4715533"/>
                <a:ext cx="941743" cy="32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rgbClr val="215F9A"/>
                    </a:solidFill>
                  </a:rPr>
                  <a:t>64~319</a:t>
                </a:r>
                <a:endParaRPr lang="en-US" sz="1000" dirty="0">
                  <a:solidFill>
                    <a:srgbClr val="215F9A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A24F4B2-2EDD-4E12-FEEF-7E1CFFB42313}"/>
                  </a:ext>
                </a:extLst>
              </p:cNvPr>
              <p:cNvSpPr txBox="1"/>
              <p:nvPr/>
            </p:nvSpPr>
            <p:spPr>
              <a:xfrm>
                <a:off x="8564595" y="4715533"/>
                <a:ext cx="941743" cy="32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solidFill>
                      <a:srgbClr val="FFC000"/>
                    </a:solidFill>
                  </a:rPr>
                  <a:t>320</a:t>
                </a:r>
                <a:endParaRPr lang="en-US" sz="1000" dirty="0">
                  <a:solidFill>
                    <a:srgbClr val="FFC000"/>
                  </a:solidFill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2C339F0-EA27-B34D-BD44-4EABD8382F9E}"/>
              </a:ext>
            </a:extLst>
          </p:cNvPr>
          <p:cNvGrpSpPr/>
          <p:nvPr/>
        </p:nvGrpSpPr>
        <p:grpSpPr>
          <a:xfrm>
            <a:off x="3592262" y="2241414"/>
            <a:ext cx="1733988" cy="2560097"/>
            <a:chOff x="3676721" y="2505846"/>
            <a:chExt cx="1733988" cy="2560097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F8F7DBF8-D9AF-C47C-8CE7-179AD20D680F}"/>
                </a:ext>
              </a:extLst>
            </p:cNvPr>
            <p:cNvSpPr/>
            <p:nvPr/>
          </p:nvSpPr>
          <p:spPr>
            <a:xfrm>
              <a:off x="3676721" y="2505846"/>
              <a:ext cx="1733988" cy="2560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5F9A"/>
                </a:solidFill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7485AC-65E6-5E27-1E3E-CE57C22F6F33}"/>
                </a:ext>
              </a:extLst>
            </p:cNvPr>
            <p:cNvGrpSpPr/>
            <p:nvPr/>
          </p:nvGrpSpPr>
          <p:grpSpPr>
            <a:xfrm>
              <a:off x="3986985" y="3005340"/>
              <a:ext cx="1113460" cy="499572"/>
              <a:chOff x="3875412" y="2654709"/>
              <a:chExt cx="1113460" cy="499572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E5DC960F-3429-8A34-8A50-31928696817C}"/>
                  </a:ext>
                </a:extLst>
              </p:cNvPr>
              <p:cNvSpPr/>
              <p:nvPr/>
            </p:nvSpPr>
            <p:spPr>
              <a:xfrm>
                <a:off x="3875412" y="2654709"/>
                <a:ext cx="1113460" cy="4995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548597B-5130-3528-6253-C78212283D3E}"/>
                  </a:ext>
                </a:extLst>
              </p:cNvPr>
              <p:cNvSpPr txBox="1"/>
              <p:nvPr/>
            </p:nvSpPr>
            <p:spPr>
              <a:xfrm>
                <a:off x="3875412" y="2719829"/>
                <a:ext cx="111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/>
                </a:lvl1pPr>
              </a:lstStyle>
              <a:p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PSVQR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F8660D-C8DA-C76D-7E14-7DD1CBD4BCE7}"/>
                </a:ext>
              </a:extLst>
            </p:cNvPr>
            <p:cNvGrpSpPr/>
            <p:nvPr/>
          </p:nvGrpSpPr>
          <p:grpSpPr>
            <a:xfrm>
              <a:off x="3986985" y="3623518"/>
              <a:ext cx="1113460" cy="499572"/>
              <a:chOff x="3875412" y="3485710"/>
              <a:chExt cx="1113460" cy="499572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8BF8CB7F-48BA-DAD5-10AD-58E521007FCE}"/>
                  </a:ext>
                </a:extLst>
              </p:cNvPr>
              <p:cNvSpPr/>
              <p:nvPr/>
            </p:nvSpPr>
            <p:spPr>
              <a:xfrm>
                <a:off x="3875412" y="3485710"/>
                <a:ext cx="1113460" cy="4995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2A63844-1FF6-FDE7-7BCF-6B43225CF86A}"/>
                  </a:ext>
                </a:extLst>
              </p:cNvPr>
              <p:cNvSpPr txBox="1"/>
              <p:nvPr/>
            </p:nvSpPr>
            <p:spPr>
              <a:xfrm>
                <a:off x="3875412" y="3550830"/>
                <a:ext cx="111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/>
                </a:lvl1pPr>
              </a:lstStyle>
              <a:p>
                <a:r>
                  <a:rPr lang="en-US" altLang="zh-TW" dirty="0">
                    <a:solidFill>
                      <a:schemeClr val="accent6">
                        <a:lumMod val="75000"/>
                      </a:schemeClr>
                    </a:solidFill>
                  </a:rPr>
                  <a:t>ARIMA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2C4274E-8F40-954C-464F-B50BA1D2E54E}"/>
                </a:ext>
              </a:extLst>
            </p:cNvPr>
            <p:cNvSpPr txBox="1"/>
            <p:nvPr/>
          </p:nvSpPr>
          <p:spPr>
            <a:xfrm>
              <a:off x="4059924" y="4535376"/>
              <a:ext cx="967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Model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6951A3F-114B-F5C8-5D83-A6ADFB9E9FB9}"/>
              </a:ext>
            </a:extLst>
          </p:cNvPr>
          <p:cNvGrpSpPr/>
          <p:nvPr/>
        </p:nvGrpSpPr>
        <p:grpSpPr>
          <a:xfrm>
            <a:off x="631719" y="2241414"/>
            <a:ext cx="2541043" cy="2560097"/>
            <a:chOff x="698090" y="2505846"/>
            <a:chExt cx="2541043" cy="2560097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93FC5FF4-C3DD-E3C1-F1AC-D3F1D61ECA11}"/>
                </a:ext>
              </a:extLst>
            </p:cNvPr>
            <p:cNvSpPr/>
            <p:nvPr/>
          </p:nvSpPr>
          <p:spPr>
            <a:xfrm>
              <a:off x="698090" y="2505846"/>
              <a:ext cx="2541043" cy="2560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5F9A"/>
                </a:solidFill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60C2BF3-24BF-225F-AF9F-A93ACD0B1561}"/>
                </a:ext>
              </a:extLst>
            </p:cNvPr>
            <p:cNvGrpSpPr/>
            <p:nvPr/>
          </p:nvGrpSpPr>
          <p:grpSpPr>
            <a:xfrm>
              <a:off x="974228" y="3518659"/>
              <a:ext cx="1978408" cy="937472"/>
              <a:chOff x="1680254" y="4264543"/>
              <a:chExt cx="1978408" cy="937472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ECC3C123-1F25-5193-FE9B-F58DD12B529F}"/>
                  </a:ext>
                </a:extLst>
              </p:cNvPr>
              <p:cNvSpPr/>
              <p:nvPr/>
            </p:nvSpPr>
            <p:spPr>
              <a:xfrm>
                <a:off x="1680254" y="4264543"/>
                <a:ext cx="1978408" cy="9374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15F9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215F9A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DA47F7A-45F5-1D54-A0FB-0B638089D065}"/>
                  </a:ext>
                </a:extLst>
              </p:cNvPr>
              <p:cNvSpPr txBox="1"/>
              <p:nvPr/>
            </p:nvSpPr>
            <p:spPr>
              <a:xfrm>
                <a:off x="1759976" y="4410114"/>
                <a:ext cx="18189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/>
                </a:lvl1pPr>
              </a:lstStyle>
              <a:p>
                <a:r>
                  <a:rPr lang="en-US" altLang="zh-TW" dirty="0">
                    <a:solidFill>
                      <a:srgbClr val="215F9A"/>
                    </a:solidFill>
                  </a:rPr>
                  <a:t>Z-score Standardization</a:t>
                </a:r>
                <a:endParaRPr lang="en-US" dirty="0">
                  <a:solidFill>
                    <a:srgbClr val="215F9A"/>
                  </a:solidFill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21DEC7-FE5F-79D1-126D-034176EB0171}"/>
                </a:ext>
              </a:extLst>
            </p:cNvPr>
            <p:cNvGrpSpPr/>
            <p:nvPr/>
          </p:nvGrpSpPr>
          <p:grpSpPr>
            <a:xfrm>
              <a:off x="1211367" y="2718529"/>
              <a:ext cx="1504130" cy="502920"/>
              <a:chOff x="1211367" y="2833945"/>
              <a:chExt cx="1504130" cy="50292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476C7DD-E790-0254-9EC1-339CD9EA9E9D}"/>
                  </a:ext>
                </a:extLst>
              </p:cNvPr>
              <p:cNvSpPr/>
              <p:nvPr/>
            </p:nvSpPr>
            <p:spPr>
              <a:xfrm>
                <a:off x="1211367" y="2833945"/>
                <a:ext cx="1504130" cy="50292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215F9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3AD294C-F8C7-FDB3-23A5-24B4F11ACB5B}"/>
                  </a:ext>
                </a:extLst>
              </p:cNvPr>
              <p:cNvSpPr txBox="1"/>
              <p:nvPr/>
            </p:nvSpPr>
            <p:spPr>
              <a:xfrm>
                <a:off x="1324077" y="2900739"/>
                <a:ext cx="1278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15F9A"/>
                    </a:solidFill>
                  </a:rPr>
                  <a:t>Input</a:t>
                </a:r>
                <a:r>
                  <a:rPr lang="zh-TW" altLang="en-US" dirty="0">
                    <a:solidFill>
                      <a:srgbClr val="215F9A"/>
                    </a:solidFill>
                  </a:rPr>
                  <a:t> </a:t>
                </a:r>
                <a:r>
                  <a:rPr lang="en-US" dirty="0">
                    <a:solidFill>
                      <a:srgbClr val="215F9A"/>
                    </a:solidFill>
                  </a:rPr>
                  <a:t>data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57ED1DD-119E-5FB2-3398-C3B79F233647}"/>
                </a:ext>
              </a:extLst>
            </p:cNvPr>
            <p:cNvSpPr txBox="1"/>
            <p:nvPr/>
          </p:nvSpPr>
          <p:spPr>
            <a:xfrm>
              <a:off x="1479641" y="4535376"/>
              <a:ext cx="967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FACE8B3-A19B-BDFC-0D50-25FC447EA222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1963432" y="3219775"/>
              <a:ext cx="0" cy="298884"/>
            </a:xfrm>
            <a:prstGeom prst="straightConnector1">
              <a:avLst/>
            </a:prstGeom>
            <a:ln w="38100">
              <a:solidFill>
                <a:srgbClr val="215F9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0C53A0-0E25-D39A-8D5F-9005F05B8BDD}"/>
              </a:ext>
            </a:extLst>
          </p:cNvPr>
          <p:cNvGrpSpPr/>
          <p:nvPr/>
        </p:nvGrpSpPr>
        <p:grpSpPr>
          <a:xfrm>
            <a:off x="9416713" y="2241414"/>
            <a:ext cx="2143568" cy="2560097"/>
            <a:chOff x="9483084" y="2505846"/>
            <a:chExt cx="2143568" cy="2560097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F7381EC-6806-B8F0-39C6-B7FC18557B6D}"/>
                </a:ext>
              </a:extLst>
            </p:cNvPr>
            <p:cNvSpPr/>
            <p:nvPr/>
          </p:nvSpPr>
          <p:spPr>
            <a:xfrm>
              <a:off x="9483084" y="2505846"/>
              <a:ext cx="2143568" cy="25600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215F9A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2A67E85-A661-645D-9584-77756A3D8339}"/>
                </a:ext>
              </a:extLst>
            </p:cNvPr>
            <p:cNvGrpSpPr/>
            <p:nvPr/>
          </p:nvGrpSpPr>
          <p:grpSpPr>
            <a:xfrm>
              <a:off x="10016588" y="2720203"/>
              <a:ext cx="1113460" cy="499572"/>
              <a:chOff x="3875412" y="2654709"/>
              <a:chExt cx="1113460" cy="499572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EE2BDF2-68D0-314E-E329-E28A7E35CE7E}"/>
                  </a:ext>
                </a:extLst>
              </p:cNvPr>
              <p:cNvSpPr/>
              <p:nvPr/>
            </p:nvSpPr>
            <p:spPr>
              <a:xfrm>
                <a:off x="3875412" y="2654709"/>
                <a:ext cx="1113460" cy="4995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16AE0FD-B726-6DF7-9753-8B1A1100399A}"/>
                  </a:ext>
                </a:extLst>
              </p:cNvPr>
              <p:cNvSpPr txBox="1"/>
              <p:nvPr/>
            </p:nvSpPr>
            <p:spPr>
              <a:xfrm>
                <a:off x="3875412" y="2719829"/>
                <a:ext cx="111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/>
                </a:lvl1pPr>
              </a:lstStyle>
              <a:p>
                <a:r>
                  <a:rPr lang="en-US" altLang="zh-TW" dirty="0">
                    <a:solidFill>
                      <a:schemeClr val="accent2">
                        <a:lumMod val="75000"/>
                      </a:schemeClr>
                    </a:solidFill>
                  </a:rPr>
                  <a:t>MAPE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58705C5-B175-D83B-A0CE-02C5DC8816B5}"/>
                </a:ext>
              </a:extLst>
            </p:cNvPr>
            <p:cNvGrpSpPr/>
            <p:nvPr/>
          </p:nvGrpSpPr>
          <p:grpSpPr>
            <a:xfrm>
              <a:off x="10016588" y="3338381"/>
              <a:ext cx="1113460" cy="499572"/>
              <a:chOff x="3875412" y="3485710"/>
              <a:chExt cx="1113460" cy="499572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0298CCFE-92EF-9444-62EA-88DAA9C65337}"/>
                  </a:ext>
                </a:extLst>
              </p:cNvPr>
              <p:cNvSpPr/>
              <p:nvPr/>
            </p:nvSpPr>
            <p:spPr>
              <a:xfrm>
                <a:off x="3875412" y="3485710"/>
                <a:ext cx="1113460" cy="4995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86DA626-FA07-E532-6374-38BEF069844E}"/>
                  </a:ext>
                </a:extLst>
              </p:cNvPr>
              <p:cNvSpPr txBox="1"/>
              <p:nvPr/>
            </p:nvSpPr>
            <p:spPr>
              <a:xfrm>
                <a:off x="3875412" y="3550830"/>
                <a:ext cx="111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/>
                </a:lvl1pPr>
              </a:lstStyle>
              <a:p>
                <a:r>
                  <a:rPr lang="en-US" altLang="zh-TW" dirty="0">
                    <a:solidFill>
                      <a:schemeClr val="accent2">
                        <a:lumMod val="75000"/>
                      </a:schemeClr>
                    </a:solidFill>
                  </a:rPr>
                  <a:t>RMSE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2D5C922-2BD7-BA36-C254-82B254386EE5}"/>
                </a:ext>
              </a:extLst>
            </p:cNvPr>
            <p:cNvGrpSpPr/>
            <p:nvPr/>
          </p:nvGrpSpPr>
          <p:grpSpPr>
            <a:xfrm>
              <a:off x="10016588" y="3956559"/>
              <a:ext cx="1113460" cy="499572"/>
              <a:chOff x="3875412" y="4337606"/>
              <a:chExt cx="1113460" cy="499572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B2A52C29-3D0E-770E-605D-48D48EF5FC17}"/>
                  </a:ext>
                </a:extLst>
              </p:cNvPr>
              <p:cNvSpPr/>
              <p:nvPr/>
            </p:nvSpPr>
            <p:spPr>
              <a:xfrm>
                <a:off x="3875412" y="4337606"/>
                <a:ext cx="1113460" cy="4995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7100E48-F9F7-DD08-4BE0-A32D923626C2}"/>
                  </a:ext>
                </a:extLst>
              </p:cNvPr>
              <p:cNvSpPr txBox="1"/>
              <p:nvPr/>
            </p:nvSpPr>
            <p:spPr>
              <a:xfrm>
                <a:off x="3875412" y="4402726"/>
                <a:ext cx="1113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/>
                </a:lvl1pPr>
              </a:lstStyle>
              <a:p>
                <a:r>
                  <a:rPr lang="en-US" altLang="zh-TW" dirty="0">
                    <a:solidFill>
                      <a:schemeClr val="accent2">
                        <a:lumMod val="75000"/>
                      </a:schemeClr>
                    </a:solidFill>
                  </a:rPr>
                  <a:t>NSE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5652AF1-89C3-0348-FC69-BC30A8571BDA}"/>
                </a:ext>
              </a:extLst>
            </p:cNvPr>
            <p:cNvSpPr txBox="1"/>
            <p:nvPr/>
          </p:nvSpPr>
          <p:spPr>
            <a:xfrm>
              <a:off x="9652726" y="4535376"/>
              <a:ext cx="1841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Measurement</a:t>
              </a:r>
              <a:endParaRPr lang="en-US" sz="2000" b="1" dirty="0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0594F66-4701-A6BF-2DDE-A6B92806CF58}"/>
              </a:ext>
            </a:extLst>
          </p:cNvPr>
          <p:cNvCxnSpPr>
            <a:stCxn id="109" idx="3"/>
            <a:endCxn id="100" idx="1"/>
          </p:cNvCxnSpPr>
          <p:nvPr/>
        </p:nvCxnSpPr>
        <p:spPr>
          <a:xfrm>
            <a:off x="3172762" y="3521463"/>
            <a:ext cx="419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ECD76DC-C4FA-16E6-570D-6201F5B7E1E4}"/>
              </a:ext>
            </a:extLst>
          </p:cNvPr>
          <p:cNvCxnSpPr>
            <a:cxnSpLocks/>
            <a:stCxn id="100" idx="3"/>
            <a:endCxn id="90" idx="1"/>
          </p:cNvCxnSpPr>
          <p:nvPr/>
        </p:nvCxnSpPr>
        <p:spPr>
          <a:xfrm>
            <a:off x="5326250" y="3521463"/>
            <a:ext cx="419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A4B0A4-6BCA-6855-56EB-5DC625C58D65}"/>
              </a:ext>
            </a:extLst>
          </p:cNvPr>
          <p:cNvCxnSpPr>
            <a:cxnSpLocks/>
            <a:stCxn id="90" idx="3"/>
            <a:endCxn id="115" idx="1"/>
          </p:cNvCxnSpPr>
          <p:nvPr/>
        </p:nvCxnSpPr>
        <p:spPr>
          <a:xfrm>
            <a:off x="8997212" y="3521463"/>
            <a:ext cx="419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4F249-6F1B-F5A1-2E68-3AA5F50C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4DFC2-1E86-8457-FDC9-2958BBED3627}"/>
              </a:ext>
            </a:extLst>
          </p:cNvPr>
          <p:cNvSpPr txBox="1"/>
          <p:nvPr/>
        </p:nvSpPr>
        <p:spPr>
          <a:xfrm>
            <a:off x="838200" y="1527846"/>
            <a:ext cx="565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Dataset: </a:t>
            </a:r>
            <a:r>
              <a:rPr lang="en-US" sz="2000" dirty="0"/>
              <a:t>S&amp;P 500 From 2024/07/18 to 2025/07/22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D4060-418A-C473-4765-1E3D70396B73}"/>
              </a:ext>
            </a:extLst>
          </p:cNvPr>
          <p:cNvSpPr txBox="1"/>
          <p:nvPr/>
        </p:nvSpPr>
        <p:spPr>
          <a:xfrm>
            <a:off x="764864" y="5114810"/>
            <a:ext cx="3768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Feature: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sequential index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err="1"/>
              <a:t>vix</a:t>
            </a:r>
            <a:r>
              <a:rPr lang="en-US" altLang="zh-TW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8BEF6-DFE7-E9FD-7322-007F5D4D7968}"/>
              </a:ext>
            </a:extLst>
          </p:cNvPr>
          <p:cNvSpPr txBox="1"/>
          <p:nvPr/>
        </p:nvSpPr>
        <p:spPr>
          <a:xfrm>
            <a:off x="4275448" y="5112049"/>
            <a:ext cx="376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Prediction y: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price</a:t>
            </a:r>
            <a:r>
              <a:rPr lang="en-US" altLang="zh-TW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2860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A438A-3E0A-9416-4F93-1E9718EDD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A417C-52A5-9D23-6A17-74EADA7B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4C5F76-FF0E-AA1A-BB17-7809EF92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E7FD7-3CDF-C8BF-C6EC-DCAB2E28E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02274"/>
              </p:ext>
            </p:extLst>
          </p:nvPr>
        </p:nvGraphicFramePr>
        <p:xfrm>
          <a:off x="2359661" y="1820852"/>
          <a:ext cx="903912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781">
                  <a:extLst>
                    <a:ext uri="{9D8B030D-6E8A-4147-A177-3AD203B41FA5}">
                      <a16:colId xmlns:a16="http://schemas.microsoft.com/office/drawing/2014/main" val="1855803006"/>
                    </a:ext>
                  </a:extLst>
                </a:gridCol>
                <a:gridCol w="2259781">
                  <a:extLst>
                    <a:ext uri="{9D8B030D-6E8A-4147-A177-3AD203B41FA5}">
                      <a16:colId xmlns:a16="http://schemas.microsoft.com/office/drawing/2014/main" val="1091980881"/>
                    </a:ext>
                  </a:extLst>
                </a:gridCol>
                <a:gridCol w="2259781">
                  <a:extLst>
                    <a:ext uri="{9D8B030D-6E8A-4147-A177-3AD203B41FA5}">
                      <a16:colId xmlns:a16="http://schemas.microsoft.com/office/drawing/2014/main" val="1805195633"/>
                    </a:ext>
                  </a:extLst>
                </a:gridCol>
                <a:gridCol w="2259781">
                  <a:extLst>
                    <a:ext uri="{9D8B030D-6E8A-4147-A177-3AD203B41FA5}">
                      <a16:colId xmlns:a16="http://schemas.microsoft.com/office/drawing/2014/main" val="2748333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  <a:r>
                        <a:rPr lang="en-US" altLang="zh-TW" sz="2400" dirty="0"/>
                        <a:t>APE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NSE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3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ARIMA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0.6023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3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PSVQR tau 0.1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1.9936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6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PSVQR tau 0.3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0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PSVQR tau 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1.7960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0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PSVQR tau 0.7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0.2524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0.7300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5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PSVQR tau 0.9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0.4769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0.8183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3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PSVQR tau 0.5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0.1520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0.8786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9449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D6843D-F78A-8307-412B-2321B09FE655}"/>
              </a:ext>
            </a:extLst>
          </p:cNvPr>
          <p:cNvSpPr txBox="1"/>
          <p:nvPr/>
        </p:nvSpPr>
        <p:spPr>
          <a:xfrm>
            <a:off x="457200" y="3649652"/>
            <a:ext cx="1492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 dirty="0"/>
              <a:t>1 feature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6EF38-1FB1-06B6-BBB1-DD5C70AEE043}"/>
              </a:ext>
            </a:extLst>
          </p:cNvPr>
          <p:cNvSpPr txBox="1"/>
          <p:nvPr/>
        </p:nvSpPr>
        <p:spPr>
          <a:xfrm>
            <a:off x="449964" y="5056869"/>
            <a:ext cx="1555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r>
              <a:rPr lang="en-US"/>
              <a:t>2 features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C70ECB0-3D64-7F0E-C8AD-FEAEAD53BB64}"/>
              </a:ext>
            </a:extLst>
          </p:cNvPr>
          <p:cNvSpPr/>
          <p:nvPr/>
        </p:nvSpPr>
        <p:spPr>
          <a:xfrm>
            <a:off x="1949983" y="2733368"/>
            <a:ext cx="360517" cy="22712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13D7439-C4EF-7869-678B-7E1723A03CD2}"/>
              </a:ext>
            </a:extLst>
          </p:cNvPr>
          <p:cNvSpPr/>
          <p:nvPr/>
        </p:nvSpPr>
        <p:spPr>
          <a:xfrm>
            <a:off x="1949983" y="5057458"/>
            <a:ext cx="360517" cy="4209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61A5D-C358-BAAF-D940-88E7843B2C68}"/>
              </a:ext>
            </a:extLst>
          </p:cNvPr>
          <p:cNvSpPr txBox="1"/>
          <p:nvPr/>
        </p:nvSpPr>
        <p:spPr>
          <a:xfrm>
            <a:off x="254000" y="2276816"/>
            <a:ext cx="1695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benchmark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D153A5A-FAFB-9D7A-664E-3C122FEC0B45}"/>
              </a:ext>
            </a:extLst>
          </p:cNvPr>
          <p:cNvSpPr/>
          <p:nvPr/>
        </p:nvSpPr>
        <p:spPr>
          <a:xfrm>
            <a:off x="1949983" y="2277405"/>
            <a:ext cx="360517" cy="4209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57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7FAA3-1AB7-11F1-205A-B9CB43189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7E0BC3-D128-A03D-E4E6-C8CBF99A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FC3B0-C179-7DBC-C01A-DD65DB92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A graph showing the growth of a training course&#10;&#10;AI-generated content may be incorrect.">
            <a:extLst>
              <a:ext uri="{FF2B5EF4-FFF2-40B4-BE49-F238E27FC236}">
                <a16:creationId xmlns:a16="http://schemas.microsoft.com/office/drawing/2014/main" id="{0E32AF79-743B-03A6-4C82-3E30D21E77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52" y="1325563"/>
            <a:ext cx="7213496" cy="4685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A9ADE-BAB2-621D-6903-EF14F0BE009D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1049808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110FA-6BA0-AC68-F372-1B3C51B6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71689-D7AB-73A8-18F7-B1B54E19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97F7F-2C22-DE05-1EE2-C8C8CA0C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graph showing the growth of a training course&#10;&#10;AI-generated content may be incorrect.">
            <a:extLst>
              <a:ext uri="{FF2B5EF4-FFF2-40B4-BE49-F238E27FC236}">
                <a16:creationId xmlns:a16="http://schemas.microsoft.com/office/drawing/2014/main" id="{2091DE11-7B4E-F3C1-40D3-C2EC55A73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52" y="1325563"/>
            <a:ext cx="7213496" cy="4685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7FA8B-3B4C-AF76-182C-580D94EE709D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777017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6BB2-6A98-2909-1DD6-8E9BB5D4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121109AB-A33E-CD61-24A5-BC08FF435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397" y="1325563"/>
            <a:ext cx="7208351" cy="46817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17A2414-E2FA-BA00-1DA1-650A192E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AD7529-A45A-B5B7-9B9C-990CE840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E612C-1221-63DD-F432-BA57689E0DB2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2439608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4E7EA-84F4-91AD-E5B1-A0240A865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graph of a training&#10;&#10;AI-generated content may be incorrect.">
            <a:extLst>
              <a:ext uri="{FF2B5EF4-FFF2-40B4-BE49-F238E27FC236}">
                <a16:creationId xmlns:a16="http://schemas.microsoft.com/office/drawing/2014/main" id="{3F30CCD6-C0FA-ED67-7720-FD61CC33E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82" y="1325563"/>
            <a:ext cx="7207835" cy="46817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EB36BFB-97CD-1E7D-EF19-B89FBE98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FA7B4-9014-5252-8125-85209086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2151C-74AA-EA4C-98F6-2D62ADBBC985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2339504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073A8-5E7B-B4A3-C87D-FAD190713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0CA37754-EA31-2EA7-C533-EDD2AAECC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82" y="1325563"/>
            <a:ext cx="7207835" cy="46817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A28F56A-DD2F-F20B-41BC-41129E15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52A441-336F-8A98-F605-844402A5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E9F71-8096-547B-418A-F3269712BD35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1708385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C4E8-E4F7-2D78-9B26-2692FC1D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number of training&#10;&#10;AI-generated content may be incorrect.">
            <a:extLst>
              <a:ext uri="{FF2B5EF4-FFF2-40B4-BE49-F238E27FC236}">
                <a16:creationId xmlns:a16="http://schemas.microsoft.com/office/drawing/2014/main" id="{04EDDF9C-26AB-E06F-CC35-958B13E44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11" y="1325563"/>
            <a:ext cx="7212792" cy="46817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59C3FE-116D-D659-2986-81AEB19E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F04D0-E8A4-56D8-2AE5-C43C7E9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6CDA8-43EE-BB88-83D0-9D4EB398E762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277656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2932E-5013-3D96-5AF8-7077DD812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91F12362-EB46-B12D-AF7C-C05657432E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31" y="1325563"/>
            <a:ext cx="7212272" cy="46817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978661-80FB-BDCE-0066-667E5659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C303B7-2EC6-B3B4-A2E2-C552092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0E184-D876-93D6-F4F0-2B04619CB499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3313291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18F16-7597-6ABF-E868-F2CF92AD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圖表 1">
            <a:extLst>
              <a:ext uri="{FF2B5EF4-FFF2-40B4-BE49-F238E27FC236}">
                <a16:creationId xmlns:a16="http://schemas.microsoft.com/office/drawing/2014/main" id="{C78119BC-A67A-4A92-B0BF-7DBD33FF0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0889801"/>
              </p:ext>
            </p:extLst>
          </p:nvPr>
        </p:nvGraphicFramePr>
        <p:xfrm>
          <a:off x="2225040" y="1234487"/>
          <a:ext cx="8209280" cy="526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7F21F62C-9348-FDF8-37DC-046D33B9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5" y="21651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Pattern Change Detection (PCD)</a:t>
            </a:r>
            <a:endParaRPr lang="zh-TW" altLang="en-US" sz="3600" b="1" dirty="0">
              <a:latin typeface="Arial Nova" panose="020F0502020204030204" pitchFamily="34" charset="0"/>
              <a:cs typeface="ADLaM Display" panose="020F0502020204030204" pitchFamily="2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698E616-7949-5A85-8C64-BA06FE153571}"/>
              </a:ext>
            </a:extLst>
          </p:cNvPr>
          <p:cNvSpPr/>
          <p:nvPr/>
        </p:nvSpPr>
        <p:spPr>
          <a:xfrm>
            <a:off x="2918284" y="4364354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896894-3D1E-8E5F-60C3-BC60E37E260D}"/>
              </a:ext>
            </a:extLst>
          </p:cNvPr>
          <p:cNvSpPr/>
          <p:nvPr/>
        </p:nvSpPr>
        <p:spPr>
          <a:xfrm>
            <a:off x="3465611" y="3473952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73C78A8-A088-35BA-5595-C17656F29CBF}"/>
              </a:ext>
            </a:extLst>
          </p:cNvPr>
          <p:cNvSpPr/>
          <p:nvPr/>
        </p:nvSpPr>
        <p:spPr>
          <a:xfrm>
            <a:off x="3579429" y="3915710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2D1CFA7-BA29-8E57-668A-6D19B6B4BA61}"/>
              </a:ext>
            </a:extLst>
          </p:cNvPr>
          <p:cNvSpPr/>
          <p:nvPr/>
        </p:nvSpPr>
        <p:spPr>
          <a:xfrm>
            <a:off x="4284249" y="3080143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6B18C14-9659-7875-3926-378C83A87771}"/>
              </a:ext>
            </a:extLst>
          </p:cNvPr>
          <p:cNvSpPr/>
          <p:nvPr/>
        </p:nvSpPr>
        <p:spPr>
          <a:xfrm>
            <a:off x="5953631" y="3147347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AE4981B-496C-8E7F-F869-2FB6BA5884B8}"/>
              </a:ext>
            </a:extLst>
          </p:cNvPr>
          <p:cNvSpPr/>
          <p:nvPr/>
        </p:nvSpPr>
        <p:spPr>
          <a:xfrm>
            <a:off x="6684392" y="2544810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1A49D475-4B38-0C7E-0D45-CF1AC9188C4F}"/>
              </a:ext>
            </a:extLst>
          </p:cNvPr>
          <p:cNvSpPr/>
          <p:nvPr/>
        </p:nvSpPr>
        <p:spPr>
          <a:xfrm>
            <a:off x="7133800" y="3711444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5BB2999-455F-C68C-C877-2BEEA4FE6DEA}"/>
              </a:ext>
            </a:extLst>
          </p:cNvPr>
          <p:cNvSpPr/>
          <p:nvPr/>
        </p:nvSpPr>
        <p:spPr>
          <a:xfrm>
            <a:off x="7357630" y="3227709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77AD290A-837B-C865-109F-0CD9D1FCFA7C}"/>
              </a:ext>
            </a:extLst>
          </p:cNvPr>
          <p:cNvSpPr/>
          <p:nvPr/>
        </p:nvSpPr>
        <p:spPr>
          <a:xfrm>
            <a:off x="7600517" y="4723134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DEB142C7-EE48-BDDE-8686-D32B0BA5E82E}"/>
              </a:ext>
            </a:extLst>
          </p:cNvPr>
          <p:cNvSpPr/>
          <p:nvPr/>
        </p:nvSpPr>
        <p:spPr>
          <a:xfrm>
            <a:off x="7665826" y="3840434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2568088-9E70-7D7C-A5CB-AAE242836180}"/>
              </a:ext>
            </a:extLst>
          </p:cNvPr>
          <p:cNvSpPr/>
          <p:nvPr/>
        </p:nvSpPr>
        <p:spPr>
          <a:xfrm>
            <a:off x="7837697" y="4410843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52ABFF4-6CF8-E401-1678-30D262B9D163}"/>
              </a:ext>
            </a:extLst>
          </p:cNvPr>
          <p:cNvSpPr/>
          <p:nvPr/>
        </p:nvSpPr>
        <p:spPr>
          <a:xfrm>
            <a:off x="5489226" y="2690281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3CB1ADA4-B822-F611-931D-EC562F101D3D}"/>
              </a:ext>
            </a:extLst>
          </p:cNvPr>
          <p:cNvSpPr/>
          <p:nvPr/>
        </p:nvSpPr>
        <p:spPr>
          <a:xfrm>
            <a:off x="4844676" y="2821383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320590F-2F7A-91A5-6C06-1EDA6FF49EE7}"/>
              </a:ext>
            </a:extLst>
          </p:cNvPr>
          <p:cNvSpPr/>
          <p:nvPr/>
        </p:nvSpPr>
        <p:spPr>
          <a:xfrm>
            <a:off x="4687662" y="3346455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4BB676-5753-6CA8-9866-EC6C123E04B4}"/>
              </a:ext>
            </a:extLst>
          </p:cNvPr>
          <p:cNvCxnSpPr>
            <a:cxnSpLocks/>
          </p:cNvCxnSpPr>
          <p:nvPr/>
        </p:nvCxnSpPr>
        <p:spPr>
          <a:xfrm>
            <a:off x="2703597" y="3805011"/>
            <a:ext cx="339658" cy="685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D577F-B4B4-8F0D-82C1-E2B2D93F7FBD}"/>
              </a:ext>
            </a:extLst>
          </p:cNvPr>
          <p:cNvCxnSpPr>
            <a:cxnSpLocks/>
          </p:cNvCxnSpPr>
          <p:nvPr/>
        </p:nvCxnSpPr>
        <p:spPr>
          <a:xfrm flipH="1">
            <a:off x="3025363" y="3585813"/>
            <a:ext cx="566726" cy="897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DA5E04-944F-75AD-0C82-242558BC29B8}"/>
              </a:ext>
            </a:extLst>
          </p:cNvPr>
          <p:cNvCxnSpPr>
            <a:cxnSpLocks/>
          </p:cNvCxnSpPr>
          <p:nvPr/>
        </p:nvCxnSpPr>
        <p:spPr>
          <a:xfrm>
            <a:off x="3601485" y="3592698"/>
            <a:ext cx="103659" cy="459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260FB6-0611-6F5E-77EF-FA828C857447}"/>
              </a:ext>
            </a:extLst>
          </p:cNvPr>
          <p:cNvCxnSpPr>
            <a:cxnSpLocks/>
          </p:cNvCxnSpPr>
          <p:nvPr/>
        </p:nvCxnSpPr>
        <p:spPr>
          <a:xfrm flipH="1">
            <a:off x="3690453" y="3197486"/>
            <a:ext cx="740077" cy="854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B7FF5C-913C-0638-221D-3350FE952440}"/>
              </a:ext>
            </a:extLst>
          </p:cNvPr>
          <p:cNvCxnSpPr>
            <a:cxnSpLocks/>
          </p:cNvCxnSpPr>
          <p:nvPr/>
        </p:nvCxnSpPr>
        <p:spPr>
          <a:xfrm>
            <a:off x="4418592" y="3209066"/>
            <a:ext cx="363419" cy="295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699DFD-37AD-DF18-039A-4475A15E19A5}"/>
              </a:ext>
            </a:extLst>
          </p:cNvPr>
          <p:cNvCxnSpPr>
            <a:cxnSpLocks/>
          </p:cNvCxnSpPr>
          <p:nvPr/>
        </p:nvCxnSpPr>
        <p:spPr>
          <a:xfrm flipH="1">
            <a:off x="4778037" y="2921161"/>
            <a:ext cx="185123" cy="5834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2FCA1-73CD-79AD-5660-7A47EC01BEB3}"/>
              </a:ext>
            </a:extLst>
          </p:cNvPr>
          <p:cNvCxnSpPr>
            <a:cxnSpLocks/>
          </p:cNvCxnSpPr>
          <p:nvPr/>
        </p:nvCxnSpPr>
        <p:spPr>
          <a:xfrm flipV="1">
            <a:off x="4958079" y="2821383"/>
            <a:ext cx="674751" cy="92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ED4270-6DA2-3452-2EF1-014ED196CD8D}"/>
              </a:ext>
            </a:extLst>
          </p:cNvPr>
          <p:cNvCxnSpPr>
            <a:cxnSpLocks/>
          </p:cNvCxnSpPr>
          <p:nvPr/>
        </p:nvCxnSpPr>
        <p:spPr>
          <a:xfrm flipH="1" flipV="1">
            <a:off x="5632830" y="2809027"/>
            <a:ext cx="439547" cy="4570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43249C-EB34-1CDC-8545-73AB80D47AB0}"/>
              </a:ext>
            </a:extLst>
          </p:cNvPr>
          <p:cNvCxnSpPr>
            <a:cxnSpLocks/>
          </p:cNvCxnSpPr>
          <p:nvPr/>
        </p:nvCxnSpPr>
        <p:spPr>
          <a:xfrm flipH="1">
            <a:off x="6077206" y="2679772"/>
            <a:ext cx="720161" cy="5863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6EDC13-5D41-3F9E-BFB1-F0867D7F454D}"/>
              </a:ext>
            </a:extLst>
          </p:cNvPr>
          <p:cNvCxnSpPr>
            <a:cxnSpLocks/>
          </p:cNvCxnSpPr>
          <p:nvPr/>
        </p:nvCxnSpPr>
        <p:spPr>
          <a:xfrm>
            <a:off x="6792280" y="2690281"/>
            <a:ext cx="459892" cy="11765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7A99FB-3C83-1C7F-63DF-06EAF5512CE9}"/>
              </a:ext>
            </a:extLst>
          </p:cNvPr>
          <p:cNvCxnSpPr>
            <a:cxnSpLocks/>
          </p:cNvCxnSpPr>
          <p:nvPr/>
        </p:nvCxnSpPr>
        <p:spPr>
          <a:xfrm flipH="1">
            <a:off x="7244643" y="3308612"/>
            <a:ext cx="241966" cy="5582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724B50-4D12-6C91-475A-DB01391C5308}"/>
              </a:ext>
            </a:extLst>
          </p:cNvPr>
          <p:cNvCxnSpPr>
            <a:cxnSpLocks/>
          </p:cNvCxnSpPr>
          <p:nvPr/>
        </p:nvCxnSpPr>
        <p:spPr>
          <a:xfrm>
            <a:off x="7476376" y="3316232"/>
            <a:ext cx="253120" cy="15630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3A22E3-22D4-7D28-8FB7-B511A43B4B01}"/>
              </a:ext>
            </a:extLst>
          </p:cNvPr>
          <p:cNvCxnSpPr>
            <a:cxnSpLocks/>
          </p:cNvCxnSpPr>
          <p:nvPr/>
        </p:nvCxnSpPr>
        <p:spPr>
          <a:xfrm flipH="1">
            <a:off x="7729496" y="3942447"/>
            <a:ext cx="38252" cy="9367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73913C-F5A0-92F3-7266-62FF43E8D992}"/>
              </a:ext>
            </a:extLst>
          </p:cNvPr>
          <p:cNvCxnSpPr>
            <a:cxnSpLocks/>
          </p:cNvCxnSpPr>
          <p:nvPr/>
        </p:nvCxnSpPr>
        <p:spPr>
          <a:xfrm>
            <a:off x="7767748" y="3948936"/>
            <a:ext cx="189069" cy="6164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B62208-B012-E35A-0A61-B47312DAF184}"/>
              </a:ext>
            </a:extLst>
          </p:cNvPr>
          <p:cNvCxnSpPr>
            <a:cxnSpLocks/>
          </p:cNvCxnSpPr>
          <p:nvPr/>
        </p:nvCxnSpPr>
        <p:spPr>
          <a:xfrm flipH="1">
            <a:off x="7956817" y="3037560"/>
            <a:ext cx="547159" cy="15278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73454A-3F8D-6675-C35E-912D4D43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</a:t>
            </a:fld>
            <a:endParaRPr lang="en-US"/>
          </a:p>
        </p:txBody>
      </p:sp>
      <p:sp>
        <p:nvSpPr>
          <p:cNvPr id="71" name="橢圓 21">
            <a:extLst>
              <a:ext uri="{FF2B5EF4-FFF2-40B4-BE49-F238E27FC236}">
                <a16:creationId xmlns:a16="http://schemas.microsoft.com/office/drawing/2014/main" id="{D6539872-BAD1-6E0C-BCEA-31AC015DEFAD}"/>
              </a:ext>
            </a:extLst>
          </p:cNvPr>
          <p:cNvSpPr/>
          <p:nvPr/>
        </p:nvSpPr>
        <p:spPr>
          <a:xfrm>
            <a:off x="8385604" y="2921161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425DF8-0B73-D3F0-805C-CE980064298F}"/>
              </a:ext>
            </a:extLst>
          </p:cNvPr>
          <p:cNvCxnSpPr>
            <a:cxnSpLocks/>
          </p:cNvCxnSpPr>
          <p:nvPr/>
        </p:nvCxnSpPr>
        <p:spPr>
          <a:xfrm flipH="1" flipV="1">
            <a:off x="8488088" y="3037560"/>
            <a:ext cx="150896" cy="2786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橢圓 21">
            <a:extLst>
              <a:ext uri="{FF2B5EF4-FFF2-40B4-BE49-F238E27FC236}">
                <a16:creationId xmlns:a16="http://schemas.microsoft.com/office/drawing/2014/main" id="{BD3833FE-6A24-D573-B8D5-6DC377BE22FD}"/>
              </a:ext>
            </a:extLst>
          </p:cNvPr>
          <p:cNvSpPr/>
          <p:nvPr/>
        </p:nvSpPr>
        <p:spPr>
          <a:xfrm>
            <a:off x="8503976" y="3209066"/>
            <a:ext cx="237492" cy="23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7B8EA9-E63B-9A62-4FB5-AD415A2C8776}"/>
              </a:ext>
            </a:extLst>
          </p:cNvPr>
          <p:cNvCxnSpPr>
            <a:cxnSpLocks/>
          </p:cNvCxnSpPr>
          <p:nvPr/>
        </p:nvCxnSpPr>
        <p:spPr>
          <a:xfrm flipH="1">
            <a:off x="8623096" y="2220944"/>
            <a:ext cx="1173622" cy="1095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54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6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71" grpId="0" animBg="1"/>
      <p:bldP spid="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56A6-51D8-3A5B-5F3A-4469007C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lines and numbers&#10;&#10;AI-generated content may be incorrect.">
            <a:extLst>
              <a:ext uri="{FF2B5EF4-FFF2-40B4-BE49-F238E27FC236}">
                <a16:creationId xmlns:a16="http://schemas.microsoft.com/office/drawing/2014/main" id="{D4408A43-5E7F-0B66-5B4D-8F2BA7EA65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64" y="1325563"/>
            <a:ext cx="7212272" cy="46817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4F73DC7-66B8-6EFD-FF27-1C8F1E42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F153A-9090-88B7-2BF9-76B2071A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3F97-C260-2E0A-EA96-69F47043009F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1807641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B20A4-8120-5EF2-9153-FE1D9E4C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F8EB4FF3-19F5-97C3-45C5-D77967D25E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24" y="1325563"/>
            <a:ext cx="7208351" cy="46817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6C8C0CC-7144-191D-DE61-D144FD2C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1DD89-E706-B511-64F7-482FD711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FBD1F-4F53-C0C6-6273-AFB4199D87BA}"/>
              </a:ext>
            </a:extLst>
          </p:cNvPr>
          <p:cNvSpPr txBox="1"/>
          <p:nvPr/>
        </p:nvSpPr>
        <p:spPr>
          <a:xfrm>
            <a:off x="439062" y="3314155"/>
            <a:ext cx="1773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1 feature: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2891697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1CDB5-9BFF-8BB3-8F70-96BDDE305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82BC2-1E9A-0C36-F5F3-4B33B2C1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57D6-B0AB-5C39-45EB-8BA53858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9" name="圖表 17">
            <a:extLst>
              <a:ext uri="{FF2B5EF4-FFF2-40B4-BE49-F238E27FC236}">
                <a16:creationId xmlns:a16="http://schemas.microsoft.com/office/drawing/2014/main" id="{8058B76F-2D6D-4771-AEB8-59353EDBEE9B}"/>
              </a:ext>
            </a:extLst>
          </p:cNvPr>
          <p:cNvGraphicFramePr>
            <a:graphicFrameLocks/>
          </p:cNvGraphicFramePr>
          <p:nvPr/>
        </p:nvGraphicFramePr>
        <p:xfrm>
          <a:off x="2617164" y="1246022"/>
          <a:ext cx="6957672" cy="436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7E4E847-4748-4648-BA4E-B6A8E4795E3D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860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69B6-61DA-A1C4-B775-50730330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D3F9A-9ABB-E536-7106-54EB30EA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C048D-8DFB-6EA2-CCEE-8D086738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圖表 9">
            <a:extLst>
              <a:ext uri="{FF2B5EF4-FFF2-40B4-BE49-F238E27FC236}">
                <a16:creationId xmlns:a16="http://schemas.microsoft.com/office/drawing/2014/main" id="{5E9068F4-2955-4718-8430-B0439D5A567E}"/>
              </a:ext>
            </a:extLst>
          </p:cNvPr>
          <p:cNvGraphicFramePr>
            <a:graphicFrameLocks/>
          </p:cNvGraphicFramePr>
          <p:nvPr/>
        </p:nvGraphicFramePr>
        <p:xfrm>
          <a:off x="2617164" y="1246023"/>
          <a:ext cx="6957672" cy="4365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D66EC5-BCC5-0765-71A2-49D99529FBDF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716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571E-1370-DA9F-61D4-3CEDC489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48437-D4A9-D5A8-A6D0-037BD47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EEFFD-CF98-B6B0-8B22-6F31A80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圖表 10">
            <a:extLst>
              <a:ext uri="{FF2B5EF4-FFF2-40B4-BE49-F238E27FC236}">
                <a16:creationId xmlns:a16="http://schemas.microsoft.com/office/drawing/2014/main" id="{E5E9A0A6-A517-4B8F-AE6B-6548B7810813}"/>
              </a:ext>
            </a:extLst>
          </p:cNvPr>
          <p:cNvGraphicFramePr>
            <a:graphicFrameLocks/>
          </p:cNvGraphicFramePr>
          <p:nvPr/>
        </p:nvGraphicFramePr>
        <p:xfrm>
          <a:off x="2617164" y="1246023"/>
          <a:ext cx="6957672" cy="4365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F1A464-EB69-213C-A3AF-4F6C7C2F0389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685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5212-5E1B-BC27-615A-21F5F2E5E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737FD-16A7-DE0F-3EC0-4CA7FF3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DCD34-4560-A454-8942-62B4E7C8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圖表 16">
            <a:extLst>
              <a:ext uri="{FF2B5EF4-FFF2-40B4-BE49-F238E27FC236}">
                <a16:creationId xmlns:a16="http://schemas.microsoft.com/office/drawing/2014/main" id="{979AF726-08ED-42DC-B740-E03749BF3788}"/>
              </a:ext>
            </a:extLst>
          </p:cNvPr>
          <p:cNvGraphicFramePr>
            <a:graphicFrameLocks/>
          </p:cNvGraphicFramePr>
          <p:nvPr/>
        </p:nvGraphicFramePr>
        <p:xfrm>
          <a:off x="2617164" y="1246022"/>
          <a:ext cx="6957672" cy="4365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3D683B-AB33-BA35-C6E2-94D830C89606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766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51244-3711-A62A-9E1C-0C1CF4A6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38878-C05C-F257-1920-743F9E4C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D0A8B-6CE7-1326-5AAC-E271A691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圖表 12">
            <a:extLst>
              <a:ext uri="{FF2B5EF4-FFF2-40B4-BE49-F238E27FC236}">
                <a16:creationId xmlns:a16="http://schemas.microsoft.com/office/drawing/2014/main" id="{5DDE8F99-4FC5-4E4C-BFD8-D56D5549F86D}"/>
              </a:ext>
            </a:extLst>
          </p:cNvPr>
          <p:cNvGraphicFramePr>
            <a:graphicFrameLocks/>
          </p:cNvGraphicFramePr>
          <p:nvPr/>
        </p:nvGraphicFramePr>
        <p:xfrm>
          <a:off x="2617164" y="1246022"/>
          <a:ext cx="6957672" cy="436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FE64C-A401-C28F-8713-DB8D19418BA8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7160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69A0-CB59-84F0-6041-CCD45F68B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F8EF3-9BBE-562D-DD03-B75ED17B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53B84-EBA2-8298-564A-B4C2873D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4" name="圖表 18">
            <a:extLst>
              <a:ext uri="{FF2B5EF4-FFF2-40B4-BE49-F238E27FC236}">
                <a16:creationId xmlns:a16="http://schemas.microsoft.com/office/drawing/2014/main" id="{CA039134-B896-4C4B-939A-2CA4779090A9}"/>
              </a:ext>
            </a:extLst>
          </p:cNvPr>
          <p:cNvGraphicFramePr>
            <a:graphicFrameLocks/>
          </p:cNvGraphicFramePr>
          <p:nvPr/>
        </p:nvGraphicFramePr>
        <p:xfrm>
          <a:off x="2617164" y="1246022"/>
          <a:ext cx="6957672" cy="436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8FA58-98E3-D2E5-C188-7BAE7D0C816C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2154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E8E-405A-3BBA-6C37-A7AAF080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C954B-2C7C-CA9F-F1FE-2AF0F569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0F151-7EBA-8C4B-7FEF-880103E4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圖表 19">
            <a:extLst>
              <a:ext uri="{FF2B5EF4-FFF2-40B4-BE49-F238E27FC236}">
                <a16:creationId xmlns:a16="http://schemas.microsoft.com/office/drawing/2014/main" id="{9908317E-5E16-4F75-BC0E-192103C52707}"/>
              </a:ext>
            </a:extLst>
          </p:cNvPr>
          <p:cNvGraphicFramePr>
            <a:graphicFrameLocks/>
          </p:cNvGraphicFramePr>
          <p:nvPr/>
        </p:nvGraphicFramePr>
        <p:xfrm>
          <a:off x="2617164" y="1246022"/>
          <a:ext cx="6957672" cy="436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341F95-4440-0FD4-DCB3-3C06C2FF915F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26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3C823-D74D-D758-ACC5-6A9A75B1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DF649-4DB6-C5C5-CA03-A80ADD6C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FAB4C-95F7-6C2B-6029-6F428FB0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圖表 20">
            <a:extLst>
              <a:ext uri="{FF2B5EF4-FFF2-40B4-BE49-F238E27FC236}">
                <a16:creationId xmlns:a16="http://schemas.microsoft.com/office/drawing/2014/main" id="{0C7250C3-F5BE-49F9-B8F2-3BE07CA4BBC0}"/>
              </a:ext>
            </a:extLst>
          </p:cNvPr>
          <p:cNvGraphicFramePr>
            <a:graphicFrameLocks/>
          </p:cNvGraphicFramePr>
          <p:nvPr/>
        </p:nvGraphicFramePr>
        <p:xfrm>
          <a:off x="2617164" y="1246022"/>
          <a:ext cx="6957672" cy="4365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04BF73-1A7A-6DAE-39DC-9A0E9A948D6F}"/>
              </a:ext>
            </a:extLst>
          </p:cNvPr>
          <p:cNvSpPr txBox="1"/>
          <p:nvPr/>
        </p:nvSpPr>
        <p:spPr>
          <a:xfrm>
            <a:off x="347241" y="3314155"/>
            <a:ext cx="1864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2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314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3C7D-99C3-961F-21D5-69544313E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69328-D404-E233-3E3C-D7C48454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PCD Methods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E3590F-44AB-4FD7-3AD5-90E8952F5A7E}"/>
              </a:ext>
            </a:extLst>
          </p:cNvPr>
          <p:cNvSpPr txBox="1"/>
          <p:nvPr/>
        </p:nvSpPr>
        <p:spPr>
          <a:xfrm>
            <a:off x="1060719" y="2075095"/>
            <a:ext cx="464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Parametric approaches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AED5C2-FE4E-AF5B-8FAF-3EB1271674C3}"/>
              </a:ext>
            </a:extLst>
          </p:cNvPr>
          <p:cNvSpPr txBox="1"/>
          <p:nvPr/>
        </p:nvSpPr>
        <p:spPr>
          <a:xfrm>
            <a:off x="1107015" y="4351860"/>
            <a:ext cx="316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Hybrid approaches</a:t>
            </a:r>
            <a:endParaRPr lang="zh-TW" altLang="en-US" sz="28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1CC6B4-BD6D-2238-3015-F7C5EA0CD7B0}"/>
              </a:ext>
            </a:extLst>
          </p:cNvPr>
          <p:cNvSpPr txBox="1"/>
          <p:nvPr/>
        </p:nvSpPr>
        <p:spPr>
          <a:xfrm>
            <a:off x="1483360" y="5601864"/>
            <a:ext cx="922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Gupta, M.,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Wadhvani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R., &amp; Rasool, A. (2024). Comprehensive analysis of change-point dynamics detection in time series data: A review. 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Expert Systems with Applications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123342.</a:t>
            </a:r>
            <a:endParaRPr lang="zh-TW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629ACD-8FB7-EB77-F38F-752D017F59B9}"/>
              </a:ext>
            </a:extLst>
          </p:cNvPr>
          <p:cNvSpPr txBox="1"/>
          <p:nvPr/>
        </p:nvSpPr>
        <p:spPr>
          <a:xfrm>
            <a:off x="1060719" y="3213478"/>
            <a:ext cx="4649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Non-parametric approaches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33E64D7-7683-E9C9-4822-156B059882F0}"/>
              </a:ext>
            </a:extLst>
          </p:cNvPr>
          <p:cNvSpPr txBox="1"/>
          <p:nvPr/>
        </p:nvSpPr>
        <p:spPr>
          <a:xfrm>
            <a:off x="5901836" y="3064765"/>
            <a:ext cx="6290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The performance of all methods depends on the dataset’s characteristics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10D80-C6E9-980B-CDC9-BCB91134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498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26D3C-123D-7531-90A4-8C91A76F8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BDAD6-1D0B-CBDC-FF92-26272AC3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3C3BE-41ED-E593-896F-9AF1542F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圖表 20">
            <a:extLst>
              <a:ext uri="{FF2B5EF4-FFF2-40B4-BE49-F238E27FC236}">
                <a16:creationId xmlns:a16="http://schemas.microsoft.com/office/drawing/2014/main" id="{B7759462-2650-8AFC-49D9-CF3B0BB72C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071796"/>
              </p:ext>
            </p:extLst>
          </p:nvPr>
        </p:nvGraphicFramePr>
        <p:xfrm>
          <a:off x="237758" y="1612489"/>
          <a:ext cx="5632101" cy="415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84F03362-0F79-4B27-1D2A-CF47F57706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59" y="1712376"/>
            <a:ext cx="6096000" cy="3959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2778E-FAB9-5397-CA39-30212B986FE1}"/>
              </a:ext>
            </a:extLst>
          </p:cNvPr>
          <p:cNvSpPr txBox="1"/>
          <p:nvPr/>
        </p:nvSpPr>
        <p:spPr>
          <a:xfrm>
            <a:off x="1984597" y="6035823"/>
            <a:ext cx="2138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2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90A9D-E225-3D02-376B-5405F0AD198B}"/>
              </a:ext>
            </a:extLst>
          </p:cNvPr>
          <p:cNvSpPr txBox="1"/>
          <p:nvPr/>
        </p:nvSpPr>
        <p:spPr>
          <a:xfrm>
            <a:off x="7848648" y="6035823"/>
            <a:ext cx="2138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2 features</a:t>
            </a:r>
          </a:p>
        </p:txBody>
      </p:sp>
    </p:spTree>
    <p:extLst>
      <p:ext uri="{BB962C8B-B14F-4D97-AF65-F5344CB8AC3E}">
        <p14:creationId xmlns:p14="http://schemas.microsoft.com/office/powerpoint/2010/main" val="1573471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19547-DC60-2882-B998-D998F891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77105-5DF7-AE00-EF49-C3AF08A7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Experiment Results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16056-C7C5-DB70-1264-2B26612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圖表 1">
            <a:extLst>
              <a:ext uri="{FF2B5EF4-FFF2-40B4-BE49-F238E27FC236}">
                <a16:creationId xmlns:a16="http://schemas.microsoft.com/office/drawing/2014/main" id="{A8E02125-7125-6712-A0E4-405C32EEA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913727"/>
              </p:ext>
            </p:extLst>
          </p:nvPr>
        </p:nvGraphicFramePr>
        <p:xfrm>
          <a:off x="2598114" y="1252835"/>
          <a:ext cx="6995772" cy="435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橢圓 4">
            <a:extLst>
              <a:ext uri="{FF2B5EF4-FFF2-40B4-BE49-F238E27FC236}">
                <a16:creationId xmlns:a16="http://schemas.microsoft.com/office/drawing/2014/main" id="{28079B39-A99D-6B35-88CA-1BB471AA55A5}"/>
              </a:ext>
            </a:extLst>
          </p:cNvPr>
          <p:cNvSpPr/>
          <p:nvPr/>
        </p:nvSpPr>
        <p:spPr>
          <a:xfrm>
            <a:off x="5680897" y="2683239"/>
            <a:ext cx="336180" cy="3361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4">
            <a:extLst>
              <a:ext uri="{FF2B5EF4-FFF2-40B4-BE49-F238E27FC236}">
                <a16:creationId xmlns:a16="http://schemas.microsoft.com/office/drawing/2014/main" id="{41721DFC-E679-0A82-393A-BB84D141FC90}"/>
              </a:ext>
            </a:extLst>
          </p:cNvPr>
          <p:cNvSpPr/>
          <p:nvPr/>
        </p:nvSpPr>
        <p:spPr>
          <a:xfrm>
            <a:off x="6174924" y="3019419"/>
            <a:ext cx="317316" cy="3173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4">
            <a:extLst>
              <a:ext uri="{FF2B5EF4-FFF2-40B4-BE49-F238E27FC236}">
                <a16:creationId xmlns:a16="http://schemas.microsoft.com/office/drawing/2014/main" id="{4FECC510-5C35-51AD-AF73-A619C38A3CF6}"/>
              </a:ext>
            </a:extLst>
          </p:cNvPr>
          <p:cNvSpPr/>
          <p:nvPr/>
        </p:nvSpPr>
        <p:spPr>
          <a:xfrm>
            <a:off x="6851580" y="3429000"/>
            <a:ext cx="317316" cy="3173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719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1A44-BE59-625A-214B-8C9CD53C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2EE7-BEB3-21E1-5F1B-96F1ECE2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Conclusion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A54FD-1D00-6880-D2B5-EAF8CB89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32</a:t>
            </a:fld>
            <a:endParaRPr 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89643AC-23A3-FBFE-B186-5744B44F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369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PSVQR with features index and </a:t>
            </a:r>
            <a:r>
              <a:rPr lang="en-US" dirty="0" err="1"/>
              <a:t>vix</a:t>
            </a:r>
            <a:r>
              <a:rPr lang="en-US" dirty="0"/>
              <a:t> outperforms ARIMA model.</a:t>
            </a:r>
          </a:p>
          <a:p>
            <a:pPr>
              <a:lnSpc>
                <a:spcPct val="200000"/>
              </a:lnSpc>
            </a:pPr>
            <a:r>
              <a:rPr lang="en-US" dirty="0"/>
              <a:t>PSVQR with features index and </a:t>
            </a:r>
            <a:r>
              <a:rPr lang="en-US" dirty="0" err="1"/>
              <a:t>vix</a:t>
            </a:r>
            <a:r>
              <a:rPr lang="en-US" dirty="0"/>
              <a:t> Great prediction on some change point.</a:t>
            </a:r>
          </a:p>
          <a:p>
            <a:pPr>
              <a:lnSpc>
                <a:spcPct val="200000"/>
              </a:lnSpc>
            </a:pPr>
            <a:r>
              <a:rPr lang="en-US" dirty="0"/>
              <a:t>Feature 1 is better at CPD, while feature 2 is better at prediction</a:t>
            </a:r>
          </a:p>
        </p:txBody>
      </p:sp>
    </p:spTree>
    <p:extLst>
      <p:ext uri="{BB962C8B-B14F-4D97-AF65-F5344CB8AC3E}">
        <p14:creationId xmlns:p14="http://schemas.microsoft.com/office/powerpoint/2010/main" val="114530915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68F5-B408-6C0F-DA1D-40F23374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DCA63-E80A-2D50-C667-9021CFAB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Future Work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B7CCC-CBC7-1AEF-9060-88BB87F9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49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en-US" dirty="0"/>
              <a:t> proper method to decide the penalty of CP amounts.</a:t>
            </a:r>
          </a:p>
          <a:p>
            <a:pPr>
              <a:lnSpc>
                <a:spcPct val="250000"/>
              </a:lnSpc>
            </a:pPr>
            <a:r>
              <a:rPr lang="en-US" dirty="0"/>
              <a:t>Improve multiple feature CPD.</a:t>
            </a:r>
          </a:p>
          <a:p>
            <a:pPr>
              <a:lnSpc>
                <a:spcPct val="250000"/>
              </a:lnSpc>
            </a:pPr>
            <a:r>
              <a:rPr lang="en-US" dirty="0"/>
              <a:t>Transfer CPU-based solver to GPU solutions.</a:t>
            </a:r>
          </a:p>
          <a:p>
            <a:pPr>
              <a:lnSpc>
                <a:spcPct val="250000"/>
              </a:lnSpc>
            </a:pPr>
            <a:r>
              <a:rPr lang="en-US" dirty="0"/>
              <a:t>Compare to other PCD method witch with prediction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10A99-F31C-8AAD-5013-995C378E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7732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B30F-7448-13EE-1067-674F3E5B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C321-FE80-0082-BEC4-1FAAE7AB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217D3-2663-1096-9B03-79A5CA1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861654"/>
            <a:ext cx="7430537" cy="51346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A1754-5911-C691-7AE3-E2A0C0DF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989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6BA1-DE74-D242-A323-B93771E3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858C-A24B-1E5B-20D2-C510622E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AA489-DF36-6C19-91DA-C5F8E3BF7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435"/>
            <a:ext cx="12192000" cy="52851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708C-8154-B290-776F-7E45DFC8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6147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589FE3-9F9C-B88D-FFB0-37B5192D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8DC73A-CE0B-539A-5C9F-5183A690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The Proposed Model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5FB812-70FA-6BD5-1977-71480BAB1EE0}"/>
              </a:ext>
            </a:extLst>
          </p:cNvPr>
          <p:cNvGrpSpPr/>
          <p:nvPr/>
        </p:nvGrpSpPr>
        <p:grpSpPr>
          <a:xfrm>
            <a:off x="1351211" y="1927780"/>
            <a:ext cx="9498691" cy="3028645"/>
            <a:chOff x="1351211" y="2278107"/>
            <a:chExt cx="9498691" cy="3028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279B1434-DA85-F1AF-05B3-0FAAB9F6E86F}"/>
                    </a:ext>
                  </a:extLst>
                </p:cNvPr>
                <p:cNvSpPr txBox="1"/>
                <p:nvPr/>
              </p:nvSpPr>
              <p:spPr>
                <a:xfrm>
                  <a:off x="1351211" y="2278107"/>
                  <a:ext cx="6396816" cy="787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lim>
                            </m:limLow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279B1434-DA85-F1AF-05B3-0FAAB9F6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11" y="2278107"/>
                  <a:ext cx="6396816" cy="7875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5">
                  <a:extLst>
                    <a:ext uri="{FF2B5EF4-FFF2-40B4-BE49-F238E27FC236}">
                      <a16:creationId xmlns:a16="http://schemas.microsoft.com/office/drawing/2014/main" id="{06120090-7CDC-681D-B63F-31D965C5347D}"/>
                    </a:ext>
                  </a:extLst>
                </p:cNvPr>
                <p:cNvSpPr txBox="1"/>
                <p:nvPr/>
              </p:nvSpPr>
              <p:spPr>
                <a:xfrm>
                  <a:off x="2619572" y="3392107"/>
                  <a:ext cx="8230330" cy="787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𝑗𝑡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𝑗𝑡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</m:e>
                                </m:d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字方塊 5">
                  <a:extLst>
                    <a:ext uri="{FF2B5EF4-FFF2-40B4-BE49-F238E27FC236}">
                      <a16:creationId xmlns:a16="http://schemas.microsoft.com/office/drawing/2014/main" id="{06120090-7CDC-681D-B63F-31D965C53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572" y="3392107"/>
                  <a:ext cx="8230330" cy="7875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4C285C0-A206-894D-AFEF-139925D59901}"/>
                    </a:ext>
                  </a:extLst>
                </p:cNvPr>
                <p:cNvSpPr txBox="1"/>
                <p:nvPr/>
              </p:nvSpPr>
              <p:spPr>
                <a:xfrm>
                  <a:off x="2619572" y="4519229"/>
                  <a:ext cx="8230330" cy="787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e>
                            </m:d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𝑗𝑡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b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𝑗𝑡</m:t>
                                        </m:r>
                                      </m:sub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p>
                                    </m:sSubSup>
                                  </m:e>
                                </m:d>
                                <m:d>
                                  <m:d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/2</m:t>
                                </m:r>
                              </m:e>
                            </m:nary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4C285C0-A206-894D-AFEF-139925D59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572" y="4519229"/>
                  <a:ext cx="8230330" cy="7875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5">
                  <a:extLst>
                    <a:ext uri="{FF2B5EF4-FFF2-40B4-BE49-F238E27FC236}">
                      <a16:creationId xmlns:a16="http://schemas.microsoft.com/office/drawing/2014/main" id="{55C56F14-278C-99F0-7183-41FD920044C8}"/>
                    </a:ext>
                  </a:extLst>
                </p:cNvPr>
                <p:cNvSpPr txBox="1"/>
                <p:nvPr/>
              </p:nvSpPr>
              <p:spPr>
                <a:xfrm>
                  <a:off x="1646184" y="3663762"/>
                  <a:ext cx="395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TW" altLang="en-US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字方塊 5">
                  <a:extLst>
                    <a:ext uri="{FF2B5EF4-FFF2-40B4-BE49-F238E27FC236}">
                      <a16:creationId xmlns:a16="http://schemas.microsoft.com/office/drawing/2014/main" id="{55C56F14-278C-99F0-7183-41FD92004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184" y="3663762"/>
                  <a:ext cx="3951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23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4BDCF68-C7DC-F96B-A149-02A465FA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6923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67F5013-D139-6397-6F14-9EDD1A89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372B7-D685-A823-703F-72C0EFFE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Quantile loss?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084E92-2EB6-5B24-A31C-E4C908C5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interval predictions by varying</a:t>
            </a:r>
            <a:r>
              <a:rPr lang="en-US" i="1" dirty="0"/>
              <a:t> τ</a:t>
            </a:r>
            <a:r>
              <a:rPr lang="en-US" dirty="0"/>
              <a:t>, </a:t>
            </a:r>
          </a:p>
          <a:p>
            <a:r>
              <a:rPr lang="en-US" dirty="0"/>
              <a:t>suitable for addressing uncertainty </a:t>
            </a:r>
          </a:p>
          <a:p>
            <a:r>
              <a:rPr lang="en-US" dirty="0"/>
              <a:t>effectively captures data heterogeneity</a:t>
            </a:r>
          </a:p>
          <a:p>
            <a:r>
              <a:rPr lang="en-US" dirty="0"/>
              <a:t>improves resilience to outliers.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EC55-D2C2-34E5-73F6-AA262047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289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0A070E0-A68E-ABF1-39CB-C3DF42099155}"/>
              </a:ext>
            </a:extLst>
          </p:cNvPr>
          <p:cNvSpPr txBox="1"/>
          <p:nvPr/>
        </p:nvSpPr>
        <p:spPr>
          <a:xfrm>
            <a:off x="838200" y="1792668"/>
            <a:ext cx="10515600" cy="14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dirty="0"/>
              <a:t>propose a hybrid optimization approach for </a:t>
            </a:r>
          </a:p>
          <a:p>
            <a:pPr algn="ctr">
              <a:lnSpc>
                <a:spcPct val="150000"/>
              </a:lnSpc>
            </a:pPr>
            <a:r>
              <a:rPr lang="en-US" altLang="zh-TW" sz="3200" dirty="0"/>
              <a:t>automatic change-point detection and interval prediction.</a:t>
            </a:r>
            <a:endParaRPr lang="zh-TW" altLang="en-US" sz="3200" dirty="0"/>
          </a:p>
        </p:txBody>
      </p:sp>
      <p:sp>
        <p:nvSpPr>
          <p:cNvPr id="6" name="文字方塊 4">
            <a:extLst>
              <a:ext uri="{FF2B5EF4-FFF2-40B4-BE49-F238E27FC236}">
                <a16:creationId xmlns:a16="http://schemas.microsoft.com/office/drawing/2014/main" id="{BAB34CAC-42CD-76E5-42A8-044336B117BB}"/>
              </a:ext>
            </a:extLst>
          </p:cNvPr>
          <p:cNvSpPr txBox="1"/>
          <p:nvPr/>
        </p:nvSpPr>
        <p:spPr>
          <a:xfrm>
            <a:off x="838200" y="3566652"/>
            <a:ext cx="10515600" cy="14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Piecewise Support Vector Quantile Regression</a:t>
            </a:r>
          </a:p>
          <a:p>
            <a:pPr algn="ctr">
              <a:lnSpc>
                <a:spcPct val="150000"/>
              </a:lnSpc>
            </a:pPr>
            <a:r>
              <a:rPr lang="en-US" altLang="zh-TW" sz="3200" b="1" dirty="0"/>
              <a:t>(PSVQR)</a:t>
            </a:r>
            <a:endParaRPr lang="zh-TW" altLang="en-US"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8EF7C-970E-3594-22CB-9304EE02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13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068B482-B8B9-F45B-85D7-E947C6DB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E8EC2F-1FD3-29A8-F36B-BA9B657E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Quantile loss?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3142A-72B5-D928-C0B5-102F15E9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</a:t>
            </a:r>
            <a:r>
              <a:rPr lang="en-US" i="1" dirty="0"/>
              <a:t>τ</a:t>
            </a:r>
            <a:r>
              <a:rPr lang="en-US" dirty="0"/>
              <a:t> penalizes overestimated samples (where the true value is less than the prediction). </a:t>
            </a:r>
          </a:p>
          <a:p>
            <a:r>
              <a:rPr lang="en-US" dirty="0"/>
              <a:t>larger </a:t>
            </a:r>
            <a:r>
              <a:rPr lang="en-US" i="1" dirty="0"/>
              <a:t>τ</a:t>
            </a:r>
            <a:r>
              <a:rPr lang="en-US" dirty="0"/>
              <a:t> penalizes underestimated samples (where the true value exceeds the prediction)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C0E6-E17F-E905-1EEC-58DF0645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678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0A0CE-495F-0585-0817-4E20F118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7BDFD-24C4-C64A-3D43-293206D6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PCD Methods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06C3F4-FB8B-8086-AA94-457C727C5965}"/>
              </a:ext>
            </a:extLst>
          </p:cNvPr>
          <p:cNvSpPr txBox="1"/>
          <p:nvPr/>
        </p:nvSpPr>
        <p:spPr>
          <a:xfrm>
            <a:off x="5002798" y="4321082"/>
            <a:ext cx="4730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</a:rPr>
              <a:t>Often outperform others!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D1CFF-EE48-867B-CA80-92DC1C5F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4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17A225-A617-FF01-9BDE-A8058A172360}"/>
              </a:ext>
            </a:extLst>
          </p:cNvPr>
          <p:cNvSpPr txBox="1"/>
          <p:nvPr/>
        </p:nvSpPr>
        <p:spPr>
          <a:xfrm>
            <a:off x="1060719" y="2075095"/>
            <a:ext cx="4649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Parametric approaches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4934D6-D084-632B-FCF5-E923408F26BA}"/>
              </a:ext>
            </a:extLst>
          </p:cNvPr>
          <p:cNvSpPr txBox="1"/>
          <p:nvPr/>
        </p:nvSpPr>
        <p:spPr>
          <a:xfrm>
            <a:off x="1107015" y="4351860"/>
            <a:ext cx="3163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Hybrid approaches</a:t>
            </a:r>
            <a:endParaRPr lang="zh-TW" altLang="en-US" sz="2800" dirty="0"/>
          </a:p>
        </p:txBody>
      </p:sp>
      <p:sp>
        <p:nvSpPr>
          <p:cNvPr id="11" name="文字方塊 3">
            <a:extLst>
              <a:ext uri="{FF2B5EF4-FFF2-40B4-BE49-F238E27FC236}">
                <a16:creationId xmlns:a16="http://schemas.microsoft.com/office/drawing/2014/main" id="{849966D1-C7BF-1647-0571-ECB378E60529}"/>
              </a:ext>
            </a:extLst>
          </p:cNvPr>
          <p:cNvSpPr txBox="1"/>
          <p:nvPr/>
        </p:nvSpPr>
        <p:spPr>
          <a:xfrm>
            <a:off x="1060719" y="3213478"/>
            <a:ext cx="4649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Non-parametric approaches</a:t>
            </a:r>
            <a:endParaRPr lang="zh-TW" altLang="en-US" sz="2800" dirty="0"/>
          </a:p>
        </p:txBody>
      </p:sp>
      <p:sp>
        <p:nvSpPr>
          <p:cNvPr id="12" name="文字方塊 9">
            <a:extLst>
              <a:ext uri="{FF2B5EF4-FFF2-40B4-BE49-F238E27FC236}">
                <a16:creationId xmlns:a16="http://schemas.microsoft.com/office/drawing/2014/main" id="{090E2BB7-23A8-D858-9150-F71D756EE191}"/>
              </a:ext>
            </a:extLst>
          </p:cNvPr>
          <p:cNvSpPr txBox="1"/>
          <p:nvPr/>
        </p:nvSpPr>
        <p:spPr>
          <a:xfrm>
            <a:off x="1483360" y="5601864"/>
            <a:ext cx="922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Gupta, M.,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Wadhvani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R., &amp; Rasool, A. (2024). Comprehensive analysis of change-point dynamics detection in time series data: A review. 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Expert Systems with Applications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123342.</a:t>
            </a:r>
            <a:endParaRPr lang="zh-TW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8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E7C864B-CE74-0C11-1D0B-D731D8453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F00AB-7131-1707-CD71-36D19E9D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944" y="391771"/>
            <a:ext cx="4795982" cy="1325563"/>
          </a:xfrm>
        </p:spPr>
        <p:txBody>
          <a:bodyPr/>
          <a:lstStyle/>
          <a:p>
            <a:r>
              <a:rPr lang="en-US" dirty="0"/>
              <a:t>Why Quantile loss?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AE77E38-C2FE-EAD1-BE18-5B8B3B714EA3}"/>
              </a:ext>
            </a:extLst>
          </p:cNvPr>
          <p:cNvGrpSpPr/>
          <p:nvPr/>
        </p:nvGrpSpPr>
        <p:grpSpPr>
          <a:xfrm>
            <a:off x="838200" y="854168"/>
            <a:ext cx="8806914" cy="5007547"/>
            <a:chOff x="838200" y="854168"/>
            <a:chExt cx="8806914" cy="500754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F9A7B6E0-1513-86F3-6321-81C858A8D7F6}"/>
                </a:ext>
              </a:extLst>
            </p:cNvPr>
            <p:cNvGrpSpPr/>
            <p:nvPr/>
          </p:nvGrpSpPr>
          <p:grpSpPr>
            <a:xfrm>
              <a:off x="838200" y="2076154"/>
              <a:ext cx="2971984" cy="692241"/>
              <a:chOff x="1343347" y="1605549"/>
              <a:chExt cx="2971984" cy="6922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A6B45E83-73E0-E4E9-5D1B-805A8B0BA916}"/>
                      </a:ext>
                    </a:extLst>
                  </p:cNvPr>
                  <p:cNvSpPr txBox="1"/>
                  <p:nvPr/>
                </p:nvSpPr>
                <p:spPr>
                  <a:xfrm>
                    <a:off x="1918200" y="1974881"/>
                    <a:ext cx="2397131" cy="3229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A6B45E83-73E0-E4E9-5D1B-805A8B0BA9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00" y="1974881"/>
                    <a:ext cx="2397131" cy="32290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63" b="-22642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F444DBB-FA98-2138-D8E7-0C34AD186A32}"/>
                  </a:ext>
                </a:extLst>
              </p:cNvPr>
              <p:cNvSpPr txBox="1"/>
              <p:nvPr/>
            </p:nvSpPr>
            <p:spPr>
              <a:xfrm>
                <a:off x="1343347" y="1605549"/>
                <a:ext cx="191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Square loss</a:t>
                </a:r>
                <a:endParaRPr lang="zh-TW" altLang="en-US" dirty="0"/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6E67EB1-C424-AF07-A522-4B159DDCC371}"/>
                </a:ext>
              </a:extLst>
            </p:cNvPr>
            <p:cNvGrpSpPr/>
            <p:nvPr/>
          </p:nvGrpSpPr>
          <p:grpSpPr>
            <a:xfrm>
              <a:off x="838200" y="854168"/>
              <a:ext cx="2951977" cy="684824"/>
              <a:chOff x="6755856" y="1605549"/>
              <a:chExt cx="2951977" cy="6848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69E78736-2D08-4593-AE9E-770200CC9D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30707" y="1977723"/>
                    <a:ext cx="2377126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69E78736-2D08-4593-AE9E-770200CC9D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0707" y="1977723"/>
                    <a:ext cx="2377126" cy="3126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" r="-3077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33FD3E7-DCC2-9F7F-A1FC-2E24111BE3CD}"/>
                  </a:ext>
                </a:extLst>
              </p:cNvPr>
              <p:cNvSpPr txBox="1"/>
              <p:nvPr/>
            </p:nvSpPr>
            <p:spPr>
              <a:xfrm>
                <a:off x="6755856" y="1605549"/>
                <a:ext cx="191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Absolute loss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0EA14D2-7335-F608-A443-5BBB3E97D09F}"/>
                </a:ext>
              </a:extLst>
            </p:cNvPr>
            <p:cNvGrpSpPr/>
            <p:nvPr/>
          </p:nvGrpSpPr>
          <p:grpSpPr>
            <a:xfrm>
              <a:off x="838200" y="3305557"/>
              <a:ext cx="6410872" cy="1034450"/>
              <a:chOff x="1343349" y="3230554"/>
              <a:chExt cx="6410872" cy="10344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E1A4B186-0E6E-93C1-D2A0-19A066A67927}"/>
                      </a:ext>
                    </a:extLst>
                  </p:cNvPr>
                  <p:cNvSpPr txBox="1"/>
                  <p:nvPr/>
                </p:nvSpPr>
                <p:spPr>
                  <a:xfrm>
                    <a:off x="1918200" y="3599886"/>
                    <a:ext cx="5836021" cy="6651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eqAr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(0, 1)</m:t>
                              </m:r>
                            </m:e>
                          </m:d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E1A4B186-0E6E-93C1-D2A0-19A066A67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00" y="3599886"/>
                    <a:ext cx="5836021" cy="6651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F8F2E216-C004-4697-C908-CCB599365C52}"/>
                  </a:ext>
                </a:extLst>
              </p:cNvPr>
              <p:cNvSpPr txBox="1"/>
              <p:nvPr/>
            </p:nvSpPr>
            <p:spPr>
              <a:xfrm>
                <a:off x="1343349" y="3230554"/>
                <a:ext cx="191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Quantile loss</a:t>
                </a:r>
                <a:endParaRPr lang="zh-TW" altLang="en-US" dirty="0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91C0059-F58A-5832-B16E-DC91B145F3B3}"/>
                </a:ext>
              </a:extLst>
            </p:cNvPr>
            <p:cNvGrpSpPr/>
            <p:nvPr/>
          </p:nvGrpSpPr>
          <p:grpSpPr>
            <a:xfrm>
              <a:off x="838200" y="4877168"/>
              <a:ext cx="8806914" cy="984547"/>
              <a:chOff x="1343348" y="4343262"/>
              <a:chExt cx="8806914" cy="9845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624316F-8299-3ACA-C389-E9BDA233CB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8200" y="4709948"/>
                    <a:ext cx="8232062" cy="617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{0,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&amp;0,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&amp;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</m:eqAr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f>
                                <m:fPr>
                                  <m:type m:val="noBar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oMath>
                      </m:oMathPara>
                    </a14:m>
                    <a:endParaRPr lang="zh-TW" altLang="en-US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B624316F-8299-3ACA-C389-E9BDA233C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00" y="4709948"/>
                    <a:ext cx="8232062" cy="6178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30DEDE6-B79C-44BD-FB64-A23B3FFFF340}"/>
                      </a:ext>
                    </a:extLst>
                  </p:cNvPr>
                  <p:cNvSpPr txBox="1"/>
                  <p:nvPr/>
                </p:nvSpPr>
                <p:spPr>
                  <a:xfrm>
                    <a:off x="1343348" y="4343262"/>
                    <a:ext cx="19170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a14:m>
                    <a:r>
                      <a:rPr lang="en-US" altLang="zh-TW" dirty="0"/>
                      <a:t>-insensitive loss</a:t>
                    </a:r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30DEDE6-B79C-44BD-FB64-A23B3FFFF3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3348" y="4343262"/>
                    <a:ext cx="191708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557" r="-63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B4DF24-E112-347E-27FE-454B893C8CD5}"/>
              </a:ext>
            </a:extLst>
          </p:cNvPr>
          <p:cNvSpPr txBox="1"/>
          <p:nvPr/>
        </p:nvSpPr>
        <p:spPr>
          <a:xfrm>
            <a:off x="6767944" y="1683610"/>
            <a:ext cx="493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Wang, Q., Ma, Y., Zhao, K., &amp; Tian, Y. (2020</a:t>
            </a:r>
            <a:r>
              <a:rPr lang="en-US" altLang="zh-TW"/>
              <a:t>). A </a:t>
            </a:r>
            <a:r>
              <a:rPr lang="en-US" altLang="zh-TW" dirty="0"/>
              <a:t>comprehensive survey of loss functions in machine learning</a:t>
            </a:r>
            <a:r>
              <a:rPr lang="en-US" altLang="zh-TW"/>
              <a:t>. </a:t>
            </a:r>
            <a:r>
              <a:rPr lang="en-US" altLang="zh-TW" dirty="0"/>
              <a:t>Annals of </a:t>
            </a:r>
            <a:r>
              <a:rPr lang="en-US" altLang="zh-TW"/>
              <a:t>Data Science, 1-26</a:t>
            </a:r>
            <a:r>
              <a:rPr lang="en-US" altLang="zh-TW" dirty="0"/>
              <a:t>.</a:t>
            </a:r>
            <a:endParaRPr lang="zh-TW" altLang="zh-T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B00C1-B46D-2ABD-83F6-8F4A866F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93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CD76FE-AAD4-3B7C-FD5A-1E7F5EAA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CA684-A401-B137-EB03-180D5209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944" y="468702"/>
            <a:ext cx="4795982" cy="1325563"/>
          </a:xfrm>
        </p:spPr>
        <p:txBody>
          <a:bodyPr/>
          <a:lstStyle/>
          <a:p>
            <a:r>
              <a:rPr lang="en-US" dirty="0"/>
              <a:t>Why Quantile loss?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3AA198-231D-FCDB-3348-7AEC93995CE5}"/>
                  </a:ext>
                </a:extLst>
              </p:cNvPr>
              <p:cNvSpPr txBox="1"/>
              <p:nvPr/>
            </p:nvSpPr>
            <p:spPr>
              <a:xfrm>
                <a:off x="979057" y="1609599"/>
                <a:ext cx="444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Adapt Quantile loss and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/>
                  <a:t>-insensitive loss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63AA198-231D-FCDB-3348-7AEC9399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7" y="1609599"/>
                <a:ext cx="4445000" cy="369332"/>
              </a:xfrm>
              <a:prstGeom prst="rect">
                <a:avLst/>
              </a:prstGeom>
              <a:blipFill>
                <a:blip r:embed="rId2"/>
                <a:stretch>
                  <a:fillRect l="-1235" t="-6557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C5DCA9-0558-8568-468E-F99A985B0D9D}"/>
                  </a:ext>
                </a:extLst>
              </p:cNvPr>
              <p:cNvSpPr txBox="1"/>
              <p:nvPr/>
            </p:nvSpPr>
            <p:spPr>
              <a:xfrm>
                <a:off x="2678873" y="2608600"/>
                <a:ext cx="2184381" cy="365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C5DCA9-0558-8568-468E-F99A985B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73" y="2608600"/>
                <a:ext cx="2184381" cy="365421"/>
              </a:xfrm>
              <a:prstGeom prst="rect">
                <a:avLst/>
              </a:prstGeom>
              <a:blipFill>
                <a:blip r:embed="rId3"/>
                <a:stretch>
                  <a:fillRect l="-2228" r="-279" b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F1F767-5807-D610-3B23-4F27128F1F17}"/>
                  </a:ext>
                </a:extLst>
              </p:cNvPr>
              <p:cNvSpPr txBox="1"/>
              <p:nvPr/>
            </p:nvSpPr>
            <p:spPr>
              <a:xfrm>
                <a:off x="2678873" y="3550920"/>
                <a:ext cx="2029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F1F767-5807-D610-3B23-4F27128F1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873" y="3550920"/>
                <a:ext cx="2029850" cy="276999"/>
              </a:xfrm>
              <a:prstGeom prst="rect">
                <a:avLst/>
              </a:prstGeom>
              <a:blipFill>
                <a:blip r:embed="rId4"/>
                <a:stretch>
                  <a:fillRect l="-3604" t="-2222" r="-6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68F14FA-D681-73D0-F65B-DF11CBB61467}"/>
                  </a:ext>
                </a:extLst>
              </p:cNvPr>
              <p:cNvSpPr txBox="1"/>
              <p:nvPr/>
            </p:nvSpPr>
            <p:spPr>
              <a:xfrm>
                <a:off x="2679641" y="4136209"/>
                <a:ext cx="2029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68F14FA-D681-73D0-F65B-DF11CBB6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641" y="4136209"/>
                <a:ext cx="2029082" cy="276999"/>
              </a:xfrm>
              <a:prstGeom prst="rect">
                <a:avLst/>
              </a:prstGeom>
              <a:blipFill>
                <a:blip r:embed="rId5"/>
                <a:stretch>
                  <a:fillRect l="-1205" t="-2222" b="-3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1E86F-E3A3-F164-11F3-409ADE62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64F5-2807-27FB-932F-D1D5FC5E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438AE-13F6-1C15-3D16-5DE06C57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Key Challenges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63157A-965F-D7A9-4C4D-4DDDA57BD244}"/>
              </a:ext>
            </a:extLst>
          </p:cNvPr>
          <p:cNvSpPr txBox="1"/>
          <p:nvPr/>
        </p:nvSpPr>
        <p:spPr>
          <a:xfrm>
            <a:off x="1192898" y="1870596"/>
            <a:ext cx="468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/>
              <a:t>Detecting multiple change-points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A6B1DE-C5B9-CA6B-DE1E-5C65F745C4BA}"/>
              </a:ext>
            </a:extLst>
          </p:cNvPr>
          <p:cNvSpPr txBox="1"/>
          <p:nvPr/>
        </p:nvSpPr>
        <p:spPr>
          <a:xfrm>
            <a:off x="1192898" y="4478061"/>
            <a:ext cx="8179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>
                <a:solidFill>
                  <a:schemeClr val="accent1"/>
                </a:solidFill>
              </a:rPr>
              <a:t>Uncertainty estimation is harder in non-parametric models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D2F793-9E32-C36C-0F41-04C4CF83B129}"/>
              </a:ext>
            </a:extLst>
          </p:cNvPr>
          <p:cNvSpPr txBox="1"/>
          <p:nvPr/>
        </p:nvSpPr>
        <p:spPr>
          <a:xfrm>
            <a:off x="1192898" y="27397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/>
              <a:t>Handling high-dimensional or missing data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C8AC6D-806F-FA05-FCFD-249D725C960B}"/>
              </a:ext>
            </a:extLst>
          </p:cNvPr>
          <p:cNvSpPr txBox="1"/>
          <p:nvPr/>
        </p:nvSpPr>
        <p:spPr>
          <a:xfrm>
            <a:off x="1192898" y="36089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/>
              <a:t>Processing large datasets efficiently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8D660-EC61-1F4B-D497-C2F3C93D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5</a:t>
            </a:fld>
            <a:endParaRPr lang="en-US"/>
          </a:p>
        </p:txBody>
      </p:sp>
      <p:sp>
        <p:nvSpPr>
          <p:cNvPr id="6" name="文字方塊 9">
            <a:extLst>
              <a:ext uri="{FF2B5EF4-FFF2-40B4-BE49-F238E27FC236}">
                <a16:creationId xmlns:a16="http://schemas.microsoft.com/office/drawing/2014/main" id="{0458FB20-B5D8-5AF1-56DC-0B6BFB3EFB6B}"/>
              </a:ext>
            </a:extLst>
          </p:cNvPr>
          <p:cNvSpPr txBox="1"/>
          <p:nvPr/>
        </p:nvSpPr>
        <p:spPr>
          <a:xfrm>
            <a:off x="1483360" y="5601864"/>
            <a:ext cx="922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Gupta, M.,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Wadhvani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R., &amp; Rasool, A. (2024). Comprehensive analysis of change-point dynamics detection in time series data: A review. 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Expert Systems with Applications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123342.</a:t>
            </a:r>
            <a:endParaRPr lang="zh-TW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02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3F50-2228-BB46-29AE-4063CB06A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C4FD8-1542-A617-1853-6CCF92CA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Key Challenges</a:t>
            </a:r>
            <a:endParaRPr lang="en-US" sz="3600" b="1" dirty="0">
              <a:latin typeface="Arial Nova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D52469-31EE-D03E-8380-5A8E85E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6</a:t>
            </a:fld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A6055A-04CD-831E-0270-50E19EF88296}"/>
              </a:ext>
            </a:extLst>
          </p:cNvPr>
          <p:cNvSpPr txBox="1"/>
          <p:nvPr/>
        </p:nvSpPr>
        <p:spPr>
          <a:xfrm>
            <a:off x="1192898" y="1870596"/>
            <a:ext cx="468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altLang="zh-TW" dirty="0"/>
              <a:t>Detecting </a:t>
            </a:r>
            <a:r>
              <a:rPr lang="en-US" altLang="zh-TW"/>
              <a:t>multiple change-points</a:t>
            </a:r>
            <a:endParaRPr lang="zh-TW" altLang="en-US" dirty="0"/>
          </a:p>
        </p:txBody>
      </p:sp>
      <p:sp>
        <p:nvSpPr>
          <p:cNvPr id="10" name="文字方塊 2">
            <a:extLst>
              <a:ext uri="{FF2B5EF4-FFF2-40B4-BE49-F238E27FC236}">
                <a16:creationId xmlns:a16="http://schemas.microsoft.com/office/drawing/2014/main" id="{F469D4CB-F39B-97C4-C74B-A5BC2A990ED1}"/>
              </a:ext>
            </a:extLst>
          </p:cNvPr>
          <p:cNvSpPr txBox="1"/>
          <p:nvPr/>
        </p:nvSpPr>
        <p:spPr>
          <a:xfrm>
            <a:off x="1192898" y="4478061"/>
            <a:ext cx="9147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FF0000"/>
                </a:solidFill>
              </a:defRPr>
            </a:lvl1pPr>
          </a:lstStyle>
          <a:p>
            <a:r>
              <a:rPr lang="en-US" altLang="zh-TW" dirty="0"/>
              <a:t>Uncertainty estimation is harder in </a:t>
            </a:r>
            <a:r>
              <a:rPr lang="en-US" altLang="zh-TW"/>
              <a:t>non-parametric models</a:t>
            </a:r>
            <a:endParaRPr lang="zh-TW" altLang="en-US" dirty="0"/>
          </a:p>
        </p:txBody>
      </p:sp>
      <p:sp>
        <p:nvSpPr>
          <p:cNvPr id="11" name="文字方塊 12">
            <a:extLst>
              <a:ext uri="{FF2B5EF4-FFF2-40B4-BE49-F238E27FC236}">
                <a16:creationId xmlns:a16="http://schemas.microsoft.com/office/drawing/2014/main" id="{ACB8CD44-2A72-52BB-45B0-E37972D33EFD}"/>
              </a:ext>
            </a:extLst>
          </p:cNvPr>
          <p:cNvSpPr txBox="1"/>
          <p:nvPr/>
        </p:nvSpPr>
        <p:spPr>
          <a:xfrm>
            <a:off x="1192898" y="27397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/>
              <a:t>Handling high-dimensional or missing data</a:t>
            </a:r>
            <a:endParaRPr lang="zh-TW" altLang="en-US" dirty="0"/>
          </a:p>
        </p:txBody>
      </p:sp>
      <p:sp>
        <p:nvSpPr>
          <p:cNvPr id="12" name="文字方塊 14">
            <a:extLst>
              <a:ext uri="{FF2B5EF4-FFF2-40B4-BE49-F238E27FC236}">
                <a16:creationId xmlns:a16="http://schemas.microsoft.com/office/drawing/2014/main" id="{344CC54B-6B07-DD28-5A16-9A245DBAC474}"/>
              </a:ext>
            </a:extLst>
          </p:cNvPr>
          <p:cNvSpPr txBox="1"/>
          <p:nvPr/>
        </p:nvSpPr>
        <p:spPr>
          <a:xfrm>
            <a:off x="1192898" y="36089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altLang="zh-TW" dirty="0"/>
              <a:t>Processing large datasets efficiently</a:t>
            </a:r>
            <a:endParaRPr lang="zh-TW" altLang="en-US" dirty="0"/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4C5C8753-C112-226C-2839-79C8E617EA73}"/>
              </a:ext>
            </a:extLst>
          </p:cNvPr>
          <p:cNvSpPr txBox="1"/>
          <p:nvPr/>
        </p:nvSpPr>
        <p:spPr>
          <a:xfrm>
            <a:off x="1483360" y="5601864"/>
            <a:ext cx="922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Gupta, M.,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Wadhvani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R., &amp; Rasool, A. (2024). Comprehensive analysis of change-point dynamics detection in time series data: A review. 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Expert Systems with Applications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123342.</a:t>
            </a:r>
            <a:endParaRPr lang="zh-TW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7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32BAF-00B2-EBE5-49C4-EC41B215F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4554A-F371-E339-0C38-DDFC7E0F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PSVQR Framework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E7D50C-D82E-68B4-B81D-7BD3BF39BB2A}"/>
              </a:ext>
            </a:extLst>
          </p:cNvPr>
          <p:cNvGrpSpPr/>
          <p:nvPr/>
        </p:nvGrpSpPr>
        <p:grpSpPr>
          <a:xfrm>
            <a:off x="506483" y="3486904"/>
            <a:ext cx="3596458" cy="1100738"/>
            <a:chOff x="1081549" y="3513117"/>
            <a:chExt cx="3217604" cy="110073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1FE0E8-FC76-AB0C-8B4A-0B7C622E38F2}"/>
                </a:ext>
              </a:extLst>
            </p:cNvPr>
            <p:cNvSpPr/>
            <p:nvPr/>
          </p:nvSpPr>
          <p:spPr>
            <a:xfrm>
              <a:off x="1081549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DD5992-36B5-50F6-141B-0956BAD1EE59}"/>
                </a:ext>
              </a:extLst>
            </p:cNvPr>
            <p:cNvSpPr txBox="1"/>
            <p:nvPr/>
          </p:nvSpPr>
          <p:spPr>
            <a:xfrm>
              <a:off x="1087801" y="3844414"/>
              <a:ext cx="3205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Support Vector Regression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5FD0D2-ACF5-7E1F-FE70-93DF7BA282E9}"/>
              </a:ext>
            </a:extLst>
          </p:cNvPr>
          <p:cNvGrpSpPr/>
          <p:nvPr/>
        </p:nvGrpSpPr>
        <p:grpSpPr>
          <a:xfrm>
            <a:off x="4290783" y="3486904"/>
            <a:ext cx="3610434" cy="1078548"/>
            <a:chOff x="4554688" y="3513117"/>
            <a:chExt cx="3230108" cy="10785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2757A5-112B-9D36-795F-495D68739FEA}"/>
                </a:ext>
              </a:extLst>
            </p:cNvPr>
            <p:cNvSpPr txBox="1"/>
            <p:nvPr/>
          </p:nvSpPr>
          <p:spPr>
            <a:xfrm>
              <a:off x="4554688" y="3844414"/>
              <a:ext cx="3230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Quantile Loss Function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D492B9C-5987-C382-FEBA-B4EA43818034}"/>
                </a:ext>
              </a:extLst>
            </p:cNvPr>
            <p:cNvSpPr/>
            <p:nvPr/>
          </p:nvSpPr>
          <p:spPr>
            <a:xfrm>
              <a:off x="4560940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CF564E-0085-E472-99BD-EAACBC2E3B41}"/>
              </a:ext>
            </a:extLst>
          </p:cNvPr>
          <p:cNvGrpSpPr/>
          <p:nvPr/>
        </p:nvGrpSpPr>
        <p:grpSpPr>
          <a:xfrm>
            <a:off x="8089060" y="3486904"/>
            <a:ext cx="3596458" cy="1100738"/>
            <a:chOff x="8040331" y="3513117"/>
            <a:chExt cx="3217604" cy="11007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3BC8A2-D836-10E7-7404-B4F5611C9477}"/>
                </a:ext>
              </a:extLst>
            </p:cNvPr>
            <p:cNvSpPr txBox="1"/>
            <p:nvPr/>
          </p:nvSpPr>
          <p:spPr>
            <a:xfrm>
              <a:off x="8177982" y="3844414"/>
              <a:ext cx="29423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Piecewise Linear Model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C99D801-E01D-820F-5093-9AC33BBCD28E}"/>
                </a:ext>
              </a:extLst>
            </p:cNvPr>
            <p:cNvSpPr/>
            <p:nvPr/>
          </p:nvSpPr>
          <p:spPr>
            <a:xfrm>
              <a:off x="8040331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A8A629-A47D-E082-2494-89A576BD1E5D}"/>
              </a:ext>
            </a:extLst>
          </p:cNvPr>
          <p:cNvGrpSpPr/>
          <p:nvPr/>
        </p:nvGrpSpPr>
        <p:grpSpPr>
          <a:xfrm>
            <a:off x="1991732" y="2321749"/>
            <a:ext cx="625961" cy="625961"/>
            <a:chOff x="2254044" y="2513479"/>
            <a:chExt cx="872614" cy="8726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07A2E-B98A-C613-5CC6-F4B2889D09C2}"/>
                </a:ext>
              </a:extLst>
            </p:cNvPr>
            <p:cNvSpPr txBox="1"/>
            <p:nvPr/>
          </p:nvSpPr>
          <p:spPr>
            <a:xfrm>
              <a:off x="2360970" y="2626621"/>
              <a:ext cx="658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B38A69-2165-5B5B-8C32-ED4C1C52F46E}"/>
                </a:ext>
              </a:extLst>
            </p:cNvPr>
            <p:cNvSpPr/>
            <p:nvPr/>
          </p:nvSpPr>
          <p:spPr>
            <a:xfrm>
              <a:off x="2254044" y="2513479"/>
              <a:ext cx="872614" cy="872614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9CAA39-577F-FD71-E242-911200B5ACAB}"/>
              </a:ext>
            </a:extLst>
          </p:cNvPr>
          <p:cNvGrpSpPr/>
          <p:nvPr/>
        </p:nvGrpSpPr>
        <p:grpSpPr>
          <a:xfrm>
            <a:off x="5780532" y="2323163"/>
            <a:ext cx="630936" cy="630936"/>
            <a:chOff x="5733435" y="2513479"/>
            <a:chExt cx="872614" cy="8726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75145-F0C9-90D7-E463-9995AFCEB384}"/>
                </a:ext>
              </a:extLst>
            </p:cNvPr>
            <p:cNvSpPr txBox="1"/>
            <p:nvPr/>
          </p:nvSpPr>
          <p:spPr>
            <a:xfrm>
              <a:off x="5840361" y="2626621"/>
              <a:ext cx="658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/>
              </a:lvl1pPr>
            </a:lstStyle>
            <a:p>
              <a:r>
                <a:rPr lang="en-US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516855-6F66-E224-9017-8952BDD6C91B}"/>
                </a:ext>
              </a:extLst>
            </p:cNvPr>
            <p:cNvSpPr/>
            <p:nvPr/>
          </p:nvSpPr>
          <p:spPr>
            <a:xfrm>
              <a:off x="5733435" y="2513479"/>
              <a:ext cx="872614" cy="872614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53A26A-E386-7308-5189-656720504852}"/>
              </a:ext>
            </a:extLst>
          </p:cNvPr>
          <p:cNvGrpSpPr/>
          <p:nvPr/>
        </p:nvGrpSpPr>
        <p:grpSpPr>
          <a:xfrm>
            <a:off x="9571821" y="2323163"/>
            <a:ext cx="630936" cy="630936"/>
            <a:chOff x="9212826" y="2513479"/>
            <a:chExt cx="872614" cy="8726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7942FB-F5BE-C48B-4D6F-BD621F6644F3}"/>
                </a:ext>
              </a:extLst>
            </p:cNvPr>
            <p:cNvSpPr txBox="1"/>
            <p:nvPr/>
          </p:nvSpPr>
          <p:spPr>
            <a:xfrm>
              <a:off x="9319752" y="2626621"/>
              <a:ext cx="6587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/>
              </a:lvl1pPr>
            </a:lstStyle>
            <a:p>
              <a:r>
                <a:rPr lang="en-US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8645C9D-DA62-19CA-CA4D-BD5A71D3A1B0}"/>
                </a:ext>
              </a:extLst>
            </p:cNvPr>
            <p:cNvSpPr/>
            <p:nvPr/>
          </p:nvSpPr>
          <p:spPr>
            <a:xfrm>
              <a:off x="9212826" y="2513479"/>
              <a:ext cx="872614" cy="872614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6BA52-B1D5-B6FF-1B46-5EDDA5B9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730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A076C-437F-62C2-AD68-D44504241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E5587-69B3-774D-1EF8-86C9F5BA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PSVQR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7DAE7-5AD9-EFEC-5586-B99B37FE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EA29D-CF34-5F67-0234-DC90EF72C56F}"/>
              </a:ext>
            </a:extLst>
          </p:cNvPr>
          <p:cNvGrpSpPr/>
          <p:nvPr/>
        </p:nvGrpSpPr>
        <p:grpSpPr>
          <a:xfrm>
            <a:off x="3931970" y="1895244"/>
            <a:ext cx="4328060" cy="1100738"/>
            <a:chOff x="4554688" y="3513117"/>
            <a:chExt cx="3230108" cy="11007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E62B78-6432-2DD6-0DB9-0027713637DF}"/>
                </a:ext>
              </a:extLst>
            </p:cNvPr>
            <p:cNvSpPr txBox="1"/>
            <p:nvPr/>
          </p:nvSpPr>
          <p:spPr>
            <a:xfrm>
              <a:off x="4554688" y="3844414"/>
              <a:ext cx="32301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Multiple Objective Programming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DB9E5E2-C833-4AB3-3A1F-5B4434D9E63F}"/>
                </a:ext>
              </a:extLst>
            </p:cNvPr>
            <p:cNvSpPr/>
            <p:nvPr/>
          </p:nvSpPr>
          <p:spPr>
            <a:xfrm>
              <a:off x="4560940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0A1B80-53E9-8C52-96AC-F2BC2F1F7F86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2304712" y="2973792"/>
            <a:ext cx="3791288" cy="1111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6C46B3-2895-B32A-2D64-073A4B1154EB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6096000" y="2973792"/>
            <a:ext cx="0" cy="1111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905E43-36C6-D148-0A54-EB4193E3D2A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6096000" y="2973792"/>
            <a:ext cx="3791289" cy="11110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D3A02051-1C19-BA96-033D-6A41DE7C5E41}"/>
              </a:ext>
            </a:extLst>
          </p:cNvPr>
          <p:cNvGrpSpPr/>
          <p:nvPr/>
        </p:nvGrpSpPr>
        <p:grpSpPr>
          <a:xfrm>
            <a:off x="506483" y="4084815"/>
            <a:ext cx="3596458" cy="1100738"/>
            <a:chOff x="1081549" y="3513117"/>
            <a:chExt cx="3217604" cy="110073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C8EE59-988E-E0F5-1AC4-DE8D14AB24F9}"/>
                </a:ext>
              </a:extLst>
            </p:cNvPr>
            <p:cNvSpPr/>
            <p:nvPr/>
          </p:nvSpPr>
          <p:spPr>
            <a:xfrm>
              <a:off x="1081549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AA7AD3-56AD-111E-432C-126F534AF32D}"/>
                </a:ext>
              </a:extLst>
            </p:cNvPr>
            <p:cNvSpPr txBox="1"/>
            <p:nvPr/>
          </p:nvSpPr>
          <p:spPr>
            <a:xfrm>
              <a:off x="1087801" y="3844414"/>
              <a:ext cx="3205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Support Vector Regression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70AB3E-3C21-5604-02AC-594DA2E25841}"/>
              </a:ext>
            </a:extLst>
          </p:cNvPr>
          <p:cNvGrpSpPr/>
          <p:nvPr/>
        </p:nvGrpSpPr>
        <p:grpSpPr>
          <a:xfrm>
            <a:off x="4290783" y="4084815"/>
            <a:ext cx="3610434" cy="1078548"/>
            <a:chOff x="4554688" y="3513117"/>
            <a:chExt cx="3230108" cy="10785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10B96-6BAA-524B-BCE0-AA572A01DA9D}"/>
                </a:ext>
              </a:extLst>
            </p:cNvPr>
            <p:cNvSpPr txBox="1"/>
            <p:nvPr/>
          </p:nvSpPr>
          <p:spPr>
            <a:xfrm>
              <a:off x="4554688" y="3844414"/>
              <a:ext cx="3230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Quantile Loss Function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05483EE-F799-AAAC-391E-36AEE02949D4}"/>
                </a:ext>
              </a:extLst>
            </p:cNvPr>
            <p:cNvSpPr/>
            <p:nvPr/>
          </p:nvSpPr>
          <p:spPr>
            <a:xfrm>
              <a:off x="4560940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DA5036-6FCE-DCB3-9BA7-0725E27E327F}"/>
              </a:ext>
            </a:extLst>
          </p:cNvPr>
          <p:cNvGrpSpPr/>
          <p:nvPr/>
        </p:nvGrpSpPr>
        <p:grpSpPr>
          <a:xfrm>
            <a:off x="8089060" y="4084815"/>
            <a:ext cx="3596458" cy="1100738"/>
            <a:chOff x="8040331" y="3513117"/>
            <a:chExt cx="3217604" cy="110073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A8D0E3-2651-3C27-B9A8-F61F8A71CAB9}"/>
                </a:ext>
              </a:extLst>
            </p:cNvPr>
            <p:cNvSpPr txBox="1"/>
            <p:nvPr/>
          </p:nvSpPr>
          <p:spPr>
            <a:xfrm>
              <a:off x="8177982" y="3844414"/>
              <a:ext cx="29423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Piecewise Linear Model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6CF3A09-259B-F519-7206-A6F3E530208B}"/>
                </a:ext>
              </a:extLst>
            </p:cNvPr>
            <p:cNvSpPr/>
            <p:nvPr/>
          </p:nvSpPr>
          <p:spPr>
            <a:xfrm>
              <a:off x="8040331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036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E920A-B400-8DBD-661F-1FA86C16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A66026-5A4F-7BF9-6E6E-055C508847C8}"/>
              </a:ext>
            </a:extLst>
          </p:cNvPr>
          <p:cNvGrpSpPr/>
          <p:nvPr/>
        </p:nvGrpSpPr>
        <p:grpSpPr>
          <a:xfrm>
            <a:off x="3249560" y="3697256"/>
            <a:ext cx="5692880" cy="2311954"/>
            <a:chOff x="3265538" y="3486293"/>
            <a:chExt cx="5692880" cy="231195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F8A0834-D190-635B-5C6C-DD33D9023529}"/>
                </a:ext>
              </a:extLst>
            </p:cNvPr>
            <p:cNvSpPr/>
            <p:nvPr/>
          </p:nvSpPr>
          <p:spPr>
            <a:xfrm>
              <a:off x="3265538" y="3486293"/>
              <a:ext cx="5692880" cy="2311954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BD86C8-7D5A-77D2-F54D-8E90C6762EB7}"/>
                </a:ext>
              </a:extLst>
            </p:cNvPr>
            <p:cNvSpPr txBox="1"/>
            <p:nvPr/>
          </p:nvSpPr>
          <p:spPr>
            <a:xfrm>
              <a:off x="3672348" y="3713089"/>
              <a:ext cx="4880488" cy="170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/>
              </a:lvl1pPr>
            </a:lstStyle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Robust to Noise or Outliers</a:t>
              </a: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Interval Prediction</a:t>
              </a: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400" dirty="0"/>
                <a:t>Multiple Change Point Detection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9BED2A-052F-D16E-D48F-BFAD4E5E666F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2304712" y="3031457"/>
            <a:ext cx="3791288" cy="6657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B4A692-57AD-0FBD-F789-701DA95631BA}"/>
              </a:ext>
            </a:extLst>
          </p:cNvPr>
          <p:cNvCxnSpPr>
            <a:cxnSpLocks/>
            <a:stCxn id="34" idx="2"/>
            <a:endCxn id="25" idx="0"/>
          </p:cNvCxnSpPr>
          <p:nvPr/>
        </p:nvCxnSpPr>
        <p:spPr>
          <a:xfrm>
            <a:off x="6096000" y="3031457"/>
            <a:ext cx="0" cy="6657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EC1A0A-CFBF-3E51-49BF-F6B4E4771A61}"/>
              </a:ext>
            </a:extLst>
          </p:cNvPr>
          <p:cNvCxnSpPr>
            <a:cxnSpLocks/>
            <a:stCxn id="39" idx="2"/>
            <a:endCxn id="25" idx="0"/>
          </p:cNvCxnSpPr>
          <p:nvPr/>
        </p:nvCxnSpPr>
        <p:spPr>
          <a:xfrm flipH="1">
            <a:off x="6096000" y="3031457"/>
            <a:ext cx="3791289" cy="66579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標題 1">
            <a:extLst>
              <a:ext uri="{FF2B5EF4-FFF2-40B4-BE49-F238E27FC236}">
                <a16:creationId xmlns:a16="http://schemas.microsoft.com/office/drawing/2014/main" id="{18D66648-42B3-C62E-B699-406772E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6" y="4111793"/>
            <a:ext cx="32090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Key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CBA95-6EB1-4FF3-561C-97A62FD2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81EB-75D1-490B-BA99-C04F5AA2EA98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7A1D15-F569-B29E-B31D-ADC5A5AF853C}"/>
              </a:ext>
            </a:extLst>
          </p:cNvPr>
          <p:cNvGrpSpPr/>
          <p:nvPr/>
        </p:nvGrpSpPr>
        <p:grpSpPr>
          <a:xfrm>
            <a:off x="3931970" y="408781"/>
            <a:ext cx="4328060" cy="1100738"/>
            <a:chOff x="4554688" y="3513117"/>
            <a:chExt cx="3230108" cy="11007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5434F7-E5EE-7E0B-C3CC-6B77B32E99EF}"/>
                </a:ext>
              </a:extLst>
            </p:cNvPr>
            <p:cNvSpPr txBox="1"/>
            <p:nvPr/>
          </p:nvSpPr>
          <p:spPr>
            <a:xfrm>
              <a:off x="4554688" y="3844414"/>
              <a:ext cx="323010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Multiple Objective Programming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3212AB-61C7-1B0B-9BC7-70E99227C649}"/>
                </a:ext>
              </a:extLst>
            </p:cNvPr>
            <p:cNvSpPr/>
            <p:nvPr/>
          </p:nvSpPr>
          <p:spPr>
            <a:xfrm>
              <a:off x="4560940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24E22-F915-4E20-75D3-F6FC2E5B5BD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flipH="1">
            <a:off x="2304712" y="1487329"/>
            <a:ext cx="3791288" cy="4655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F8A044-3D78-71CF-1416-E1022047E9C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0" y="1487329"/>
            <a:ext cx="0" cy="4655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FFE948-A5BE-80CF-257F-5EEE8069F554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6096000" y="1487329"/>
            <a:ext cx="3791289" cy="46558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A14694-B458-D114-46FC-44C80A2AC656}"/>
              </a:ext>
            </a:extLst>
          </p:cNvPr>
          <p:cNvGrpSpPr/>
          <p:nvPr/>
        </p:nvGrpSpPr>
        <p:grpSpPr>
          <a:xfrm>
            <a:off x="506483" y="1952909"/>
            <a:ext cx="3596458" cy="1100738"/>
            <a:chOff x="1081549" y="3513117"/>
            <a:chExt cx="3217604" cy="110073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3FC2B4A-4439-D856-4CC5-75A1572754AD}"/>
                </a:ext>
              </a:extLst>
            </p:cNvPr>
            <p:cNvSpPr/>
            <p:nvPr/>
          </p:nvSpPr>
          <p:spPr>
            <a:xfrm>
              <a:off x="1081549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F081EC-958B-50F0-45CD-43AA92C47ED1}"/>
                </a:ext>
              </a:extLst>
            </p:cNvPr>
            <p:cNvSpPr txBox="1"/>
            <p:nvPr/>
          </p:nvSpPr>
          <p:spPr>
            <a:xfrm>
              <a:off x="1087801" y="3844414"/>
              <a:ext cx="3205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Support Vector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8CFFD8-460F-C55A-D7D8-6A3A543345AE}"/>
              </a:ext>
            </a:extLst>
          </p:cNvPr>
          <p:cNvGrpSpPr/>
          <p:nvPr/>
        </p:nvGrpSpPr>
        <p:grpSpPr>
          <a:xfrm>
            <a:off x="4290783" y="1952909"/>
            <a:ext cx="3610434" cy="1078548"/>
            <a:chOff x="4554688" y="3513117"/>
            <a:chExt cx="3230108" cy="10785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CEB502-F4AA-24CB-263E-884D3E8DB34C}"/>
                </a:ext>
              </a:extLst>
            </p:cNvPr>
            <p:cNvSpPr txBox="1"/>
            <p:nvPr/>
          </p:nvSpPr>
          <p:spPr>
            <a:xfrm>
              <a:off x="4554688" y="3844414"/>
              <a:ext cx="32301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200"/>
              </a:lvl1pPr>
            </a:lstStyle>
            <a:p>
              <a:r>
                <a:rPr lang="en-US" dirty="0"/>
                <a:t>Quantile Loss Function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B92B0B2-65C3-6292-642C-99DADFD919AB}"/>
                </a:ext>
              </a:extLst>
            </p:cNvPr>
            <p:cNvSpPr/>
            <p:nvPr/>
          </p:nvSpPr>
          <p:spPr>
            <a:xfrm>
              <a:off x="4560940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367BFE-BCF0-79DC-9D12-6552896D8E87}"/>
              </a:ext>
            </a:extLst>
          </p:cNvPr>
          <p:cNvGrpSpPr/>
          <p:nvPr/>
        </p:nvGrpSpPr>
        <p:grpSpPr>
          <a:xfrm>
            <a:off x="8089060" y="1952909"/>
            <a:ext cx="3596458" cy="1100738"/>
            <a:chOff x="8040331" y="3513117"/>
            <a:chExt cx="3217604" cy="110073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3A8EFA-DFC3-D6FF-0189-80ADDE8BDABA}"/>
                </a:ext>
              </a:extLst>
            </p:cNvPr>
            <p:cNvSpPr txBox="1"/>
            <p:nvPr/>
          </p:nvSpPr>
          <p:spPr>
            <a:xfrm>
              <a:off x="8177982" y="3844414"/>
              <a:ext cx="29423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Piecewise Linear Model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B0D2642-4915-E2A0-DB12-9FA5EE8006F0}"/>
                </a:ext>
              </a:extLst>
            </p:cNvPr>
            <p:cNvSpPr/>
            <p:nvPr/>
          </p:nvSpPr>
          <p:spPr>
            <a:xfrm>
              <a:off x="8040331" y="3513117"/>
              <a:ext cx="3217604" cy="1078548"/>
            </a:xfrm>
            <a:prstGeom prst="roundRect">
              <a:avLst/>
            </a:prstGeom>
            <a:noFill/>
            <a:ln w="571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717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10416</TotalTime>
  <Words>998</Words>
  <Application>Microsoft Office PowerPoint</Application>
  <PresentationFormat>Widescreen</PresentationFormat>
  <Paragraphs>288</Paragraphs>
  <Slides>41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Aptos</vt:lpstr>
      <vt:lpstr>Aptos Display</vt:lpstr>
      <vt:lpstr>Arial</vt:lpstr>
      <vt:lpstr>Arial Nova</vt:lpstr>
      <vt:lpstr>Cambria Math</vt:lpstr>
      <vt:lpstr>Times New Roman</vt:lpstr>
      <vt:lpstr>Office 佈景主題</vt:lpstr>
      <vt:lpstr>Using Piecewise Support Vector Quantile Regression</vt:lpstr>
      <vt:lpstr>Pattern Change Detection (PCD)</vt:lpstr>
      <vt:lpstr>PCD Methods</vt:lpstr>
      <vt:lpstr>PCD Methods</vt:lpstr>
      <vt:lpstr>Key Challenges</vt:lpstr>
      <vt:lpstr>Key Challenges</vt:lpstr>
      <vt:lpstr>PSVQR Framework</vt:lpstr>
      <vt:lpstr>PSVQR Framework</vt:lpstr>
      <vt:lpstr>Key Features</vt:lpstr>
      <vt:lpstr>The Proposed Model</vt:lpstr>
      <vt:lpstr>Experiment Design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Experiment Results</vt:lpstr>
      <vt:lpstr>Conclusion</vt:lpstr>
      <vt:lpstr>Future Work</vt:lpstr>
      <vt:lpstr>PowerPoint Presentation</vt:lpstr>
      <vt:lpstr>PowerPoint Presentation</vt:lpstr>
      <vt:lpstr>The Proposed Model</vt:lpstr>
      <vt:lpstr>Why Quantile loss?</vt:lpstr>
      <vt:lpstr>PowerPoint Presentation</vt:lpstr>
      <vt:lpstr>Why Quantile loss?</vt:lpstr>
      <vt:lpstr>Why Quantile loss?</vt:lpstr>
      <vt:lpstr>Why Quantile loss?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 昇佑</dc:creator>
  <cp:lastModifiedBy>蔡 昇佑</cp:lastModifiedBy>
  <cp:revision>46</cp:revision>
  <dcterms:created xsi:type="dcterms:W3CDTF">2025-09-20T05:54:09Z</dcterms:created>
  <dcterms:modified xsi:type="dcterms:W3CDTF">2025-10-18T10:14:04Z</dcterms:modified>
</cp:coreProperties>
</file>