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66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A3AC-4706-48DB-BCAD-751CE881A79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7A81-5B60-49E2-AD8E-50A25833D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2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A3AC-4706-48DB-BCAD-751CE881A79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7A81-5B60-49E2-AD8E-50A25833D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A3AC-4706-48DB-BCAD-751CE881A79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7A81-5B60-49E2-AD8E-50A25833D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6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A3AC-4706-48DB-BCAD-751CE881A79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7A81-5B60-49E2-AD8E-50A25833D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0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A3AC-4706-48DB-BCAD-751CE881A79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7A81-5B60-49E2-AD8E-50A25833D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A3AC-4706-48DB-BCAD-751CE881A79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7A81-5B60-49E2-AD8E-50A25833D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5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A3AC-4706-48DB-BCAD-751CE881A79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7A81-5B60-49E2-AD8E-50A25833D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A3AC-4706-48DB-BCAD-751CE881A79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7A81-5B60-49E2-AD8E-50A25833D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4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A3AC-4706-48DB-BCAD-751CE881A79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7A81-5B60-49E2-AD8E-50A25833D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A3AC-4706-48DB-BCAD-751CE881A79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7A81-5B60-49E2-AD8E-50A25833D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0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A3AC-4706-48DB-BCAD-751CE881A79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77A81-5B60-49E2-AD8E-50A25833D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3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1A3AC-4706-48DB-BCAD-751CE881A79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77A81-5B60-49E2-AD8E-50A25833D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6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53708" y="780442"/>
            <a:ext cx="2684584" cy="800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The Hybrid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26777" y="3782932"/>
            <a:ext cx="2798883" cy="800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Interpretability: seasonal cycle’s decomposition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86145" y="3782932"/>
            <a:ext cx="2684584" cy="800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Forecasting accuracy improvement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78979" y="2281687"/>
            <a:ext cx="2684584" cy="800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Quantile Regression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53708" y="2281687"/>
            <a:ext cx="2684584" cy="800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Support Vector Regression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28437" y="2281687"/>
            <a:ext cx="2684584" cy="800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Change Point Detection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53708" y="5283486"/>
            <a:ext cx="2910255" cy="800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Bi-objective short-term electric load forecasting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直線單箭頭接點 2"/>
          <p:cNvCxnSpPr>
            <a:stCxn id="5" idx="2"/>
            <a:endCxn id="22" idx="0"/>
          </p:cNvCxnSpPr>
          <p:nvPr/>
        </p:nvCxnSpPr>
        <p:spPr>
          <a:xfrm>
            <a:off x="6096000" y="1580542"/>
            <a:ext cx="0" cy="701145"/>
          </a:xfrm>
          <a:prstGeom prst="straightConnector1">
            <a:avLst/>
          </a:prstGeom>
          <a:ln w="28575"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5" idx="2"/>
            <a:endCxn id="21" idx="0"/>
          </p:cNvCxnSpPr>
          <p:nvPr/>
        </p:nvCxnSpPr>
        <p:spPr>
          <a:xfrm flipH="1">
            <a:off x="3121271" y="1580542"/>
            <a:ext cx="2974729" cy="701145"/>
          </a:xfrm>
          <a:prstGeom prst="straightConnector1">
            <a:avLst/>
          </a:prstGeom>
          <a:ln w="28575"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5" idx="2"/>
            <a:endCxn id="23" idx="0"/>
          </p:cNvCxnSpPr>
          <p:nvPr/>
        </p:nvCxnSpPr>
        <p:spPr>
          <a:xfrm>
            <a:off x="6096000" y="1580542"/>
            <a:ext cx="2974729" cy="701145"/>
          </a:xfrm>
          <a:prstGeom prst="straightConnector1">
            <a:avLst/>
          </a:prstGeom>
          <a:ln w="28575"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21" idx="2"/>
            <a:endCxn id="18" idx="0"/>
          </p:cNvCxnSpPr>
          <p:nvPr/>
        </p:nvCxnSpPr>
        <p:spPr>
          <a:xfrm>
            <a:off x="3121271" y="3081787"/>
            <a:ext cx="1504948" cy="701145"/>
          </a:xfrm>
          <a:prstGeom prst="straightConnector1">
            <a:avLst/>
          </a:prstGeom>
          <a:ln w="28575"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22" idx="2"/>
            <a:endCxn id="20" idx="0"/>
          </p:cNvCxnSpPr>
          <p:nvPr/>
        </p:nvCxnSpPr>
        <p:spPr>
          <a:xfrm>
            <a:off x="6096000" y="3081787"/>
            <a:ext cx="1632437" cy="701145"/>
          </a:xfrm>
          <a:prstGeom prst="straightConnector1">
            <a:avLst/>
          </a:prstGeom>
          <a:ln w="28575"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8" idx="2"/>
            <a:endCxn id="24" idx="0"/>
          </p:cNvCxnSpPr>
          <p:nvPr/>
        </p:nvCxnSpPr>
        <p:spPr>
          <a:xfrm>
            <a:off x="4626219" y="4583032"/>
            <a:ext cx="1582617" cy="700454"/>
          </a:xfrm>
          <a:prstGeom prst="straightConnector1">
            <a:avLst/>
          </a:prstGeom>
          <a:ln w="28575"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20" idx="2"/>
            <a:endCxn id="24" idx="0"/>
          </p:cNvCxnSpPr>
          <p:nvPr/>
        </p:nvCxnSpPr>
        <p:spPr>
          <a:xfrm flipH="1">
            <a:off x="6208836" y="4583032"/>
            <a:ext cx="1519601" cy="700454"/>
          </a:xfrm>
          <a:prstGeom prst="straightConnector1">
            <a:avLst/>
          </a:prstGeom>
          <a:ln w="28575"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22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8054" y="265318"/>
            <a:ext cx="3598984" cy="800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Hybrid Model with Multiple Objective Programming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3470" y="1881637"/>
            <a:ext cx="2684584" cy="800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Quantile Loss Function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3708" y="1881637"/>
            <a:ext cx="2684584" cy="800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Regression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33946" y="1881637"/>
            <a:ext cx="2684584" cy="800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Piecewise Linear Model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03077" y="3497956"/>
            <a:ext cx="3985846" cy="15627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to Noise or Outliers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Change Point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41735" y="5876966"/>
            <a:ext cx="2684584" cy="800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765682" y="5876966"/>
            <a:ext cx="2684584" cy="800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Storytelling on Detected Change Point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/>
          <p:cNvCxnSpPr>
            <a:stCxn id="4" idx="2"/>
            <a:endCxn id="5" idx="0"/>
          </p:cNvCxnSpPr>
          <p:nvPr/>
        </p:nvCxnSpPr>
        <p:spPr>
          <a:xfrm flipH="1">
            <a:off x="3015762" y="1065418"/>
            <a:ext cx="3141784" cy="816219"/>
          </a:xfrm>
          <a:prstGeom prst="straightConnector1">
            <a:avLst/>
          </a:prstGeom>
          <a:ln w="28575"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4" idx="2"/>
            <a:endCxn id="6" idx="0"/>
          </p:cNvCxnSpPr>
          <p:nvPr/>
        </p:nvCxnSpPr>
        <p:spPr>
          <a:xfrm flipH="1">
            <a:off x="6096000" y="1065418"/>
            <a:ext cx="61546" cy="816219"/>
          </a:xfrm>
          <a:prstGeom prst="straightConnector1">
            <a:avLst/>
          </a:prstGeom>
          <a:ln w="28575"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4" idx="2"/>
            <a:endCxn id="7" idx="0"/>
          </p:cNvCxnSpPr>
          <p:nvPr/>
        </p:nvCxnSpPr>
        <p:spPr>
          <a:xfrm>
            <a:off x="6157546" y="1065418"/>
            <a:ext cx="3018692" cy="816219"/>
          </a:xfrm>
          <a:prstGeom prst="straightConnector1">
            <a:avLst/>
          </a:prstGeom>
          <a:ln w="28575"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6" idx="2"/>
            <a:endCxn id="8" idx="0"/>
          </p:cNvCxnSpPr>
          <p:nvPr/>
        </p:nvCxnSpPr>
        <p:spPr>
          <a:xfrm>
            <a:off x="6096000" y="2681737"/>
            <a:ext cx="0" cy="816219"/>
          </a:xfrm>
          <a:prstGeom prst="straightConnector1">
            <a:avLst/>
          </a:prstGeom>
          <a:ln w="28575"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7" idx="2"/>
            <a:endCxn id="8" idx="0"/>
          </p:cNvCxnSpPr>
          <p:nvPr/>
        </p:nvCxnSpPr>
        <p:spPr>
          <a:xfrm flipH="1">
            <a:off x="6096000" y="2681737"/>
            <a:ext cx="3080238" cy="816219"/>
          </a:xfrm>
          <a:prstGeom prst="straightConnector1">
            <a:avLst/>
          </a:prstGeom>
          <a:ln w="28575"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5" idx="2"/>
            <a:endCxn id="8" idx="0"/>
          </p:cNvCxnSpPr>
          <p:nvPr/>
        </p:nvCxnSpPr>
        <p:spPr>
          <a:xfrm>
            <a:off x="3015762" y="2681737"/>
            <a:ext cx="3080238" cy="816219"/>
          </a:xfrm>
          <a:prstGeom prst="straightConnector1">
            <a:avLst/>
          </a:prstGeom>
          <a:ln w="28575"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8" idx="2"/>
            <a:endCxn id="16" idx="0"/>
          </p:cNvCxnSpPr>
          <p:nvPr/>
        </p:nvCxnSpPr>
        <p:spPr>
          <a:xfrm flipH="1">
            <a:off x="4084027" y="5060747"/>
            <a:ext cx="2011973" cy="816219"/>
          </a:xfrm>
          <a:prstGeom prst="straightConnector1">
            <a:avLst/>
          </a:prstGeom>
          <a:ln w="28575"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8" idx="2"/>
            <a:endCxn id="17" idx="0"/>
          </p:cNvCxnSpPr>
          <p:nvPr/>
        </p:nvCxnSpPr>
        <p:spPr>
          <a:xfrm>
            <a:off x="6096000" y="5060747"/>
            <a:ext cx="2011974" cy="816219"/>
          </a:xfrm>
          <a:prstGeom prst="straightConnector1">
            <a:avLst/>
          </a:prstGeom>
          <a:ln w="28575"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73285" y="178014"/>
            <a:ext cx="1521069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Latest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9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接點 16"/>
          <p:cNvCxnSpPr/>
          <p:nvPr/>
        </p:nvCxnSpPr>
        <p:spPr>
          <a:xfrm>
            <a:off x="4794739" y="782516"/>
            <a:ext cx="0" cy="5556155"/>
          </a:xfrm>
          <a:prstGeom prst="line">
            <a:avLst/>
          </a:prstGeom>
          <a:ln w="28575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H="1">
            <a:off x="3022395" y="807622"/>
            <a:ext cx="1280" cy="5556155"/>
          </a:xfrm>
          <a:prstGeom prst="line">
            <a:avLst/>
          </a:prstGeom>
          <a:ln w="28575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729762" y="782516"/>
            <a:ext cx="0" cy="5477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729762" y="6260124"/>
            <a:ext cx="72712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6588369" y="782516"/>
            <a:ext cx="0" cy="5556155"/>
          </a:xfrm>
          <a:prstGeom prst="line">
            <a:avLst/>
          </a:prstGeom>
          <a:ln w="28575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1185497" y="3145326"/>
            <a:ext cx="1837778" cy="2491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1820011" y="4499056"/>
            <a:ext cx="1203264" cy="1569289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813289" y="1780442"/>
            <a:ext cx="2209986" cy="299623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H="1" flipV="1">
            <a:off x="3023278" y="3145330"/>
            <a:ext cx="1781920" cy="880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3023277" y="4499058"/>
            <a:ext cx="1776128" cy="87787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 flipV="1">
            <a:off x="3023276" y="1776963"/>
            <a:ext cx="1783170" cy="881359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>
            <a:off x="4790076" y="2311242"/>
            <a:ext cx="2647528" cy="1707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H="1">
            <a:off x="4796020" y="3670151"/>
            <a:ext cx="2646247" cy="170678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4805198" y="954052"/>
            <a:ext cx="2637069" cy="1700865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7606114" y="954052"/>
            <a:ext cx="0" cy="27160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橢圓 59"/>
          <p:cNvSpPr/>
          <p:nvPr/>
        </p:nvSpPr>
        <p:spPr>
          <a:xfrm>
            <a:off x="1643133" y="5157667"/>
            <a:ext cx="283018" cy="2830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橢圓 61"/>
          <p:cNvSpPr/>
          <p:nvPr/>
        </p:nvSpPr>
        <p:spPr>
          <a:xfrm>
            <a:off x="1117556" y="4567856"/>
            <a:ext cx="283018" cy="2830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橢圓 62"/>
          <p:cNvSpPr/>
          <p:nvPr/>
        </p:nvSpPr>
        <p:spPr>
          <a:xfrm>
            <a:off x="2239884" y="865793"/>
            <a:ext cx="283018" cy="2830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橢圓 63"/>
          <p:cNvSpPr/>
          <p:nvPr/>
        </p:nvSpPr>
        <p:spPr>
          <a:xfrm>
            <a:off x="2490822" y="4305524"/>
            <a:ext cx="283018" cy="2830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橢圓 64"/>
          <p:cNvSpPr/>
          <p:nvPr/>
        </p:nvSpPr>
        <p:spPr>
          <a:xfrm>
            <a:off x="3694086" y="4382034"/>
            <a:ext cx="283018" cy="2830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橢圓 65"/>
          <p:cNvSpPr/>
          <p:nvPr/>
        </p:nvSpPr>
        <p:spPr>
          <a:xfrm>
            <a:off x="4938005" y="3503736"/>
            <a:ext cx="283018" cy="2830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橢圓 66"/>
          <p:cNvSpPr/>
          <p:nvPr/>
        </p:nvSpPr>
        <p:spPr>
          <a:xfrm>
            <a:off x="5451454" y="4032994"/>
            <a:ext cx="283018" cy="2830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橢圓 67"/>
          <p:cNvSpPr/>
          <p:nvPr/>
        </p:nvSpPr>
        <p:spPr>
          <a:xfrm>
            <a:off x="6205471" y="3165047"/>
            <a:ext cx="283018" cy="2830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橢圓 68"/>
          <p:cNvSpPr/>
          <p:nvPr/>
        </p:nvSpPr>
        <p:spPr>
          <a:xfrm>
            <a:off x="7005560" y="2768473"/>
            <a:ext cx="283018" cy="2830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橢圓 69"/>
          <p:cNvSpPr/>
          <p:nvPr/>
        </p:nvSpPr>
        <p:spPr>
          <a:xfrm>
            <a:off x="6205471" y="5680171"/>
            <a:ext cx="283018" cy="2830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橢圓 70"/>
          <p:cNvSpPr/>
          <p:nvPr/>
        </p:nvSpPr>
        <p:spPr>
          <a:xfrm>
            <a:off x="2481924" y="3006438"/>
            <a:ext cx="283018" cy="2830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橢圓 71"/>
          <p:cNvSpPr/>
          <p:nvPr/>
        </p:nvSpPr>
        <p:spPr>
          <a:xfrm>
            <a:off x="5342678" y="829365"/>
            <a:ext cx="283018" cy="2830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橢圓 72"/>
          <p:cNvSpPr/>
          <p:nvPr/>
        </p:nvSpPr>
        <p:spPr>
          <a:xfrm>
            <a:off x="4107603" y="3376269"/>
            <a:ext cx="283018" cy="2830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橢圓 73"/>
          <p:cNvSpPr/>
          <p:nvPr/>
        </p:nvSpPr>
        <p:spPr>
          <a:xfrm>
            <a:off x="6166175" y="2709871"/>
            <a:ext cx="283018" cy="2830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橢圓 74"/>
          <p:cNvSpPr/>
          <p:nvPr/>
        </p:nvSpPr>
        <p:spPr>
          <a:xfrm>
            <a:off x="6971358" y="1506050"/>
            <a:ext cx="283018" cy="2830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橢圓 75"/>
          <p:cNvSpPr/>
          <p:nvPr/>
        </p:nvSpPr>
        <p:spPr>
          <a:xfrm>
            <a:off x="5484187" y="2538314"/>
            <a:ext cx="283018" cy="2830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2882773" y="6409606"/>
                <a:ext cx="2792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773" y="6409606"/>
                <a:ext cx="279243" cy="276999"/>
              </a:xfrm>
              <a:prstGeom prst="rect">
                <a:avLst/>
              </a:prstGeom>
              <a:blipFill>
                <a:blip r:embed="rId2"/>
                <a:stretch>
                  <a:fillRect l="-21739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6488489" y="6406907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89" y="6406907"/>
                <a:ext cx="284565" cy="276999"/>
              </a:xfrm>
              <a:prstGeom prst="rect">
                <a:avLst/>
              </a:prstGeom>
              <a:blipFill>
                <a:blip r:embed="rId3"/>
                <a:stretch>
                  <a:fillRect l="-19149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4666824" y="6406907"/>
                <a:ext cx="284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824" y="6406907"/>
                <a:ext cx="284565" cy="276999"/>
              </a:xfrm>
              <a:prstGeom prst="rect">
                <a:avLst/>
              </a:prstGeom>
              <a:blipFill>
                <a:blip r:embed="rId4"/>
                <a:stretch>
                  <a:fillRect l="-21739" r="-869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8032129" y="6129908"/>
                <a:ext cx="556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129" y="6129908"/>
                <a:ext cx="556050" cy="276999"/>
              </a:xfrm>
              <a:prstGeom prst="rect">
                <a:avLst/>
              </a:prstGeom>
              <a:blipFill>
                <a:blip r:embed="rId5"/>
                <a:stretch>
                  <a:fillRect l="-989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636403" y="49453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03" y="494535"/>
                <a:ext cx="186718" cy="276999"/>
              </a:xfrm>
              <a:prstGeom prst="rect">
                <a:avLst/>
              </a:prstGeom>
              <a:blipFill>
                <a:blip r:embed="rId6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線接點 93"/>
          <p:cNvCxnSpPr/>
          <p:nvPr/>
        </p:nvCxnSpPr>
        <p:spPr>
          <a:xfrm>
            <a:off x="7496687" y="954052"/>
            <a:ext cx="2188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7496686" y="3670151"/>
            <a:ext cx="2188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>
            <a:off x="7496686" y="2302414"/>
            <a:ext cx="2188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/>
              <p:cNvSpPr txBox="1"/>
              <p:nvPr/>
            </p:nvSpPr>
            <p:spPr>
              <a:xfrm>
                <a:off x="7769962" y="815552"/>
                <a:ext cx="3391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文字方塊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962" y="815552"/>
                <a:ext cx="339132" cy="276999"/>
              </a:xfrm>
              <a:prstGeom prst="rect">
                <a:avLst/>
              </a:prstGeom>
              <a:blipFill>
                <a:blip r:embed="rId7"/>
                <a:stretch>
                  <a:fillRect l="-16364" r="-909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/>
              <p:cNvSpPr txBox="1"/>
              <p:nvPr/>
            </p:nvSpPr>
            <p:spPr>
              <a:xfrm>
                <a:off x="7769960" y="3544023"/>
                <a:ext cx="242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文字方塊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960" y="3544023"/>
                <a:ext cx="242952" cy="276999"/>
              </a:xfrm>
              <a:prstGeom prst="rect">
                <a:avLst/>
              </a:prstGeom>
              <a:blipFill>
                <a:blip r:embed="rId8"/>
                <a:stretch>
                  <a:fillRect l="-5128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字方塊 99"/>
              <p:cNvSpPr txBox="1"/>
              <p:nvPr/>
            </p:nvSpPr>
            <p:spPr>
              <a:xfrm>
                <a:off x="7769962" y="2172742"/>
                <a:ext cx="1416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 Epsilon Tube</a:t>
                </a:r>
                <a:endParaRPr lang="en-US" dirty="0"/>
              </a:p>
            </p:txBody>
          </p:sp>
        </mc:Choice>
        <mc:Fallback xmlns="">
          <p:sp>
            <p:nvSpPr>
              <p:cNvPr id="100" name="文字方塊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962" y="2172742"/>
                <a:ext cx="1416029" cy="276999"/>
              </a:xfrm>
              <a:prstGeom prst="rect">
                <a:avLst/>
              </a:prstGeom>
              <a:blipFill>
                <a:blip r:embed="rId9"/>
                <a:stretch>
                  <a:fillRect l="-6034" t="-28261" r="-99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文字方塊 103"/>
          <p:cNvSpPr txBox="1"/>
          <p:nvPr/>
        </p:nvSpPr>
        <p:spPr>
          <a:xfrm>
            <a:off x="7892802" y="4543480"/>
            <a:ext cx="10884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Hyperplane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/>
              <p:cNvSpPr txBox="1"/>
              <p:nvPr/>
            </p:nvSpPr>
            <p:spPr>
              <a:xfrm>
                <a:off x="983918" y="1239372"/>
                <a:ext cx="1355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Deviation: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5" name="文字方塊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18" y="1239372"/>
                <a:ext cx="1355499" cy="276999"/>
              </a:xfrm>
              <a:prstGeom prst="rect">
                <a:avLst/>
              </a:prstGeom>
              <a:blipFill>
                <a:blip r:embed="rId10"/>
                <a:stretch>
                  <a:fillRect l="-10314" t="-28261" r="-448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文字方塊 106"/>
          <p:cNvSpPr txBox="1"/>
          <p:nvPr/>
        </p:nvSpPr>
        <p:spPr>
          <a:xfrm>
            <a:off x="7833561" y="5000711"/>
            <a:ext cx="13492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Boundary Line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字方塊 107"/>
              <p:cNvSpPr txBox="1"/>
              <p:nvPr/>
            </p:nvSpPr>
            <p:spPr>
              <a:xfrm>
                <a:off x="4995809" y="5662616"/>
                <a:ext cx="1201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Deviation: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 smtClean="0"/>
                  <a:t>-</a:t>
                </a:r>
                <a:endParaRPr lang="en-US" dirty="0"/>
              </a:p>
            </p:txBody>
          </p:sp>
        </mc:Choice>
        <mc:Fallback xmlns="">
          <p:sp>
            <p:nvSpPr>
              <p:cNvPr id="108" name="文字方塊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09" y="5662616"/>
                <a:ext cx="1201611" cy="276999"/>
              </a:xfrm>
              <a:prstGeom prst="rect">
                <a:avLst/>
              </a:prstGeom>
              <a:blipFill>
                <a:blip r:embed="rId11"/>
                <a:stretch>
                  <a:fillRect l="-12183" t="-28889" r="-1066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橢圓 108"/>
          <p:cNvSpPr/>
          <p:nvPr/>
        </p:nvSpPr>
        <p:spPr>
          <a:xfrm>
            <a:off x="3772729" y="5602397"/>
            <a:ext cx="283018" cy="2830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直線接點 109"/>
          <p:cNvCxnSpPr/>
          <p:nvPr/>
        </p:nvCxnSpPr>
        <p:spPr>
          <a:xfrm>
            <a:off x="3911340" y="4952302"/>
            <a:ext cx="0" cy="6337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3801913" y="5586201"/>
            <a:ext cx="2188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接點 113"/>
          <p:cNvCxnSpPr/>
          <p:nvPr/>
        </p:nvCxnSpPr>
        <p:spPr>
          <a:xfrm>
            <a:off x="3801913" y="4952302"/>
            <a:ext cx="2188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5484186" y="1110679"/>
            <a:ext cx="0" cy="10923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>
            <a:off x="5374759" y="2217642"/>
            <a:ext cx="2188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>
            <a:off x="5385245" y="1110679"/>
            <a:ext cx="2188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線接點 120"/>
          <p:cNvCxnSpPr/>
          <p:nvPr/>
        </p:nvCxnSpPr>
        <p:spPr>
          <a:xfrm>
            <a:off x="2271967" y="2626327"/>
            <a:ext cx="2188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線接點 121"/>
          <p:cNvCxnSpPr/>
          <p:nvPr/>
        </p:nvCxnSpPr>
        <p:spPr>
          <a:xfrm>
            <a:off x="2381394" y="1162676"/>
            <a:ext cx="0" cy="14636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接點 124"/>
          <p:cNvCxnSpPr/>
          <p:nvPr/>
        </p:nvCxnSpPr>
        <p:spPr>
          <a:xfrm>
            <a:off x="2271966" y="1162676"/>
            <a:ext cx="2188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 125"/>
              <p:cNvSpPr/>
              <p:nvPr/>
            </p:nvSpPr>
            <p:spPr>
              <a:xfrm>
                <a:off x="5576042" y="771534"/>
                <a:ext cx="5816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矩形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042" y="771534"/>
                <a:ext cx="581633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直線接點 127"/>
          <p:cNvCxnSpPr/>
          <p:nvPr/>
        </p:nvCxnSpPr>
        <p:spPr>
          <a:xfrm>
            <a:off x="6230338" y="4382034"/>
            <a:ext cx="2188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接點 128"/>
          <p:cNvCxnSpPr/>
          <p:nvPr/>
        </p:nvCxnSpPr>
        <p:spPr>
          <a:xfrm>
            <a:off x="6346980" y="4354201"/>
            <a:ext cx="0" cy="13270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>
            <a:off x="6237552" y="5681263"/>
            <a:ext cx="2188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/>
              <p:cNvSpPr/>
              <p:nvPr/>
            </p:nvSpPr>
            <p:spPr>
              <a:xfrm>
                <a:off x="3473019" y="5398245"/>
                <a:ext cx="3748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-</a:t>
                </a:r>
              </a:p>
            </p:txBody>
          </p:sp>
        </mc:Choice>
        <mc:Fallback xmlns="">
          <p:sp>
            <p:nvSpPr>
              <p:cNvPr id="132" name="矩形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019" y="5398245"/>
                <a:ext cx="374846" cy="369332"/>
              </a:xfrm>
              <a:prstGeom prst="rect">
                <a:avLst/>
              </a:prstGeom>
              <a:blipFill>
                <a:blip r:embed="rId13"/>
                <a:stretch>
                  <a:fillRect l="-4918" t="-10000" r="-1311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線接點 132"/>
          <p:cNvCxnSpPr/>
          <p:nvPr/>
        </p:nvCxnSpPr>
        <p:spPr>
          <a:xfrm>
            <a:off x="6747219" y="2768472"/>
            <a:ext cx="1108616" cy="1913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>
            <a:off x="6986406" y="3953170"/>
            <a:ext cx="761171" cy="1186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橢圓 148"/>
          <p:cNvSpPr/>
          <p:nvPr/>
        </p:nvSpPr>
        <p:spPr>
          <a:xfrm>
            <a:off x="7565746" y="5565168"/>
            <a:ext cx="283018" cy="2830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文字方塊 150"/>
          <p:cNvSpPr txBox="1"/>
          <p:nvPr/>
        </p:nvSpPr>
        <p:spPr>
          <a:xfrm>
            <a:off x="7887810" y="5541313"/>
            <a:ext cx="10639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/>
              <a:t>Data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3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18887785">
            <a:off x="512065" y="2880691"/>
            <a:ext cx="5634287" cy="16741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474785" y="378069"/>
            <a:ext cx="0" cy="6189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74785" y="6567854"/>
            <a:ext cx="79622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1343758" y="1728421"/>
            <a:ext cx="3974123" cy="3974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 flipV="1">
            <a:off x="750277" y="1123948"/>
            <a:ext cx="3974123" cy="397412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1937239" y="2310910"/>
            <a:ext cx="3974123" cy="397412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4938054" y="934913"/>
            <a:ext cx="1186962" cy="1186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4821116" y="834898"/>
            <a:ext cx="193431" cy="193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5434819" y="1431678"/>
            <a:ext cx="193431" cy="193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6025080" y="2028459"/>
            <a:ext cx="193431" cy="193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 rot="18968833">
            <a:off x="4924180" y="408040"/>
            <a:ext cx="57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 rot="18968833">
            <a:off x="6102909" y="1613772"/>
            <a:ext cx="5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 rot="18968833">
            <a:off x="5579511" y="979838"/>
            <a:ext cx="57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5931343" y="931613"/>
            <a:ext cx="160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Epsilon Tube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1320557" y="5133423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橢圓 30"/>
          <p:cNvSpPr/>
          <p:nvPr/>
        </p:nvSpPr>
        <p:spPr>
          <a:xfrm>
            <a:off x="4523308" y="2779845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橢圓 31"/>
          <p:cNvSpPr/>
          <p:nvPr/>
        </p:nvSpPr>
        <p:spPr>
          <a:xfrm>
            <a:off x="5239496" y="1938163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橢圓 32"/>
          <p:cNvSpPr/>
          <p:nvPr/>
        </p:nvSpPr>
        <p:spPr>
          <a:xfrm>
            <a:off x="4439536" y="2056859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橢圓 33"/>
          <p:cNvSpPr/>
          <p:nvPr/>
        </p:nvSpPr>
        <p:spPr>
          <a:xfrm>
            <a:off x="2410559" y="3831093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橢圓 34"/>
          <p:cNvSpPr/>
          <p:nvPr/>
        </p:nvSpPr>
        <p:spPr>
          <a:xfrm>
            <a:off x="2573881" y="4742256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橢圓 35"/>
          <p:cNvSpPr/>
          <p:nvPr/>
        </p:nvSpPr>
        <p:spPr>
          <a:xfrm>
            <a:off x="3414058" y="2781119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橢圓 36"/>
          <p:cNvSpPr/>
          <p:nvPr/>
        </p:nvSpPr>
        <p:spPr>
          <a:xfrm>
            <a:off x="3686908" y="3596787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橢圓 37"/>
          <p:cNvSpPr/>
          <p:nvPr/>
        </p:nvSpPr>
        <p:spPr>
          <a:xfrm>
            <a:off x="1699847" y="4657176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橢圓 38"/>
          <p:cNvSpPr/>
          <p:nvPr/>
        </p:nvSpPr>
        <p:spPr>
          <a:xfrm>
            <a:off x="1818543" y="5629459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橢圓 39"/>
          <p:cNvSpPr/>
          <p:nvPr/>
        </p:nvSpPr>
        <p:spPr>
          <a:xfrm>
            <a:off x="727074" y="4049619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橢圓 40"/>
          <p:cNvSpPr/>
          <p:nvPr/>
        </p:nvSpPr>
        <p:spPr>
          <a:xfrm>
            <a:off x="5706320" y="4775872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橢圓 42"/>
          <p:cNvSpPr/>
          <p:nvPr/>
        </p:nvSpPr>
        <p:spPr>
          <a:xfrm>
            <a:off x="1459769" y="3472962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橢圓 43"/>
          <p:cNvSpPr/>
          <p:nvPr/>
        </p:nvSpPr>
        <p:spPr>
          <a:xfrm>
            <a:off x="3313391" y="6206618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橢圓 44"/>
          <p:cNvSpPr/>
          <p:nvPr/>
        </p:nvSpPr>
        <p:spPr>
          <a:xfrm>
            <a:off x="4286009" y="4381673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橢圓 45"/>
          <p:cNvSpPr/>
          <p:nvPr/>
        </p:nvSpPr>
        <p:spPr>
          <a:xfrm>
            <a:off x="5280771" y="3118917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橢圓 46"/>
          <p:cNvSpPr/>
          <p:nvPr/>
        </p:nvSpPr>
        <p:spPr>
          <a:xfrm>
            <a:off x="3711820" y="610040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橢圓 47"/>
          <p:cNvSpPr/>
          <p:nvPr/>
        </p:nvSpPr>
        <p:spPr>
          <a:xfrm>
            <a:off x="2369437" y="2381673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橢圓 48"/>
          <p:cNvSpPr/>
          <p:nvPr/>
        </p:nvSpPr>
        <p:spPr>
          <a:xfrm>
            <a:off x="5682351" y="5422566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6062873" y="4675934"/>
            <a:ext cx="160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Points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030058" y="5288450"/>
            <a:ext cx="17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545583" y="2419010"/>
            <a:ext cx="160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479199" y="3407174"/>
            <a:ext cx="185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Line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312903" y="1096269"/>
            <a:ext cx="160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Deviation: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496075" y="5438917"/>
            <a:ext cx="160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Deviation: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cxnSp>
        <p:nvCxnSpPr>
          <p:cNvPr id="57" name="直線接點 56"/>
          <p:cNvCxnSpPr/>
          <p:nvPr/>
        </p:nvCxnSpPr>
        <p:spPr>
          <a:xfrm>
            <a:off x="3437104" y="4775872"/>
            <a:ext cx="0" cy="14252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3326090" y="4780118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3319963" y="6202745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4292581" y="3818042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4403595" y="3818042"/>
            <a:ext cx="0" cy="551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4292581" y="4369777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4529717" y="4286432"/>
            <a:ext cx="46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cxnSp>
        <p:nvCxnSpPr>
          <p:cNvPr id="73" name="直線接點 72"/>
          <p:cNvCxnSpPr/>
          <p:nvPr/>
        </p:nvCxnSpPr>
        <p:spPr>
          <a:xfrm>
            <a:off x="3727184" y="1993291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3839778" y="874119"/>
            <a:ext cx="0" cy="1119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3727184" y="859226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2369437" y="3353787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2484823" y="2640683"/>
            <a:ext cx="0" cy="711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2383647" y="2640683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1930871" y="2325417"/>
            <a:ext cx="53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線單箭頭接點 82"/>
          <p:cNvCxnSpPr/>
          <p:nvPr/>
        </p:nvCxnSpPr>
        <p:spPr>
          <a:xfrm flipH="1">
            <a:off x="4439536" y="2619065"/>
            <a:ext cx="21107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>
            <a:off x="4622443" y="3621213"/>
            <a:ext cx="19231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316229" y="-22041"/>
            <a:ext cx="352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8436990" y="6319998"/>
            <a:ext cx="352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61" name="文字方塊 60"/>
          <p:cNvSpPr txBox="1"/>
          <p:nvPr/>
        </p:nvSpPr>
        <p:spPr>
          <a:xfrm>
            <a:off x="10573285" y="178014"/>
            <a:ext cx="1521069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Latest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3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/>
        </p:nvSpPr>
        <p:spPr>
          <a:xfrm>
            <a:off x="685800" y="483577"/>
            <a:ext cx="9100038" cy="5539154"/>
          </a:xfrm>
          <a:custGeom>
            <a:avLst/>
            <a:gdLst>
              <a:gd name="connsiteX0" fmla="*/ 0 w 9100038"/>
              <a:gd name="connsiteY0" fmla="*/ 4255477 h 5539154"/>
              <a:gd name="connsiteX1" fmla="*/ 1230923 w 9100038"/>
              <a:gd name="connsiteY1" fmla="*/ 5354515 h 5539154"/>
              <a:gd name="connsiteX2" fmla="*/ 2497015 w 9100038"/>
              <a:gd name="connsiteY2" fmla="*/ 3868615 h 5539154"/>
              <a:gd name="connsiteX3" fmla="*/ 3886200 w 9100038"/>
              <a:gd name="connsiteY3" fmla="*/ 5539154 h 5539154"/>
              <a:gd name="connsiteX4" fmla="*/ 6374423 w 9100038"/>
              <a:gd name="connsiteY4" fmla="*/ 4396154 h 5539154"/>
              <a:gd name="connsiteX5" fmla="*/ 9100038 w 9100038"/>
              <a:gd name="connsiteY5" fmla="*/ 896815 h 5539154"/>
              <a:gd name="connsiteX6" fmla="*/ 7754815 w 9100038"/>
              <a:gd name="connsiteY6" fmla="*/ 0 h 5539154"/>
              <a:gd name="connsiteX7" fmla="*/ 6383215 w 9100038"/>
              <a:gd name="connsiteY7" fmla="*/ 1723292 h 5539154"/>
              <a:gd name="connsiteX8" fmla="*/ 3877408 w 9100038"/>
              <a:gd name="connsiteY8" fmla="*/ 2901461 h 5539154"/>
              <a:gd name="connsiteX9" fmla="*/ 2488223 w 9100038"/>
              <a:gd name="connsiteY9" fmla="*/ 1257300 h 5539154"/>
              <a:gd name="connsiteX10" fmla="*/ 0 w 9100038"/>
              <a:gd name="connsiteY10" fmla="*/ 4255477 h 5539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00038" h="5539154">
                <a:moveTo>
                  <a:pt x="0" y="4255477"/>
                </a:moveTo>
                <a:lnTo>
                  <a:pt x="1230923" y="5354515"/>
                </a:lnTo>
                <a:lnTo>
                  <a:pt x="2497015" y="3868615"/>
                </a:lnTo>
                <a:lnTo>
                  <a:pt x="3886200" y="5539154"/>
                </a:lnTo>
                <a:lnTo>
                  <a:pt x="6374423" y="4396154"/>
                </a:lnTo>
                <a:lnTo>
                  <a:pt x="9100038" y="896815"/>
                </a:lnTo>
                <a:lnTo>
                  <a:pt x="7754815" y="0"/>
                </a:lnTo>
                <a:lnTo>
                  <a:pt x="6383215" y="1723292"/>
                </a:lnTo>
                <a:lnTo>
                  <a:pt x="3877408" y="2901461"/>
                </a:lnTo>
                <a:lnTo>
                  <a:pt x="2488223" y="1257300"/>
                </a:lnTo>
                <a:lnTo>
                  <a:pt x="0" y="4255477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474785" y="378069"/>
            <a:ext cx="0" cy="6046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74785" y="6424841"/>
            <a:ext cx="109926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9652252" y="4698255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橢圓 43"/>
          <p:cNvSpPr/>
          <p:nvPr/>
        </p:nvSpPr>
        <p:spPr>
          <a:xfrm>
            <a:off x="7430579" y="4870090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橢圓 44"/>
          <p:cNvSpPr/>
          <p:nvPr/>
        </p:nvSpPr>
        <p:spPr>
          <a:xfrm>
            <a:off x="2356901" y="5774878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橢圓 46"/>
          <p:cNvSpPr/>
          <p:nvPr/>
        </p:nvSpPr>
        <p:spPr>
          <a:xfrm>
            <a:off x="1126939" y="3168748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橢圓 47"/>
          <p:cNvSpPr/>
          <p:nvPr/>
        </p:nvSpPr>
        <p:spPr>
          <a:xfrm>
            <a:off x="5530126" y="2097333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橢圓 48"/>
          <p:cNvSpPr/>
          <p:nvPr/>
        </p:nvSpPr>
        <p:spPr>
          <a:xfrm>
            <a:off x="9685270" y="5322693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10008805" y="4598317"/>
            <a:ext cx="160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Points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975990" y="5210833"/>
            <a:ext cx="17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9647633" y="1361216"/>
            <a:ext cx="160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9645782" y="2504798"/>
            <a:ext cx="185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Line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5059682" y="1673784"/>
            <a:ext cx="160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Deviation: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7716564" y="4798246"/>
            <a:ext cx="160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Deviation: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cxnSp>
        <p:nvCxnSpPr>
          <p:cNvPr id="57" name="直線接點 56"/>
          <p:cNvCxnSpPr/>
          <p:nvPr/>
        </p:nvCxnSpPr>
        <p:spPr>
          <a:xfrm>
            <a:off x="7551989" y="4256953"/>
            <a:ext cx="0" cy="610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7440975" y="4261199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7438261" y="4867195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2363473" y="5211247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2474487" y="5211247"/>
            <a:ext cx="0" cy="551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2363473" y="5762982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2585733" y="5666011"/>
            <a:ext cx="46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cxnSp>
        <p:nvCxnSpPr>
          <p:cNvPr id="73" name="直線接點 72"/>
          <p:cNvCxnSpPr/>
          <p:nvPr/>
        </p:nvCxnSpPr>
        <p:spPr>
          <a:xfrm>
            <a:off x="1134621" y="4045021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1247215" y="3417339"/>
            <a:ext cx="0" cy="6276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26684" y="3417339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5530126" y="3069447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5645512" y="2356343"/>
            <a:ext cx="0" cy="711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5544336" y="2356343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815982" y="3450022"/>
            <a:ext cx="53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線單箭頭接點 82"/>
          <p:cNvCxnSpPr/>
          <p:nvPr/>
        </p:nvCxnSpPr>
        <p:spPr>
          <a:xfrm flipH="1">
            <a:off x="8145268" y="1602619"/>
            <a:ext cx="150236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>
            <a:off x="8239063" y="2705243"/>
            <a:ext cx="14085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316229" y="-22041"/>
            <a:ext cx="352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1448164" y="6197215"/>
            <a:ext cx="296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線接點 122"/>
          <p:cNvCxnSpPr/>
          <p:nvPr/>
        </p:nvCxnSpPr>
        <p:spPr>
          <a:xfrm flipV="1">
            <a:off x="1305838" y="3059139"/>
            <a:ext cx="1873136" cy="22308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 flipV="1">
            <a:off x="3174857" y="3059139"/>
            <a:ext cx="1397143" cy="169509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flipV="1">
            <a:off x="1923189" y="4356516"/>
            <a:ext cx="1263075" cy="1504289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flipV="1">
            <a:off x="664381" y="1746520"/>
            <a:ext cx="2523556" cy="3005483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flipH="1" flipV="1">
            <a:off x="3184877" y="1734403"/>
            <a:ext cx="1387123" cy="1682936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flipH="1" flipV="1">
            <a:off x="3180653" y="4356520"/>
            <a:ext cx="1396921" cy="1694826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/>
          <p:cNvCxnSpPr/>
          <p:nvPr/>
        </p:nvCxnSpPr>
        <p:spPr>
          <a:xfrm flipV="1">
            <a:off x="4572000" y="231807"/>
            <a:ext cx="0" cy="6313599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線單箭頭接點 247"/>
          <p:cNvCxnSpPr/>
          <p:nvPr/>
        </p:nvCxnSpPr>
        <p:spPr>
          <a:xfrm flipV="1">
            <a:off x="7075565" y="231806"/>
            <a:ext cx="0" cy="631360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V="1">
            <a:off x="4572960" y="3565820"/>
            <a:ext cx="2523410" cy="11903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V="1">
            <a:off x="4574877" y="4499725"/>
            <a:ext cx="2503382" cy="1180903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V="1">
            <a:off x="4565936" y="2561219"/>
            <a:ext cx="2521265" cy="1189338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7205391" y="1422302"/>
            <a:ext cx="2572069" cy="3305927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>
            <a:off x="8647945" y="260569"/>
            <a:ext cx="1344569" cy="8994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 rot="17905378">
            <a:off x="9875463" y="588199"/>
            <a:ext cx="5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 rot="17949586">
            <a:off x="9271545" y="87298"/>
            <a:ext cx="57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3" name="文字方塊 92"/>
          <p:cNvSpPr txBox="1"/>
          <p:nvPr/>
        </p:nvSpPr>
        <p:spPr>
          <a:xfrm>
            <a:off x="9716736" y="222727"/>
            <a:ext cx="160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Epsilon Tube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直線接點 99"/>
          <p:cNvCxnSpPr/>
          <p:nvPr/>
        </p:nvCxnSpPr>
        <p:spPr>
          <a:xfrm flipV="1">
            <a:off x="9933681" y="1063109"/>
            <a:ext cx="117666" cy="2194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 flipV="1">
            <a:off x="8585356" y="185470"/>
            <a:ext cx="117666" cy="2194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flipV="1">
            <a:off x="9275679" y="562039"/>
            <a:ext cx="117666" cy="2194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104"/>
          <p:cNvSpPr txBox="1"/>
          <p:nvPr/>
        </p:nvSpPr>
        <p:spPr>
          <a:xfrm rot="17905378">
            <a:off x="8556503" y="-172819"/>
            <a:ext cx="5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橢圓 108"/>
          <p:cNvSpPr/>
          <p:nvPr/>
        </p:nvSpPr>
        <p:spPr>
          <a:xfrm>
            <a:off x="1783689" y="5161041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橢圓 109"/>
          <p:cNvSpPr/>
          <p:nvPr/>
        </p:nvSpPr>
        <p:spPr>
          <a:xfrm>
            <a:off x="5349468" y="4856217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橢圓 110"/>
          <p:cNvSpPr/>
          <p:nvPr/>
        </p:nvSpPr>
        <p:spPr>
          <a:xfrm>
            <a:off x="2327139" y="4648511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橢圓 111"/>
          <p:cNvSpPr/>
          <p:nvPr/>
        </p:nvSpPr>
        <p:spPr>
          <a:xfrm>
            <a:off x="2406752" y="2979661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橢圓 112"/>
          <p:cNvSpPr/>
          <p:nvPr/>
        </p:nvSpPr>
        <p:spPr>
          <a:xfrm>
            <a:off x="4005894" y="3515261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橢圓 113"/>
          <p:cNvSpPr/>
          <p:nvPr/>
        </p:nvSpPr>
        <p:spPr>
          <a:xfrm>
            <a:off x="1522758" y="4026967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橢圓 114"/>
          <p:cNvSpPr/>
          <p:nvPr/>
        </p:nvSpPr>
        <p:spPr>
          <a:xfrm>
            <a:off x="5071314" y="3712702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橢圓 115"/>
          <p:cNvSpPr/>
          <p:nvPr/>
        </p:nvSpPr>
        <p:spPr>
          <a:xfrm>
            <a:off x="6454172" y="4609577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橢圓 116"/>
          <p:cNvSpPr/>
          <p:nvPr/>
        </p:nvSpPr>
        <p:spPr>
          <a:xfrm>
            <a:off x="6808712" y="2818112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橢圓 117"/>
          <p:cNvSpPr/>
          <p:nvPr/>
        </p:nvSpPr>
        <p:spPr>
          <a:xfrm>
            <a:off x="7226944" y="2467851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橢圓 118"/>
          <p:cNvSpPr/>
          <p:nvPr/>
        </p:nvSpPr>
        <p:spPr>
          <a:xfrm>
            <a:off x="8687583" y="2083861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橢圓 119"/>
          <p:cNvSpPr/>
          <p:nvPr/>
        </p:nvSpPr>
        <p:spPr>
          <a:xfrm>
            <a:off x="7874347" y="1097910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橢圓 120"/>
          <p:cNvSpPr/>
          <p:nvPr/>
        </p:nvSpPr>
        <p:spPr>
          <a:xfrm>
            <a:off x="2872808" y="3752653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橢圓 121"/>
          <p:cNvSpPr/>
          <p:nvPr/>
        </p:nvSpPr>
        <p:spPr>
          <a:xfrm>
            <a:off x="6067662" y="3079241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橢圓 123"/>
          <p:cNvSpPr/>
          <p:nvPr/>
        </p:nvSpPr>
        <p:spPr>
          <a:xfrm>
            <a:off x="3929346" y="4701192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橢圓 131"/>
          <p:cNvSpPr/>
          <p:nvPr/>
        </p:nvSpPr>
        <p:spPr>
          <a:xfrm>
            <a:off x="5832780" y="4401706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橢圓 134"/>
          <p:cNvSpPr/>
          <p:nvPr/>
        </p:nvSpPr>
        <p:spPr>
          <a:xfrm>
            <a:off x="6943917" y="4937907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橢圓 132"/>
          <p:cNvSpPr/>
          <p:nvPr/>
        </p:nvSpPr>
        <p:spPr>
          <a:xfrm>
            <a:off x="6042726" y="3565820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橢圓 133"/>
          <p:cNvSpPr/>
          <p:nvPr/>
        </p:nvSpPr>
        <p:spPr>
          <a:xfrm>
            <a:off x="3519025" y="2433666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橢圓 144"/>
          <p:cNvSpPr/>
          <p:nvPr/>
        </p:nvSpPr>
        <p:spPr>
          <a:xfrm>
            <a:off x="4440535" y="6065858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橢圓 146"/>
          <p:cNvSpPr/>
          <p:nvPr/>
        </p:nvSpPr>
        <p:spPr>
          <a:xfrm>
            <a:off x="7229379" y="1150542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橢圓 147"/>
          <p:cNvSpPr/>
          <p:nvPr/>
        </p:nvSpPr>
        <p:spPr>
          <a:xfrm>
            <a:off x="8701973" y="3291561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橢圓 148"/>
          <p:cNvSpPr/>
          <p:nvPr/>
        </p:nvSpPr>
        <p:spPr>
          <a:xfrm>
            <a:off x="1520751" y="2794153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直線單箭頭接點 124"/>
          <p:cNvCxnSpPr/>
          <p:nvPr/>
        </p:nvCxnSpPr>
        <p:spPr>
          <a:xfrm flipV="1">
            <a:off x="3184877" y="231806"/>
            <a:ext cx="0" cy="631360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橢圓 143"/>
          <p:cNvSpPr/>
          <p:nvPr/>
        </p:nvSpPr>
        <p:spPr>
          <a:xfrm>
            <a:off x="3045093" y="1473813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字方塊 156"/>
              <p:cNvSpPr txBox="1"/>
              <p:nvPr/>
            </p:nvSpPr>
            <p:spPr>
              <a:xfrm>
                <a:off x="3052512" y="6550807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文字方塊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512" y="6550807"/>
                <a:ext cx="255070" cy="276999"/>
              </a:xfrm>
              <a:prstGeom prst="rect">
                <a:avLst/>
              </a:prstGeom>
              <a:blipFill>
                <a:blip r:embed="rId2"/>
                <a:stretch>
                  <a:fillRect l="-14286" r="-47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字方塊 157"/>
              <p:cNvSpPr txBox="1"/>
              <p:nvPr/>
            </p:nvSpPr>
            <p:spPr>
              <a:xfrm>
                <a:off x="6944348" y="655080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文字方塊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348" y="6550806"/>
                <a:ext cx="260391" cy="276999"/>
              </a:xfrm>
              <a:prstGeom prst="rect">
                <a:avLst/>
              </a:prstGeom>
              <a:blipFill>
                <a:blip r:embed="rId3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字方塊 158"/>
              <p:cNvSpPr txBox="1"/>
              <p:nvPr/>
            </p:nvSpPr>
            <p:spPr>
              <a:xfrm>
                <a:off x="4429717" y="655080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文字方塊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717" y="6550806"/>
                <a:ext cx="260391" cy="276999"/>
              </a:xfrm>
              <a:prstGeom prst="rect">
                <a:avLst/>
              </a:prstGeom>
              <a:blipFill>
                <a:blip r:embed="rId4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橢圓 86"/>
          <p:cNvSpPr/>
          <p:nvPr/>
        </p:nvSpPr>
        <p:spPr>
          <a:xfrm>
            <a:off x="5582516" y="5592056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群組 89"/>
          <p:cNvGrpSpPr/>
          <p:nvPr/>
        </p:nvGrpSpPr>
        <p:grpSpPr>
          <a:xfrm rot="1289246">
            <a:off x="8693947" y="5184409"/>
            <a:ext cx="1186962" cy="1186962"/>
            <a:chOff x="4938054" y="934913"/>
            <a:chExt cx="1186962" cy="1186962"/>
          </a:xfrm>
        </p:grpSpPr>
        <p:cxnSp>
          <p:nvCxnSpPr>
            <p:cNvPr id="94" name="直線接點 93"/>
            <p:cNvCxnSpPr/>
            <p:nvPr/>
          </p:nvCxnSpPr>
          <p:spPr>
            <a:xfrm>
              <a:off x="4938054" y="934913"/>
              <a:ext cx="1186962" cy="11869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接點 94"/>
            <p:cNvCxnSpPr/>
            <p:nvPr/>
          </p:nvCxnSpPr>
          <p:spPr>
            <a:xfrm flipV="1">
              <a:off x="5434819" y="1431678"/>
              <a:ext cx="193431" cy="19343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直線接點 95"/>
          <p:cNvCxnSpPr/>
          <p:nvPr/>
        </p:nvCxnSpPr>
        <p:spPr>
          <a:xfrm flipV="1">
            <a:off x="7028596" y="509373"/>
            <a:ext cx="1395056" cy="1793092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 flipV="1">
            <a:off x="7069787" y="971945"/>
            <a:ext cx="2026421" cy="2604597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 rot="168265">
            <a:off x="10613608" y="3964757"/>
            <a:ext cx="613968" cy="598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橢圓 98"/>
          <p:cNvSpPr/>
          <p:nvPr/>
        </p:nvSpPr>
        <p:spPr>
          <a:xfrm>
            <a:off x="3904864" y="2155547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橢圓 100"/>
          <p:cNvSpPr/>
          <p:nvPr/>
        </p:nvSpPr>
        <p:spPr>
          <a:xfrm>
            <a:off x="3801544" y="5515090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2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手繪多邊形 37"/>
          <p:cNvSpPr/>
          <p:nvPr/>
        </p:nvSpPr>
        <p:spPr>
          <a:xfrm>
            <a:off x="677008" y="720969"/>
            <a:ext cx="8748346" cy="5284177"/>
          </a:xfrm>
          <a:custGeom>
            <a:avLst/>
            <a:gdLst>
              <a:gd name="connsiteX0" fmla="*/ 1257300 w 8748346"/>
              <a:gd name="connsiteY0" fmla="*/ 5134708 h 5284177"/>
              <a:gd name="connsiteX1" fmla="*/ 0 w 8748346"/>
              <a:gd name="connsiteY1" fmla="*/ 4018085 h 5284177"/>
              <a:gd name="connsiteX2" fmla="*/ 2497015 w 8748346"/>
              <a:gd name="connsiteY2" fmla="*/ 1037493 h 5284177"/>
              <a:gd name="connsiteX3" fmla="*/ 3886200 w 8748346"/>
              <a:gd name="connsiteY3" fmla="*/ 2690446 h 5284177"/>
              <a:gd name="connsiteX4" fmla="*/ 6172200 w 8748346"/>
              <a:gd name="connsiteY4" fmla="*/ 0 h 5284177"/>
              <a:gd name="connsiteX5" fmla="*/ 8748346 w 8748346"/>
              <a:gd name="connsiteY5" fmla="*/ 3086100 h 5284177"/>
              <a:gd name="connsiteX6" fmla="*/ 7517423 w 8748346"/>
              <a:gd name="connsiteY6" fmla="*/ 4193931 h 5284177"/>
              <a:gd name="connsiteX7" fmla="*/ 6163407 w 8748346"/>
              <a:gd name="connsiteY7" fmla="*/ 2593731 h 5284177"/>
              <a:gd name="connsiteX8" fmla="*/ 3894992 w 8748346"/>
              <a:gd name="connsiteY8" fmla="*/ 5284177 h 5284177"/>
              <a:gd name="connsiteX9" fmla="*/ 2497015 w 8748346"/>
              <a:gd name="connsiteY9" fmla="*/ 3631223 h 5284177"/>
              <a:gd name="connsiteX10" fmla="*/ 1257300 w 8748346"/>
              <a:gd name="connsiteY10" fmla="*/ 5134708 h 52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48346" h="5284177">
                <a:moveTo>
                  <a:pt x="1257300" y="5134708"/>
                </a:moveTo>
                <a:lnTo>
                  <a:pt x="0" y="4018085"/>
                </a:lnTo>
                <a:lnTo>
                  <a:pt x="2497015" y="1037493"/>
                </a:lnTo>
                <a:lnTo>
                  <a:pt x="3886200" y="2690446"/>
                </a:lnTo>
                <a:lnTo>
                  <a:pt x="6172200" y="0"/>
                </a:lnTo>
                <a:lnTo>
                  <a:pt x="8748346" y="3086100"/>
                </a:lnTo>
                <a:lnTo>
                  <a:pt x="7517423" y="4193931"/>
                </a:lnTo>
                <a:lnTo>
                  <a:pt x="6163407" y="2593731"/>
                </a:lnTo>
                <a:lnTo>
                  <a:pt x="3894992" y="5284177"/>
                </a:lnTo>
                <a:lnTo>
                  <a:pt x="2497015" y="3631223"/>
                </a:lnTo>
                <a:lnTo>
                  <a:pt x="1257300" y="5134708"/>
                </a:lnTo>
                <a:close/>
              </a:path>
            </a:pathLst>
          </a:cu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474785" y="378069"/>
            <a:ext cx="0" cy="6046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474785" y="6424841"/>
            <a:ext cx="109926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橢圓 40"/>
          <p:cNvSpPr/>
          <p:nvPr/>
        </p:nvSpPr>
        <p:spPr>
          <a:xfrm>
            <a:off x="9761409" y="1059215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橢圓 43"/>
          <p:cNvSpPr/>
          <p:nvPr/>
        </p:nvSpPr>
        <p:spPr>
          <a:xfrm>
            <a:off x="7490951" y="4635538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橢圓 44"/>
          <p:cNvSpPr/>
          <p:nvPr/>
        </p:nvSpPr>
        <p:spPr>
          <a:xfrm>
            <a:off x="2356901" y="5774878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橢圓 46"/>
          <p:cNvSpPr/>
          <p:nvPr/>
        </p:nvSpPr>
        <p:spPr>
          <a:xfrm>
            <a:off x="1126939" y="3168748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橢圓 48"/>
          <p:cNvSpPr/>
          <p:nvPr/>
        </p:nvSpPr>
        <p:spPr>
          <a:xfrm>
            <a:off x="9794427" y="1683653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10117962" y="959277"/>
            <a:ext cx="160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Points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0085147" y="1571793"/>
            <a:ext cx="176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0117961" y="3131346"/>
            <a:ext cx="160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0085147" y="2294624"/>
            <a:ext cx="185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Line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4655667" y="901322"/>
            <a:ext cx="160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Deviation: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線接點 56"/>
          <p:cNvCxnSpPr/>
          <p:nvPr/>
        </p:nvCxnSpPr>
        <p:spPr>
          <a:xfrm>
            <a:off x="5446508" y="5000701"/>
            <a:ext cx="0" cy="6102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>
            <a:off x="5335494" y="5004947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5332780" y="5610943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2363473" y="5211247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2474487" y="5211247"/>
            <a:ext cx="0" cy="5517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2363473" y="5762982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2585733" y="5666011"/>
            <a:ext cx="46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cxnSp>
        <p:nvCxnSpPr>
          <p:cNvPr id="73" name="直線接點 72"/>
          <p:cNvCxnSpPr/>
          <p:nvPr/>
        </p:nvCxnSpPr>
        <p:spPr>
          <a:xfrm>
            <a:off x="1134621" y="4045021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1247215" y="3417339"/>
            <a:ext cx="0" cy="6276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126684" y="3417339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5419372" y="2289022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5534758" y="1575918"/>
            <a:ext cx="0" cy="711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5433582" y="1575918"/>
            <a:ext cx="2220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815982" y="3450022"/>
            <a:ext cx="53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線單箭頭接點 82"/>
          <p:cNvCxnSpPr/>
          <p:nvPr/>
        </p:nvCxnSpPr>
        <p:spPr>
          <a:xfrm flipH="1">
            <a:off x="7909120" y="3315952"/>
            <a:ext cx="22088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>
            <a:stCxn id="53" idx="1"/>
          </p:cNvCxnSpPr>
          <p:nvPr/>
        </p:nvCxnSpPr>
        <p:spPr>
          <a:xfrm flipH="1">
            <a:off x="8352839" y="2494679"/>
            <a:ext cx="1732308" cy="47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316229" y="-22041"/>
            <a:ext cx="352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11448164" y="6197215"/>
            <a:ext cx="296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線接點 122"/>
          <p:cNvCxnSpPr/>
          <p:nvPr/>
        </p:nvCxnSpPr>
        <p:spPr>
          <a:xfrm flipV="1">
            <a:off x="1305838" y="3059139"/>
            <a:ext cx="1873136" cy="223085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 flipV="1">
            <a:off x="3174857" y="3059139"/>
            <a:ext cx="1397143" cy="169509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/>
          <p:nvPr/>
        </p:nvCxnSpPr>
        <p:spPr>
          <a:xfrm flipV="1">
            <a:off x="1923189" y="4356516"/>
            <a:ext cx="1263075" cy="1504289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 flipV="1">
            <a:off x="664381" y="1746520"/>
            <a:ext cx="2523556" cy="3005483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 flipH="1" flipV="1">
            <a:off x="3184877" y="1734403"/>
            <a:ext cx="1387123" cy="1682936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接點 142"/>
          <p:cNvCxnSpPr/>
          <p:nvPr/>
        </p:nvCxnSpPr>
        <p:spPr>
          <a:xfrm flipH="1" flipV="1">
            <a:off x="3180653" y="4356520"/>
            <a:ext cx="1396921" cy="1694826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/>
          <p:cNvCxnSpPr/>
          <p:nvPr/>
        </p:nvCxnSpPr>
        <p:spPr>
          <a:xfrm flipV="1">
            <a:off x="4572000" y="231807"/>
            <a:ext cx="0" cy="6313599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線單箭頭接點 247"/>
          <p:cNvCxnSpPr/>
          <p:nvPr/>
        </p:nvCxnSpPr>
        <p:spPr>
          <a:xfrm flipV="1">
            <a:off x="6838173" y="231806"/>
            <a:ext cx="0" cy="631360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 flipV="1">
            <a:off x="8357536" y="3959496"/>
            <a:ext cx="1195579" cy="1164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 rot="2838174">
            <a:off x="8371244" y="5136303"/>
            <a:ext cx="5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字方塊 91"/>
          <p:cNvSpPr txBox="1"/>
          <p:nvPr/>
        </p:nvSpPr>
        <p:spPr>
          <a:xfrm rot="3061966">
            <a:off x="8971758" y="4548195"/>
            <a:ext cx="332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3" name="文字方塊 92"/>
          <p:cNvSpPr txBox="1"/>
          <p:nvPr/>
        </p:nvSpPr>
        <p:spPr>
          <a:xfrm>
            <a:off x="9210817" y="4731826"/>
            <a:ext cx="160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Epsilon Tube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 rot="2910985">
            <a:off x="9559554" y="3993112"/>
            <a:ext cx="5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橢圓 108"/>
          <p:cNvSpPr/>
          <p:nvPr/>
        </p:nvSpPr>
        <p:spPr>
          <a:xfrm>
            <a:off x="1783689" y="5161041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橢圓 109"/>
          <p:cNvSpPr/>
          <p:nvPr/>
        </p:nvSpPr>
        <p:spPr>
          <a:xfrm>
            <a:off x="4931196" y="4899928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橢圓 110"/>
          <p:cNvSpPr/>
          <p:nvPr/>
        </p:nvSpPr>
        <p:spPr>
          <a:xfrm>
            <a:off x="2327139" y="4648511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橢圓 111"/>
          <p:cNvSpPr/>
          <p:nvPr/>
        </p:nvSpPr>
        <p:spPr>
          <a:xfrm>
            <a:off x="2406752" y="2979661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橢圓 112"/>
          <p:cNvSpPr/>
          <p:nvPr/>
        </p:nvSpPr>
        <p:spPr>
          <a:xfrm>
            <a:off x="4005894" y="3515261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橢圓 113"/>
          <p:cNvSpPr/>
          <p:nvPr/>
        </p:nvSpPr>
        <p:spPr>
          <a:xfrm>
            <a:off x="1522758" y="4026967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橢圓 114"/>
          <p:cNvSpPr/>
          <p:nvPr/>
        </p:nvSpPr>
        <p:spPr>
          <a:xfrm>
            <a:off x="5028029" y="3633957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橢圓 115"/>
          <p:cNvSpPr/>
          <p:nvPr/>
        </p:nvSpPr>
        <p:spPr>
          <a:xfrm>
            <a:off x="6032348" y="2262004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橢圓 116"/>
          <p:cNvSpPr/>
          <p:nvPr/>
        </p:nvSpPr>
        <p:spPr>
          <a:xfrm>
            <a:off x="6808712" y="2818112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橢圓 117"/>
          <p:cNvSpPr/>
          <p:nvPr/>
        </p:nvSpPr>
        <p:spPr>
          <a:xfrm>
            <a:off x="8125169" y="3891692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橢圓 118"/>
          <p:cNvSpPr/>
          <p:nvPr/>
        </p:nvSpPr>
        <p:spPr>
          <a:xfrm>
            <a:off x="8854818" y="3684516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橢圓 119"/>
          <p:cNvSpPr/>
          <p:nvPr/>
        </p:nvSpPr>
        <p:spPr>
          <a:xfrm>
            <a:off x="7457518" y="1958454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橢圓 120"/>
          <p:cNvSpPr/>
          <p:nvPr/>
        </p:nvSpPr>
        <p:spPr>
          <a:xfrm>
            <a:off x="2872808" y="3752653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橢圓 121"/>
          <p:cNvSpPr/>
          <p:nvPr/>
        </p:nvSpPr>
        <p:spPr>
          <a:xfrm>
            <a:off x="6067662" y="3079241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橢圓 123"/>
          <p:cNvSpPr/>
          <p:nvPr/>
        </p:nvSpPr>
        <p:spPr>
          <a:xfrm>
            <a:off x="3929346" y="4701192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橢圓 131"/>
          <p:cNvSpPr/>
          <p:nvPr/>
        </p:nvSpPr>
        <p:spPr>
          <a:xfrm>
            <a:off x="5472363" y="4067526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橢圓 134"/>
          <p:cNvSpPr/>
          <p:nvPr/>
        </p:nvSpPr>
        <p:spPr>
          <a:xfrm>
            <a:off x="6460099" y="3871349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橢圓 132"/>
          <p:cNvSpPr/>
          <p:nvPr/>
        </p:nvSpPr>
        <p:spPr>
          <a:xfrm>
            <a:off x="6042726" y="3565820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橢圓 133"/>
          <p:cNvSpPr/>
          <p:nvPr/>
        </p:nvSpPr>
        <p:spPr>
          <a:xfrm>
            <a:off x="3519025" y="2433666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橢圓 144"/>
          <p:cNvSpPr/>
          <p:nvPr/>
        </p:nvSpPr>
        <p:spPr>
          <a:xfrm>
            <a:off x="4440535" y="6065858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橢圓 146"/>
          <p:cNvSpPr/>
          <p:nvPr/>
        </p:nvSpPr>
        <p:spPr>
          <a:xfrm>
            <a:off x="6727345" y="439166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橢圓 147"/>
          <p:cNvSpPr/>
          <p:nvPr/>
        </p:nvSpPr>
        <p:spPr>
          <a:xfrm>
            <a:off x="7393924" y="993131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橢圓 148"/>
          <p:cNvSpPr/>
          <p:nvPr/>
        </p:nvSpPr>
        <p:spPr>
          <a:xfrm>
            <a:off x="1783689" y="2574250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直線單箭頭接點 124"/>
          <p:cNvCxnSpPr/>
          <p:nvPr/>
        </p:nvCxnSpPr>
        <p:spPr>
          <a:xfrm flipV="1">
            <a:off x="3184877" y="231806"/>
            <a:ext cx="0" cy="631360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橢圓 143"/>
          <p:cNvSpPr/>
          <p:nvPr/>
        </p:nvSpPr>
        <p:spPr>
          <a:xfrm>
            <a:off x="3060286" y="1457222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字方塊 156"/>
              <p:cNvSpPr txBox="1"/>
              <p:nvPr/>
            </p:nvSpPr>
            <p:spPr>
              <a:xfrm>
                <a:off x="3052512" y="6550807"/>
                <a:ext cx="255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7" name="文字方塊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512" y="6550807"/>
                <a:ext cx="255070" cy="276999"/>
              </a:xfrm>
              <a:prstGeom prst="rect">
                <a:avLst/>
              </a:prstGeom>
              <a:blipFill>
                <a:blip r:embed="rId2"/>
                <a:stretch>
                  <a:fillRect l="-14286" r="-47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字方塊 157"/>
              <p:cNvSpPr txBox="1"/>
              <p:nvPr/>
            </p:nvSpPr>
            <p:spPr>
              <a:xfrm>
                <a:off x="6706956" y="655080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8" name="文字方塊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956" y="6550806"/>
                <a:ext cx="260391" cy="276999"/>
              </a:xfrm>
              <a:prstGeom prst="rect">
                <a:avLst/>
              </a:prstGeom>
              <a:blipFill>
                <a:blip r:embed="rId3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字方塊 158"/>
              <p:cNvSpPr txBox="1"/>
              <p:nvPr/>
            </p:nvSpPr>
            <p:spPr>
              <a:xfrm>
                <a:off x="4429717" y="6550806"/>
                <a:ext cx="2603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9" name="文字方塊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717" y="6550806"/>
                <a:ext cx="260391" cy="276999"/>
              </a:xfrm>
              <a:prstGeom prst="rect">
                <a:avLst/>
              </a:prstGeom>
              <a:blipFill>
                <a:blip r:embed="rId4"/>
                <a:stretch>
                  <a:fillRect l="-11905" r="-95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橢圓 86"/>
          <p:cNvSpPr/>
          <p:nvPr/>
        </p:nvSpPr>
        <p:spPr>
          <a:xfrm>
            <a:off x="5322633" y="5617502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橢圓 98"/>
          <p:cNvSpPr/>
          <p:nvPr/>
        </p:nvSpPr>
        <p:spPr>
          <a:xfrm>
            <a:off x="3880115" y="2077150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橢圓 100"/>
          <p:cNvSpPr/>
          <p:nvPr/>
        </p:nvSpPr>
        <p:spPr>
          <a:xfrm>
            <a:off x="3801544" y="5515090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直線接點 101"/>
          <p:cNvCxnSpPr/>
          <p:nvPr/>
        </p:nvCxnSpPr>
        <p:spPr>
          <a:xfrm flipV="1">
            <a:off x="4563591" y="2027830"/>
            <a:ext cx="2282450" cy="27183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 flipV="1">
            <a:off x="4573812" y="3364152"/>
            <a:ext cx="2246820" cy="2675903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 flipV="1">
            <a:off x="4571720" y="742009"/>
            <a:ext cx="2260783" cy="2692529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/>
          <p:nvPr/>
        </p:nvCxnSpPr>
        <p:spPr>
          <a:xfrm flipH="1" flipV="1">
            <a:off x="6852551" y="2029949"/>
            <a:ext cx="1947756" cy="23631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/>
          <p:nvPr/>
        </p:nvCxnSpPr>
        <p:spPr>
          <a:xfrm flipH="1" flipV="1">
            <a:off x="6862571" y="705214"/>
            <a:ext cx="2582051" cy="3132691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/>
          <p:nvPr/>
        </p:nvCxnSpPr>
        <p:spPr>
          <a:xfrm flipH="1" flipV="1">
            <a:off x="6858348" y="3327331"/>
            <a:ext cx="1308545" cy="1587604"/>
          </a:xfrm>
          <a:prstGeom prst="line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 flipH="1" flipV="1">
            <a:off x="8278423" y="5036030"/>
            <a:ext cx="158289" cy="1920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 flipH="1" flipV="1">
            <a:off x="9496020" y="3864329"/>
            <a:ext cx="158289" cy="1920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 flipH="1" flipV="1">
            <a:off x="8855248" y="4464233"/>
            <a:ext cx="158289" cy="1920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5278336" y="5779691"/>
            <a:ext cx="160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Deviation: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139" name="橢圓 138"/>
          <p:cNvSpPr/>
          <p:nvPr/>
        </p:nvSpPr>
        <p:spPr>
          <a:xfrm>
            <a:off x="5425900" y="1312723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橢圓 145"/>
          <p:cNvSpPr/>
          <p:nvPr/>
        </p:nvSpPr>
        <p:spPr>
          <a:xfrm>
            <a:off x="9174092" y="2757265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橢圓 150"/>
          <p:cNvSpPr/>
          <p:nvPr/>
        </p:nvSpPr>
        <p:spPr>
          <a:xfrm>
            <a:off x="5418218" y="2854219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橢圓 151"/>
          <p:cNvSpPr/>
          <p:nvPr/>
        </p:nvSpPr>
        <p:spPr>
          <a:xfrm>
            <a:off x="7511173" y="3206767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橢圓 152"/>
          <p:cNvSpPr/>
          <p:nvPr/>
        </p:nvSpPr>
        <p:spPr>
          <a:xfrm>
            <a:off x="6988996" y="1403692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橢圓 153"/>
          <p:cNvSpPr/>
          <p:nvPr/>
        </p:nvSpPr>
        <p:spPr>
          <a:xfrm>
            <a:off x="8398018" y="3479647"/>
            <a:ext cx="237392" cy="2373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文字方塊 154"/>
          <p:cNvSpPr txBox="1"/>
          <p:nvPr/>
        </p:nvSpPr>
        <p:spPr>
          <a:xfrm>
            <a:off x="10573285" y="178014"/>
            <a:ext cx="1521069" cy="369332"/>
          </a:xfrm>
          <a:prstGeom prst="rect">
            <a:avLst/>
          </a:prstGeom>
          <a:solidFill>
            <a:srgbClr val="FF33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Latest Version</a:t>
            </a:r>
            <a:endParaRPr lang="en-US" dirty="0"/>
          </a:p>
        </p:txBody>
      </p:sp>
      <p:sp>
        <p:nvSpPr>
          <p:cNvPr id="156" name="橢圓 155"/>
          <p:cNvSpPr/>
          <p:nvPr/>
        </p:nvSpPr>
        <p:spPr>
          <a:xfrm>
            <a:off x="8168486" y="1901341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橢圓 159"/>
          <p:cNvSpPr/>
          <p:nvPr/>
        </p:nvSpPr>
        <p:spPr>
          <a:xfrm>
            <a:off x="4899388" y="2475641"/>
            <a:ext cx="237392" cy="2373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1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3582505" y="2655930"/>
            <a:ext cx="1186962" cy="11869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/>
          <p:cNvCxnSpPr/>
          <p:nvPr/>
        </p:nvCxnSpPr>
        <p:spPr>
          <a:xfrm flipV="1">
            <a:off x="3465567" y="2555915"/>
            <a:ext cx="193431" cy="193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V="1">
            <a:off x="4079270" y="3152695"/>
            <a:ext cx="193431" cy="193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4669531" y="3749476"/>
            <a:ext cx="193431" cy="193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 rot="18968833">
            <a:off x="4747360" y="3334789"/>
            <a:ext cx="52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 rot="18968833">
            <a:off x="4223962" y="2700855"/>
            <a:ext cx="574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575794" y="2652630"/>
            <a:ext cx="160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Epsilon Tube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群組 10"/>
          <p:cNvGrpSpPr/>
          <p:nvPr/>
        </p:nvGrpSpPr>
        <p:grpSpPr>
          <a:xfrm rot="19799538">
            <a:off x="7958491" y="4586583"/>
            <a:ext cx="1186962" cy="1186962"/>
            <a:chOff x="4938054" y="934913"/>
            <a:chExt cx="1186962" cy="1186962"/>
          </a:xfrm>
        </p:grpSpPr>
        <p:cxnSp>
          <p:nvCxnSpPr>
            <p:cNvPr id="12" name="直線接點 11"/>
            <p:cNvCxnSpPr/>
            <p:nvPr/>
          </p:nvCxnSpPr>
          <p:spPr>
            <a:xfrm>
              <a:off x="4938054" y="934913"/>
              <a:ext cx="1186962" cy="11869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 flipV="1">
              <a:off x="5434819" y="1431678"/>
              <a:ext cx="193431" cy="19343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8753561" y="5678888"/>
            <a:ext cx="766381" cy="536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1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10178</TotalTime>
  <Words>180</Words>
  <Application>Microsoft Office PowerPoint</Application>
  <PresentationFormat>寬螢幕</PresentationFormat>
  <Paragraphs>86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LAB104</dc:creator>
  <cp:lastModifiedBy>昇佑蔡</cp:lastModifiedBy>
  <cp:revision>60</cp:revision>
  <dcterms:created xsi:type="dcterms:W3CDTF">2024-12-13T08:26:27Z</dcterms:created>
  <dcterms:modified xsi:type="dcterms:W3CDTF">2025-02-03T05:35:41Z</dcterms:modified>
</cp:coreProperties>
</file>