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66" r:id="rId5"/>
    <p:sldId id="264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11302149" userId="8216dd93-2662-4fcb-b25f-19201f4a478b" providerId="ADAL" clId="{6DD3EB06-16A2-41E0-814F-83096F6D58AF}"/>
    <pc:docChg chg="undo custSel addSld delSld modSld">
      <pc:chgData name="M11302149" userId="8216dd93-2662-4fcb-b25f-19201f4a478b" providerId="ADAL" clId="{6DD3EB06-16A2-41E0-814F-83096F6D58AF}" dt="2024-11-25T13:04:25.479" v="687" actId="14100"/>
      <pc:docMkLst>
        <pc:docMk/>
      </pc:docMkLst>
      <pc:sldChg chg="del">
        <pc:chgData name="M11302149" userId="8216dd93-2662-4fcb-b25f-19201f4a478b" providerId="ADAL" clId="{6DD3EB06-16A2-41E0-814F-83096F6D58AF}" dt="2024-11-25T12:26:45.310" v="676" actId="47"/>
        <pc:sldMkLst>
          <pc:docMk/>
          <pc:sldMk cId="1089651072" sldId="256"/>
        </pc:sldMkLst>
      </pc:sldChg>
      <pc:sldChg chg="addSp modSp mod">
        <pc:chgData name="M11302149" userId="8216dd93-2662-4fcb-b25f-19201f4a478b" providerId="ADAL" clId="{6DD3EB06-16A2-41E0-814F-83096F6D58AF}" dt="2024-11-25T04:46:25.834" v="62" actId="1076"/>
        <pc:sldMkLst>
          <pc:docMk/>
          <pc:sldMk cId="2638221137" sldId="257"/>
        </pc:sldMkLst>
        <pc:spChg chg="mod">
          <ac:chgData name="M11302149" userId="8216dd93-2662-4fcb-b25f-19201f4a478b" providerId="ADAL" clId="{6DD3EB06-16A2-41E0-814F-83096F6D58AF}" dt="2024-11-25T04:46:16.349" v="60" actId="20577"/>
          <ac:spMkLst>
            <pc:docMk/>
            <pc:sldMk cId="2638221137" sldId="257"/>
            <ac:spMk id="3" creationId="{D30900F2-D1CE-4C6B-9389-86710234E896}"/>
          </ac:spMkLst>
        </pc:spChg>
        <pc:picChg chg="add mod">
          <ac:chgData name="M11302149" userId="8216dd93-2662-4fcb-b25f-19201f4a478b" providerId="ADAL" clId="{6DD3EB06-16A2-41E0-814F-83096F6D58AF}" dt="2024-11-25T04:46:25.834" v="62" actId="1076"/>
          <ac:picMkLst>
            <pc:docMk/>
            <pc:sldMk cId="2638221137" sldId="257"/>
            <ac:picMk id="4" creationId="{64690503-D347-4B1C-8A9D-F42A47DABCC9}"/>
          </ac:picMkLst>
        </pc:picChg>
        <pc:picChg chg="add mod">
          <ac:chgData name="M11302149" userId="8216dd93-2662-4fcb-b25f-19201f4a478b" providerId="ADAL" clId="{6DD3EB06-16A2-41E0-814F-83096F6D58AF}" dt="2024-11-25T04:46:21.271" v="61" actId="1076"/>
          <ac:picMkLst>
            <pc:docMk/>
            <pc:sldMk cId="2638221137" sldId="257"/>
            <ac:picMk id="1026" creationId="{17ECD93A-1C1A-404F-9A50-66A87B370312}"/>
          </ac:picMkLst>
        </pc:picChg>
      </pc:sldChg>
      <pc:sldChg chg="del">
        <pc:chgData name="M11302149" userId="8216dd93-2662-4fcb-b25f-19201f4a478b" providerId="ADAL" clId="{6DD3EB06-16A2-41E0-814F-83096F6D58AF}" dt="2024-11-25T12:26:46.713" v="679" actId="47"/>
        <pc:sldMkLst>
          <pc:docMk/>
          <pc:sldMk cId="1709399412" sldId="258"/>
        </pc:sldMkLst>
      </pc:sldChg>
      <pc:sldChg chg="del">
        <pc:chgData name="M11302149" userId="8216dd93-2662-4fcb-b25f-19201f4a478b" providerId="ADAL" clId="{6DD3EB06-16A2-41E0-814F-83096F6D58AF}" dt="2024-11-25T12:26:45.753" v="677" actId="47"/>
        <pc:sldMkLst>
          <pc:docMk/>
          <pc:sldMk cId="2395717429" sldId="259"/>
        </pc:sldMkLst>
      </pc:sldChg>
      <pc:sldChg chg="del">
        <pc:chgData name="M11302149" userId="8216dd93-2662-4fcb-b25f-19201f4a478b" providerId="ADAL" clId="{6DD3EB06-16A2-41E0-814F-83096F6D58AF}" dt="2024-11-25T12:26:46.125" v="678" actId="47"/>
        <pc:sldMkLst>
          <pc:docMk/>
          <pc:sldMk cId="2705870515" sldId="260"/>
        </pc:sldMkLst>
      </pc:sldChg>
      <pc:sldChg chg="del">
        <pc:chgData name="M11302149" userId="8216dd93-2662-4fcb-b25f-19201f4a478b" providerId="ADAL" clId="{6DD3EB06-16A2-41E0-814F-83096F6D58AF}" dt="2024-11-25T05:10:38.933" v="527" actId="47"/>
        <pc:sldMkLst>
          <pc:docMk/>
          <pc:sldMk cId="1257359293" sldId="262"/>
        </pc:sldMkLst>
      </pc:sldChg>
      <pc:sldChg chg="modSp mod">
        <pc:chgData name="M11302149" userId="8216dd93-2662-4fcb-b25f-19201f4a478b" providerId="ADAL" clId="{6DD3EB06-16A2-41E0-814F-83096F6D58AF}" dt="2024-11-25T06:53:52.697" v="614" actId="20577"/>
        <pc:sldMkLst>
          <pc:docMk/>
          <pc:sldMk cId="484302824" sldId="263"/>
        </pc:sldMkLst>
        <pc:spChg chg="mod">
          <ac:chgData name="M11302149" userId="8216dd93-2662-4fcb-b25f-19201f4a478b" providerId="ADAL" clId="{6DD3EB06-16A2-41E0-814F-83096F6D58AF}" dt="2024-11-25T06:53:52.697" v="614" actId="20577"/>
          <ac:spMkLst>
            <pc:docMk/>
            <pc:sldMk cId="484302824" sldId="263"/>
            <ac:spMk id="5" creationId="{694F714B-CC21-4C85-9C26-5B12E28B689B}"/>
          </ac:spMkLst>
        </pc:spChg>
      </pc:sldChg>
      <pc:sldChg chg="addSp delSp modSp mod">
        <pc:chgData name="M11302149" userId="8216dd93-2662-4fcb-b25f-19201f4a478b" providerId="ADAL" clId="{6DD3EB06-16A2-41E0-814F-83096F6D58AF}" dt="2024-11-25T13:04:25.479" v="687" actId="14100"/>
        <pc:sldMkLst>
          <pc:docMk/>
          <pc:sldMk cId="1262246082" sldId="264"/>
        </pc:sldMkLst>
        <pc:spChg chg="mod">
          <ac:chgData name="M11302149" userId="8216dd93-2662-4fcb-b25f-19201f4a478b" providerId="ADAL" clId="{6DD3EB06-16A2-41E0-814F-83096F6D58AF}" dt="2024-11-25T12:24:31.862" v="674" actId="113"/>
          <ac:spMkLst>
            <pc:docMk/>
            <pc:sldMk cId="1262246082" sldId="264"/>
            <ac:spMk id="2" creationId="{2278CC2D-D3D1-4482-BB0E-8434BF7C4D3C}"/>
          </ac:spMkLst>
        </pc:spChg>
        <pc:spChg chg="add del">
          <ac:chgData name="M11302149" userId="8216dd93-2662-4fcb-b25f-19201f4a478b" providerId="ADAL" clId="{6DD3EB06-16A2-41E0-814F-83096F6D58AF}" dt="2024-11-25T12:36:19.643" v="680" actId="931"/>
          <ac:spMkLst>
            <pc:docMk/>
            <pc:sldMk cId="1262246082" sldId="264"/>
            <ac:spMk id="3" creationId="{D30900F2-D1CE-4C6B-9389-86710234E896}"/>
          </ac:spMkLst>
        </pc:spChg>
        <pc:picChg chg="add del mod ord">
          <ac:chgData name="M11302149" userId="8216dd93-2662-4fcb-b25f-19201f4a478b" providerId="ADAL" clId="{6DD3EB06-16A2-41E0-814F-83096F6D58AF}" dt="2024-11-25T06:51:49.882" v="599" actId="22"/>
          <ac:picMkLst>
            <pc:docMk/>
            <pc:sldMk cId="1262246082" sldId="264"/>
            <ac:picMk id="5" creationId="{27FDB108-98A7-455F-BAD3-06C00AED814C}"/>
          </ac:picMkLst>
        </pc:picChg>
        <pc:picChg chg="add del mod">
          <ac:chgData name="M11302149" userId="8216dd93-2662-4fcb-b25f-19201f4a478b" providerId="ADAL" clId="{6DD3EB06-16A2-41E0-814F-83096F6D58AF}" dt="2024-11-25T13:04:16.971" v="684" actId="478"/>
          <ac:picMkLst>
            <pc:docMk/>
            <pc:sldMk cId="1262246082" sldId="264"/>
            <ac:picMk id="7" creationId="{C1FAB28A-9126-4D6D-A442-50CCB01D6950}"/>
          </ac:picMkLst>
        </pc:picChg>
        <pc:picChg chg="add mod">
          <ac:chgData name="M11302149" userId="8216dd93-2662-4fcb-b25f-19201f4a478b" providerId="ADAL" clId="{6DD3EB06-16A2-41E0-814F-83096F6D58AF}" dt="2024-11-25T12:36:27.898" v="683" actId="1076"/>
          <ac:picMkLst>
            <pc:docMk/>
            <pc:sldMk cId="1262246082" sldId="264"/>
            <ac:picMk id="9" creationId="{9C975B7E-368B-405C-A6A3-1DA2128945A2}"/>
          </ac:picMkLst>
        </pc:picChg>
        <pc:picChg chg="add mod">
          <ac:chgData name="M11302149" userId="8216dd93-2662-4fcb-b25f-19201f4a478b" providerId="ADAL" clId="{6DD3EB06-16A2-41E0-814F-83096F6D58AF}" dt="2024-11-25T13:04:25.479" v="687" actId="14100"/>
          <ac:picMkLst>
            <pc:docMk/>
            <pc:sldMk cId="1262246082" sldId="264"/>
            <ac:picMk id="11" creationId="{8E1F4920-C05A-4F0A-8686-F75EA906BA4D}"/>
          </ac:picMkLst>
        </pc:picChg>
      </pc:sldChg>
      <pc:sldChg chg="modSp mod">
        <pc:chgData name="M11302149" userId="8216dd93-2662-4fcb-b25f-19201f4a478b" providerId="ADAL" clId="{6DD3EB06-16A2-41E0-814F-83096F6D58AF}" dt="2024-11-25T11:54:52.045" v="618"/>
        <pc:sldMkLst>
          <pc:docMk/>
          <pc:sldMk cId="4067465942" sldId="265"/>
        </pc:sldMkLst>
        <pc:spChg chg="mod">
          <ac:chgData name="M11302149" userId="8216dd93-2662-4fcb-b25f-19201f4a478b" providerId="ADAL" clId="{6DD3EB06-16A2-41E0-814F-83096F6D58AF}" dt="2024-11-25T11:54:52.045" v="618"/>
          <ac:spMkLst>
            <pc:docMk/>
            <pc:sldMk cId="4067465942" sldId="265"/>
            <ac:spMk id="3" creationId="{D30900F2-D1CE-4C6B-9389-86710234E896}"/>
          </ac:spMkLst>
        </pc:spChg>
      </pc:sldChg>
      <pc:sldChg chg="addSp delSp modSp new mod">
        <pc:chgData name="M11302149" userId="8216dd93-2662-4fcb-b25f-19201f4a478b" providerId="ADAL" clId="{6DD3EB06-16A2-41E0-814F-83096F6D58AF}" dt="2024-11-25T12:19:37.240" v="650" actId="1076"/>
        <pc:sldMkLst>
          <pc:docMk/>
          <pc:sldMk cId="1566281743" sldId="266"/>
        </pc:sldMkLst>
        <pc:spChg chg="mod">
          <ac:chgData name="M11302149" userId="8216dd93-2662-4fcb-b25f-19201f4a478b" providerId="ADAL" clId="{6DD3EB06-16A2-41E0-814F-83096F6D58AF}" dt="2024-11-25T12:09:30.362" v="620" actId="1076"/>
          <ac:spMkLst>
            <pc:docMk/>
            <pc:sldMk cId="1566281743" sldId="266"/>
            <ac:spMk id="2" creationId="{6D7FBE38-9A20-4BE7-99EF-2D61C9C04EE2}"/>
          </ac:spMkLst>
        </pc:spChg>
        <pc:spChg chg="mod">
          <ac:chgData name="M11302149" userId="8216dd93-2662-4fcb-b25f-19201f4a478b" providerId="ADAL" clId="{6DD3EB06-16A2-41E0-814F-83096F6D58AF}" dt="2024-11-25T12:17:03.690" v="641" actId="20577"/>
          <ac:spMkLst>
            <pc:docMk/>
            <pc:sldMk cId="1566281743" sldId="266"/>
            <ac:spMk id="3" creationId="{10002C90-86D5-4C0A-8A31-D887C8B8D26D}"/>
          </ac:spMkLst>
        </pc:spChg>
        <pc:picChg chg="add del mod">
          <ac:chgData name="M11302149" userId="8216dd93-2662-4fcb-b25f-19201f4a478b" providerId="ADAL" clId="{6DD3EB06-16A2-41E0-814F-83096F6D58AF}" dt="2024-11-25T12:19:11.265" v="642" actId="478"/>
          <ac:picMkLst>
            <pc:docMk/>
            <pc:sldMk cId="1566281743" sldId="266"/>
            <ac:picMk id="5" creationId="{8D0DDDA2-13AD-4D3C-BA4B-582D06728F72}"/>
          </ac:picMkLst>
        </pc:picChg>
        <pc:picChg chg="add mod">
          <ac:chgData name="M11302149" userId="8216dd93-2662-4fcb-b25f-19201f4a478b" providerId="ADAL" clId="{6DD3EB06-16A2-41E0-814F-83096F6D58AF}" dt="2024-11-25T12:19:37.240" v="650" actId="1076"/>
          <ac:picMkLst>
            <pc:docMk/>
            <pc:sldMk cId="1566281743" sldId="266"/>
            <ac:picMk id="7" creationId="{7DEC4C58-36F0-4F32-B424-322523808B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49E84-5E0E-40F1-BB9A-87B715627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D41215-564E-4AB9-8821-43096D846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A934AF-0DF0-4E6D-9ADB-3B2C3892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AA8F10-8536-4219-A79F-C577009D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F57472-AD4B-4858-8E0F-80CB6795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94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ED9C1-D4BA-4B62-BD34-90C14655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D5D954-C481-4ED2-9DCE-A66B90525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7E70DF-F005-4E2A-B691-F52447D4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9E81A-50F9-420E-B5B4-A1C05FC7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306F4C-426A-4FA8-9E14-DE2BF4A0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03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50D008F-8351-4A40-A554-4D8CEAAC2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D378C2-E78A-46B7-A2D9-DFEAAF9D4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5BFC80-3980-43B1-AA15-3A39FEDE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F85CDE-B62C-487C-BC99-B66D525B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02B2C0-3CC5-4F80-86BB-F3A243B5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11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40536-1817-4524-9194-1F0FCD8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A1BF70-7D20-4DBE-A35D-059FE065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394887-DC70-4D75-99AF-1F26797B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F1CC6D-CA08-414A-9CC2-CBE5130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1AF775-F8E8-4C90-AD53-98839D00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20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D8F76-4033-4E5A-9152-75703E36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3873D1-97EC-4635-836D-5C463F584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3F8BA-21C5-4EE3-8358-F4BF7D66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584AC-E7AB-467F-97EF-96CAC8DF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F9C063-CA18-4C15-8E59-AFCF7506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49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305B1-15B6-4F39-95B1-CF5E7D97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1B824C-96A2-4CC8-8B9A-93F202B08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6508A3-028B-4F11-B478-2E34F66E9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5D8949-1314-45CD-ADF1-DD648748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B3329F-44D9-4EF5-93EF-9F9215A0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1F0B55-DD64-41F1-9E20-B4FD6F84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54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C55BB-4DE2-4138-964B-D1C2D766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F095A-1EB4-4E5F-A34F-833246836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C391FE-A43A-499B-A161-B7F8FFB2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071D56-BF72-4BA2-AC33-00F65DE30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0A5DA3-907F-4051-8C19-E7CCB19F8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7D8B9E-7D3E-4501-92F6-12AE87C7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D3AFCD-CDC5-4B3C-94CC-7F51F4BA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BC176C-BB0A-4C95-9F2F-24AC5FA7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58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9745B-8E05-49A8-8419-A26CCEC2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389E7E-C6E0-47BF-813A-6AD6DDA5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322F885-0473-4CF2-9EA2-7FEE7613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DD3EFE-9D4E-433C-82BF-E2E348B0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51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50F588-F91F-4030-BC33-1E8F5078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59C219-64A7-4070-B866-DE566682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595DB3-72FA-424F-858B-84D06902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48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768AA-411A-4327-BF45-31663ED7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EE6CDC-AB33-45F6-8EE0-1C9CEFEA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B5B474-0A3B-47E7-8096-1674F9852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7EFA7F-912D-4733-90B7-7A01FC6F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36819F-B6DF-4F2F-9FC0-144B1682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F2C95E-ED99-46F3-BDA0-CED20A40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06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FAC0B-D432-4DCF-8A77-44F5BAFB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31E7EF-81AD-4518-9B0C-0BA7CE101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000487-8CA4-4F53-A870-BE1F046DA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C251F0-6F69-44DB-9F99-34FA3C26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4B6273-F834-45A5-927E-7E268D16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1998A7-A93A-483C-BE01-DDB73654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37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186947-3D5E-44F8-8ACA-24373C91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1A1D1C-E6FA-44FA-880C-577776369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8F06E6-366B-4CF3-9B49-E2A2F5691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9679-BD23-4B8A-9A5A-2990B7CDDDC8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E6B4D4-D733-4CF1-829F-5FC0183BD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930AF0-1A16-40B9-B94A-FC80BCAA4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00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900F2-D1CE-4C6B-9389-86710234E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通過多個「人工蜜蜂」的協同搜索來找到問題的最佳解。</a:t>
            </a:r>
            <a:endParaRPr lang="en-US" altLang="zh-TW" dirty="0"/>
          </a:p>
          <a:p>
            <a:r>
              <a:rPr lang="zh-TW" altLang="en-US" dirty="0"/>
              <a:t>模擬蜜蜂在尋找食物過程中，根據位置的食物品質去選擇下一步行動，並且有隨機探索的步驟。</a:t>
            </a:r>
            <a:endParaRPr lang="en-US" altLang="zh-TW" dirty="0"/>
          </a:p>
        </p:txBody>
      </p:sp>
      <p:pic>
        <p:nvPicPr>
          <p:cNvPr id="1026" name="Picture 2" descr="蜜蜂八字舞 - Cindy's Bioworld">
            <a:extLst>
              <a:ext uri="{FF2B5EF4-FFF2-40B4-BE49-F238E27FC236}">
                <a16:creationId xmlns:a16="http://schemas.microsoft.com/office/drawing/2014/main" id="{17ECD93A-1C1A-404F-9A50-66A87B370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26" y="4001294"/>
            <a:ext cx="38100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4690503-D347-4B1C-8A9D-F42A47DAB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02" y="3582540"/>
            <a:ext cx="3279002" cy="232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2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F714B-CC21-4C85-9C26-5B12E28B68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54580"/>
            <a:ext cx="1085556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食物源數量（SN）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通常等於僱用蜂和觀察蜂的總數（即僱用蜂和觀察蜂各佔一半）。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SN決定了算法中的解數量，數量越多，搜索空間越大，但計算成本也會增加。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最大迭代次數（MCN）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决定了算法的搜索範圍。MCN 越大，算法有更多次機會探索最佳解。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但過高的 MCN會增加計算時間。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偵查蜂次數限制（limit）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偵查蜂次數限制 limit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設定了每個食物源的最大容忍度。當某個食物源的適應度無法改善且次數達到 limit時，該食物源將被偵查蜂放棄，重新生成新食物源。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较小的 limit值會增加探索性，較大的值會加強局部搜索。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43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蜂群分工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900F2-D1CE-4C6B-9389-86710234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983"/>
          </a:xfrm>
        </p:spPr>
        <p:txBody>
          <a:bodyPr>
            <a:normAutofit/>
          </a:bodyPr>
          <a:lstStyle/>
          <a:p>
            <a:r>
              <a:rPr lang="en-US" altLang="zh-TW" dirty="0"/>
              <a:t>Employed Bees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記住一個特定的食物源位置（即一個解）</a:t>
            </a:r>
            <a:endParaRPr lang="en-US" altLang="zh-TW" dirty="0"/>
          </a:p>
          <a:p>
            <a:pPr lvl="1"/>
            <a:r>
              <a:rPr lang="zh-TW" altLang="en-US" dirty="0"/>
              <a:t>尋找附近的其他食物源（即鄰域解）。若新的位置（解）的食物品質高於目前的，則會更新該解為最佳解，否則保持原位置。</a:t>
            </a:r>
            <a:endParaRPr lang="en-US" altLang="zh-TW" dirty="0"/>
          </a:p>
          <a:p>
            <a:r>
              <a:rPr lang="en-US" altLang="zh-TW" dirty="0"/>
              <a:t>Onlooker Bees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觀察雇傭蜂的舞蹈，通過</a:t>
            </a:r>
            <a:r>
              <a:rPr lang="en-US" altLang="zh-TW" dirty="0"/>
              <a:t>Roulette Wheel Selection (</a:t>
            </a:r>
            <a:r>
              <a:rPr lang="zh-TW" altLang="en-US" dirty="0"/>
              <a:t>輪盤賽</a:t>
            </a:r>
            <a:r>
              <a:rPr lang="en-US" altLang="zh-TW" dirty="0"/>
              <a:t>)</a:t>
            </a:r>
            <a:r>
              <a:rPr lang="zh-TW" altLang="en-US" dirty="0"/>
              <a:t>選擇有潛力</a:t>
            </a:r>
            <a:r>
              <a:rPr lang="en-US" altLang="zh-TW" dirty="0"/>
              <a:t>(</a:t>
            </a:r>
            <a:r>
              <a:rPr lang="zh-TW" altLang="en-US" dirty="0"/>
              <a:t>適應度高</a:t>
            </a:r>
            <a:r>
              <a:rPr lang="en-US" altLang="zh-TW" dirty="0"/>
              <a:t>)</a:t>
            </a:r>
            <a:r>
              <a:rPr lang="zh-TW" altLang="en-US" dirty="0"/>
              <a:t>的食物源。選定食物源後，觀察蜂會前往該位置並在附近嘗試尋找新的解。</a:t>
            </a:r>
            <a:endParaRPr lang="en-US" altLang="zh-TW" dirty="0"/>
          </a:p>
          <a:p>
            <a:r>
              <a:rPr lang="en-US" altLang="zh-TW" dirty="0"/>
              <a:t>Scout Bees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當某一食物源長時間沒有改善時，該解被視為「放棄」，由偵查蜂隨機產生新的位置進行替換，從而增加解空間的多樣性。</a:t>
            </a:r>
          </a:p>
        </p:txBody>
      </p:sp>
    </p:spTree>
    <p:extLst>
      <p:ext uri="{BB962C8B-B14F-4D97-AF65-F5344CB8AC3E}">
        <p14:creationId xmlns:p14="http://schemas.microsoft.com/office/powerpoint/2010/main" val="348431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FBE38-9A20-4BE7-99EF-2D61C9C0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76" y="127732"/>
            <a:ext cx="10515600" cy="1325563"/>
          </a:xfrm>
        </p:spPr>
        <p:txBody>
          <a:bodyPr/>
          <a:lstStyle/>
          <a:p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02C90-86D5-4C0A-8A31-D887C8B8D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895"/>
            <a:ext cx="10515600" cy="339700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STEP1: Initialization (</a:t>
            </a:r>
            <a:r>
              <a:rPr lang="zh-TW" altLang="en-US" sz="2400" dirty="0"/>
              <a:t>初始蜜源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STEP2:</a:t>
            </a:r>
            <a:r>
              <a:rPr lang="zh-TW" altLang="en-US" sz="2400" dirty="0"/>
              <a:t> </a:t>
            </a:r>
            <a:r>
              <a:rPr lang="en-US" altLang="zh-TW" sz="2400" dirty="0"/>
              <a:t>Employed bee (</a:t>
            </a:r>
            <a:r>
              <a:rPr lang="zh-TW" altLang="en-US" sz="2400" dirty="0"/>
              <a:t>雇傭蜂階段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STEP3:</a:t>
            </a:r>
            <a:r>
              <a:rPr lang="zh-TW" altLang="en-US" sz="2400" dirty="0"/>
              <a:t> </a:t>
            </a:r>
            <a:r>
              <a:rPr lang="en-US" altLang="zh-TW" sz="2400" dirty="0"/>
              <a:t>Onlooker bee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觀察蜂階段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STEP4:</a:t>
            </a:r>
            <a:r>
              <a:rPr lang="zh-TW" altLang="en-US" sz="2400" dirty="0"/>
              <a:t> </a:t>
            </a:r>
            <a:r>
              <a:rPr lang="en-US" altLang="zh-TW" sz="2400" dirty="0"/>
              <a:t>Scout bee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偵查蜂階段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STEP5:</a:t>
            </a:r>
            <a:r>
              <a:rPr lang="zh-TW" altLang="en-US" sz="2400" dirty="0"/>
              <a:t>  </a:t>
            </a:r>
            <a:r>
              <a:rPr lang="en-US" altLang="zh-TW" sz="2400" dirty="0"/>
              <a:t>if (</a:t>
            </a:r>
            <a:r>
              <a:rPr lang="zh-TW" altLang="en-US" sz="2400" dirty="0"/>
              <a:t>檢查是否達到最佳解或達到最佳次數</a:t>
            </a:r>
            <a:r>
              <a:rPr lang="en-US" altLang="zh-TW" sz="2400" dirty="0"/>
              <a:t>) break</a:t>
            </a:r>
          </a:p>
          <a:p>
            <a:pPr marL="1371600" lvl="3" indent="0">
              <a:buNone/>
            </a:pPr>
            <a:r>
              <a:rPr lang="en-US" altLang="zh-TW" sz="2400" dirty="0"/>
              <a:t>else  repeat to step2.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DEC4C58-36F0-4F32-B424-322523808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76835"/>
            <a:ext cx="10213731" cy="25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8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</a:t>
            </a:r>
            <a:r>
              <a:rPr lang="en-US" altLang="zh-TW" dirty="0"/>
              <a:t>: Travel Salesperson Problem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C975B7E-368B-405C-A6A3-1DA212894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66" y="4546083"/>
            <a:ext cx="10515600" cy="1857756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E1F4920-C05A-4F0A-8686-F75EA906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29" y="1754869"/>
            <a:ext cx="5101173" cy="265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4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/>
              <a:t>:TSP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900F2-D1CE-4C6B-9389-86710234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79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Hamiltonian tour with minimum cost. </a:t>
            </a:r>
          </a:p>
          <a:p>
            <a:pPr marL="0" indent="0">
              <a:buNone/>
            </a:pPr>
            <a:r>
              <a:rPr lang="en-US" altLang="zh-TW" dirty="0"/>
              <a:t>preferred path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46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451</Words>
  <Application>Microsoft Office PowerPoint</Application>
  <PresentationFormat>寬螢幕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概念</vt:lpstr>
      <vt:lpstr>參數</vt:lpstr>
      <vt:lpstr>蜂群分工</vt:lpstr>
      <vt:lpstr>流程</vt:lpstr>
      <vt:lpstr>Example: Travel Salesperson Problem</vt:lpstr>
      <vt:lpstr>實作:TSP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高等演算法報告</dc:title>
  <dc:creator>M11302149</dc:creator>
  <cp:lastModifiedBy>M11302149</cp:lastModifiedBy>
  <cp:revision>20</cp:revision>
  <dcterms:created xsi:type="dcterms:W3CDTF">2024-11-12T03:13:59Z</dcterms:created>
  <dcterms:modified xsi:type="dcterms:W3CDTF">2024-11-25T13:04:29Z</dcterms:modified>
</cp:coreProperties>
</file>