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726-7D57-4073-A90A-70A33A93C92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294-E5E3-4DF3-BB1A-D972581D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5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726-7D57-4073-A90A-70A33A93C92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294-E5E3-4DF3-BB1A-D972581D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7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726-7D57-4073-A90A-70A33A93C92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294-E5E3-4DF3-BB1A-D972581D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6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726-7D57-4073-A90A-70A33A93C92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294-E5E3-4DF3-BB1A-D972581D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5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726-7D57-4073-A90A-70A33A93C92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294-E5E3-4DF3-BB1A-D972581D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5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726-7D57-4073-A90A-70A33A93C92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294-E5E3-4DF3-BB1A-D972581D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726-7D57-4073-A90A-70A33A93C92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294-E5E3-4DF3-BB1A-D972581D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4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726-7D57-4073-A90A-70A33A93C92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294-E5E3-4DF3-BB1A-D972581D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7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726-7D57-4073-A90A-70A33A93C92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294-E5E3-4DF3-BB1A-D972581D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8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726-7D57-4073-A90A-70A33A93C92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294-E5E3-4DF3-BB1A-D972581D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7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726-7D57-4073-A90A-70A33A93C92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294-E5E3-4DF3-BB1A-D972581D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4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0C726-7D57-4073-A90A-70A33A93C92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FB294-E5E3-4DF3-BB1A-D972581D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4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 Engineer Tasks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Mahule Roy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8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For data analysis did the following : - Mean, </a:t>
            </a:r>
            <a:r>
              <a:rPr lang="en-US" dirty="0" err="1" smtClean="0"/>
              <a:t>Std</a:t>
            </a:r>
            <a:r>
              <a:rPr lang="en-US" dirty="0" smtClean="0"/>
              <a:t>, Count etc.</a:t>
            </a:r>
          </a:p>
          <a:p>
            <a:r>
              <a:rPr lang="en-US" dirty="0"/>
              <a:t> </a:t>
            </a:r>
            <a:r>
              <a:rPr lang="en-US" dirty="0" smtClean="0"/>
              <a:t>Checked for skewness in the dataset which is important as if the dataset contains some amount of skewness then we need to process the dataset to make it normalized</a:t>
            </a:r>
          </a:p>
          <a:p>
            <a:r>
              <a:rPr lang="en-US" dirty="0"/>
              <a:t> </a:t>
            </a:r>
            <a:r>
              <a:rPr lang="en-US" dirty="0" smtClean="0"/>
              <a:t>Did time series trend analysis of the data to check if the data follows any trend or not which is important to understand which model to use for prediction</a:t>
            </a:r>
          </a:p>
          <a:p>
            <a:r>
              <a:rPr lang="en-US" dirty="0"/>
              <a:t> </a:t>
            </a:r>
            <a:r>
              <a:rPr lang="en-US" dirty="0" smtClean="0"/>
              <a:t>Did seasonality analysis to find out the daily and weekly trend in the dataset, analyzed the plots </a:t>
            </a:r>
          </a:p>
          <a:p>
            <a:r>
              <a:rPr lang="en-US" dirty="0" smtClean="0"/>
              <a:t>Outlier detection again important given that we don’t ideally want any outliers in our dataset since it will lead to unwanted jumps and changes during our training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191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6214"/>
            <a:ext cx="10515600" cy="58807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Model and Feature Selection </a:t>
            </a:r>
          </a:p>
          <a:p>
            <a:r>
              <a:rPr lang="en-US" dirty="0" smtClean="0"/>
              <a:t>For features I chose the Oil temperature as the target variable for prediction based on its influence in the model predictions</a:t>
            </a:r>
          </a:p>
          <a:p>
            <a:r>
              <a:rPr lang="en-US" dirty="0" smtClean="0"/>
              <a:t>Tried to decompose the Oil temperature by using log to scale the dataset to increase the model performance on dataset</a:t>
            </a:r>
          </a:p>
          <a:p>
            <a:r>
              <a:rPr lang="en-US" dirty="0"/>
              <a:t> </a:t>
            </a:r>
            <a:r>
              <a:rPr lang="en-US" dirty="0" smtClean="0"/>
              <a:t>Tried exploring with a bunch of models like Simple RNN + LSTM, CNN + LSTM, Bidirectional LSTM, Transformer.</a:t>
            </a:r>
          </a:p>
          <a:p>
            <a:r>
              <a:rPr lang="en-US" dirty="0"/>
              <a:t> </a:t>
            </a:r>
            <a:r>
              <a:rPr lang="en-US" dirty="0" smtClean="0"/>
              <a:t>Amongst all we got very good performances for our Bidirectional LSTM and Transformer model which means we can use these two for our analysis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1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For evaluation I chose loss as a criteria to indicate the performance of our model. </a:t>
            </a:r>
          </a:p>
          <a:p>
            <a:r>
              <a:rPr lang="en-US" dirty="0"/>
              <a:t> </a:t>
            </a:r>
            <a:r>
              <a:rPr lang="en-US" dirty="0" smtClean="0"/>
              <a:t>Indicators like RMSE, MSE are very good indicators for analyzing our performance.</a:t>
            </a:r>
          </a:p>
          <a:p>
            <a:r>
              <a:rPr lang="en-US" dirty="0"/>
              <a:t> </a:t>
            </a:r>
            <a:r>
              <a:rPr lang="en-US" dirty="0" smtClean="0"/>
              <a:t>I saw good performance results for Bi Directional LSTM and Transformer which is understandable due its deep architecture they can tackle this dataset better than other simpler architectures</a:t>
            </a:r>
          </a:p>
          <a:p>
            <a:r>
              <a:rPr lang="en-US" dirty="0"/>
              <a:t> </a:t>
            </a:r>
            <a:r>
              <a:rPr lang="en-US" dirty="0" smtClean="0"/>
              <a:t>Also analyzed the plot of prediction </a:t>
            </a:r>
            <a:r>
              <a:rPr lang="en-US" dirty="0" err="1" smtClean="0"/>
              <a:t>vs</a:t>
            </a:r>
            <a:r>
              <a:rPr lang="en-US" dirty="0" smtClean="0"/>
              <a:t> actual values of the oil temperature by the model which is good comparison criteria given its easy to visualize and compare the performance with other models</a:t>
            </a:r>
          </a:p>
        </p:txBody>
      </p:sp>
    </p:spTree>
    <p:extLst>
      <p:ext uri="{BB962C8B-B14F-4D97-AF65-F5344CB8AC3E}">
        <p14:creationId xmlns:p14="http://schemas.microsoft.com/office/powerpoint/2010/main" val="122786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1237"/>
            <a:ext cx="10515600" cy="2334251"/>
          </a:xfrm>
        </p:spPr>
        <p:txBody>
          <a:bodyPr/>
          <a:lstStyle/>
          <a:p>
            <a:r>
              <a:rPr lang="en-US" dirty="0" smtClean="0"/>
              <a:t> So we got good performance in terms of loss criteria</a:t>
            </a:r>
          </a:p>
          <a:p>
            <a:r>
              <a:rPr lang="en-US" dirty="0"/>
              <a:t> </a:t>
            </a:r>
            <a:r>
              <a:rPr lang="en-US" dirty="0" smtClean="0"/>
              <a:t>We could have explored more  with our models and also should have tried to identify more intricate details in the dataset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 to the 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Is data properly understood and preprocessed</a:t>
            </a:r>
            <a:r>
              <a:rPr lang="en-US" dirty="0" smtClean="0"/>
              <a:t>? Yes conducted various test and processed the data for better analysis</a:t>
            </a:r>
          </a:p>
          <a:p>
            <a:r>
              <a:rPr lang="en-US" dirty="0"/>
              <a:t> Is there an appropriate reason for the model selected</a:t>
            </a:r>
            <a:r>
              <a:rPr lang="en-US" dirty="0" smtClean="0"/>
              <a:t>? Yes based on the performance on the dataset, evaluation metric is the loss which is important indicator </a:t>
            </a:r>
          </a:p>
          <a:p>
            <a:r>
              <a:rPr lang="en-US" dirty="0"/>
              <a:t> Are appropriate evaluation indicators designed</a:t>
            </a:r>
            <a:r>
              <a:rPr lang="en-US" dirty="0" smtClean="0"/>
              <a:t>? Yes used bunch of indicators for performance analysis, though loss criteria is the best indicator, also plotted plots for visualization of the results </a:t>
            </a:r>
          </a:p>
          <a:p>
            <a:r>
              <a:rPr lang="en-US" dirty="0"/>
              <a:t> Are appropriate hypotheses derived from the EDA and model learning results and verified</a:t>
            </a:r>
            <a:r>
              <a:rPr lang="en-US" dirty="0" smtClean="0"/>
              <a:t>? Yes verified by visualizing the plots of prediction by our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92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260" y="489397"/>
            <a:ext cx="10515600" cy="5945143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readability (code structuring, appropriate comments, etc</a:t>
            </a:r>
            <a:r>
              <a:rPr lang="en-US" dirty="0" smtClean="0"/>
              <a:t>.) Yes, done in the notebook, proper comment and analysis on the results </a:t>
            </a:r>
          </a:p>
          <a:p>
            <a:r>
              <a:rPr lang="en-US" dirty="0"/>
              <a:t> Can the technical content be explained to the client in an easy-to-understand way</a:t>
            </a:r>
            <a:r>
              <a:rPr lang="en-US" dirty="0" smtClean="0"/>
              <a:t>? Yes due to the comments added along with the code will help the clients interpret the results better </a:t>
            </a:r>
          </a:p>
          <a:p>
            <a:r>
              <a:rPr lang="en-US" dirty="0"/>
              <a:t> Is there consistency in the story of the entire document created</a:t>
            </a:r>
            <a:r>
              <a:rPr lang="en-US" dirty="0" smtClean="0"/>
              <a:t>? Yes</a:t>
            </a:r>
          </a:p>
          <a:p>
            <a:r>
              <a:rPr lang="en-US" dirty="0"/>
              <a:t> Is there consistency in the content of each page of the document (title, body, message)? Are you able to give clear explanations during your presentation</a:t>
            </a:r>
            <a:r>
              <a:rPr lang="en-US" dirty="0" smtClean="0"/>
              <a:t>? Yes </a:t>
            </a:r>
          </a:p>
          <a:p>
            <a:r>
              <a:rPr lang="en-US" dirty="0"/>
              <a:t> Are you able to produce output within the allotted time</a:t>
            </a:r>
            <a:r>
              <a:rPr lang="en-US" dirty="0" smtClean="0"/>
              <a:t>? Though could have added more stuff to  conduct a through analysis of the dataset and all the models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5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600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AI Engineer Tasks </vt:lpstr>
      <vt:lpstr>EDA </vt:lpstr>
      <vt:lpstr>PowerPoint Presentation</vt:lpstr>
      <vt:lpstr>Evaluation Metrics </vt:lpstr>
      <vt:lpstr>Summary of the results </vt:lpstr>
      <vt:lpstr>Answers to the questions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Engineer</dc:title>
  <dc:creator>Microsoft account</dc:creator>
  <cp:lastModifiedBy>Microsoft account</cp:lastModifiedBy>
  <cp:revision>5</cp:revision>
  <dcterms:created xsi:type="dcterms:W3CDTF">2024-10-11T14:34:25Z</dcterms:created>
  <dcterms:modified xsi:type="dcterms:W3CDTF">2024-10-11T15:02:45Z</dcterms:modified>
</cp:coreProperties>
</file>