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25F438-0226-452E-89A7-9BA406F08A10}"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311138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5F438-0226-452E-89A7-9BA406F08A10}"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286227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5F438-0226-452E-89A7-9BA406F08A10}"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23311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5F438-0226-452E-89A7-9BA406F08A10}"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303298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5F438-0226-452E-89A7-9BA406F08A10}"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68036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25F438-0226-452E-89A7-9BA406F08A10}"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251062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25F438-0226-452E-89A7-9BA406F08A10}"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366212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5F438-0226-452E-89A7-9BA406F08A10}"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276438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5F438-0226-452E-89A7-9BA406F08A10}"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177394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5F438-0226-452E-89A7-9BA406F08A10}"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315614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5F438-0226-452E-89A7-9BA406F08A10}"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279BF-E0A8-4111-93E3-E9BAEA00C2D5}" type="slidenum">
              <a:rPr lang="en-US" smtClean="0"/>
              <a:t>‹#›</a:t>
            </a:fld>
            <a:endParaRPr lang="en-US"/>
          </a:p>
        </p:txBody>
      </p:sp>
    </p:spTree>
    <p:extLst>
      <p:ext uri="{BB962C8B-B14F-4D97-AF65-F5344CB8AC3E}">
        <p14:creationId xmlns:p14="http://schemas.microsoft.com/office/powerpoint/2010/main" val="118830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5F438-0226-452E-89A7-9BA406F08A10}" type="datetimeFigureOut">
              <a:rPr lang="en-US" smtClean="0"/>
              <a:t>10/11/2024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279BF-E0A8-4111-93E3-E9BAEA00C2D5}" type="slidenum">
              <a:rPr lang="en-US" smtClean="0"/>
              <a:t>‹#›</a:t>
            </a:fld>
            <a:endParaRPr lang="en-US"/>
          </a:p>
        </p:txBody>
      </p:sp>
    </p:spTree>
    <p:extLst>
      <p:ext uri="{BB962C8B-B14F-4D97-AF65-F5344CB8AC3E}">
        <p14:creationId xmlns:p14="http://schemas.microsoft.com/office/powerpoint/2010/main" val="176397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Trainee Role Tasks </a:t>
            </a:r>
            <a:endParaRPr lang="en-US" dirty="0"/>
          </a:p>
        </p:txBody>
      </p:sp>
      <p:sp>
        <p:nvSpPr>
          <p:cNvPr id="3" name="Subtitle 2"/>
          <p:cNvSpPr>
            <a:spLocks noGrp="1"/>
          </p:cNvSpPr>
          <p:nvPr>
            <p:ph type="subTitle" idx="1"/>
          </p:nvPr>
        </p:nvSpPr>
        <p:spPr/>
        <p:txBody>
          <a:bodyPr/>
          <a:lstStyle/>
          <a:p>
            <a:r>
              <a:rPr lang="en-US" dirty="0" smtClean="0"/>
              <a:t>Mahule Roy</a:t>
            </a:r>
            <a:endParaRPr lang="en-US" dirty="0"/>
          </a:p>
        </p:txBody>
      </p:sp>
    </p:spTree>
    <p:extLst>
      <p:ext uri="{BB962C8B-B14F-4D97-AF65-F5344CB8AC3E}">
        <p14:creationId xmlns:p14="http://schemas.microsoft.com/office/powerpoint/2010/main" val="282238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Checked for missing and NAN values</a:t>
            </a:r>
          </a:p>
          <a:p>
            <a:r>
              <a:rPr lang="en-US" dirty="0" smtClean="0"/>
              <a:t>Did plots for closing price with other variables to find the difference </a:t>
            </a:r>
          </a:p>
          <a:p>
            <a:r>
              <a:rPr lang="en-US" dirty="0"/>
              <a:t> </a:t>
            </a:r>
            <a:r>
              <a:rPr lang="en-US" dirty="0" smtClean="0"/>
              <a:t>Did outlier detection, found outliers in the dataset, have included in the notebook more about them</a:t>
            </a:r>
          </a:p>
          <a:p>
            <a:r>
              <a:rPr lang="en-US" dirty="0"/>
              <a:t> </a:t>
            </a:r>
            <a:r>
              <a:rPr lang="en-US" dirty="0" smtClean="0"/>
              <a:t>Carried out basics statistics on the dataset like mean, median, count </a:t>
            </a:r>
            <a:r>
              <a:rPr lang="en-US" dirty="0" err="1" smtClean="0"/>
              <a:t>etc</a:t>
            </a:r>
            <a:r>
              <a:rPr lang="en-US" dirty="0" smtClean="0"/>
              <a:t> </a:t>
            </a:r>
          </a:p>
          <a:p>
            <a:r>
              <a:rPr lang="en-US" dirty="0"/>
              <a:t> </a:t>
            </a:r>
            <a:r>
              <a:rPr lang="en-US" dirty="0" smtClean="0"/>
              <a:t>Normalized the dataset to aid in prediction, saw that with normalizing we obtained better accuracy and performance of our model</a:t>
            </a:r>
            <a:r>
              <a:rPr lang="en-US" dirty="0" smtClean="0"/>
              <a:t> Did plotting of trends like if the dataset followed seasonal or not, this trend will help us use the model according to the variability of the dataset for better performance</a:t>
            </a:r>
          </a:p>
          <a:p>
            <a:r>
              <a:rPr lang="en-US" dirty="0" smtClean="0"/>
              <a:t> Did analysis of the plots, all points included in the notebook</a:t>
            </a:r>
            <a:endParaRPr lang="en-US" dirty="0"/>
          </a:p>
        </p:txBody>
      </p:sp>
    </p:spTree>
    <p:extLst>
      <p:ext uri="{BB962C8B-B14F-4D97-AF65-F5344CB8AC3E}">
        <p14:creationId xmlns:p14="http://schemas.microsoft.com/office/powerpoint/2010/main" val="365418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pPr marL="0" indent="0">
              <a:buNone/>
            </a:pPr>
            <a:r>
              <a:rPr lang="en-US" dirty="0" smtClean="0"/>
              <a:t>Model and Feature Selection</a:t>
            </a:r>
          </a:p>
          <a:p>
            <a:r>
              <a:rPr lang="en-US" dirty="0" smtClean="0"/>
              <a:t>So for model I tried two models which is ARIMA and LSTM due its good performance in time series forecasting. </a:t>
            </a:r>
          </a:p>
          <a:p>
            <a:r>
              <a:rPr lang="en-US" dirty="0" smtClean="0"/>
              <a:t>I got better performance for LSTM due to its deep learning architecture which was not so much in the case of ARIMA model as it lacked in identifying the patters in the dataset</a:t>
            </a:r>
          </a:p>
          <a:p>
            <a:r>
              <a:rPr lang="en-US" dirty="0" smtClean="0"/>
              <a:t>For feature selection I tried it out rate of change %, closing price, found that rate of change wasn’t that good of a target variable but got good performance in using closing price. So used that for prediction.</a:t>
            </a:r>
          </a:p>
          <a:p>
            <a:pPr marL="0" indent="0">
              <a:buNone/>
            </a:pPr>
            <a:r>
              <a:rPr lang="en-US" dirty="0" smtClean="0"/>
              <a:t> </a:t>
            </a:r>
          </a:p>
          <a:p>
            <a:endParaRPr lang="en-US" dirty="0"/>
          </a:p>
          <a:p>
            <a:endParaRPr lang="en-US" dirty="0"/>
          </a:p>
        </p:txBody>
      </p:sp>
    </p:spTree>
    <p:extLst>
      <p:ext uri="{BB962C8B-B14F-4D97-AF65-F5344CB8AC3E}">
        <p14:creationId xmlns:p14="http://schemas.microsoft.com/office/powerpoint/2010/main" val="353537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p:txBody>
          <a:bodyPr/>
          <a:lstStyle/>
          <a:p>
            <a:r>
              <a:rPr lang="en-US" dirty="0" smtClean="0"/>
              <a:t> Used MSE, MAE and R^2 score for evaluation criteria. </a:t>
            </a:r>
          </a:p>
          <a:p>
            <a:r>
              <a:rPr lang="en-US" dirty="0"/>
              <a:t> </a:t>
            </a:r>
            <a:r>
              <a:rPr lang="en-US" dirty="0" smtClean="0"/>
              <a:t>Reasons for using the above due to their good performance indication in time series forecasting </a:t>
            </a:r>
          </a:p>
          <a:p>
            <a:r>
              <a:rPr lang="en-US" dirty="0"/>
              <a:t> </a:t>
            </a:r>
            <a:r>
              <a:rPr lang="en-US" dirty="0" smtClean="0"/>
              <a:t>Received good MSE score for LSTM than for ARIMA model which led me to believe using LSTM and using various fine tuning techniques we can even increase the performance further of our model on the required dataset</a:t>
            </a:r>
            <a:endParaRPr lang="en-US" dirty="0"/>
          </a:p>
        </p:txBody>
      </p:sp>
    </p:spTree>
    <p:extLst>
      <p:ext uri="{BB962C8B-B14F-4D97-AF65-F5344CB8AC3E}">
        <p14:creationId xmlns:p14="http://schemas.microsoft.com/office/powerpoint/2010/main" val="404655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the results </a:t>
            </a:r>
            <a:endParaRPr lang="en-US" dirty="0"/>
          </a:p>
        </p:txBody>
      </p:sp>
      <p:sp>
        <p:nvSpPr>
          <p:cNvPr id="3" name="Content Placeholder 2"/>
          <p:cNvSpPr>
            <a:spLocks noGrp="1"/>
          </p:cNvSpPr>
          <p:nvPr>
            <p:ph idx="1"/>
          </p:nvPr>
        </p:nvSpPr>
        <p:spPr/>
        <p:txBody>
          <a:bodyPr/>
          <a:lstStyle/>
          <a:p>
            <a:r>
              <a:rPr lang="en-US" dirty="0" smtClean="0"/>
              <a:t>So based on our implementation we can say that the model performs very well for our dataset given that time series forecasting is a tough problem to tackle having a model understand the nuances is important for detecting small changes and correctly predicting the trends. </a:t>
            </a:r>
          </a:p>
          <a:p>
            <a:r>
              <a:rPr lang="en-US" dirty="0"/>
              <a:t> </a:t>
            </a:r>
            <a:r>
              <a:rPr lang="en-US" dirty="0" smtClean="0"/>
              <a:t>As for improvement we could have fine tuned our LSTM model to achieve even better performance, checked our model performance on other dataset to check its robustness and generalized performance</a:t>
            </a:r>
            <a:endParaRPr lang="en-US" dirty="0"/>
          </a:p>
        </p:txBody>
      </p:sp>
    </p:spTree>
    <p:extLst>
      <p:ext uri="{BB962C8B-B14F-4D97-AF65-F5344CB8AC3E}">
        <p14:creationId xmlns:p14="http://schemas.microsoft.com/office/powerpoint/2010/main" val="270867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the questions </a:t>
            </a:r>
            <a:endParaRPr lang="en-US" dirty="0"/>
          </a:p>
        </p:txBody>
      </p:sp>
      <p:sp>
        <p:nvSpPr>
          <p:cNvPr id="3" name="Content Placeholder 2"/>
          <p:cNvSpPr>
            <a:spLocks noGrp="1"/>
          </p:cNvSpPr>
          <p:nvPr>
            <p:ph idx="1"/>
          </p:nvPr>
        </p:nvSpPr>
        <p:spPr/>
        <p:txBody>
          <a:bodyPr>
            <a:normAutofit fontScale="85000" lnSpcReduction="10000"/>
          </a:bodyPr>
          <a:lstStyle/>
          <a:p>
            <a:r>
              <a:rPr lang="en-US" dirty="0"/>
              <a:t>Is data properly understood and preprocessed</a:t>
            </a:r>
            <a:r>
              <a:rPr lang="en-US" dirty="0" smtClean="0"/>
              <a:t>? Yes</a:t>
            </a:r>
          </a:p>
          <a:p>
            <a:r>
              <a:rPr lang="en-US" dirty="0"/>
              <a:t> Is there an appropriate reason for the model selected</a:t>
            </a:r>
            <a:r>
              <a:rPr lang="en-US" dirty="0" smtClean="0"/>
              <a:t>? Yes due to performance of our LSTM model on the dataset compared to the ARIMA model </a:t>
            </a:r>
          </a:p>
          <a:p>
            <a:r>
              <a:rPr lang="en-US" dirty="0" smtClean="0"/>
              <a:t>Are </a:t>
            </a:r>
            <a:r>
              <a:rPr lang="en-US" dirty="0"/>
              <a:t>appropriate evaluation indicators designed</a:t>
            </a:r>
            <a:r>
              <a:rPr lang="en-US" dirty="0" smtClean="0"/>
              <a:t>? Not designed by me, used R^2, RMSE </a:t>
            </a:r>
          </a:p>
          <a:p>
            <a:r>
              <a:rPr lang="en-US" dirty="0"/>
              <a:t> Are appropriate hypotheses derived from the EDA and model learning results and verified</a:t>
            </a:r>
            <a:r>
              <a:rPr lang="en-US" dirty="0" smtClean="0"/>
              <a:t>? Yes verified by plotting the prediction </a:t>
            </a:r>
            <a:r>
              <a:rPr lang="en-US" dirty="0" err="1" smtClean="0"/>
              <a:t>vs</a:t>
            </a:r>
            <a:r>
              <a:rPr lang="en-US" dirty="0" smtClean="0"/>
              <a:t> actual curve of the model </a:t>
            </a:r>
          </a:p>
          <a:p>
            <a:r>
              <a:rPr lang="en-US" dirty="0"/>
              <a:t> Code readability (code structuring, appropriate comments, etc</a:t>
            </a:r>
            <a:r>
              <a:rPr lang="en-US" dirty="0" smtClean="0"/>
              <a:t>.)- Done in notebook</a:t>
            </a:r>
          </a:p>
          <a:p>
            <a:r>
              <a:rPr lang="en-US" dirty="0"/>
              <a:t> Can the technical content be explained to the client in an easy-to-understand way</a:t>
            </a:r>
            <a:r>
              <a:rPr lang="en-US" dirty="0" smtClean="0"/>
              <a:t>? Yes due to the comments and explanation in the notebook, it will be easy for others to interpret</a:t>
            </a:r>
            <a:endParaRPr lang="en-US" dirty="0"/>
          </a:p>
          <a:p>
            <a:endParaRPr lang="en-US" dirty="0"/>
          </a:p>
        </p:txBody>
      </p:sp>
    </p:spTree>
    <p:extLst>
      <p:ext uri="{BB962C8B-B14F-4D97-AF65-F5344CB8AC3E}">
        <p14:creationId xmlns:p14="http://schemas.microsoft.com/office/powerpoint/2010/main" val="271302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744" y="1339404"/>
            <a:ext cx="10515600" cy="3657599"/>
          </a:xfrm>
        </p:spPr>
        <p:txBody>
          <a:bodyPr/>
          <a:lstStyle/>
          <a:p>
            <a:r>
              <a:rPr lang="en-US" dirty="0"/>
              <a:t>Is there consistency in the story of the entire document created</a:t>
            </a:r>
            <a:r>
              <a:rPr lang="en-US" dirty="0" smtClean="0"/>
              <a:t>? Yes </a:t>
            </a:r>
          </a:p>
          <a:p>
            <a:r>
              <a:rPr lang="en-US" dirty="0" smtClean="0"/>
              <a:t>Is </a:t>
            </a:r>
            <a:r>
              <a:rPr lang="en-US" dirty="0"/>
              <a:t>there consistency in the content of each page of the document (title, body, message)? Is the presentation easy to understand</a:t>
            </a:r>
            <a:r>
              <a:rPr lang="en-US" dirty="0" smtClean="0"/>
              <a:t>? Yes made the document based on the instructions in the zip file </a:t>
            </a:r>
          </a:p>
          <a:p>
            <a:r>
              <a:rPr lang="en-US" dirty="0" smtClean="0"/>
              <a:t> </a:t>
            </a:r>
            <a:r>
              <a:rPr lang="en-US" dirty="0"/>
              <a:t>Are you able to produce output within the allotted time</a:t>
            </a:r>
            <a:r>
              <a:rPr lang="en-US" dirty="0" smtClean="0"/>
              <a:t>? Yes though more improvements could have done from my side in terms of performance </a:t>
            </a:r>
          </a:p>
          <a:p>
            <a:pPr marL="0" indent="0">
              <a:buNone/>
            </a:pPr>
            <a:endParaRPr lang="en-US" dirty="0"/>
          </a:p>
        </p:txBody>
      </p:sp>
    </p:spTree>
    <p:extLst>
      <p:ext uri="{BB962C8B-B14F-4D97-AF65-F5344CB8AC3E}">
        <p14:creationId xmlns:p14="http://schemas.microsoft.com/office/powerpoint/2010/main" val="1534411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581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Trainee Role Tasks </vt:lpstr>
      <vt:lpstr>EDA </vt:lpstr>
      <vt:lpstr>PowerPoint Presentation</vt:lpstr>
      <vt:lpstr>Evaluation Metrics</vt:lpstr>
      <vt:lpstr>Summary of the results </vt:lpstr>
      <vt:lpstr>Answers to the questions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Trainee Role Tasks</dc:title>
  <dc:creator>Microsoft account</dc:creator>
  <cp:lastModifiedBy>Microsoft account</cp:lastModifiedBy>
  <cp:revision>4</cp:revision>
  <dcterms:created xsi:type="dcterms:W3CDTF">2024-10-11T14:04:31Z</dcterms:created>
  <dcterms:modified xsi:type="dcterms:W3CDTF">2024-10-11T14:25:34Z</dcterms:modified>
</cp:coreProperties>
</file>