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5"/>
  </p:notesMasterIdLst>
  <p:sldIdLst>
    <p:sldId id="256" r:id="rId5"/>
    <p:sldId id="258" r:id="rId6"/>
    <p:sldId id="264" r:id="rId7"/>
    <p:sldId id="257" r:id="rId8"/>
    <p:sldId id="263" r:id="rId9"/>
    <p:sldId id="259" r:id="rId10"/>
    <p:sldId id="260" r:id="rId11"/>
    <p:sldId id="261" r:id="rId12"/>
    <p:sldId id="266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98" autoAdjust="0"/>
    <p:restoredTop sz="82885" autoAdjust="0"/>
  </p:normalViewPr>
  <p:slideViewPr>
    <p:cSldViewPr snapToGrid="0" snapToObjects="1">
      <p:cViewPr varScale="1">
        <p:scale>
          <a:sx n="59" d="100"/>
          <a:sy n="59" d="100"/>
        </p:scale>
        <p:origin x="-60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6CCE-68B5-9B4D-B8A4-9D885A674F26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2E17B-74C6-844B-874E-AD2BA742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4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r>
              <a:rPr lang="en-US" baseline="0" dirty="0" smtClean="0"/>
              <a:t> </a:t>
            </a:r>
            <a:r>
              <a:rPr lang="zh-TW" altLang="en-US" baseline="0" dirty="0" smtClean="0"/>
              <a:t>是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為什麼要做這題目？</a:t>
            </a:r>
            <a:endParaRPr lang="en-US" altLang="zh-TW" baseline="0" dirty="0" smtClean="0"/>
          </a:p>
          <a:p>
            <a:r>
              <a:rPr lang="en-US" dirty="0" smtClean="0"/>
              <a:t>Challenge</a:t>
            </a:r>
            <a:r>
              <a:rPr lang="en-US" baseline="0" dirty="0" smtClean="0"/>
              <a:t> human acting </a:t>
            </a:r>
            <a:r>
              <a:rPr lang="zh-TW" altLang="en-US" baseline="0" dirty="0" smtClean="0"/>
              <a:t>如何難</a:t>
            </a:r>
            <a:endParaRPr lang="en-US" altLang="zh-TW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7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62E17B-74C6-844B-874E-AD2BA74226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6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4/25/2018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eamcat2013/106_2_Software_Quality_Management/wiki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altLang="zh-TW" dirty="0"/>
              <a:t>SMART </a:t>
            </a:r>
            <a:r>
              <a:rPr lang="zh-TW" altLang="en-US" dirty="0"/>
              <a:t>高雄</a:t>
            </a:r>
            <a:r>
              <a:rPr lang="en-US" altLang="zh-TW" dirty="0"/>
              <a:t>‧</a:t>
            </a:r>
            <a:r>
              <a:rPr lang="zh-TW" altLang="en-US" dirty="0"/>
              <a:t>校園創意市政提案競賽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17" y="3886200"/>
            <a:ext cx="7227502" cy="2225040"/>
          </a:xfrm>
        </p:spPr>
        <p:txBody>
          <a:bodyPr/>
          <a:lstStyle/>
          <a:p>
            <a:r>
              <a:rPr lang="zh-TW" altLang="en-US" dirty="0" smtClean="0">
                <a:solidFill>
                  <a:schemeClr val="tx1"/>
                </a:solidFill>
              </a:rPr>
              <a:t>李培英、李冠賢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dirty="0">
                <a:solidFill>
                  <a:schemeClr val="tx1"/>
                </a:solidFill>
              </a:rPr>
              <a:t>Team 3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Computer and Communication Engineering </a:t>
            </a:r>
            <a:r>
              <a:rPr lang="en-US" altLang="zh-TW" dirty="0" smtClean="0">
                <a:solidFill>
                  <a:schemeClr val="tx1"/>
                </a:solidFill>
              </a:rPr>
              <a:t>1A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Electronic </a:t>
            </a:r>
            <a:r>
              <a:rPr lang="en-US" altLang="zh-TW" dirty="0" smtClean="0">
                <a:solidFill>
                  <a:schemeClr val="tx1"/>
                </a:solidFill>
              </a:rPr>
              <a:t>Engineering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4A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73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Schedule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967178"/>
              </p:ext>
            </p:extLst>
          </p:nvPr>
        </p:nvGraphicFramePr>
        <p:xfrm>
          <a:off x="457200" y="2149502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0000"/>
                          </a:solidFill>
                        </a:rPr>
                        <a:t>工作階段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</a:rPr>
                        <a:t>月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準備階段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定義階段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規劃階段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分析階段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設計階段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793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程式撰寫階段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42620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測試階段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7284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整合階段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350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導入階段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88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驗收</a:t>
                      </a:r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380123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7040880" y="5800871"/>
            <a:ext cx="396240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644640" y="5429542"/>
            <a:ext cx="396240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79146" y="4362742"/>
            <a:ext cx="1613934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391130" y="4742253"/>
            <a:ext cx="1720110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672484" y="5128883"/>
            <a:ext cx="1972156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081683" y="2499320"/>
            <a:ext cx="440453" cy="3552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274277" y="2854602"/>
            <a:ext cx="247860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494504" y="3231184"/>
            <a:ext cx="831500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494504" y="3602037"/>
            <a:ext cx="831500" cy="370853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3062653" y="3972890"/>
            <a:ext cx="916493" cy="37658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023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/>
              <a:buChar char="•"/>
            </a:pPr>
            <a:r>
              <a:rPr lang="en-US" sz="2800" dirty="0" smtClean="0"/>
              <a:t>Motivation</a:t>
            </a:r>
          </a:p>
          <a:p>
            <a:pPr lvl="1"/>
            <a:r>
              <a:rPr lang="zh-TW" altLang="en-US" dirty="0"/>
              <a:t>高雄市佔地廣大但是警察人力卻不多，該如何有效的巡邏，以及保護高雄，同時，高雄市的治安只能靠警察來維護嗎？民眾是不是也能夠一起投入，為守護大家居住的高雄盡一份心力。</a:t>
            </a:r>
            <a:endParaRPr lang="en-US" altLang="zh-TW" dirty="0"/>
          </a:p>
          <a:p>
            <a:pPr lvl="1"/>
            <a:r>
              <a:rPr lang="zh-TW" altLang="en-US" dirty="0"/>
              <a:t>警方需要民眾提供情報，做為他們的「 耳」與「眼」，也許這些事件都能夠被預防，或是即時阻止不會造成更大的災害</a:t>
            </a:r>
            <a:r>
              <a:rPr lang="zh-TW" altLang="en-US" dirty="0" smtClean="0"/>
              <a:t>。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543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and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Challenge</a:t>
            </a:r>
          </a:p>
          <a:p>
            <a:pPr lvl="1"/>
            <a:r>
              <a:rPr lang="zh-TW" altLang="en-US" dirty="0" smtClean="0"/>
              <a:t>警政署的贓車檢舉系統</a:t>
            </a:r>
            <a:r>
              <a:rPr lang="en-US" altLang="zh-TW" dirty="0" smtClean="0"/>
              <a:t>(</a:t>
            </a:r>
            <a:r>
              <a:rPr lang="zh-TW" altLang="en-US" dirty="0" smtClean="0"/>
              <a:t>資料庫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是否能開放政府或是</a:t>
            </a:r>
            <a:r>
              <a:rPr lang="zh-TW" altLang="en-US" dirty="0"/>
              <a:t>民間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?</a:t>
            </a:r>
            <a:r>
              <a:rPr lang="zh-TW" altLang="en-US" dirty="0" smtClean="0"/>
              <a:t>有無隱私問題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民眾使用度是否高</a:t>
            </a:r>
            <a:r>
              <a:rPr lang="en-US" altLang="zh-TW" dirty="0" smtClean="0"/>
              <a:t>?</a:t>
            </a:r>
            <a:r>
              <a:rPr lang="zh-TW" altLang="en-US" dirty="0" smtClean="0"/>
              <a:t>獎勵該使用什麼樣的性質</a:t>
            </a:r>
            <a:r>
              <a:rPr lang="en-US" altLang="zh-TW" dirty="0" smtClean="0"/>
              <a:t>?</a:t>
            </a:r>
            <a:r>
              <a:rPr lang="zh-TW" altLang="en-US" dirty="0" smtClean="0"/>
              <a:t>才不會讓活動變調</a:t>
            </a:r>
            <a:r>
              <a:rPr lang="en-US" altLang="zh-TW" dirty="0" smtClean="0"/>
              <a:t>?</a:t>
            </a:r>
          </a:p>
          <a:p>
            <a:pPr lvl="1"/>
            <a:r>
              <a:rPr lang="zh-TW" altLang="en-US" dirty="0" smtClean="0"/>
              <a:t>民眾對於檢舉達人是否會有反感</a:t>
            </a:r>
            <a:r>
              <a:rPr lang="en-US" altLang="zh-TW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02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dirty="0"/>
              <a:t>本專案的宗旨，是透過行動裝置</a:t>
            </a:r>
            <a:r>
              <a:rPr lang="en-US" altLang="zh-TW" dirty="0"/>
              <a:t>APP</a:t>
            </a:r>
            <a:r>
              <a:rPr lang="zh-TW" altLang="en-US" dirty="0"/>
              <a:t>的系統，藉由此</a:t>
            </a:r>
            <a:r>
              <a:rPr lang="en-US" altLang="zh-TW" dirty="0"/>
              <a:t>APP</a:t>
            </a:r>
            <a:r>
              <a:rPr lang="zh-TW" altLang="en-US" dirty="0"/>
              <a:t>希望民眾與警察一起守護高雄</a:t>
            </a:r>
            <a:r>
              <a:rPr lang="zh-TW" altLang="zh-TW" dirty="0"/>
              <a:t>，</a:t>
            </a:r>
            <a:r>
              <a:rPr lang="zh-TW" altLang="en-US" dirty="0"/>
              <a:t>此系統</a:t>
            </a:r>
            <a:r>
              <a:rPr lang="zh-TW" altLang="zh-TW" dirty="0"/>
              <a:t>包含贓車檢舉系統、守望相助系統，</a:t>
            </a:r>
            <a:r>
              <a:rPr lang="zh-TW" altLang="en-US" dirty="0"/>
              <a:t>並</a:t>
            </a:r>
            <a:r>
              <a:rPr lang="zh-TW" altLang="zh-TW" dirty="0"/>
              <a:t>透</a:t>
            </a:r>
            <a:r>
              <a:rPr lang="zh-TW" altLang="en-US" dirty="0"/>
              <a:t>過</a:t>
            </a:r>
            <a:r>
              <a:rPr lang="zh-TW" altLang="zh-TW" dirty="0"/>
              <a:t>任務賺取成就</a:t>
            </a:r>
            <a:r>
              <a:rPr lang="zh-TW" altLang="zh-TW" dirty="0" smtClean="0"/>
              <a:t>點數。</a:t>
            </a:r>
            <a:endParaRPr lang="zh-TW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檢舉方式 </a:t>
            </a:r>
            <a:endParaRPr lang="zh-TW" altLang="en-US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2678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System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3316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贓</a:t>
            </a:r>
            <a:r>
              <a:rPr lang="zh-TW" altLang="en-US" dirty="0" smtClean="0"/>
              <a:t>車舉報</a:t>
            </a:r>
            <a:r>
              <a:rPr lang="zh-TW" altLang="zh-TW" dirty="0" smtClean="0"/>
              <a:t>系統</a:t>
            </a:r>
            <a:r>
              <a:rPr lang="zh-TW" altLang="en-US" dirty="0" smtClean="0"/>
              <a:t>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照片和車號 </a:t>
            </a:r>
            <a:r>
              <a:rPr lang="en-US" altLang="zh-TW" dirty="0" smtClean="0"/>
              <a:t>GPS)</a:t>
            </a:r>
            <a:endParaRPr lang="en-US" altLang="zh-TW" dirty="0"/>
          </a:p>
          <a:p>
            <a:pPr marL="800100" lvl="2" indent="0">
              <a:buNone/>
            </a:pPr>
            <a:r>
              <a:rPr lang="zh-TW" altLang="zh-TW" sz="2000" dirty="0" smtClean="0"/>
              <a:t>隨時</a:t>
            </a:r>
            <a:r>
              <a:rPr lang="zh-TW" altLang="en-US" sz="2000" dirty="0"/>
              <a:t>可以對可疑車輛進行</a:t>
            </a:r>
            <a:r>
              <a:rPr lang="zh-TW" altLang="zh-TW" sz="2000" dirty="0"/>
              <a:t>檢舉，如果比對確認為贓車將會馬上回傳</a:t>
            </a:r>
            <a:r>
              <a:rPr lang="en-US" altLang="zh-TW" sz="2000" dirty="0"/>
              <a:t>GPS</a:t>
            </a:r>
            <a:r>
              <a:rPr lang="zh-TW" altLang="zh-TW" sz="2000" dirty="0"/>
              <a:t>定位供警方查證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endParaRPr lang="en-US" altLang="zh-TW" dirty="0" smtClean="0"/>
          </a:p>
          <a:p>
            <a:r>
              <a:rPr lang="zh-TW" altLang="zh-TW" dirty="0" smtClean="0"/>
              <a:t>守望相助</a:t>
            </a:r>
            <a:r>
              <a:rPr lang="zh-TW" altLang="zh-TW" dirty="0"/>
              <a:t>系統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marL="857250" lvl="2" indent="0">
              <a:buNone/>
            </a:pPr>
            <a:r>
              <a:rPr lang="zh-TW" altLang="en-US" sz="2000" dirty="0" smtClean="0"/>
              <a:t>結合</a:t>
            </a:r>
            <a:r>
              <a:rPr lang="zh-TW" altLang="en-US" sz="2000" dirty="0"/>
              <a:t>警方、高雄市民眾與各鄰里現有的守望相助組織，一同建立緊密且強大的防護網。</a:t>
            </a:r>
            <a:endParaRPr lang="en-US" altLang="zh-TW" sz="2000" dirty="0"/>
          </a:p>
          <a:p>
            <a:endParaRPr lang="en-US" altLang="zh-TW" dirty="0" smtClean="0"/>
          </a:p>
          <a:p>
            <a:r>
              <a:rPr lang="zh-TW" altLang="en-US" dirty="0" smtClean="0"/>
              <a:t>成就</a:t>
            </a:r>
            <a:r>
              <a:rPr lang="zh-TW" altLang="en-US" dirty="0"/>
              <a:t>系統</a:t>
            </a:r>
            <a:r>
              <a:rPr lang="zh-TW" altLang="en-US" dirty="0" smtClean="0"/>
              <a:t>：</a:t>
            </a:r>
            <a:endParaRPr lang="en-US" altLang="zh-TW" dirty="0"/>
          </a:p>
          <a:p>
            <a:pPr marL="800100" lvl="2" indent="0">
              <a:buNone/>
            </a:pPr>
            <a:r>
              <a:rPr lang="zh-TW" altLang="en-US" sz="2000" dirty="0" smtClean="0"/>
              <a:t>讓</a:t>
            </a:r>
            <a:r>
              <a:rPr lang="zh-TW" altLang="en-US" sz="2000" dirty="0"/>
              <a:t>願意參與其中付出的民眾，可以從中獲得成就感與肯定，並在達成一定的貢獻後，將會由高雄市政府給予適當鼓勵及表揚。</a:t>
            </a:r>
            <a:endParaRPr lang="en-US" altLang="zh-TW" sz="20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38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構想</a:t>
            </a:r>
            <a:endParaRPr lang="en-US" altLang="zh-TW" dirty="0"/>
          </a:p>
          <a:p>
            <a:pPr lvl="1"/>
            <a:r>
              <a:rPr lang="en-US" altLang="zh-TW" dirty="0"/>
              <a:t>Google</a:t>
            </a:r>
            <a:r>
              <a:rPr lang="zh-TW" altLang="en-US" dirty="0"/>
              <a:t>在地嚮導、寶可夢這些東西為什麼吸引人？能夠讓許多人都願意長久的使用或遊玩，是因為這些東西會紀錄你的貢獻、成就。我們是不是也能設計一個這樣的</a:t>
            </a:r>
            <a:r>
              <a:rPr lang="en-US" altLang="zh-TW" dirty="0"/>
              <a:t>app</a:t>
            </a:r>
            <a:r>
              <a:rPr lang="zh-TW" altLang="en-US" dirty="0"/>
              <a:t>來紀錄社會服務的履歷，讓民眾看到自己的付出是能被看見的。</a:t>
            </a:r>
            <a:endParaRPr lang="en-US" altLang="zh-TW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07" y="4267200"/>
            <a:ext cx="3016903" cy="235553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267200"/>
            <a:ext cx="1633218" cy="235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Project </a:t>
            </a:r>
            <a:r>
              <a:rPr lang="en-US" altLang="zh-TW" dirty="0" smtClean="0"/>
              <a:t>Planning </a:t>
            </a:r>
            <a:r>
              <a:rPr lang="en-US" dirty="0" smtClean="0"/>
              <a:t>Tool : Asana</a:t>
            </a:r>
          </a:p>
          <a:p>
            <a:endParaRPr 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184" y="2067031"/>
            <a:ext cx="6917662" cy="61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1857"/>
          </a:xfrm>
        </p:spPr>
        <p:txBody>
          <a:bodyPr/>
          <a:lstStyle/>
          <a:p>
            <a:r>
              <a:rPr lang="en-US" sz="2800" dirty="0" smtClean="0"/>
              <a:t>Device and tools</a:t>
            </a:r>
          </a:p>
          <a:p>
            <a:pPr lvl="1"/>
            <a:r>
              <a:rPr lang="en-US" dirty="0" smtClean="0"/>
              <a:t>Google </a:t>
            </a:r>
            <a:r>
              <a:rPr lang="zh-TW" altLang="en-US" dirty="0" smtClean="0"/>
              <a:t>雲端 </a:t>
            </a:r>
            <a:endParaRPr lang="en-US" altLang="zh-TW" dirty="0"/>
          </a:p>
          <a:p>
            <a:pPr lvl="1"/>
            <a:r>
              <a:rPr lang="en-US" altLang="zh-TW" dirty="0" smtClean="0"/>
              <a:t>Google </a:t>
            </a:r>
            <a:r>
              <a:rPr lang="zh-TW" altLang="en-US" dirty="0" smtClean="0"/>
              <a:t>行事曆 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主要行程公布</a:t>
            </a:r>
            <a:r>
              <a:rPr lang="en-US" altLang="zh-TW" dirty="0" smtClean="0"/>
              <a:t>)</a:t>
            </a:r>
          </a:p>
          <a:p>
            <a:pPr lvl="1"/>
            <a:r>
              <a:rPr lang="en-US" dirty="0" smtClean="0">
                <a:hlinkClick r:id="rId3"/>
              </a:rPr>
              <a:t>GitHub</a:t>
            </a:r>
            <a:r>
              <a:rPr lang="en-US" dirty="0" smtClean="0"/>
              <a:t> (</a:t>
            </a:r>
            <a:r>
              <a:rPr lang="zh-TW" altLang="en-US" dirty="0" smtClean="0"/>
              <a:t>軟體部分管控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Asana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專案管控</a:t>
            </a:r>
            <a:r>
              <a:rPr lang="en-US" altLang="zh-TW" dirty="0" smtClean="0"/>
              <a:t>)</a:t>
            </a:r>
            <a:endParaRPr lang="en-US" dirty="0" smtClean="0"/>
          </a:p>
          <a:p>
            <a:r>
              <a:rPr lang="en-US" sz="2800" dirty="0" smtClean="0"/>
              <a:t>Human resource</a:t>
            </a:r>
          </a:p>
          <a:p>
            <a:pPr lvl="1"/>
            <a:r>
              <a:rPr lang="en-US" dirty="0" smtClean="0"/>
              <a:t>Pei (</a:t>
            </a:r>
            <a:r>
              <a:rPr lang="zh-TW" altLang="en-US" dirty="0" smtClean="0"/>
              <a:t>程式設計階段、導入負責人</a:t>
            </a:r>
            <a:endParaRPr lang="en-US" altLang="zh-TW" dirty="0" smtClean="0"/>
          </a:p>
          <a:p>
            <a:pPr lvl="1"/>
            <a:r>
              <a:rPr lang="en-US" dirty="0" smtClean="0"/>
              <a:t>Joyce (</a:t>
            </a:r>
            <a:r>
              <a:rPr lang="zh-TW" altLang="en-US" dirty="0" smtClean="0"/>
              <a:t>規劃、分析、驗收階段負責人</a:t>
            </a:r>
            <a:endParaRPr lang="en-US" altLang="zh-TW" dirty="0" smtClean="0"/>
          </a:p>
          <a:p>
            <a:pPr lvl="1"/>
            <a:r>
              <a:rPr lang="en-US" sz="2800" dirty="0" smtClean="0"/>
              <a:t>Andy (</a:t>
            </a:r>
            <a:r>
              <a:rPr lang="zh-TW" altLang="en-US" sz="2800" dirty="0" smtClean="0"/>
              <a:t>測試、整合階段負責人</a:t>
            </a:r>
            <a:endParaRPr lang="en-US" sz="2800" dirty="0" smtClean="0"/>
          </a:p>
          <a:p>
            <a:pPr lvl="1"/>
            <a:r>
              <a:rPr lang="en-US" sz="2800" dirty="0" err="1" smtClean="0"/>
              <a:t>Dreamcat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準備、定義階段負責人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131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0435" y="1600200"/>
            <a:ext cx="9053565" cy="4525963"/>
          </a:xfrm>
        </p:spPr>
        <p:txBody>
          <a:bodyPr/>
          <a:lstStyle/>
          <a:p>
            <a:r>
              <a:rPr lang="zh-TW" altLang="en-US" dirty="0" smtClean="0"/>
              <a:t>高雄市創意市政提案競賽 </a:t>
            </a:r>
            <a:r>
              <a:rPr lang="en-US" altLang="zh-TW" dirty="0" smtClean="0"/>
              <a:t>http</a:t>
            </a:r>
            <a:r>
              <a:rPr lang="en-US" altLang="zh-TW" dirty="0"/>
              <a:t>://hackathon.kcg.gov.tw</a:t>
            </a:r>
            <a:r>
              <a:rPr lang="en-US" altLang="zh-TW" dirty="0" smtClean="0"/>
              <a:t>/</a:t>
            </a:r>
            <a:endParaRPr lang="en-US" altLang="zh-TW" dirty="0"/>
          </a:p>
          <a:p>
            <a:r>
              <a:rPr lang="zh-TW" altLang="en-US" dirty="0" smtClean="0"/>
              <a:t>高雄市警察局 </a:t>
            </a:r>
            <a:r>
              <a:rPr lang="en-US" altLang="zh-TW" dirty="0" smtClean="0"/>
              <a:t>http</a:t>
            </a:r>
            <a:r>
              <a:rPr lang="en-US" altLang="zh-TW" dirty="0"/>
              <a:t>://www.kmph.gov.tw/</a:t>
            </a:r>
            <a:endParaRPr lang="en-US" altLang="zh-TW" dirty="0" smtClean="0"/>
          </a:p>
          <a:p>
            <a:r>
              <a:rPr lang="zh-TW" altLang="en-US" dirty="0" smtClean="0"/>
              <a:t>警政署 </a:t>
            </a:r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www.npa.gov.tw/NPAGip/wSite/mp?mp=1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97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rmal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1553</TotalTime>
  <Words>526</Words>
  <Application>Microsoft Office PowerPoint</Application>
  <PresentationFormat>如螢幕大小 (4:3)</PresentationFormat>
  <Paragraphs>70</Paragraphs>
  <Slides>10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Theme</vt:lpstr>
      <vt:lpstr>SMART 高雄‧校園創意市政提案競賽</vt:lpstr>
      <vt:lpstr>Motivation and Challenge</vt:lpstr>
      <vt:lpstr>Motivation and Challenge</vt:lpstr>
      <vt:lpstr>Project Goal</vt:lpstr>
      <vt:lpstr>System Architecture</vt:lpstr>
      <vt:lpstr>System Architecture</vt:lpstr>
      <vt:lpstr>Project Planning</vt:lpstr>
      <vt:lpstr>Resource Required</vt:lpstr>
      <vt:lpstr>References</vt:lpstr>
      <vt:lpstr>Schedule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USER</cp:lastModifiedBy>
  <cp:revision>103</cp:revision>
  <dcterms:created xsi:type="dcterms:W3CDTF">2010-04-12T23:12:02Z</dcterms:created>
  <dcterms:modified xsi:type="dcterms:W3CDTF">2018-04-25T03:22:56Z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