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7" r:id="rId10"/>
    <p:sldId id="270" r:id="rId11"/>
    <p:sldId id="264" r:id="rId12"/>
    <p:sldId id="265" r:id="rId13"/>
    <p:sldId id="268" r:id="rId14"/>
    <p:sldId id="262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90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>
            <a:extLst>
              <a:ext uri="{FF2B5EF4-FFF2-40B4-BE49-F238E27FC236}">
                <a16:creationId xmlns:a16="http://schemas.microsoft.com/office/drawing/2014/main" id="{130A1686-5D36-CF81-6D9D-70AF25C0B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5" r="4735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99083E-8386-EB8A-838B-248E2D3A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DB8C6-A501-3793-0C14-A4ED01F0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6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26883AB-30E6-084F-711E-FABA5D4E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1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ACBACB-3276-17B2-E304-DCF0527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FF5B8-466D-8012-5B55-A7FE92B7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9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BACB-3276-17B2-E304-DCF0527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DCE73EC-C7B1-5FC2-60E5-73F9BF6A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27" y="1729124"/>
            <a:ext cx="8118064" cy="42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66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灯，嵌入式的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  <p:extLst>
      <p:ext uri="{BB962C8B-B14F-4D97-AF65-F5344CB8AC3E}">
        <p14:creationId xmlns:p14="http://schemas.microsoft.com/office/powerpoint/2010/main" val="20192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24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81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4842-D92C-703E-A2ED-77D45F9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2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DE03C3F-23EC-E16E-EDA2-D59324322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>
            <a:extLst>
              <a:ext uri="{FF2B5EF4-FFF2-40B4-BE49-F238E27FC236}">
                <a16:creationId xmlns:a16="http://schemas.microsoft.com/office/drawing/2014/main" id="{709F685A-F850-EAD0-545D-025B650A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6D1CB63-6995-C874-E846-6350BCC7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B6B4-8675-EDB6-4599-D84DD09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3801DD3-B38C-98D8-7DD8-EB933B1A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48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事件总线</vt:lpstr>
      <vt:lpstr>事件总线</vt:lpstr>
      <vt:lpstr>发布订阅模式——QP事件的核心机制</vt:lpstr>
      <vt:lpstr>Actor模型</vt:lpstr>
      <vt:lpstr>Actor模型</vt:lpstr>
      <vt:lpstr>面向对象——QP的基石</vt:lpstr>
      <vt:lpstr>LED灯，嵌入式的Hello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41</cp:revision>
  <dcterms:created xsi:type="dcterms:W3CDTF">2022-05-28T06:51:19Z</dcterms:created>
  <dcterms:modified xsi:type="dcterms:W3CDTF">2022-07-02T00:53:08Z</dcterms:modified>
</cp:coreProperties>
</file>