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5BFF22-F15C-38C9-FD4A-AED338BFC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260306E-1A5A-8A5A-7BB2-6483526CC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7329B9-1344-045A-C53A-A57387AA5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B06F-BB08-4EDA-8C3C-5A61738AD709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A9E3E5-986E-1B1B-F122-948047B4C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B323C8-0CBC-9DE5-9218-03E3E1A6D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380B-260A-4699-AA38-3022E782E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900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B0AAD1-440B-C77F-85B1-B407BC730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DD9125-7C76-5992-E852-396C0EFE7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3392CF-7147-A2AC-8318-F4113C7D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B06F-BB08-4EDA-8C3C-5A61738AD709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07C427-03D8-90D3-6864-22DAB631F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555D17-032A-8251-2D03-EA7BCEEF9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380B-260A-4699-AA38-3022E782E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937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BDF94EF-CD21-A281-847C-C86BFDE007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3A3D495-F115-4202-ECFB-E877528FD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DEF2A3-1429-B4C6-5DBD-16515B551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B06F-BB08-4EDA-8C3C-5A61738AD709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B5762F-9890-632A-6A66-E96F43BE2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9F1E63-37C0-6027-CAC7-3C80F2B92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380B-260A-4699-AA38-3022E782E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772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706359-5A36-445A-FCB7-59B901F03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44A383-53BE-29F6-1FC6-639D50140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C571F5-9C3C-2F37-7FE5-24EE2D72C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B06F-BB08-4EDA-8C3C-5A61738AD709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D4F366-DE73-3CFC-2861-72661656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7383EC-D795-83A2-3FCD-CAF05224C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380B-260A-4699-AA38-3022E782E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55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074140-018C-FB35-13F2-68678F68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282E3C-E8C0-1AE3-D256-277D9D29C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F4ED93-06F9-40F6-4B91-BD82DB0BD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B06F-BB08-4EDA-8C3C-5A61738AD709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B22CB5-198D-46E3-5899-B10768B77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8FA4E9-FAFE-B76C-FD65-8D41A47BF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380B-260A-4699-AA38-3022E782E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6429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95A0D9-2B5D-E4D4-5863-C8138B65F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76BAA5-7404-C83F-AD4E-CF2015697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537DFEF-D715-5F38-884E-FF6787EF3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9946FB-40CE-BA98-5A32-2B6086B03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B06F-BB08-4EDA-8C3C-5A61738AD709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3756492-737C-50AF-164D-8FAF50A6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F7E236-4363-8A3F-140F-C11FB479C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380B-260A-4699-AA38-3022E782E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787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12F8F0-3C5C-4239-0430-4F5EDCF04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531BA0-2C2A-ECB9-31AF-DE841C9F5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0DE31C5-BF0F-D21F-39FA-887A7CA13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2988456-D1F4-BA4A-67BB-FBDF112A6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8E1FDCB-500A-B40C-1B70-BD40399ADA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2AD424C-C051-F9EC-8021-ED00A76BC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B06F-BB08-4EDA-8C3C-5A61738AD709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83F7DAE-4E14-55B2-1F9B-BBB1B95B8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D9AD58F-E644-41FA-F697-BE1BB0A1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380B-260A-4699-AA38-3022E782E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577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49B0D0-CAA5-F5B2-0755-A7224BB0F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39C09AF-6966-0FED-90DD-3290D7698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B06F-BB08-4EDA-8C3C-5A61738AD709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F9263C3-FA2F-361F-83AC-08C02A1A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2216F42-DC8A-5FE6-782C-89E7EDD1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380B-260A-4699-AA38-3022E782E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04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6460F8D-6213-5205-8104-489339AFC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B06F-BB08-4EDA-8C3C-5A61738AD709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FD60B5B-1FDE-C984-DA21-12C769737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8227CF-E472-6D3A-20C4-1495D898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380B-260A-4699-AA38-3022E782E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939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AB4780-3118-34FF-4D0D-BFCFEA275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CC2032-D175-133D-B7EB-E8FE51E50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0BF376-E5F0-BA4E-E10B-10227D6AB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D6013C-887D-A437-41B6-41AAAD65A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B06F-BB08-4EDA-8C3C-5A61738AD709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D97609-8E6D-BB3E-7E7C-2D804F2A0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62C89B-1D29-478C-C629-564BD559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380B-260A-4699-AA38-3022E782E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665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1A55E2-8172-B641-41D7-CD9CA529F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3D006B0-D1D1-ED97-7AA4-EE3F09331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634CB9-E9A2-0AB4-B6CF-AC1B28B68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0F260F-3827-35FE-E6CF-1ABD182B7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B06F-BB08-4EDA-8C3C-5A61738AD709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D7E572-EFEE-0B1D-4D12-BC812AA03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F9061F-25FE-AB3C-5792-89C76F470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380B-260A-4699-AA38-3022E782E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2705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371C7F1-FD2C-6D5F-3449-10B03164A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022A7E-5E37-E664-E81D-4A6B5DBA9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040D4E-853B-E6FA-7F34-D2D7ADEC1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0B06F-BB08-4EDA-8C3C-5A61738AD709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228DBA-5682-DE08-6690-C237760E80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0C62CD-33DE-B673-7526-8371DB9B4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5380B-260A-4699-AA38-3022E782E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594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72972DAB-E404-AC65-FEDC-29AE774D4F99}"/>
              </a:ext>
            </a:extLst>
          </p:cNvPr>
          <p:cNvSpPr/>
          <p:nvPr/>
        </p:nvSpPr>
        <p:spPr>
          <a:xfrm>
            <a:off x="4199466" y="672613"/>
            <a:ext cx="6895079" cy="2765008"/>
          </a:xfrm>
          <a:prstGeom prst="roundRect">
            <a:avLst>
              <a:gd name="adj" fmla="val 6625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89E966AF-0EF4-CC57-A254-C0C52961E0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3" t="10187" r="7622" b="5176"/>
          <a:stretch/>
        </p:blipFill>
        <p:spPr>
          <a:xfrm>
            <a:off x="4654220" y="998479"/>
            <a:ext cx="3094079" cy="2305004"/>
          </a:xfrm>
          <a:prstGeom prst="rect">
            <a:avLst/>
          </a:prstGeom>
        </p:spPr>
      </p:pic>
      <p:pic>
        <p:nvPicPr>
          <p:cNvPr id="5" name="図 4" descr="ダイアグラム&#10;&#10;中程度の精度で自動的に生成された説明">
            <a:extLst>
              <a:ext uri="{FF2B5EF4-FFF2-40B4-BE49-F238E27FC236}">
                <a16:creationId xmlns:a16="http://schemas.microsoft.com/office/drawing/2014/main" id="{4D2B7563-6C54-0CAB-295A-77C12C0CC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637" y="3936634"/>
            <a:ext cx="2649008" cy="1923467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EA676E21-714D-C624-E01E-8AA1367E7C2F}"/>
              </a:ext>
            </a:extLst>
          </p:cNvPr>
          <p:cNvSpPr/>
          <p:nvPr/>
        </p:nvSpPr>
        <p:spPr>
          <a:xfrm rot="10800000">
            <a:off x="7452596" y="4524370"/>
            <a:ext cx="727747" cy="65269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 descr="装置, スキー, 男, 乗る が含まれている画像&#10;&#10;自動的に生成された説明">
            <a:extLst>
              <a:ext uri="{FF2B5EF4-FFF2-40B4-BE49-F238E27FC236}">
                <a16:creationId xmlns:a16="http://schemas.microsoft.com/office/drawing/2014/main" id="{534D81B7-7290-4C0C-364D-EC51D8F55F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28"/>
          <a:stretch/>
        </p:blipFill>
        <p:spPr>
          <a:xfrm>
            <a:off x="118655" y="647213"/>
            <a:ext cx="2348566" cy="2851150"/>
          </a:xfrm>
          <a:prstGeom prst="rect">
            <a:avLst/>
          </a:prstGeom>
        </p:spPr>
      </p:pic>
      <p:pic>
        <p:nvPicPr>
          <p:cNvPr id="12" name="図 11" descr="電子機器, 回路 が含まれている画像&#10;&#10;自動的に生成された説明">
            <a:extLst>
              <a:ext uri="{FF2B5EF4-FFF2-40B4-BE49-F238E27FC236}">
                <a16:creationId xmlns:a16="http://schemas.microsoft.com/office/drawing/2014/main" id="{A7F1D433-2113-803E-D8F6-E9F231BAEA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259" y="1885132"/>
            <a:ext cx="1663972" cy="871505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D531DD1-165E-3F2C-4C97-9FA7AFCF97DE}"/>
              </a:ext>
            </a:extLst>
          </p:cNvPr>
          <p:cNvSpPr txBox="1"/>
          <p:nvPr/>
        </p:nvSpPr>
        <p:spPr>
          <a:xfrm>
            <a:off x="8726327" y="3894983"/>
            <a:ext cx="20714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b="1" dirty="0"/>
              <a:t>仮想</a:t>
            </a:r>
            <a:r>
              <a:rPr kumimoji="1" lang="en-US" altLang="ja-JP" sz="1100" b="1" dirty="0"/>
              <a:t>MIDI</a:t>
            </a:r>
            <a:r>
              <a:rPr kumimoji="1" lang="ja-JP" altLang="en-US" sz="1100" b="1" dirty="0"/>
              <a:t>ドライバ </a:t>
            </a:r>
            <a:r>
              <a:rPr kumimoji="1" lang="en-US" altLang="ja-JP" sz="1100" b="1" dirty="0"/>
              <a:t>loop MIDI</a:t>
            </a:r>
            <a:endParaRPr kumimoji="1" lang="ja-JP" altLang="en-US" sz="1100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DBDDF46-447D-EA7E-614B-082A4635731E}"/>
              </a:ext>
            </a:extLst>
          </p:cNvPr>
          <p:cNvSpPr txBox="1"/>
          <p:nvPr/>
        </p:nvSpPr>
        <p:spPr>
          <a:xfrm>
            <a:off x="5580016" y="3702482"/>
            <a:ext cx="750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VRChat</a:t>
            </a:r>
            <a:endParaRPr kumimoji="1" lang="ja-JP" altLang="en-US" sz="1200" b="1" dirty="0"/>
          </a:p>
        </p:txBody>
      </p:sp>
      <p:sp>
        <p:nvSpPr>
          <p:cNvPr id="19" name="矢印: 左右 18">
            <a:extLst>
              <a:ext uri="{FF2B5EF4-FFF2-40B4-BE49-F238E27FC236}">
                <a16:creationId xmlns:a16="http://schemas.microsoft.com/office/drawing/2014/main" id="{122FF778-7A3C-CA27-13D5-5E9B1E4E2684}"/>
              </a:ext>
            </a:extLst>
          </p:cNvPr>
          <p:cNvSpPr/>
          <p:nvPr/>
        </p:nvSpPr>
        <p:spPr>
          <a:xfrm>
            <a:off x="3818466" y="2292149"/>
            <a:ext cx="942814" cy="380607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685BBBC1-D3A6-0BEF-92B2-53642B344086}"/>
              </a:ext>
            </a:extLst>
          </p:cNvPr>
          <p:cNvSpPr/>
          <p:nvPr/>
        </p:nvSpPr>
        <p:spPr>
          <a:xfrm rot="5400000">
            <a:off x="9407130" y="3213409"/>
            <a:ext cx="575438" cy="78105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731B23D-C58A-EBF5-F24D-27B17E6CE4E6}"/>
              </a:ext>
            </a:extLst>
          </p:cNvPr>
          <p:cNvSpPr txBox="1"/>
          <p:nvPr/>
        </p:nvSpPr>
        <p:spPr>
          <a:xfrm>
            <a:off x="10085374" y="3478743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accent6">
                    <a:lumMod val="75000"/>
                  </a:schemeClr>
                </a:solidFill>
              </a:rPr>
              <a:t>MIDI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3D6EFC7-07FC-4953-C4FB-49298BA766F9}"/>
              </a:ext>
            </a:extLst>
          </p:cNvPr>
          <p:cNvSpPr txBox="1"/>
          <p:nvPr/>
        </p:nvSpPr>
        <p:spPr>
          <a:xfrm>
            <a:off x="7649428" y="5177066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accent6">
                    <a:lumMod val="75000"/>
                  </a:schemeClr>
                </a:solidFill>
              </a:rPr>
              <a:t>MIDI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9068425-AD86-83B4-D1D4-85DB23487F6E}"/>
              </a:ext>
            </a:extLst>
          </p:cNvPr>
          <p:cNvSpPr txBox="1"/>
          <p:nvPr/>
        </p:nvSpPr>
        <p:spPr>
          <a:xfrm>
            <a:off x="7748299" y="970312"/>
            <a:ext cx="2372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① </a:t>
            </a:r>
            <a:r>
              <a:rPr kumimoji="1" lang="en-US" altLang="ja-JP" sz="1400" dirty="0">
                <a:solidFill>
                  <a:srgbClr val="FF0000"/>
                </a:solidFill>
              </a:rPr>
              <a:t>Slider</a:t>
            </a:r>
            <a:r>
              <a:rPr kumimoji="1" lang="ja-JP" altLang="en-US" sz="1400" dirty="0">
                <a:solidFill>
                  <a:srgbClr val="FF0000"/>
                </a:solidFill>
              </a:rPr>
              <a:t>の値を</a:t>
            </a:r>
            <a:r>
              <a:rPr kumimoji="1" lang="en-US" altLang="ja-JP" sz="1400" dirty="0">
                <a:solidFill>
                  <a:srgbClr val="FF0000"/>
                </a:solidFill>
              </a:rPr>
              <a:t>MIDI</a:t>
            </a:r>
            <a:r>
              <a:rPr kumimoji="1" lang="ja-JP" altLang="en-US" sz="1400" dirty="0">
                <a:solidFill>
                  <a:srgbClr val="FF0000"/>
                </a:solidFill>
              </a:rPr>
              <a:t>に</a:t>
            </a:r>
            <a:r>
              <a:rPr lang="ja-JP" altLang="en-US" sz="1400" dirty="0">
                <a:solidFill>
                  <a:srgbClr val="FF0000"/>
                </a:solidFill>
              </a:rPr>
              <a:t>変換</a:t>
            </a:r>
            <a:endParaRPr kumimoji="1" lang="en-US" altLang="ja-JP" sz="1400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1ED03E5-808D-905E-E957-ACD60C09BB13}"/>
              </a:ext>
            </a:extLst>
          </p:cNvPr>
          <p:cNvSpPr txBox="1"/>
          <p:nvPr/>
        </p:nvSpPr>
        <p:spPr>
          <a:xfrm>
            <a:off x="4562519" y="5860101"/>
            <a:ext cx="2013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② </a:t>
            </a:r>
            <a:r>
              <a:rPr kumimoji="1" lang="en-US" altLang="ja-JP" sz="1400" dirty="0">
                <a:solidFill>
                  <a:srgbClr val="FF0000"/>
                </a:solidFill>
              </a:rPr>
              <a:t>MIDI</a:t>
            </a:r>
            <a:r>
              <a:rPr kumimoji="1" lang="ja-JP" altLang="en-US" sz="1400" dirty="0">
                <a:solidFill>
                  <a:srgbClr val="FF0000"/>
                </a:solidFill>
              </a:rPr>
              <a:t>を</a:t>
            </a:r>
            <a:r>
              <a:rPr kumimoji="1" lang="en-US" altLang="ja-JP" sz="1400" dirty="0">
                <a:solidFill>
                  <a:srgbClr val="FF0000"/>
                </a:solidFill>
              </a:rPr>
              <a:t>Slider</a:t>
            </a:r>
            <a:r>
              <a:rPr kumimoji="1" lang="ja-JP" altLang="en-US" sz="1400" dirty="0">
                <a:solidFill>
                  <a:srgbClr val="FF0000"/>
                </a:solidFill>
              </a:rPr>
              <a:t>に</a:t>
            </a:r>
            <a:r>
              <a:rPr lang="ja-JP" altLang="en-US" sz="1400" dirty="0">
                <a:solidFill>
                  <a:srgbClr val="FF0000"/>
                </a:solidFill>
              </a:rPr>
              <a:t>変換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pic>
        <p:nvPicPr>
          <p:cNvPr id="26" name="図 25" descr="ロゴ&#10;&#10;自動的に生成された説明">
            <a:extLst>
              <a:ext uri="{FF2B5EF4-FFF2-40B4-BE49-F238E27FC236}">
                <a16:creationId xmlns:a16="http://schemas.microsoft.com/office/drawing/2014/main" id="{4009AF1C-9E17-B8E4-FA4D-2BE2D99795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598" y="4210493"/>
            <a:ext cx="1531922" cy="652695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74930A6-AF60-069D-4631-7097AA2093FB}"/>
              </a:ext>
            </a:extLst>
          </p:cNvPr>
          <p:cNvSpPr txBox="1"/>
          <p:nvPr/>
        </p:nvSpPr>
        <p:spPr>
          <a:xfrm>
            <a:off x="3079380" y="3971365"/>
            <a:ext cx="13965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b="1" dirty="0"/>
              <a:t>他プレイヤーと同期</a:t>
            </a:r>
            <a:endParaRPr kumimoji="1" lang="ja-JP" altLang="en-US" sz="1050" b="1" dirty="0"/>
          </a:p>
        </p:txBody>
      </p:sp>
      <p:pic>
        <p:nvPicPr>
          <p:cNvPr id="3" name="図 2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10F881BC-DF1A-FCDA-C5A0-19EAA402F4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327" y="2219994"/>
            <a:ext cx="1937045" cy="1013041"/>
          </a:xfrm>
          <a:prstGeom prst="rect">
            <a:avLst/>
          </a:prstGeom>
        </p:spPr>
      </p:pic>
      <p:sp>
        <p:nvSpPr>
          <p:cNvPr id="4" name="矢印: 左右 3">
            <a:extLst>
              <a:ext uri="{FF2B5EF4-FFF2-40B4-BE49-F238E27FC236}">
                <a16:creationId xmlns:a16="http://schemas.microsoft.com/office/drawing/2014/main" id="{D486C0AA-4E50-3AFD-7E83-6D0B2665A59C}"/>
              </a:ext>
            </a:extLst>
          </p:cNvPr>
          <p:cNvSpPr/>
          <p:nvPr/>
        </p:nvSpPr>
        <p:spPr>
          <a:xfrm>
            <a:off x="7645267" y="2266993"/>
            <a:ext cx="1133202" cy="380607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4E28991B-5DCD-630F-0B9F-31D0136EB86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2" b="21717"/>
          <a:stretch/>
        </p:blipFill>
        <p:spPr>
          <a:xfrm>
            <a:off x="2563087" y="1271585"/>
            <a:ext cx="1255379" cy="552872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CAFE75-B5BA-220C-2D5B-7DA00E80000F}"/>
              </a:ext>
            </a:extLst>
          </p:cNvPr>
          <p:cNvSpPr txBox="1"/>
          <p:nvPr/>
        </p:nvSpPr>
        <p:spPr>
          <a:xfrm>
            <a:off x="2007436" y="662535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/>
              <a:t>KHR-3</a:t>
            </a:r>
            <a:endParaRPr kumimoji="1" lang="ja-JP" altLang="en-US" sz="14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30CB6CB-6147-DC21-1850-75BB745300AB}"/>
              </a:ext>
            </a:extLst>
          </p:cNvPr>
          <p:cNvSpPr txBox="1"/>
          <p:nvPr/>
        </p:nvSpPr>
        <p:spPr>
          <a:xfrm>
            <a:off x="4562519" y="733618"/>
            <a:ext cx="2026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/>
              <a:t>Meridian Unity UI (</a:t>
            </a:r>
            <a:r>
              <a:rPr kumimoji="1" lang="ja-JP" altLang="en-US" sz="1400" b="1" dirty="0"/>
              <a:t>改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EA130BB-6DE9-3AC8-BADC-5A686D6ED9D7}"/>
              </a:ext>
            </a:extLst>
          </p:cNvPr>
          <p:cNvSpPr txBox="1"/>
          <p:nvPr/>
        </p:nvSpPr>
        <p:spPr>
          <a:xfrm>
            <a:off x="8000327" y="1417216"/>
            <a:ext cx="1713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unity-midi-bridge Asset</a:t>
            </a:r>
            <a:endParaRPr kumimoji="1" lang="ja-JP" altLang="en-US" sz="11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E80EF06-FC97-0723-57C7-87D944518A54}"/>
              </a:ext>
            </a:extLst>
          </p:cNvPr>
          <p:cNvSpPr txBox="1"/>
          <p:nvPr/>
        </p:nvSpPr>
        <p:spPr>
          <a:xfrm>
            <a:off x="8000327" y="1223657"/>
            <a:ext cx="19864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Meridian </a:t>
            </a:r>
            <a:r>
              <a:rPr lang="en-US" altLang="ja-JP" sz="1050" dirty="0"/>
              <a:t>-&gt;</a:t>
            </a:r>
            <a:r>
              <a:rPr lang="ja-JP" altLang="en-US" sz="1050" dirty="0"/>
              <a:t> </a:t>
            </a:r>
            <a:r>
              <a:rPr kumimoji="1" lang="en-US" altLang="ja-JP" sz="1050" dirty="0"/>
              <a:t>MIDI </a:t>
            </a:r>
            <a:r>
              <a:rPr kumimoji="1" lang="ja-JP" altLang="en-US" sz="1050" dirty="0"/>
              <a:t>プロトコル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EE12C56-5BBB-6860-33BB-AD46DEEB74B9}"/>
              </a:ext>
            </a:extLst>
          </p:cNvPr>
          <p:cNvSpPr txBox="1"/>
          <p:nvPr/>
        </p:nvSpPr>
        <p:spPr>
          <a:xfrm>
            <a:off x="9120472" y="1980778"/>
            <a:ext cx="16450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/>
              <a:t>midi-bridge-windows</a:t>
            </a:r>
            <a:endParaRPr kumimoji="1" lang="ja-JP" altLang="en-US" sz="11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3BEFD9C-B681-4204-CEEA-741752BE9645}"/>
              </a:ext>
            </a:extLst>
          </p:cNvPr>
          <p:cNvSpPr txBox="1"/>
          <p:nvPr/>
        </p:nvSpPr>
        <p:spPr>
          <a:xfrm>
            <a:off x="7760687" y="2607226"/>
            <a:ext cx="9300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accent2">
                    <a:lumMod val="75000"/>
                  </a:schemeClr>
                </a:solidFill>
              </a:rPr>
              <a:t>midi-bridge</a:t>
            </a:r>
            <a:endParaRPr kumimoji="1" lang="ja-JP" altLang="en-US" sz="10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A530F8B-C700-EE25-CFE3-9C21B69AFBF7}"/>
              </a:ext>
            </a:extLst>
          </p:cNvPr>
          <p:cNvSpPr txBox="1"/>
          <p:nvPr/>
        </p:nvSpPr>
        <p:spPr>
          <a:xfrm>
            <a:off x="3941231" y="2645882"/>
            <a:ext cx="7521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accent4">
                    <a:lumMod val="75000"/>
                  </a:schemeClr>
                </a:solidFill>
              </a:rPr>
              <a:t>meridian</a:t>
            </a:r>
            <a:endParaRPr kumimoji="1" lang="ja-JP" altLang="en-US" sz="105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CA074A9D-139E-6333-0A6D-A3406E3ED0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45537" y="4152043"/>
            <a:ext cx="2649008" cy="1774943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EB8531F-7E5D-B549-0645-F6D14CC4C8B3}"/>
              </a:ext>
            </a:extLst>
          </p:cNvPr>
          <p:cNvSpPr txBox="1"/>
          <p:nvPr/>
        </p:nvSpPr>
        <p:spPr>
          <a:xfrm>
            <a:off x="4815502" y="6091140"/>
            <a:ext cx="18245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Slider</a:t>
            </a:r>
            <a:r>
              <a:rPr kumimoji="1" lang="ja-JP" altLang="en-US" sz="1050" dirty="0"/>
              <a:t>から</a:t>
            </a:r>
            <a:r>
              <a:rPr kumimoji="1" lang="en-US" altLang="ja-JP" sz="1050" dirty="0"/>
              <a:t>transform</a:t>
            </a:r>
            <a:r>
              <a:rPr kumimoji="1" lang="ja-JP" altLang="en-US" sz="1050" dirty="0"/>
              <a:t>を計算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6954202-D1CE-FD93-A714-0AF23E005545}"/>
              </a:ext>
            </a:extLst>
          </p:cNvPr>
          <p:cNvSpPr txBox="1"/>
          <p:nvPr/>
        </p:nvSpPr>
        <p:spPr>
          <a:xfrm>
            <a:off x="4815502" y="6271959"/>
            <a:ext cx="21595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Slider</a:t>
            </a:r>
            <a:r>
              <a:rPr kumimoji="1" lang="ja-JP" altLang="en-US" sz="1050" dirty="0"/>
              <a:t>の値をプレイヤー間で同期</a:t>
            </a:r>
            <a:endParaRPr lang="en-US" altLang="ja-JP" sz="105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63B531E-8A85-D93A-C5B5-68844688C580}"/>
              </a:ext>
            </a:extLst>
          </p:cNvPr>
          <p:cNvSpPr txBox="1"/>
          <p:nvPr/>
        </p:nvSpPr>
        <p:spPr>
          <a:xfrm>
            <a:off x="7577534" y="405584"/>
            <a:ext cx="3581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i="0" dirty="0">
                <a:solidFill>
                  <a:srgbClr val="FF0000"/>
                </a:solidFill>
                <a:effectLst/>
                <a:latin typeface="-apple-system"/>
              </a:rPr>
              <a:t>※ </a:t>
            </a:r>
            <a:r>
              <a:rPr lang="ja-JP" altLang="en-US" sz="1200" b="1" i="0" dirty="0">
                <a:solidFill>
                  <a:srgbClr val="FF0000"/>
                </a:solidFill>
                <a:effectLst/>
                <a:latin typeface="-apple-system"/>
              </a:rPr>
              <a:t>本リポジトリ </a:t>
            </a:r>
            <a:r>
              <a:rPr lang="en-US" altLang="ja-JP" sz="1200" b="1" i="0" dirty="0">
                <a:solidFill>
                  <a:srgbClr val="FF0000"/>
                </a:solidFill>
                <a:effectLst/>
                <a:latin typeface="-apple-system"/>
              </a:rPr>
              <a:t>Meridian_unity_demo_win </a:t>
            </a:r>
            <a:r>
              <a:rPr lang="ja-JP" altLang="en-US" sz="1200" b="1" i="0" dirty="0">
                <a:solidFill>
                  <a:srgbClr val="FF0000"/>
                </a:solidFill>
                <a:effectLst/>
                <a:latin typeface="-apple-system"/>
              </a:rPr>
              <a:t>の内容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466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65</Words>
  <Application>Microsoft Office PowerPoint</Application>
  <PresentationFormat>ワイド画面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-apple-system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Onomichi Hirokazu</dc:creator>
  <cp:lastModifiedBy>Onomichi Hirokazu</cp:lastModifiedBy>
  <cp:revision>8</cp:revision>
  <dcterms:created xsi:type="dcterms:W3CDTF">2022-09-13T23:41:22Z</dcterms:created>
  <dcterms:modified xsi:type="dcterms:W3CDTF">2022-09-15T12:18:37Z</dcterms:modified>
</cp:coreProperties>
</file>