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3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2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0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9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4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2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2F1A-4028-4430-BE45-53EB57B572A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DB2B35-1082-4764-B61F-D2FE1075012B}"/>
              </a:ext>
            </a:extLst>
          </p:cNvPr>
          <p:cNvSpPr/>
          <p:nvPr/>
        </p:nvSpPr>
        <p:spPr>
          <a:xfrm>
            <a:off x="387292" y="312497"/>
            <a:ext cx="11417416" cy="22976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AEE884F-6D13-4C41-A103-137D2F49C8F4}"/>
              </a:ext>
            </a:extLst>
          </p:cNvPr>
          <p:cNvSpPr/>
          <p:nvPr/>
        </p:nvSpPr>
        <p:spPr>
          <a:xfrm>
            <a:off x="7426598" y="484133"/>
            <a:ext cx="4218139" cy="1370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FD2041E-B70A-4842-8AF1-F2550B1FF5C8}"/>
              </a:ext>
            </a:extLst>
          </p:cNvPr>
          <p:cNvSpPr/>
          <p:nvPr/>
        </p:nvSpPr>
        <p:spPr>
          <a:xfrm>
            <a:off x="3132015" y="484133"/>
            <a:ext cx="4218139" cy="1370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B1F1AF-ABA1-4E4A-BCD5-80B224ED52A0}"/>
              </a:ext>
            </a:extLst>
          </p:cNvPr>
          <p:cNvSpPr/>
          <p:nvPr/>
        </p:nvSpPr>
        <p:spPr>
          <a:xfrm>
            <a:off x="554538" y="484133"/>
            <a:ext cx="2487003" cy="1370836"/>
          </a:xfrm>
          <a:prstGeom prst="rect">
            <a:avLst/>
          </a:prstGeom>
          <a:solidFill>
            <a:srgbClr val="EE7E8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75A81D-6B78-46E6-A9F5-6C2A7273FF8B}"/>
              </a:ext>
            </a:extLst>
          </p:cNvPr>
          <p:cNvSpPr/>
          <p:nvPr/>
        </p:nvSpPr>
        <p:spPr>
          <a:xfrm>
            <a:off x="694189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5C43739-D9A5-48C6-984D-83935C67FC53}"/>
              </a:ext>
            </a:extLst>
          </p:cNvPr>
          <p:cNvSpPr/>
          <p:nvPr/>
        </p:nvSpPr>
        <p:spPr>
          <a:xfrm>
            <a:off x="1269533" y="604626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7398EA-E173-4BA1-A203-8B38C4BE9370}"/>
              </a:ext>
            </a:extLst>
          </p:cNvPr>
          <p:cNvSpPr/>
          <p:nvPr/>
        </p:nvSpPr>
        <p:spPr>
          <a:xfrm>
            <a:off x="1844876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189BB9-BFF6-431A-870B-90E4E50F904F}"/>
              </a:ext>
            </a:extLst>
          </p:cNvPr>
          <p:cNvSpPr/>
          <p:nvPr/>
        </p:nvSpPr>
        <p:spPr>
          <a:xfrm>
            <a:off x="2420220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6E226E-97F6-4B82-A610-10CC032ECB33}"/>
              </a:ext>
            </a:extLst>
          </p:cNvPr>
          <p:cNvSpPr/>
          <p:nvPr/>
        </p:nvSpPr>
        <p:spPr>
          <a:xfrm>
            <a:off x="3271666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DCD8190-B2A5-45D8-97E8-D32196E20C4A}"/>
              </a:ext>
            </a:extLst>
          </p:cNvPr>
          <p:cNvSpPr/>
          <p:nvPr/>
        </p:nvSpPr>
        <p:spPr>
          <a:xfrm>
            <a:off x="3847010" y="604624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035406-B5A9-47B6-8761-1B94941C7323}"/>
              </a:ext>
            </a:extLst>
          </p:cNvPr>
          <p:cNvSpPr/>
          <p:nvPr/>
        </p:nvSpPr>
        <p:spPr>
          <a:xfrm>
            <a:off x="4422353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5D9C9E-FF4E-44C7-A4D6-A6A9EDC11D33}"/>
              </a:ext>
            </a:extLst>
          </p:cNvPr>
          <p:cNvSpPr/>
          <p:nvPr/>
        </p:nvSpPr>
        <p:spPr>
          <a:xfrm>
            <a:off x="4997697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373858-DBCA-4BBB-8E22-9A86EACDA5CA}"/>
              </a:ext>
            </a:extLst>
          </p:cNvPr>
          <p:cNvSpPr/>
          <p:nvPr/>
        </p:nvSpPr>
        <p:spPr>
          <a:xfrm>
            <a:off x="5573040" y="604620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B8A0D3-2CF3-42C7-9186-0AC6EE22DA36}"/>
              </a:ext>
            </a:extLst>
          </p:cNvPr>
          <p:cNvSpPr/>
          <p:nvPr/>
        </p:nvSpPr>
        <p:spPr>
          <a:xfrm>
            <a:off x="6148384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9034CE-AE32-4F4B-8DAC-857A9E9BCE1C}"/>
              </a:ext>
            </a:extLst>
          </p:cNvPr>
          <p:cNvSpPr/>
          <p:nvPr/>
        </p:nvSpPr>
        <p:spPr>
          <a:xfrm>
            <a:off x="6723727" y="604620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17137B8-139C-43F5-9AD3-717BAC580967}"/>
              </a:ext>
            </a:extLst>
          </p:cNvPr>
          <p:cNvSpPr/>
          <p:nvPr/>
        </p:nvSpPr>
        <p:spPr>
          <a:xfrm>
            <a:off x="7505291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B6C019-6A54-4156-AA27-EEB772D81A0A}"/>
              </a:ext>
            </a:extLst>
          </p:cNvPr>
          <p:cNvSpPr/>
          <p:nvPr/>
        </p:nvSpPr>
        <p:spPr>
          <a:xfrm>
            <a:off x="8080635" y="604624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50D7D0F-7592-479B-8E15-0F7FBA61A72E}"/>
              </a:ext>
            </a:extLst>
          </p:cNvPr>
          <p:cNvSpPr/>
          <p:nvPr/>
        </p:nvSpPr>
        <p:spPr>
          <a:xfrm>
            <a:off x="8655978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9F69B5-C65B-4F70-A4AB-4664304D303F}"/>
              </a:ext>
            </a:extLst>
          </p:cNvPr>
          <p:cNvSpPr/>
          <p:nvPr/>
        </p:nvSpPr>
        <p:spPr>
          <a:xfrm>
            <a:off x="9231322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332A077-00C1-4535-9C65-58B24DA190AB}"/>
              </a:ext>
            </a:extLst>
          </p:cNvPr>
          <p:cNvSpPr/>
          <p:nvPr/>
        </p:nvSpPr>
        <p:spPr>
          <a:xfrm>
            <a:off x="9806665" y="604620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83B8C2-41E7-4906-8823-A8B3D6892AA6}"/>
              </a:ext>
            </a:extLst>
          </p:cNvPr>
          <p:cNvSpPr/>
          <p:nvPr/>
        </p:nvSpPr>
        <p:spPr>
          <a:xfrm>
            <a:off x="10382009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7457C-83E1-4DDD-982C-4C610E3EA724}"/>
              </a:ext>
            </a:extLst>
          </p:cNvPr>
          <p:cNvSpPr/>
          <p:nvPr/>
        </p:nvSpPr>
        <p:spPr>
          <a:xfrm>
            <a:off x="10957352" y="604620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6C52AC-B723-4948-8EC1-65BDE0873F00}"/>
              </a:ext>
            </a:extLst>
          </p:cNvPr>
          <p:cNvSpPr txBox="1"/>
          <p:nvPr/>
        </p:nvSpPr>
        <p:spPr>
          <a:xfrm>
            <a:off x="1128625" y="112893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チャンネル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1-16(4bit)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A72150-78D4-48C4-BE10-7691ED6F4120}"/>
              </a:ext>
            </a:extLst>
          </p:cNvPr>
          <p:cNvSpPr txBox="1"/>
          <p:nvPr/>
        </p:nvSpPr>
        <p:spPr>
          <a:xfrm>
            <a:off x="8080634" y="1128938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ノートナンバー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音の高さ</a:t>
            </a:r>
            <a:r>
              <a:rPr kumimoji="1" lang="en-US" altLang="ja-JP" b="1" dirty="0"/>
              <a:t>)</a:t>
            </a:r>
          </a:p>
          <a:p>
            <a:pPr algn="ctr"/>
            <a:r>
              <a:rPr kumimoji="1" lang="en-US" altLang="ja-JP" b="1" dirty="0"/>
              <a:t>0-127 (7bit)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55C1665-5233-4984-81E3-D01895D32472}"/>
              </a:ext>
            </a:extLst>
          </p:cNvPr>
          <p:cNvSpPr txBox="1"/>
          <p:nvPr/>
        </p:nvSpPr>
        <p:spPr>
          <a:xfrm>
            <a:off x="3992986" y="1138979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ベロシティ 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音の強さ</a:t>
            </a:r>
            <a:r>
              <a:rPr kumimoji="1" lang="en-US" altLang="ja-JP" b="1" dirty="0"/>
              <a:t>)</a:t>
            </a:r>
          </a:p>
          <a:p>
            <a:pPr algn="ctr"/>
            <a:r>
              <a:rPr kumimoji="1" lang="en-US" altLang="ja-JP" b="1" dirty="0"/>
              <a:t>0-127 (7bit)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F46B35-7D1B-40F5-8F75-3F3C7AD15400}"/>
              </a:ext>
            </a:extLst>
          </p:cNvPr>
          <p:cNvSpPr txBox="1"/>
          <p:nvPr/>
        </p:nvSpPr>
        <p:spPr>
          <a:xfrm>
            <a:off x="4760130" y="1909447"/>
            <a:ext cx="2544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MIDI</a:t>
            </a:r>
            <a:r>
              <a:rPr kumimoji="1" lang="ja-JP" altLang="en-US" dirty="0">
                <a:solidFill>
                  <a:srgbClr val="FF0000"/>
                </a:solidFill>
              </a:rPr>
              <a:t>のデータ </a:t>
            </a:r>
            <a:r>
              <a:rPr kumimoji="1" lang="en-US" altLang="ja-JP" dirty="0">
                <a:solidFill>
                  <a:srgbClr val="FF0000"/>
                </a:solidFill>
              </a:rPr>
              <a:t>(Note On)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18bit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29E71C3-12ED-4DFE-473C-4B4831B95716}"/>
              </a:ext>
            </a:extLst>
          </p:cNvPr>
          <p:cNvSpPr/>
          <p:nvPr/>
        </p:nvSpPr>
        <p:spPr>
          <a:xfrm>
            <a:off x="387292" y="3013366"/>
            <a:ext cx="11417416" cy="22976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8B535-B190-156F-C3F9-E559C50C3E0E}"/>
              </a:ext>
            </a:extLst>
          </p:cNvPr>
          <p:cNvSpPr/>
          <p:nvPr/>
        </p:nvSpPr>
        <p:spPr>
          <a:xfrm>
            <a:off x="4406868" y="3185002"/>
            <a:ext cx="7237870" cy="1370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8FDCAB5-65D8-DBBF-6EC0-BC4A04833DEC}"/>
              </a:ext>
            </a:extLst>
          </p:cNvPr>
          <p:cNvSpPr/>
          <p:nvPr/>
        </p:nvSpPr>
        <p:spPr>
          <a:xfrm>
            <a:off x="554538" y="3185002"/>
            <a:ext cx="3836465" cy="1370836"/>
          </a:xfrm>
          <a:prstGeom prst="rect">
            <a:avLst/>
          </a:prstGeom>
          <a:solidFill>
            <a:srgbClr val="EE7E8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44E1745-9E66-D5FC-1C99-67E447DC65A1}"/>
              </a:ext>
            </a:extLst>
          </p:cNvPr>
          <p:cNvSpPr/>
          <p:nvPr/>
        </p:nvSpPr>
        <p:spPr>
          <a:xfrm>
            <a:off x="694189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ECBA410-D246-C294-4FEE-50AB5DA604CD}"/>
              </a:ext>
            </a:extLst>
          </p:cNvPr>
          <p:cNvSpPr/>
          <p:nvPr/>
        </p:nvSpPr>
        <p:spPr>
          <a:xfrm>
            <a:off x="1269533" y="3305495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C4E090A-7DE8-C597-8AE4-0768CA9376FE}"/>
              </a:ext>
            </a:extLst>
          </p:cNvPr>
          <p:cNvSpPr/>
          <p:nvPr/>
        </p:nvSpPr>
        <p:spPr>
          <a:xfrm>
            <a:off x="1844876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880840-F15F-CD7F-E32D-BE8BE4A14E31}"/>
              </a:ext>
            </a:extLst>
          </p:cNvPr>
          <p:cNvSpPr/>
          <p:nvPr/>
        </p:nvSpPr>
        <p:spPr>
          <a:xfrm>
            <a:off x="2420220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47D2832-4FB2-D83C-CE8C-209B3D58FED2}"/>
              </a:ext>
            </a:extLst>
          </p:cNvPr>
          <p:cNvSpPr/>
          <p:nvPr/>
        </p:nvSpPr>
        <p:spPr>
          <a:xfrm>
            <a:off x="3271666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AB78AE-3765-B69C-F3DD-6D5B40AB3DEB}"/>
              </a:ext>
            </a:extLst>
          </p:cNvPr>
          <p:cNvSpPr/>
          <p:nvPr/>
        </p:nvSpPr>
        <p:spPr>
          <a:xfrm>
            <a:off x="3847010" y="3305493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14CFA2-F8D5-64F2-31D6-53ECA1459126}"/>
              </a:ext>
            </a:extLst>
          </p:cNvPr>
          <p:cNvSpPr/>
          <p:nvPr/>
        </p:nvSpPr>
        <p:spPr>
          <a:xfrm>
            <a:off x="4422353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8A90E32-4B3F-CE49-12E5-6E7634554061}"/>
              </a:ext>
            </a:extLst>
          </p:cNvPr>
          <p:cNvSpPr/>
          <p:nvPr/>
        </p:nvSpPr>
        <p:spPr>
          <a:xfrm>
            <a:off x="4997697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58A0216-30F7-B923-6C5A-A735AD613C98}"/>
              </a:ext>
            </a:extLst>
          </p:cNvPr>
          <p:cNvSpPr/>
          <p:nvPr/>
        </p:nvSpPr>
        <p:spPr>
          <a:xfrm>
            <a:off x="5573040" y="3305489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24642B-1687-2241-2CEE-AFC803829727}"/>
              </a:ext>
            </a:extLst>
          </p:cNvPr>
          <p:cNvSpPr/>
          <p:nvPr/>
        </p:nvSpPr>
        <p:spPr>
          <a:xfrm>
            <a:off x="6148384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745E8E-AEAD-3A63-B296-2B5344FD3A92}"/>
              </a:ext>
            </a:extLst>
          </p:cNvPr>
          <p:cNvSpPr/>
          <p:nvPr/>
        </p:nvSpPr>
        <p:spPr>
          <a:xfrm>
            <a:off x="6723727" y="3305489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FB94DEE-177A-5102-8119-6AC6BA02EE21}"/>
              </a:ext>
            </a:extLst>
          </p:cNvPr>
          <p:cNvSpPr/>
          <p:nvPr/>
        </p:nvSpPr>
        <p:spPr>
          <a:xfrm>
            <a:off x="7505291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35D09D3-3B2D-D8EA-2FBC-83A2D9933B69}"/>
              </a:ext>
            </a:extLst>
          </p:cNvPr>
          <p:cNvSpPr/>
          <p:nvPr/>
        </p:nvSpPr>
        <p:spPr>
          <a:xfrm>
            <a:off x="8080635" y="3305493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084189-EAA2-1660-4489-EA9E93B681B6}"/>
              </a:ext>
            </a:extLst>
          </p:cNvPr>
          <p:cNvSpPr/>
          <p:nvPr/>
        </p:nvSpPr>
        <p:spPr>
          <a:xfrm>
            <a:off x="8655978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EFA22CF-11A9-2EDB-BC11-3A4BB22E96BA}"/>
              </a:ext>
            </a:extLst>
          </p:cNvPr>
          <p:cNvSpPr/>
          <p:nvPr/>
        </p:nvSpPr>
        <p:spPr>
          <a:xfrm>
            <a:off x="9231322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B39F36A-E85D-DE38-3895-1E621BD9809A}"/>
              </a:ext>
            </a:extLst>
          </p:cNvPr>
          <p:cNvSpPr/>
          <p:nvPr/>
        </p:nvSpPr>
        <p:spPr>
          <a:xfrm>
            <a:off x="9806665" y="3305489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D4B87D9-5667-A2AC-9A04-4B5A0673CD36}"/>
              </a:ext>
            </a:extLst>
          </p:cNvPr>
          <p:cNvSpPr/>
          <p:nvPr/>
        </p:nvSpPr>
        <p:spPr>
          <a:xfrm>
            <a:off x="10382009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F9F4340-56EE-869A-ACC0-EF6F0DD1D916}"/>
              </a:ext>
            </a:extLst>
          </p:cNvPr>
          <p:cNvSpPr/>
          <p:nvPr/>
        </p:nvSpPr>
        <p:spPr>
          <a:xfrm>
            <a:off x="10957352" y="3305489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C60FBB9-8EB7-CABA-D0F3-612B00DD8D4F}"/>
              </a:ext>
            </a:extLst>
          </p:cNvPr>
          <p:cNvSpPr txBox="1"/>
          <p:nvPr/>
        </p:nvSpPr>
        <p:spPr>
          <a:xfrm>
            <a:off x="1798039" y="3829807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チャンネル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0-63(6bit)</a:t>
            </a:r>
            <a:endParaRPr kumimoji="1" lang="ja-JP" altLang="en-US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C64E30A-C828-5FB2-B3A6-8BE989EDA922}"/>
              </a:ext>
            </a:extLst>
          </p:cNvPr>
          <p:cNvSpPr txBox="1"/>
          <p:nvPr/>
        </p:nvSpPr>
        <p:spPr>
          <a:xfrm>
            <a:off x="7358168" y="382980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関節角度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0-4095 (12bit)</a:t>
            </a:r>
            <a:endParaRPr kumimoji="1" lang="ja-JP" altLang="en-US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BE92358-15E7-F7FD-5EB6-AAE1E3393DBE}"/>
              </a:ext>
            </a:extLst>
          </p:cNvPr>
          <p:cNvSpPr txBox="1"/>
          <p:nvPr/>
        </p:nvSpPr>
        <p:spPr>
          <a:xfrm>
            <a:off x="4981696" y="4610316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関節角度のデータ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18bit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D4B413D8-5E88-CA32-94D4-989A36BCCDA1}"/>
              </a:ext>
            </a:extLst>
          </p:cNvPr>
          <p:cNvSpPr/>
          <p:nvPr/>
        </p:nvSpPr>
        <p:spPr>
          <a:xfrm>
            <a:off x="5526204" y="2639400"/>
            <a:ext cx="1150687" cy="3524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05093BE-AC48-56B4-1A3F-2ECA833D8122}"/>
              </a:ext>
            </a:extLst>
          </p:cNvPr>
          <p:cNvSpPr txBox="1"/>
          <p:nvPr/>
        </p:nvSpPr>
        <p:spPr>
          <a:xfrm>
            <a:off x="2253021" y="5390683"/>
            <a:ext cx="666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角度は</a:t>
            </a:r>
            <a:r>
              <a:rPr kumimoji="1" lang="en-US" altLang="ja-JP" dirty="0"/>
              <a:t>0-4095</a:t>
            </a:r>
            <a:r>
              <a:rPr kumimoji="1" lang="ja-JP" altLang="en-US" dirty="0"/>
              <a:t>のうち</a:t>
            </a:r>
            <a:r>
              <a:rPr kumimoji="1" lang="en-US" altLang="ja-JP" dirty="0"/>
              <a:t>0-3599</a:t>
            </a:r>
            <a:r>
              <a:rPr kumimoji="1" lang="ja-JP" altLang="en-US" dirty="0"/>
              <a:t>を使用する</a:t>
            </a:r>
            <a:endParaRPr kumimoji="1" lang="en-US" altLang="ja-JP" dirty="0"/>
          </a:p>
          <a:p>
            <a:r>
              <a:rPr kumimoji="1" lang="en-US" altLang="ja-JP" dirty="0"/>
              <a:t>1800</a:t>
            </a:r>
            <a:r>
              <a:rPr kumimoji="1" lang="ja-JP" altLang="en-US" dirty="0"/>
              <a:t>を引いて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で割って、「</a:t>
            </a:r>
            <a:r>
              <a:rPr kumimoji="1" lang="en-US" altLang="ja-JP" dirty="0"/>
              <a:t>-180.0</a:t>
            </a:r>
            <a:r>
              <a:rPr kumimoji="1" lang="ja-JP" altLang="en-US" dirty="0"/>
              <a:t> ～ </a:t>
            </a:r>
            <a:r>
              <a:rPr kumimoji="1" lang="en-US" altLang="ja-JP" dirty="0"/>
              <a:t>0.0</a:t>
            </a:r>
            <a:r>
              <a:rPr kumimoji="1" lang="ja-JP" altLang="en-US" dirty="0"/>
              <a:t> ～ </a:t>
            </a:r>
            <a:r>
              <a:rPr kumimoji="1" lang="en-US" altLang="ja-JP" dirty="0"/>
              <a:t>179.0</a:t>
            </a:r>
            <a:r>
              <a:rPr kumimoji="1" lang="ja-JP" altLang="en-US" dirty="0"/>
              <a:t>」に変換する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348324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7378</TotalTime>
  <Words>108</Words>
  <Application>Microsoft Office PowerPoint</Application>
  <PresentationFormat>ワイド画面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尾路紘一</dc:creator>
  <cp:lastModifiedBy>Onomichi Hirokazu</cp:lastModifiedBy>
  <cp:revision>286</cp:revision>
  <dcterms:created xsi:type="dcterms:W3CDTF">2020-06-02T09:12:21Z</dcterms:created>
  <dcterms:modified xsi:type="dcterms:W3CDTF">2022-09-15T11:11:35Z</dcterms:modified>
</cp:coreProperties>
</file>