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5C011-9CE3-2589-67BE-880C66420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55067-1521-7B91-37AE-470E20C0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B9C61-5D33-4D3C-2C50-87C4200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5A1CC7-6892-111F-2BC0-91BECACA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25927-F78C-951E-A46F-759599B2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58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9893B-22BD-F5BE-2297-ED74A6A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5B891-8E62-4BEC-A4C7-FAE563786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4B41F-AC53-EC7A-7012-AF2F2F0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16387E-A590-E684-2009-3D74A2C3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C11BF-D9FE-379E-F4C3-637190E4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0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727EA32-63E0-01F0-674A-0877EEA49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91CF7-B0E3-63EC-E617-7AB744791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53DFAF-E75E-D5DD-9D0C-603E6989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772668-9C37-B240-FDF1-BF8F8653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9A7F6-C0CC-898C-B57B-BA095984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68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ED57A-E2F4-6AB0-51BF-8EFCDB80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9FF4E4-0AF2-E411-8386-B666F0D4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B553B-8219-E84D-0CAE-EFF1A40C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F5F76-5464-E02A-0D81-44C9AECD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0103D-3DA1-6943-2D0A-B9F01B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7DF33-8B4D-2686-335C-A894A7F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599A4-AEDC-A585-665E-A8158B1A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46941-20E2-5A2E-FD49-C1837376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86996-43FA-CB9C-17A4-DA48726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00F64-9A0E-C111-E53A-6C14064E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3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4B946-BD29-CC19-820A-B4A1D692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0B12EA-7233-1CFB-B721-E750CA76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FB862B-0995-FE86-2BB8-BF3A1F356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40403E-4731-77FC-0955-2E1947D2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174A3-882F-CFD1-F5DB-C4550FD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7A4FC-71EA-16D2-D4B8-6033B1EC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7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FFC33-82A7-EAF5-B977-437D34E6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F9157-2A3A-438C-DB2F-5E4BF226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1300A-5CFE-571A-DEB4-720278FAC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64E845-31C6-0779-CEE1-47842D074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12C1BC-2B58-3AD6-E091-9CFB49084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5DA887-D19B-F139-F270-1EFEE7FA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C68675-EDEB-3EC0-99BC-7A93C2A9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442C85-9351-46F6-B5D5-3E5CF68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DF6F3-011B-A741-35A5-E3A36A1D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A10F4A-80A5-822E-C790-68029308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17D585-3FBE-480B-A63B-BD8B298B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606511-17C4-C838-0C9D-9737DCBD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2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B9DD7A-C9AF-35B6-9EAE-ED9563FB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EBFF7D-41B2-7F44-F4C8-C675C743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FEA49F-7B7D-C321-2F65-2D5A4954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09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EE79E-D9C4-5DF3-F71E-F47BB9E3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340CD-FCDF-1440-FB1D-4C843757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3907C-B13D-62DE-F517-B9CE5B08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86BB3-9B64-4A51-D9C1-06A7A755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9507BA-2A40-AB9F-25B1-CAC4B0D6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83421-AA4E-9551-6E7E-4897A437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0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E1B1D-75AE-1E06-A0EE-3E79D33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7ED1A1-1318-1822-4B2F-58FED20CE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9FA9FB-CC35-4E93-A5BA-1A681BCF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1D5126-870D-1CCC-AFBB-AEF6181E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29264B-A24C-C8E5-ED22-65A68F81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49490-D82A-9353-207F-507049A1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7F0919-1916-CF02-6E51-D1EACA1C5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C186D7-0DFF-0E49-AF7A-613E6606B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066CD-A2B4-AFFB-AD3F-F3EC9E927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0FD1-7C93-4DFF-890C-8F7605FC7ACF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27B5CB-76EC-65DC-F054-4069A73F2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E3EE58-C4C1-1C23-049A-FAD7254FB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ECAA-1E21-42E1-B219-68D39C12F9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9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D28BBC-410F-AC72-5DF0-FD1410E2D868}"/>
              </a:ext>
            </a:extLst>
          </p:cNvPr>
          <p:cNvSpPr txBox="1"/>
          <p:nvPr/>
        </p:nvSpPr>
        <p:spPr>
          <a:xfrm>
            <a:off x="5203156" y="17558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da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mitora_osc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336B24-9D23-E435-F749-D802052A02D3}"/>
              </a:ext>
            </a:extLst>
          </p:cNvPr>
          <p:cNvSpPr txBox="1"/>
          <p:nvPr/>
        </p:nvSpPr>
        <p:spPr>
          <a:xfrm>
            <a:off x="5734291" y="2226264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tf</a:t>
            </a:r>
            <a:endParaRPr kumimoji="1" lang="ja-JP" altLang="en-US" sz="11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4A76E-EBFB-7D26-FE3F-2179159CF15E}"/>
              </a:ext>
            </a:extLst>
          </p:cNvPr>
          <p:cNvSpPr txBox="1"/>
          <p:nvPr/>
        </p:nvSpPr>
        <p:spPr>
          <a:xfrm>
            <a:off x="1107983" y="882577"/>
            <a:ext cx="13157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だみとら</a:t>
            </a:r>
            <a:endParaRPr kumimoji="1" lang="en-US" altLang="ja-JP" sz="1100" b="1" dirty="0"/>
          </a:p>
          <a:p>
            <a:r>
              <a:rPr lang="ja-JP" altLang="en-US" sz="1100" b="1" dirty="0"/>
              <a:t>物理コン</a:t>
            </a:r>
            <a:endParaRPr kumimoji="1" lang="ja-JP" altLang="en-US" sz="11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E2CC22-2AF9-9C3D-7A0F-59D5E4270894}"/>
              </a:ext>
            </a:extLst>
          </p:cNvPr>
          <p:cNvSpPr txBox="1"/>
          <p:nvPr/>
        </p:nvSpPr>
        <p:spPr>
          <a:xfrm>
            <a:off x="5426788" y="2530008"/>
            <a:ext cx="136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tf_to_pose</a:t>
            </a:r>
          </a:p>
          <a:p>
            <a:pPr algn="ctr"/>
            <a:r>
              <a:rPr lang="en-US" altLang="ja-JP" sz="1600" b="0" i="0" dirty="0">
                <a:effectLst/>
              </a:rPr>
              <a:t> </a:t>
            </a:r>
            <a:r>
              <a:rPr lang="en-US" altLang="ja-JP" sz="1050" b="0" i="0" dirty="0">
                <a:effectLst/>
              </a:rPr>
              <a:t>(</a:t>
            </a:r>
            <a:r>
              <a:rPr lang="en-US" altLang="ja-JP" sz="1050" b="0" i="0" u="none" strike="noStrike" dirty="0">
                <a:effectLst/>
              </a:rPr>
              <a:t>jsk_topic_tools)</a:t>
            </a:r>
            <a:endParaRPr lang="en-US" altLang="ja-JP" sz="1600" b="0" i="0" dirty="0">
              <a:effectLst/>
            </a:endParaRPr>
          </a:p>
        </p:txBody>
      </p:sp>
      <p:pic>
        <p:nvPicPr>
          <p:cNvPr id="12" name="図 11" descr="ロゴ, アイコン&#10;&#10;自動的に生成された説明">
            <a:extLst>
              <a:ext uri="{FF2B5EF4-FFF2-40B4-BE49-F238E27FC236}">
                <a16:creationId xmlns:a16="http://schemas.microsoft.com/office/drawing/2014/main" id="{083E61BF-4D7E-046B-24A1-8DC043CF1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85" y="1033727"/>
            <a:ext cx="797968" cy="797968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B6986D4-C3F1-5690-C0D3-21BD80FD1006}"/>
              </a:ext>
            </a:extLst>
          </p:cNvPr>
          <p:cNvSpPr/>
          <p:nvPr/>
        </p:nvSpPr>
        <p:spPr>
          <a:xfrm>
            <a:off x="5203156" y="996237"/>
            <a:ext cx="1673226" cy="1151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A8955E-62C0-0413-A74A-181DF72AFEC4}"/>
              </a:ext>
            </a:extLst>
          </p:cNvPr>
          <p:cNvSpPr/>
          <p:nvPr/>
        </p:nvSpPr>
        <p:spPr>
          <a:xfrm>
            <a:off x="2687436" y="1425821"/>
            <a:ext cx="1673226" cy="64633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DYNAMIXEL Workbench">
            <a:extLst>
              <a:ext uri="{FF2B5EF4-FFF2-40B4-BE49-F238E27FC236}">
                <a16:creationId xmlns:a16="http://schemas.microsoft.com/office/drawing/2014/main" id="{983E89FB-E545-7575-BB77-D370DA0C3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3" t="-6939" b="-1"/>
          <a:stretch/>
        </p:blipFill>
        <p:spPr bwMode="auto">
          <a:xfrm>
            <a:off x="2823055" y="1790267"/>
            <a:ext cx="1372328" cy="17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YNAMIXEL Workbench">
            <a:extLst>
              <a:ext uri="{FF2B5EF4-FFF2-40B4-BE49-F238E27FC236}">
                <a16:creationId xmlns:a16="http://schemas.microsoft.com/office/drawing/2014/main" id="{C50BD8CC-83CA-3BA0-B777-4026A4E2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2" r="53903"/>
          <a:stretch/>
        </p:blipFill>
        <p:spPr bwMode="auto">
          <a:xfrm>
            <a:off x="2907423" y="1545690"/>
            <a:ext cx="1287960" cy="1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CB425DC-29B4-595A-0EDC-3325E5536269}"/>
              </a:ext>
            </a:extLst>
          </p:cNvPr>
          <p:cNvSpPr/>
          <p:nvPr/>
        </p:nvSpPr>
        <p:spPr>
          <a:xfrm>
            <a:off x="2492040" y="831524"/>
            <a:ext cx="4564482" cy="2543333"/>
          </a:xfrm>
          <a:prstGeom prst="roundRect">
            <a:avLst>
              <a:gd name="adj" fmla="val 6297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E7A9921-B0CC-D0D4-1AA8-04DF009751CD}"/>
              </a:ext>
            </a:extLst>
          </p:cNvPr>
          <p:cNvSpPr/>
          <p:nvPr/>
        </p:nvSpPr>
        <p:spPr>
          <a:xfrm>
            <a:off x="5274208" y="2539084"/>
            <a:ext cx="1673226" cy="57569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D31AF5D-7DC5-6736-19E3-C54FC0933924}"/>
              </a:ext>
            </a:extLst>
          </p:cNvPr>
          <p:cNvCxnSpPr>
            <a:cxnSpLocks/>
          </p:cNvCxnSpPr>
          <p:nvPr/>
        </p:nvCxnSpPr>
        <p:spPr>
          <a:xfrm>
            <a:off x="5979694" y="2171191"/>
            <a:ext cx="0" cy="367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A6D3D8-7758-085C-03EB-4399F6B33B59}"/>
              </a:ext>
            </a:extLst>
          </p:cNvPr>
          <p:cNvCxnSpPr>
            <a:cxnSpLocks/>
          </p:cNvCxnSpPr>
          <p:nvPr/>
        </p:nvCxnSpPr>
        <p:spPr>
          <a:xfrm flipV="1">
            <a:off x="6155656" y="2147637"/>
            <a:ext cx="0" cy="3823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4302A1-CA5C-25B7-2DA3-C2F020DC5727}"/>
              </a:ext>
            </a:extLst>
          </p:cNvPr>
          <p:cNvSpPr txBox="1"/>
          <p:nvPr/>
        </p:nvSpPr>
        <p:spPr>
          <a:xfrm>
            <a:off x="6110821" y="2208017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pose</a:t>
            </a:r>
            <a:endParaRPr kumimoji="1" lang="ja-JP" altLang="en-US" sz="1100" b="1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06B7042-B469-DBAB-4824-115797DF968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360662" y="1748987"/>
            <a:ext cx="82879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42D16B-C99E-B77D-C8B3-CEA305CCC40B}"/>
              </a:ext>
            </a:extLst>
          </p:cNvPr>
          <p:cNvSpPr txBox="1"/>
          <p:nvPr/>
        </p:nvSpPr>
        <p:spPr>
          <a:xfrm>
            <a:off x="2206739" y="5472176"/>
            <a:ext cx="140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トラッカ</a:t>
            </a:r>
            <a:r>
              <a:rPr lang="en-US" altLang="ja-JP" sz="1100" b="1" dirty="0"/>
              <a:t>―</a:t>
            </a:r>
            <a:r>
              <a:rPr lang="ja-JP" altLang="en-US" sz="1100" b="1" dirty="0"/>
              <a:t>自作</a:t>
            </a:r>
            <a:r>
              <a:rPr lang="en-US" altLang="ja-JP" sz="1100" b="1" dirty="0" err="1"/>
              <a:t>etc</a:t>
            </a:r>
            <a:endParaRPr kumimoji="1" lang="ja-JP" altLang="en-US" sz="11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C58B9A-3F5F-18F4-8E5D-10B2EB44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15" y="2901363"/>
            <a:ext cx="1212309" cy="3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ED0EC3E3-0376-B9A5-D9A8-D0166BA89F88}"/>
              </a:ext>
            </a:extLst>
          </p:cNvPr>
          <p:cNvSpPr/>
          <p:nvPr/>
        </p:nvSpPr>
        <p:spPr>
          <a:xfrm>
            <a:off x="7628424" y="831524"/>
            <a:ext cx="3149285" cy="2597476"/>
          </a:xfrm>
          <a:prstGeom prst="roundRect">
            <a:avLst>
              <a:gd name="adj" fmla="val 629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Microsoft Apps">
            <a:extLst>
              <a:ext uri="{FF2B5EF4-FFF2-40B4-BE49-F238E27FC236}">
                <a16:creationId xmlns:a16="http://schemas.microsoft.com/office/drawing/2014/main" id="{F7F3218E-C6AB-5341-5369-906AB26E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732" y="812860"/>
            <a:ext cx="414997" cy="4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ndows10はご存じですか？ | 中津川市・恵那市の家電・リフォーム 地域密着信頼のタケイ電器">
            <a:extLst>
              <a:ext uri="{FF2B5EF4-FFF2-40B4-BE49-F238E27FC236}">
                <a16:creationId xmlns:a16="http://schemas.microsoft.com/office/drawing/2014/main" id="{3C429B25-4611-3857-309C-184AD1F2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821" y="819492"/>
            <a:ext cx="414998" cy="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矢印: 右 1033">
            <a:extLst>
              <a:ext uri="{FF2B5EF4-FFF2-40B4-BE49-F238E27FC236}">
                <a16:creationId xmlns:a16="http://schemas.microsoft.com/office/drawing/2014/main" id="{D61C1EA4-3370-C26B-7548-3C3D6735775E}"/>
              </a:ext>
            </a:extLst>
          </p:cNvPr>
          <p:cNvSpPr/>
          <p:nvPr/>
        </p:nvSpPr>
        <p:spPr>
          <a:xfrm>
            <a:off x="6876382" y="1670615"/>
            <a:ext cx="1081826" cy="2369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11262EB8-98FC-7C2A-3721-CFB416474E75}"/>
              </a:ext>
            </a:extLst>
          </p:cNvPr>
          <p:cNvSpPr txBox="1"/>
          <p:nvPr/>
        </p:nvSpPr>
        <p:spPr>
          <a:xfrm>
            <a:off x="7088849" y="1483700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OSC</a:t>
            </a:r>
            <a:endParaRPr kumimoji="1" lang="ja-JP" altLang="en-US" sz="1100" b="1" dirty="0"/>
          </a:p>
        </p:txBody>
      </p:sp>
      <p:pic>
        <p:nvPicPr>
          <p:cNvPr id="1037" name="Picture 10" descr="Virtual Motion Trackerを作ったときのノウハウ - Qiita">
            <a:extLst>
              <a:ext uri="{FF2B5EF4-FFF2-40B4-BE49-F238E27FC236}">
                <a16:creationId xmlns:a16="http://schemas.microsoft.com/office/drawing/2014/main" id="{43701D09-D4F6-7CFD-5EE7-047004EB8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r="15744"/>
          <a:stretch/>
        </p:blipFill>
        <p:spPr bwMode="auto">
          <a:xfrm>
            <a:off x="7958208" y="1274195"/>
            <a:ext cx="1130921" cy="8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2" descr="SteamVR徹底解説】使い方/設定方法/おすすめゲーム/対応ヘッドセットまで – XR-Hub">
            <a:extLst>
              <a:ext uri="{FF2B5EF4-FFF2-40B4-BE49-F238E27FC236}">
                <a16:creationId xmlns:a16="http://schemas.microsoft.com/office/drawing/2014/main" id="{5166D406-EF16-FB98-FDDD-3B1CB1DC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97" y="1270286"/>
            <a:ext cx="987590" cy="91162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4" descr="VRChat - Wikipedia">
            <a:extLst>
              <a:ext uri="{FF2B5EF4-FFF2-40B4-BE49-F238E27FC236}">
                <a16:creationId xmlns:a16="http://schemas.microsoft.com/office/drawing/2014/main" id="{0685DA65-C4C4-E626-1981-FF642F5B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731" y="2531901"/>
            <a:ext cx="1335393" cy="56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図 1044">
            <a:extLst>
              <a:ext uri="{FF2B5EF4-FFF2-40B4-BE49-F238E27FC236}">
                <a16:creationId xmlns:a16="http://schemas.microsoft.com/office/drawing/2014/main" id="{C261A3EA-ECFB-7F40-4BB8-BCF636FB98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720" t="5161" r="19509" b="4514"/>
          <a:stretch/>
        </p:blipFill>
        <p:spPr>
          <a:xfrm>
            <a:off x="745272" y="1293717"/>
            <a:ext cx="1315478" cy="1776379"/>
          </a:xfrm>
          <a:prstGeom prst="rect">
            <a:avLst/>
          </a:prstGeom>
        </p:spPr>
      </p:pic>
      <p:sp>
        <p:nvSpPr>
          <p:cNvPr id="1035" name="矢印: 左右 1034">
            <a:extLst>
              <a:ext uri="{FF2B5EF4-FFF2-40B4-BE49-F238E27FC236}">
                <a16:creationId xmlns:a16="http://schemas.microsoft.com/office/drawing/2014/main" id="{81C28290-D27E-94C8-FC85-A17FE44534B8}"/>
              </a:ext>
            </a:extLst>
          </p:cNvPr>
          <p:cNvSpPr/>
          <p:nvPr/>
        </p:nvSpPr>
        <p:spPr>
          <a:xfrm>
            <a:off x="1748309" y="1638997"/>
            <a:ext cx="896120" cy="22663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FEBECE69-F45B-4B0C-06C4-02A40F0DF505}"/>
              </a:ext>
            </a:extLst>
          </p:cNvPr>
          <p:cNvSpPr txBox="1"/>
          <p:nvPr/>
        </p:nvSpPr>
        <p:spPr>
          <a:xfrm>
            <a:off x="4810709" y="3115582"/>
            <a:ext cx="2206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トラッカーの位置姿勢は</a:t>
            </a:r>
            <a:r>
              <a:rPr kumimoji="1" lang="en-US" altLang="ja-JP" sz="800" dirty="0"/>
              <a:t>tf</a:t>
            </a:r>
            <a:r>
              <a:rPr kumimoji="1" lang="ja-JP" altLang="en-US" sz="800" dirty="0"/>
              <a:t>から楽々計算♪</a:t>
            </a:r>
          </a:p>
        </p:txBody>
      </p:sp>
      <p:cxnSp>
        <p:nvCxnSpPr>
          <p:cNvPr id="1048" name="直線矢印コネクタ 1047">
            <a:extLst>
              <a:ext uri="{FF2B5EF4-FFF2-40B4-BE49-F238E27FC236}">
                <a16:creationId xmlns:a16="http://schemas.microsoft.com/office/drawing/2014/main" id="{0C336695-0C53-8D9B-4B8F-38A9EC7661A9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10103192" y="2181907"/>
            <a:ext cx="0" cy="3481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1" name="直線矢印コネクタ 1050">
            <a:extLst>
              <a:ext uri="{FF2B5EF4-FFF2-40B4-BE49-F238E27FC236}">
                <a16:creationId xmlns:a16="http://schemas.microsoft.com/office/drawing/2014/main" id="{3237B72C-B420-7582-8858-1A2C0895F4B1}"/>
              </a:ext>
            </a:extLst>
          </p:cNvPr>
          <p:cNvCxnSpPr>
            <a:cxnSpLocks/>
          </p:cNvCxnSpPr>
          <p:nvPr/>
        </p:nvCxnSpPr>
        <p:spPr>
          <a:xfrm>
            <a:off x="9089129" y="1733632"/>
            <a:ext cx="5100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テキスト ボックス 1052">
            <a:extLst>
              <a:ext uri="{FF2B5EF4-FFF2-40B4-BE49-F238E27FC236}">
                <a16:creationId xmlns:a16="http://schemas.microsoft.com/office/drawing/2014/main" id="{B3DA36A6-6039-3EB8-12A9-EBDD831041C8}"/>
              </a:ext>
            </a:extLst>
          </p:cNvPr>
          <p:cNvSpPr txBox="1"/>
          <p:nvPr/>
        </p:nvSpPr>
        <p:spPr>
          <a:xfrm>
            <a:off x="4522166" y="503885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da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mitora_osc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EBB996B2-DA16-E167-4E89-1715FB88A60A}"/>
              </a:ext>
            </a:extLst>
          </p:cNvPr>
          <p:cNvSpPr txBox="1"/>
          <p:nvPr/>
        </p:nvSpPr>
        <p:spPr>
          <a:xfrm>
            <a:off x="5053301" y="5509241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tf</a:t>
            </a:r>
            <a:endParaRPr kumimoji="1" lang="ja-JP" altLang="en-US" sz="1100" b="1" dirty="0"/>
          </a:p>
        </p:txBody>
      </p:sp>
      <p:sp>
        <p:nvSpPr>
          <p:cNvPr id="1056" name="テキスト ボックス 1055">
            <a:extLst>
              <a:ext uri="{FF2B5EF4-FFF2-40B4-BE49-F238E27FC236}">
                <a16:creationId xmlns:a16="http://schemas.microsoft.com/office/drawing/2014/main" id="{D998E125-305C-BCFE-AB48-5A53975955F7}"/>
              </a:ext>
            </a:extLst>
          </p:cNvPr>
          <p:cNvSpPr txBox="1"/>
          <p:nvPr/>
        </p:nvSpPr>
        <p:spPr>
          <a:xfrm>
            <a:off x="4745798" y="5812985"/>
            <a:ext cx="136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tf_to_pose</a:t>
            </a:r>
          </a:p>
          <a:p>
            <a:pPr algn="ctr"/>
            <a:r>
              <a:rPr lang="en-US" altLang="ja-JP" sz="1600" b="0" i="0" dirty="0">
                <a:effectLst/>
              </a:rPr>
              <a:t> </a:t>
            </a:r>
            <a:r>
              <a:rPr lang="en-US" altLang="ja-JP" sz="1050" b="0" i="0" dirty="0">
                <a:effectLst/>
              </a:rPr>
              <a:t>(</a:t>
            </a:r>
            <a:r>
              <a:rPr lang="en-US" altLang="ja-JP" sz="1050" b="0" i="0" u="none" strike="noStrike" dirty="0">
                <a:effectLst/>
              </a:rPr>
              <a:t>jsk_topic_tools)</a:t>
            </a:r>
            <a:endParaRPr lang="en-US" altLang="ja-JP" sz="1600" b="0" i="0" dirty="0">
              <a:effectLst/>
            </a:endParaRPr>
          </a:p>
        </p:txBody>
      </p:sp>
      <p:pic>
        <p:nvPicPr>
          <p:cNvPr id="1057" name="図 1056" descr="ロゴ, アイコン&#10;&#10;自動的に生成された説明">
            <a:extLst>
              <a:ext uri="{FF2B5EF4-FFF2-40B4-BE49-F238E27FC236}">
                <a16:creationId xmlns:a16="http://schemas.microsoft.com/office/drawing/2014/main" id="{5442DC78-B18D-2FFE-040D-E0AB9333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95" y="4316704"/>
            <a:ext cx="797968" cy="797968"/>
          </a:xfrm>
          <a:prstGeom prst="rect">
            <a:avLst/>
          </a:prstGeom>
        </p:spPr>
      </p:pic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F2BA0511-757B-56D7-0B94-88559D483075}"/>
              </a:ext>
            </a:extLst>
          </p:cNvPr>
          <p:cNvSpPr/>
          <p:nvPr/>
        </p:nvSpPr>
        <p:spPr>
          <a:xfrm>
            <a:off x="4522166" y="4279214"/>
            <a:ext cx="1673226" cy="11514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四角形: 角を丸くする 1058">
            <a:extLst>
              <a:ext uri="{FF2B5EF4-FFF2-40B4-BE49-F238E27FC236}">
                <a16:creationId xmlns:a16="http://schemas.microsoft.com/office/drawing/2014/main" id="{F12A46D8-F93C-877D-1E7A-0AB3D20CC87D}"/>
              </a:ext>
            </a:extLst>
          </p:cNvPr>
          <p:cNvSpPr/>
          <p:nvPr/>
        </p:nvSpPr>
        <p:spPr>
          <a:xfrm>
            <a:off x="2181668" y="4708798"/>
            <a:ext cx="1476966" cy="111326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2" name="四角形: 角を丸くする 1061">
            <a:extLst>
              <a:ext uri="{FF2B5EF4-FFF2-40B4-BE49-F238E27FC236}">
                <a16:creationId xmlns:a16="http://schemas.microsoft.com/office/drawing/2014/main" id="{AD47F0D7-E444-15F2-4EA1-EDA824A0B64E}"/>
              </a:ext>
            </a:extLst>
          </p:cNvPr>
          <p:cNvSpPr/>
          <p:nvPr/>
        </p:nvSpPr>
        <p:spPr>
          <a:xfrm>
            <a:off x="1811050" y="4114501"/>
            <a:ext cx="4564482" cy="2543333"/>
          </a:xfrm>
          <a:prstGeom prst="roundRect">
            <a:avLst>
              <a:gd name="adj" fmla="val 6297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EAC23DFF-C276-A995-FB19-5DA937AC7D6D}"/>
              </a:ext>
            </a:extLst>
          </p:cNvPr>
          <p:cNvSpPr/>
          <p:nvPr/>
        </p:nvSpPr>
        <p:spPr>
          <a:xfrm>
            <a:off x="4593218" y="5822061"/>
            <a:ext cx="1673226" cy="57569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4" name="直線矢印コネクタ 1063">
            <a:extLst>
              <a:ext uri="{FF2B5EF4-FFF2-40B4-BE49-F238E27FC236}">
                <a16:creationId xmlns:a16="http://schemas.microsoft.com/office/drawing/2014/main" id="{4FDC57A2-E8F7-4C05-7188-F349D9E9E2DC}"/>
              </a:ext>
            </a:extLst>
          </p:cNvPr>
          <p:cNvCxnSpPr>
            <a:cxnSpLocks/>
          </p:cNvCxnSpPr>
          <p:nvPr/>
        </p:nvCxnSpPr>
        <p:spPr>
          <a:xfrm>
            <a:off x="5298704" y="5454168"/>
            <a:ext cx="0" cy="36789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直線矢印コネクタ 1064">
            <a:extLst>
              <a:ext uri="{FF2B5EF4-FFF2-40B4-BE49-F238E27FC236}">
                <a16:creationId xmlns:a16="http://schemas.microsoft.com/office/drawing/2014/main" id="{A9BF971B-04A7-7A52-6412-2D52336113E6}"/>
              </a:ext>
            </a:extLst>
          </p:cNvPr>
          <p:cNvCxnSpPr>
            <a:cxnSpLocks/>
          </p:cNvCxnSpPr>
          <p:nvPr/>
        </p:nvCxnSpPr>
        <p:spPr>
          <a:xfrm flipV="1">
            <a:off x="5474666" y="5430614"/>
            <a:ext cx="0" cy="3823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31B3FDF6-F46F-1F1D-2C9E-7C8D5D509DE5}"/>
              </a:ext>
            </a:extLst>
          </p:cNvPr>
          <p:cNvSpPr txBox="1"/>
          <p:nvPr/>
        </p:nvSpPr>
        <p:spPr>
          <a:xfrm>
            <a:off x="5429831" y="5490994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pose</a:t>
            </a:r>
            <a:endParaRPr kumimoji="1" lang="ja-JP" altLang="en-US" sz="1100" b="1" dirty="0"/>
          </a:p>
        </p:txBody>
      </p:sp>
      <p:cxnSp>
        <p:nvCxnSpPr>
          <p:cNvPr id="1067" name="直線矢印コネクタ 1066">
            <a:extLst>
              <a:ext uri="{FF2B5EF4-FFF2-40B4-BE49-F238E27FC236}">
                <a16:creationId xmlns:a16="http://schemas.microsoft.com/office/drawing/2014/main" id="{787080B0-010C-82E6-69D9-3D1A23A10505}"/>
              </a:ext>
            </a:extLst>
          </p:cNvPr>
          <p:cNvCxnSpPr>
            <a:cxnSpLocks/>
          </p:cNvCxnSpPr>
          <p:nvPr/>
        </p:nvCxnSpPr>
        <p:spPr>
          <a:xfrm>
            <a:off x="3658634" y="5031964"/>
            <a:ext cx="849835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テキスト ボックス 1067">
            <a:extLst>
              <a:ext uri="{FF2B5EF4-FFF2-40B4-BE49-F238E27FC236}">
                <a16:creationId xmlns:a16="http://schemas.microsoft.com/office/drawing/2014/main" id="{5377E869-D02F-5956-657C-39C86DFC80D2}"/>
              </a:ext>
            </a:extLst>
          </p:cNvPr>
          <p:cNvSpPr txBox="1"/>
          <p:nvPr/>
        </p:nvSpPr>
        <p:spPr>
          <a:xfrm>
            <a:off x="3651368" y="4753689"/>
            <a:ext cx="934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joint_state</a:t>
            </a:r>
            <a:endParaRPr kumimoji="1" lang="ja-JP" altLang="en-US" sz="1100" b="1" dirty="0"/>
          </a:p>
        </p:txBody>
      </p:sp>
      <p:pic>
        <p:nvPicPr>
          <p:cNvPr id="1069" name="Picture 4">
            <a:extLst>
              <a:ext uri="{FF2B5EF4-FFF2-40B4-BE49-F238E27FC236}">
                <a16:creationId xmlns:a16="http://schemas.microsoft.com/office/drawing/2014/main" id="{0F289DCF-F994-5DBE-334F-1F50354AF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25" y="6184340"/>
            <a:ext cx="1212309" cy="3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四角形: 角を丸くする 1069">
            <a:extLst>
              <a:ext uri="{FF2B5EF4-FFF2-40B4-BE49-F238E27FC236}">
                <a16:creationId xmlns:a16="http://schemas.microsoft.com/office/drawing/2014/main" id="{5E7BD691-9DC5-26A9-8F36-1F2CC8DEF152}"/>
              </a:ext>
            </a:extLst>
          </p:cNvPr>
          <p:cNvSpPr/>
          <p:nvPr/>
        </p:nvSpPr>
        <p:spPr>
          <a:xfrm>
            <a:off x="6947434" y="4114501"/>
            <a:ext cx="3149285" cy="2597476"/>
          </a:xfrm>
          <a:prstGeom prst="roundRect">
            <a:avLst>
              <a:gd name="adj" fmla="val 6297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71" name="Picture 6" descr="Microsoft Apps">
            <a:extLst>
              <a:ext uri="{FF2B5EF4-FFF2-40B4-BE49-F238E27FC236}">
                <a16:creationId xmlns:a16="http://schemas.microsoft.com/office/drawing/2014/main" id="{9E51E929-FE7F-2263-B448-DCE5F046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42" y="4095837"/>
            <a:ext cx="414997" cy="4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 descr="Windows10はご存じですか？ | 中津川市・恵那市の家電・リフォーム 地域密着信頼のタケイ電器">
            <a:extLst>
              <a:ext uri="{FF2B5EF4-FFF2-40B4-BE49-F238E27FC236}">
                <a16:creationId xmlns:a16="http://schemas.microsoft.com/office/drawing/2014/main" id="{69B31F67-6240-AB82-D7AB-37DB4DA54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31" y="4102469"/>
            <a:ext cx="414998" cy="41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矢印: 右 1072">
            <a:extLst>
              <a:ext uri="{FF2B5EF4-FFF2-40B4-BE49-F238E27FC236}">
                <a16:creationId xmlns:a16="http://schemas.microsoft.com/office/drawing/2014/main" id="{1A92A0B8-4FA2-91DB-6298-8283EB209DD4}"/>
              </a:ext>
            </a:extLst>
          </p:cNvPr>
          <p:cNvSpPr/>
          <p:nvPr/>
        </p:nvSpPr>
        <p:spPr>
          <a:xfrm>
            <a:off x="6195392" y="4953592"/>
            <a:ext cx="1081826" cy="2369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4" name="テキスト ボックス 1073">
            <a:extLst>
              <a:ext uri="{FF2B5EF4-FFF2-40B4-BE49-F238E27FC236}">
                <a16:creationId xmlns:a16="http://schemas.microsoft.com/office/drawing/2014/main" id="{79AD71A1-BF54-F729-A218-4A2D59A666FC}"/>
              </a:ext>
            </a:extLst>
          </p:cNvPr>
          <p:cNvSpPr txBox="1"/>
          <p:nvPr/>
        </p:nvSpPr>
        <p:spPr>
          <a:xfrm>
            <a:off x="6407859" y="4766677"/>
            <a:ext cx="75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OSC</a:t>
            </a:r>
            <a:endParaRPr kumimoji="1" lang="ja-JP" altLang="en-US" sz="1100" b="1" dirty="0"/>
          </a:p>
        </p:txBody>
      </p:sp>
      <p:pic>
        <p:nvPicPr>
          <p:cNvPr id="1075" name="Picture 10" descr="Virtual Motion Trackerを作ったときのノウハウ - Qiita">
            <a:extLst>
              <a:ext uri="{FF2B5EF4-FFF2-40B4-BE49-F238E27FC236}">
                <a16:creationId xmlns:a16="http://schemas.microsoft.com/office/drawing/2014/main" id="{22E2CE4B-714E-1060-282F-EA84B7233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r="15744"/>
          <a:stretch/>
        </p:blipFill>
        <p:spPr bwMode="auto">
          <a:xfrm>
            <a:off x="7277218" y="4557172"/>
            <a:ext cx="1130921" cy="8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12" descr="SteamVR徹底解説】使い方/設定方法/おすすめゲーム/対応ヘッドセットまで – XR-Hub">
            <a:extLst>
              <a:ext uri="{FF2B5EF4-FFF2-40B4-BE49-F238E27FC236}">
                <a16:creationId xmlns:a16="http://schemas.microsoft.com/office/drawing/2014/main" id="{F7391DCC-AD9B-28FB-58B8-1219D90B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407" y="4553263"/>
            <a:ext cx="987590" cy="911621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14" descr="VRChat - Wikipedia">
            <a:extLst>
              <a:ext uri="{FF2B5EF4-FFF2-40B4-BE49-F238E27FC236}">
                <a16:creationId xmlns:a16="http://schemas.microsoft.com/office/drawing/2014/main" id="{3FBCF518-A001-64D8-DAFE-12AEB7A5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741" y="5814878"/>
            <a:ext cx="1335393" cy="56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87A1D0CD-5F12-7B28-0B22-E954D2C654DC}"/>
              </a:ext>
            </a:extLst>
          </p:cNvPr>
          <p:cNvSpPr txBox="1"/>
          <p:nvPr/>
        </p:nvSpPr>
        <p:spPr>
          <a:xfrm>
            <a:off x="4129719" y="6398559"/>
            <a:ext cx="22060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トラッカーの位置姿勢は</a:t>
            </a:r>
            <a:r>
              <a:rPr kumimoji="1" lang="en-US" altLang="ja-JP" sz="800" dirty="0"/>
              <a:t>tf</a:t>
            </a:r>
            <a:r>
              <a:rPr kumimoji="1" lang="ja-JP" altLang="en-US" sz="800" dirty="0"/>
              <a:t>から楽々計算♪</a:t>
            </a:r>
          </a:p>
        </p:txBody>
      </p:sp>
      <p:cxnSp>
        <p:nvCxnSpPr>
          <p:cNvPr id="1081" name="直線矢印コネクタ 1080">
            <a:extLst>
              <a:ext uri="{FF2B5EF4-FFF2-40B4-BE49-F238E27FC236}">
                <a16:creationId xmlns:a16="http://schemas.microsoft.com/office/drawing/2014/main" id="{229D513A-47D3-02C7-EB53-C6191241EA27}"/>
              </a:ext>
            </a:extLst>
          </p:cNvPr>
          <p:cNvCxnSpPr>
            <a:cxnSpLocks/>
            <a:stCxn id="1076" idx="2"/>
          </p:cNvCxnSpPr>
          <p:nvPr/>
        </p:nvCxnSpPr>
        <p:spPr>
          <a:xfrm>
            <a:off x="9422202" y="5464884"/>
            <a:ext cx="0" cy="34810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2" name="直線矢印コネクタ 1081">
            <a:extLst>
              <a:ext uri="{FF2B5EF4-FFF2-40B4-BE49-F238E27FC236}">
                <a16:creationId xmlns:a16="http://schemas.microsoft.com/office/drawing/2014/main" id="{D4ABD974-E558-58D6-6957-EF83433BCC55}"/>
              </a:ext>
            </a:extLst>
          </p:cNvPr>
          <p:cNvCxnSpPr>
            <a:cxnSpLocks/>
          </p:cNvCxnSpPr>
          <p:nvPr/>
        </p:nvCxnSpPr>
        <p:spPr>
          <a:xfrm>
            <a:off x="8408139" y="5016609"/>
            <a:ext cx="51001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E3E1FD07-713F-EAB8-5517-21EFDAEDD77A}"/>
              </a:ext>
            </a:extLst>
          </p:cNvPr>
          <p:cNvSpPr txBox="1"/>
          <p:nvPr/>
        </p:nvSpPr>
        <p:spPr>
          <a:xfrm>
            <a:off x="2540762" y="4772650"/>
            <a:ext cx="934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087" name="テキスト ボックス 1086">
            <a:extLst>
              <a:ext uri="{FF2B5EF4-FFF2-40B4-BE49-F238E27FC236}">
                <a16:creationId xmlns:a16="http://schemas.microsoft.com/office/drawing/2014/main" id="{7181ACFE-D112-404A-2FE1-7348214CA839}"/>
              </a:ext>
            </a:extLst>
          </p:cNvPr>
          <p:cNvSpPr txBox="1"/>
          <p:nvPr/>
        </p:nvSpPr>
        <p:spPr>
          <a:xfrm>
            <a:off x="4324660" y="1456599"/>
            <a:ext cx="934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joint_state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7861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77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Onomichi Hirokazu</dc:creator>
  <cp:lastModifiedBy>Onomichi Hirokazu</cp:lastModifiedBy>
  <cp:revision>3</cp:revision>
  <dcterms:created xsi:type="dcterms:W3CDTF">2022-08-13T00:26:30Z</dcterms:created>
  <dcterms:modified xsi:type="dcterms:W3CDTF">2022-08-13T07:04:03Z</dcterms:modified>
</cp:coreProperties>
</file>