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F95A8-B6A6-4042-9076-DD49C4229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F3A3AD-AF6B-4E78-A409-E87804A83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58A1B-C6A3-43B9-8DEB-8536AC5E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E36-C1BD-4688-9FB1-5748CE96594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6BB70B-980F-4C31-B3B0-E7E8CDBD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80FD2-8D19-4741-8E9F-F0276AE6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82DF-2465-40E8-AE98-4A96215F1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8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FB042-4233-49E3-864D-8F84746E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4A5BB-9C6A-46BA-86E1-9C29904C5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431B9F-0700-4B1C-90BC-DAFE7554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E36-C1BD-4688-9FB1-5748CE96594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CFEEAA-E42B-410C-8BB3-E65F95F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1B538-6A31-408E-8361-5ABAB31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82DF-2465-40E8-AE98-4A96215F1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68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59ED35-789B-4218-BBCA-0BC76EFF8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67A8F1-817F-44C6-B52F-8F6D4EA36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5ADB20-014A-4735-8F44-AF238927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E36-C1BD-4688-9FB1-5748CE96594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EC267-6BB3-4B23-A4D5-BD3E6354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E86395-8B1E-48E4-A16C-0112EEF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82DF-2465-40E8-AE98-4A96215F1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38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F0BF8-D515-4642-87A0-A51AA67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9BE26-C8F0-4558-B614-9ECFB849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8A3B75-484D-4CFF-8BEF-1DEAC434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E36-C1BD-4688-9FB1-5748CE96594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C43FA-5218-44F4-B7DF-722C9E34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17E7F2-D44A-46EB-945A-E92C820E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82DF-2465-40E8-AE98-4A96215F1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36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F88B0-18C5-4C1E-B72B-AEC4C700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1099FB-AE42-41B6-B7B4-4D6F8B684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0874F5-279B-4644-9DC7-F2B74D33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E36-C1BD-4688-9FB1-5748CE96594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EA539A-4D1B-492C-9190-B56C4FB1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F2D9A3-B696-43A3-9F92-153D7052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82DF-2465-40E8-AE98-4A96215F1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23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6832D-F436-48C7-B967-7244E338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8EFC7-4643-42C5-A7F8-66323410B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8B93E-3625-4952-BC76-D308E3A2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21551-0DB4-4021-941C-24A7967D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E36-C1BD-4688-9FB1-5748CE96594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10FA67-72C9-4748-88E8-0C0781E1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92C74F-8848-462E-9C13-8A7E48BD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82DF-2465-40E8-AE98-4A96215F1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63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612A6-7D40-4845-B05B-C6FC75DC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4AF609-3C9A-44E7-AD90-7AF0E0BB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B79190-CF87-411F-BC02-CAAE91B5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ED8AC6-C86B-4084-8D9E-6D89FF8AA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B8E6AB-0F1D-4695-8F99-E86919EE6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9B1967-689B-439D-9836-D09A1885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E36-C1BD-4688-9FB1-5748CE96594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388C79-31EC-45F1-A19C-477E9563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5F0757-E5E7-418D-B989-DAD064C4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82DF-2465-40E8-AE98-4A96215F1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97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EA1CF-9BBA-4D4E-8CA3-DF8F7905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DDC870-637C-4446-9A52-1E119B70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E36-C1BD-4688-9FB1-5748CE96594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E78A7C-866F-4476-85E2-85FA6105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04044B-4224-4C36-ACF7-02DBF507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82DF-2465-40E8-AE98-4A96215F1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16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6C7C8C-7A93-4187-B94F-3E1B199A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E36-C1BD-4688-9FB1-5748CE96594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38769E-A752-43FB-A360-646F43C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E0413-5115-4268-BD83-168E6549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82DF-2465-40E8-AE98-4A96215F1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0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BD675-02F3-49E4-842E-9C045582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2B23D-8C6D-4318-B50D-0DD611A3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D1451D-577F-4972-8AAB-2AB511E4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0548C2-A387-4391-B636-623AB10D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E36-C1BD-4688-9FB1-5748CE96594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4C1F94-FCC1-4902-B4FC-B082356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266BC0-A9BE-4C7F-9596-C9F0A350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82DF-2465-40E8-AE98-4A96215F1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34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B9B22-A57A-4C60-B4DD-1E6B0F0B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0D2CB3-E2BB-4AFD-B341-420D93C22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8AE063-EB16-42D5-AC90-E0105AC5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C70CEE-B43D-429C-95C9-7CD6058C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E36-C1BD-4688-9FB1-5748CE96594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030FF8-1B61-447A-8EBD-30637769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D6C86B-4425-4387-B767-59BE1D23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82DF-2465-40E8-AE98-4A96215F1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6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E18BD6-3714-4622-A133-DFF82FB1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8D1580-C66E-4836-A7E6-5A7A7900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7B4737-72A3-4F1F-8BFE-BC6C0BB2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06E36-C1BD-4688-9FB1-5748CE965946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0BB95A-C14D-4FC9-AE90-3B74AD9BD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F231E8-A943-47A8-9048-C100BA66D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E82DF-2465-40E8-AE98-4A96215F1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1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F2DB9E79-0EDD-4D70-B11E-1B4537F7A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46396"/>
              </a:clrFrom>
              <a:clrTo>
                <a:srgbClr val="34639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18"/>
          <a:stretch/>
        </p:blipFill>
        <p:spPr>
          <a:xfrm>
            <a:off x="298915" y="1295348"/>
            <a:ext cx="3047894" cy="3326988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9CAE669-1109-44AA-B229-DEA38A130C50}"/>
              </a:ext>
            </a:extLst>
          </p:cNvPr>
          <p:cNvGrpSpPr/>
          <p:nvPr/>
        </p:nvGrpSpPr>
        <p:grpSpPr>
          <a:xfrm>
            <a:off x="7310005" y="278003"/>
            <a:ext cx="4799870" cy="4429284"/>
            <a:chOff x="3904332" y="2270720"/>
            <a:chExt cx="4799870" cy="4429284"/>
          </a:xfrm>
        </p:grpSpPr>
        <p:pic>
          <p:nvPicPr>
            <p:cNvPr id="6" name="図 5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E62E67B5-8031-4BC3-9AAE-8E521339E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46396"/>
                </a:clrFrom>
                <a:clrTo>
                  <a:srgbClr val="34639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30"/>
            <a:stretch/>
          </p:blipFill>
          <p:spPr>
            <a:xfrm>
              <a:off x="5001580" y="3373016"/>
              <a:ext cx="3702622" cy="3326988"/>
            </a:xfrm>
            <a:prstGeom prst="rect">
              <a:avLst/>
            </a:prstGeom>
          </p:spPr>
        </p:pic>
        <p:sp>
          <p:nvSpPr>
            <p:cNvPr id="7" name="アーチ 6">
              <a:extLst>
                <a:ext uri="{FF2B5EF4-FFF2-40B4-BE49-F238E27FC236}">
                  <a16:creationId xmlns:a16="http://schemas.microsoft.com/office/drawing/2014/main" id="{3CCA5CC2-26DD-4042-AF10-E5C8E4A89DAE}"/>
                </a:ext>
              </a:extLst>
            </p:cNvPr>
            <p:cNvSpPr/>
            <p:nvPr/>
          </p:nvSpPr>
          <p:spPr>
            <a:xfrm>
              <a:off x="3904332" y="2270720"/>
              <a:ext cx="3499031" cy="3326988"/>
            </a:xfrm>
            <a:prstGeom prst="blockArc">
              <a:avLst>
                <a:gd name="adj1" fmla="val 16449"/>
                <a:gd name="adj2" fmla="val 5374980"/>
                <a:gd name="adj3" fmla="val 30055"/>
              </a:avLst>
            </a:prstGeom>
            <a:solidFill>
              <a:srgbClr val="ED7D31">
                <a:alpha val="56863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914D55-CDA2-4746-817B-756A3BE3B866}"/>
              </a:ext>
            </a:extLst>
          </p:cNvPr>
          <p:cNvSpPr txBox="1"/>
          <p:nvPr/>
        </p:nvSpPr>
        <p:spPr>
          <a:xfrm>
            <a:off x="9473681" y="1479251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(60 ,0)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D362BD-0A01-4767-8EA5-29BF31CC9E10}"/>
              </a:ext>
            </a:extLst>
          </p:cNvPr>
          <p:cNvSpPr txBox="1"/>
          <p:nvPr/>
        </p:nvSpPr>
        <p:spPr>
          <a:xfrm>
            <a:off x="10512163" y="147925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(180.5 ,0)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98965C-E51F-4185-AFBB-0FBEC5E39D84}"/>
              </a:ext>
            </a:extLst>
          </p:cNvPr>
          <p:cNvSpPr txBox="1"/>
          <p:nvPr/>
        </p:nvSpPr>
        <p:spPr>
          <a:xfrm>
            <a:off x="7870727" y="250872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(0 ,60)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BC2E57-AEE1-47BC-96D1-89BC18960958}"/>
              </a:ext>
            </a:extLst>
          </p:cNvPr>
          <p:cNvSpPr txBox="1"/>
          <p:nvPr/>
        </p:nvSpPr>
        <p:spPr>
          <a:xfrm>
            <a:off x="7665791" y="346649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(180.5 ,0)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AAB89E0-C4CE-4487-8481-5D4585B01B0A}"/>
              </a:ext>
            </a:extLst>
          </p:cNvPr>
          <p:cNvSpPr txBox="1"/>
          <p:nvPr/>
        </p:nvSpPr>
        <p:spPr>
          <a:xfrm>
            <a:off x="7728437" y="1447073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(x(mm) ,y(mm))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5FEE577-C0B9-4C5A-8E9A-6F7A7D30B60D}"/>
              </a:ext>
            </a:extLst>
          </p:cNvPr>
          <p:cNvSpPr txBox="1"/>
          <p:nvPr/>
        </p:nvSpPr>
        <p:spPr>
          <a:xfrm>
            <a:off x="2492190" y="495045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座標の方向および原点</a:t>
            </a:r>
            <a:endParaRPr kumimoji="1" lang="ja-JP" altLang="en-US" dirty="0"/>
          </a:p>
        </p:txBody>
      </p:sp>
      <p:pic>
        <p:nvPicPr>
          <p:cNvPr id="17" name="図 16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63F4FFD5-1689-4D63-8AF3-C028831398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46396"/>
              </a:clrFrom>
              <a:clrTo>
                <a:srgbClr val="34639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2" t="16335"/>
          <a:stretch/>
        </p:blipFill>
        <p:spPr>
          <a:xfrm>
            <a:off x="3336689" y="2197402"/>
            <a:ext cx="4412677" cy="2753051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A3FB22F-0273-4E7F-89DB-3B0346495BFD}"/>
              </a:ext>
            </a:extLst>
          </p:cNvPr>
          <p:cNvSpPr txBox="1"/>
          <p:nvPr/>
        </p:nvSpPr>
        <p:spPr>
          <a:xfrm>
            <a:off x="8906595" y="49485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アームの可動範囲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641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尾路紘一</dc:creator>
  <cp:lastModifiedBy>尾路紘一</cp:lastModifiedBy>
  <cp:revision>5</cp:revision>
  <dcterms:created xsi:type="dcterms:W3CDTF">2021-07-25T06:23:30Z</dcterms:created>
  <dcterms:modified xsi:type="dcterms:W3CDTF">2021-07-25T07:41:40Z</dcterms:modified>
</cp:coreProperties>
</file>