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76"/>
        <p:guide pos="38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581150" y="4707255"/>
            <a:ext cx="4465320" cy="88138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存储层</a:t>
            </a:r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3242310" y="4787265"/>
            <a:ext cx="1046480" cy="7086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816735" y="495363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数据存储层</a:t>
            </a:r>
            <a:endParaRPr lang="zh-CN" altLang="en-US"/>
          </a:p>
        </p:txBody>
      </p:sp>
      <p:sp>
        <p:nvSpPr>
          <p:cNvPr id="10" name="圆柱形 9"/>
          <p:cNvSpPr/>
          <p:nvPr/>
        </p:nvSpPr>
        <p:spPr>
          <a:xfrm>
            <a:off x="4635500" y="4787900"/>
            <a:ext cx="1115695" cy="7080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文件系统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605280" y="1677035"/>
            <a:ext cx="4441190" cy="808355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存储层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25930" y="1897380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展现层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971800" y="1820545"/>
            <a:ext cx="1830070" cy="521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 </a:t>
            </a:r>
            <a:r>
              <a:rPr lang="zh-CN" altLang="en-US"/>
              <a:t>展示系统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970915" y="779145"/>
            <a:ext cx="10807700" cy="572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103235" y="3348990"/>
            <a:ext cx="3406775" cy="280098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288655" y="3702050"/>
            <a:ext cx="1419225" cy="48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online server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8782685" y="2065020"/>
            <a:ext cx="801370" cy="35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9752965" y="2065020"/>
            <a:ext cx="968375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605280" y="3190875"/>
            <a:ext cx="4441825" cy="869315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826260" y="3441065"/>
            <a:ext cx="935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模型层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092450" y="3333750"/>
            <a:ext cx="1709420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Faster-CNN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1336040" y="1201420"/>
            <a:ext cx="4979670" cy="494855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103235" y="1201420"/>
            <a:ext cx="3407410" cy="204597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8782685" y="1508125"/>
            <a:ext cx="1938020" cy="389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en-US"/>
              <a:t>展示页面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8816975" y="2636520"/>
            <a:ext cx="1904365" cy="344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38" name="上箭头 37"/>
          <p:cNvSpPr/>
          <p:nvPr/>
        </p:nvSpPr>
        <p:spPr>
          <a:xfrm>
            <a:off x="3703955" y="4060190"/>
            <a:ext cx="413385" cy="645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上箭头 38"/>
          <p:cNvSpPr/>
          <p:nvPr/>
        </p:nvSpPr>
        <p:spPr>
          <a:xfrm>
            <a:off x="3703955" y="2486025"/>
            <a:ext cx="413385" cy="704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7005320" y="1201420"/>
            <a:ext cx="676275" cy="204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en-US"/>
              <a:t>展示系统</a:t>
            </a:r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7005320" y="3348990"/>
            <a:ext cx="676910" cy="280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模型生产</a:t>
            </a:r>
            <a:endParaRPr lang="zh-CN" altLang="en-US"/>
          </a:p>
        </p:txBody>
      </p:sp>
      <p:pic>
        <p:nvPicPr>
          <p:cNvPr id="42" name="图片 41" descr="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5880" y="4476750"/>
            <a:ext cx="962025" cy="997585"/>
          </a:xfrm>
          <a:prstGeom prst="rect">
            <a:avLst/>
          </a:prstGeom>
        </p:spPr>
      </p:pic>
      <p:sp>
        <p:nvSpPr>
          <p:cNvPr id="43" name="圆角矩形 42"/>
          <p:cNvSpPr/>
          <p:nvPr/>
        </p:nvSpPr>
        <p:spPr>
          <a:xfrm>
            <a:off x="9980930" y="3703320"/>
            <a:ext cx="1431290" cy="48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offline server</a:t>
            </a:r>
            <a:endParaRPr lang="en-US" altLang="zh-CN"/>
          </a:p>
        </p:txBody>
      </p:sp>
      <p:pic>
        <p:nvPicPr>
          <p:cNvPr id="44" name="图片 43" descr="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0" y="4546600"/>
            <a:ext cx="962025" cy="997585"/>
          </a:xfrm>
          <a:prstGeom prst="rect">
            <a:avLst/>
          </a:prstGeom>
        </p:spPr>
      </p:pic>
      <p:sp>
        <p:nvSpPr>
          <p:cNvPr id="45" name="左箭头 44"/>
          <p:cNvSpPr/>
          <p:nvPr/>
        </p:nvSpPr>
        <p:spPr>
          <a:xfrm>
            <a:off x="9565640" y="4895850"/>
            <a:ext cx="633730" cy="3644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595995" y="5682615"/>
            <a:ext cx="1156970" cy="337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inference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10066020" y="5682615"/>
            <a:ext cx="1156970" cy="337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training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圆角矩形 21"/>
          <p:cNvSpPr/>
          <p:nvPr/>
        </p:nvSpPr>
        <p:spPr>
          <a:xfrm>
            <a:off x="4237990" y="4020185"/>
            <a:ext cx="801370" cy="35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5320030" y="4019550"/>
            <a:ext cx="968375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168015" y="2752725"/>
            <a:ext cx="4087495" cy="286067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4237990" y="2959100"/>
            <a:ext cx="1938020" cy="389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en-US"/>
              <a:t>展示页面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16095" y="5026660"/>
            <a:ext cx="1904365" cy="344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40" name="圆角矩形 39"/>
          <p:cNvSpPr/>
          <p:nvPr/>
        </p:nvSpPr>
        <p:spPr>
          <a:xfrm>
            <a:off x="2516505" y="2752725"/>
            <a:ext cx="442595" cy="286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en-US"/>
              <a:t>展示系统</a:t>
            </a:r>
            <a:endParaRPr lang="zh-CN" altLang="en-US"/>
          </a:p>
        </p:txBody>
      </p:sp>
      <p:sp>
        <p:nvSpPr>
          <p:cNvPr id="5" name="笑脸 4"/>
          <p:cNvSpPr/>
          <p:nvPr/>
        </p:nvSpPr>
        <p:spPr>
          <a:xfrm>
            <a:off x="4846320" y="1482090"/>
            <a:ext cx="617220" cy="609600"/>
          </a:xfrm>
          <a:prstGeom prst="smileyFac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3775" y="1113790"/>
            <a:ext cx="815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</a:t>
            </a:r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4975860" y="2122170"/>
            <a:ext cx="35814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977005" y="3867150"/>
            <a:ext cx="2583180" cy="6324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演示</Application>
  <PresentationFormat>宽屏</PresentationFormat>
  <Paragraphs>50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9</cp:revision>
  <dcterms:created xsi:type="dcterms:W3CDTF">2019-06-20T09:22:00Z</dcterms:created>
  <dcterms:modified xsi:type="dcterms:W3CDTF">2019-06-20T14:37:08Z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