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4" r:id="rId5"/>
    <p:sldId id="265" r:id="rId6"/>
    <p:sldId id="259" r:id="rId7"/>
    <p:sldId id="260" r:id="rId8"/>
    <p:sldId id="262" r:id="rId9"/>
    <p:sldId id="263" r:id="rId10"/>
    <p:sldId id="261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872" autoAdjust="0"/>
  </p:normalViewPr>
  <p:slideViewPr>
    <p:cSldViewPr>
      <p:cViewPr varScale="1">
        <p:scale>
          <a:sx n="75" d="100"/>
          <a:sy n="75" d="100"/>
        </p:scale>
        <p:origin x="-82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B01C59-D08A-43C2-B163-1F07386BD4FA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A18F79-F81E-4CCA-8818-010600813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8687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When the average person plans a vacation,</a:t>
            </a:r>
            <a:r>
              <a:rPr lang="en-US" baseline="0" dirty="0" smtClean="0"/>
              <a:t> they spend a lot of time considering the possibilities, … imagining themselves at far away locations, … seeing the sights,  … relaxing ,…..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A18F79-F81E-4CCA-8818-010600813E7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3370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When engineers plan</a:t>
            </a:r>
            <a:r>
              <a:rPr lang="en-US" baseline="0" dirty="0" smtClean="0"/>
              <a:t> a vacation they imagine the calendar apps, .. spreadsheets, … and checklists , they get to create and  use !!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A18F79-F81E-4CCA-8818-010600813E7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6573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</a:t>
            </a:r>
            <a:r>
              <a:rPr lang="en-US" baseline="0" dirty="0" smtClean="0"/>
              <a:t> need ready access to this information before, during and after the vacation. Not having this information can literally end a vacation. But a laptop computer isn’t always practical, and the information only resides on the laptop, i.e. it is not shared.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A18F79-F81E-4CCA-8818-010600813E7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6690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List some advantages of the Website solution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A18F79-F81E-4CCA-8818-010600813E7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6690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Lets introduce</a:t>
            </a:r>
            <a:r>
              <a:rPr lang="en-US" baseline="0" dirty="0" smtClean="0"/>
              <a:t> our website with the </a:t>
            </a:r>
            <a:r>
              <a:rPr lang="en-US" dirty="0" smtClean="0"/>
              <a:t>HAPPY   PATH  Use Case  flow chart    - page 1  In this</a:t>
            </a:r>
            <a:r>
              <a:rPr lang="en-US" baseline="0" dirty="0" smtClean="0"/>
              <a:t> slide and the next we only present a summary of the users view for the purpose of familiarizing the audience with the application. More details will come later.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A18F79-F81E-4CCA-8818-010600813E7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7951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HAPPY   PATH  use case  flow chart  - page 2  In this</a:t>
            </a:r>
            <a:r>
              <a:rPr lang="en-US" baseline="0" dirty="0" smtClean="0"/>
              <a:t> slide and the previous one, we only present a summary of the users view for the purpose of familiarizing the audience with the application. More details will come later.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A18F79-F81E-4CCA-8818-010600813E7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255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Near</a:t>
            </a:r>
            <a:r>
              <a:rPr lang="en-US" baseline="0" dirty="0" smtClean="0"/>
              <a:t> the end of the demo, we could ask them all to enter a new row, and put 1 positive statements </a:t>
            </a:r>
            <a:r>
              <a:rPr lang="en-US" baseline="0" dirty="0" smtClean="0"/>
              <a:t>in the morning activities box , 1 negative statements in the afternoon activities box, and 1 suggestion in the afternoon activities box.  Then SAVE.  This will give us some UI design feedback.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A18F79-F81E-4CCA-8818-010600813E7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8896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These</a:t>
            </a:r>
            <a:r>
              <a:rPr lang="en-US" baseline="0" dirty="0" smtClean="0"/>
              <a:t> important parts of the design process help ensure an intuitive and robust product. Thank you for your assistance.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A18F79-F81E-4CCA-8818-010600813E7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9802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are</a:t>
            </a:r>
            <a:r>
              <a:rPr lang="en-US" baseline="0" dirty="0" smtClean="0"/>
              <a:t> some of the details.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A18F79-F81E-4CCA-8818-010600813E7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663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DB562-E846-4250-A215-238DB2E494A8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7FE1C-EB1F-416D-B313-BFB890AB7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072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DB562-E846-4250-A215-238DB2E494A8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7FE1C-EB1F-416D-B313-BFB890AB7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779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DB562-E846-4250-A215-238DB2E494A8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7FE1C-EB1F-416D-B313-BFB890AB7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211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DB562-E846-4250-A215-238DB2E494A8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7FE1C-EB1F-416D-B313-BFB890AB7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246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DB562-E846-4250-A215-238DB2E494A8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7FE1C-EB1F-416D-B313-BFB890AB7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377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DB562-E846-4250-A215-238DB2E494A8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7FE1C-EB1F-416D-B313-BFB890AB7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682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DB562-E846-4250-A215-238DB2E494A8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7FE1C-EB1F-416D-B313-BFB890AB7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441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DB562-E846-4250-A215-238DB2E494A8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7FE1C-EB1F-416D-B313-BFB890AB7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579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DB562-E846-4250-A215-238DB2E494A8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7FE1C-EB1F-416D-B313-BFB890AB7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739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DB562-E846-4250-A215-238DB2E494A8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7FE1C-EB1F-416D-B313-BFB890AB7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412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DB562-E846-4250-A215-238DB2E494A8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7FE1C-EB1F-416D-B313-BFB890AB7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081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DB562-E846-4250-A215-238DB2E494A8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67FE1C-EB1F-416D-B313-BFB890AB7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871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33401"/>
            <a:ext cx="7772400" cy="1142999"/>
          </a:xfrm>
        </p:spPr>
        <p:txBody>
          <a:bodyPr/>
          <a:lstStyle/>
          <a:p>
            <a:r>
              <a:rPr lang="en-US" dirty="0" smtClean="0"/>
              <a:t>Vacation Plan App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752600"/>
            <a:ext cx="6400800" cy="3886200"/>
          </a:xfrm>
        </p:spPr>
        <p:txBody>
          <a:bodyPr>
            <a:normAutofit lnSpcReduction="10000"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Agenda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Introduction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Problem Statement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Simple Use Case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Demo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Feedback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Design &amp; Implementation Details</a:t>
            </a:r>
          </a:p>
          <a:p>
            <a:pPr algn="l"/>
            <a:endParaRPr lang="en-US" dirty="0" smtClean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5735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 used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76400"/>
            <a:ext cx="6076950" cy="476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858000" y="1981200"/>
            <a:ext cx="1905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HTML5</a:t>
            </a:r>
          </a:p>
          <a:p>
            <a:r>
              <a:rPr lang="en-US" dirty="0" smtClean="0"/>
              <a:t>CSS</a:t>
            </a:r>
          </a:p>
          <a:p>
            <a:r>
              <a:rPr lang="en-US" dirty="0" smtClean="0"/>
              <a:t>Bootstrap</a:t>
            </a:r>
          </a:p>
          <a:p>
            <a:r>
              <a:rPr lang="en-US" dirty="0" smtClean="0"/>
              <a:t>jQuery</a:t>
            </a:r>
          </a:p>
          <a:p>
            <a:r>
              <a:rPr lang="en-US" dirty="0" err="1" smtClean="0"/>
              <a:t>Bootbox</a:t>
            </a:r>
            <a:endParaRPr lang="en-US" dirty="0" smtClean="0"/>
          </a:p>
          <a:p>
            <a:r>
              <a:rPr lang="en-US" dirty="0" err="1" smtClean="0"/>
              <a:t>Javascript</a:t>
            </a:r>
            <a:endParaRPr lang="en-US" dirty="0" smtClean="0"/>
          </a:p>
          <a:p>
            <a:r>
              <a:rPr lang="en-US" dirty="0" smtClean="0"/>
              <a:t>MySQL</a:t>
            </a:r>
          </a:p>
          <a:p>
            <a:r>
              <a:rPr lang="en-US" dirty="0" smtClean="0"/>
              <a:t>Modal </a:t>
            </a:r>
          </a:p>
          <a:p>
            <a:r>
              <a:rPr lang="en-US" dirty="0" smtClean="0"/>
              <a:t>Google Map API</a:t>
            </a:r>
          </a:p>
          <a:p>
            <a:r>
              <a:rPr lang="en-US" dirty="0" smtClean="0"/>
              <a:t>Audio</a:t>
            </a:r>
          </a:p>
          <a:p>
            <a:r>
              <a:rPr lang="en-US" dirty="0" smtClean="0"/>
              <a:t>Icons</a:t>
            </a:r>
          </a:p>
          <a:p>
            <a:r>
              <a:rPr lang="en-US" dirty="0" smtClean="0"/>
              <a:t>Buttons</a:t>
            </a:r>
          </a:p>
          <a:p>
            <a:r>
              <a:rPr lang="en-US" dirty="0" err="1" smtClean="0"/>
              <a:t>TextAreas</a:t>
            </a:r>
            <a:endParaRPr lang="en-US" dirty="0" smtClean="0"/>
          </a:p>
          <a:p>
            <a:r>
              <a:rPr lang="en-US" dirty="0" smtClean="0"/>
              <a:t>Inputs</a:t>
            </a:r>
          </a:p>
          <a:p>
            <a:r>
              <a:rPr lang="en-US" dirty="0" smtClean="0"/>
              <a:t>Forms</a:t>
            </a:r>
          </a:p>
          <a:p>
            <a:r>
              <a:rPr lang="en-US" dirty="0" smtClean="0"/>
              <a:t>Hidden attribute</a:t>
            </a:r>
          </a:p>
        </p:txBody>
      </p:sp>
    </p:spTree>
    <p:extLst>
      <p:ext uri="{BB962C8B-B14F-4D97-AF65-F5344CB8AC3E}">
        <p14:creationId xmlns:p14="http://schemas.microsoft.com/office/powerpoint/2010/main" val="2365015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50" y="942975"/>
            <a:ext cx="7277100" cy="497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8799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0350" y="949325"/>
            <a:ext cx="6083300" cy="4965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2736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33401"/>
            <a:ext cx="7772400" cy="1142999"/>
          </a:xfrm>
        </p:spPr>
        <p:txBody>
          <a:bodyPr/>
          <a:lstStyle/>
          <a:p>
            <a:r>
              <a:rPr lang="en-US" dirty="0" smtClean="0"/>
              <a:t>Vacation Plan App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752600"/>
            <a:ext cx="7696200" cy="38862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Problem Statement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Why do we carefully store the itineraries, reservation and confirmation numbers?</a:t>
            </a:r>
          </a:p>
          <a:p>
            <a:pPr algn="l"/>
            <a:endParaRPr lang="en-US" dirty="0">
              <a:solidFill>
                <a:schemeClr val="tx1"/>
              </a:solidFill>
            </a:endParaRP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Where and how to store this?  Mike’s spreadsheet?  (better bring the laptop along)</a:t>
            </a:r>
          </a:p>
          <a:p>
            <a:pPr algn="l"/>
            <a:endParaRPr lang="en-US" dirty="0" smtClean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047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33401"/>
            <a:ext cx="7772400" cy="1142999"/>
          </a:xfrm>
        </p:spPr>
        <p:txBody>
          <a:bodyPr/>
          <a:lstStyle/>
          <a:p>
            <a:r>
              <a:rPr lang="en-US" dirty="0" smtClean="0"/>
              <a:t>Vacation Plan App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752600"/>
            <a:ext cx="7696200" cy="38862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Problem Statement</a:t>
            </a:r>
          </a:p>
          <a:p>
            <a:pPr algn="l"/>
            <a:endParaRPr lang="en-US" dirty="0" smtClean="0">
              <a:solidFill>
                <a:schemeClr val="tx1"/>
              </a:solidFill>
            </a:endParaRP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A website may be the answer !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Remote access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Shared access is possible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Mobile Devices can access 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257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Happy Path Use Case Summary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981200"/>
            <a:ext cx="6498125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2798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Happy Path Use Case Summary</a:t>
            </a:r>
            <a:endParaRPr lang="en-US" dirty="0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012" y="1905000"/>
            <a:ext cx="6657975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8345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333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DEMO YOU ASSISTED US WITH</a:t>
            </a:r>
          </a:p>
          <a:p>
            <a:pPr lvl="1"/>
            <a:r>
              <a:rPr lang="en-US" dirty="0" smtClean="0"/>
              <a:t>UI evaluation	</a:t>
            </a:r>
          </a:p>
          <a:p>
            <a:pPr lvl="2"/>
            <a:r>
              <a:rPr lang="en-US" dirty="0" smtClean="0"/>
              <a:t>Focus group using &amp; testing the UI</a:t>
            </a:r>
          </a:p>
          <a:p>
            <a:pPr lvl="1"/>
            <a:r>
              <a:rPr lang="en-US" dirty="0" smtClean="0"/>
              <a:t>Load testing</a:t>
            </a:r>
          </a:p>
          <a:p>
            <a:pPr lvl="2"/>
            <a:r>
              <a:rPr lang="en-US" dirty="0" smtClean="0"/>
              <a:t>Several concurrent users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415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659</TotalTime>
  <Words>417</Words>
  <Application>Microsoft Office PowerPoint</Application>
  <PresentationFormat>On-screen Show (4:3)</PresentationFormat>
  <Paragraphs>64</Paragraphs>
  <Slides>10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Vacation Plan App </vt:lpstr>
      <vt:lpstr>PowerPoint Presentation</vt:lpstr>
      <vt:lpstr>PowerPoint Presentation</vt:lpstr>
      <vt:lpstr>Vacation Plan App </vt:lpstr>
      <vt:lpstr>Vacation Plan App </vt:lpstr>
      <vt:lpstr>Happy Path Use Case Summary</vt:lpstr>
      <vt:lpstr>Happy Path Use Case Summary</vt:lpstr>
      <vt:lpstr>DEMO</vt:lpstr>
      <vt:lpstr>DEMO</vt:lpstr>
      <vt:lpstr>Technologies used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adminadmin</dc:creator>
  <cp:lastModifiedBy>adminadmin</cp:lastModifiedBy>
  <cp:revision>19</cp:revision>
  <dcterms:created xsi:type="dcterms:W3CDTF">2015-05-02T02:54:12Z</dcterms:created>
  <dcterms:modified xsi:type="dcterms:W3CDTF">2015-05-02T13:54:07Z</dcterms:modified>
</cp:coreProperties>
</file>