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  <p:sldId id="261" r:id="rId11"/>
    <p:sldId id="269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2" autoAdjust="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1C59-D08A-43C2-B163-1F07386BD4F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8F79-F81E-4CCA-8818-01060081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average person plans a vacation,</a:t>
            </a:r>
            <a:r>
              <a:rPr lang="en-US" baseline="0" dirty="0" smtClean="0"/>
              <a:t> they spend a lot of time considering the possibilities, … imagining themselves at far away locations, … seeing the sights,  … relaxing ,…..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a few technologies / code modules we would like to highlight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things that would still need to be done for a commercial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engineers plan</a:t>
            </a:r>
            <a:r>
              <a:rPr lang="en-US" baseline="0" dirty="0" smtClean="0"/>
              <a:t> a vacation they imagine the calendar apps, .. spreadsheets, … and checklists , they get to create and  use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ready access to this information before, during and after the vacation. Not having this information can literally end a vacation. But a laptop computer isn’t always practical, and the information only resides on the laptop, i.e. it is not 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some advantages of the Website solution.  Also point out that this Website design could be adapted for anything</a:t>
            </a:r>
            <a:r>
              <a:rPr lang="en-US" baseline="0" dirty="0" smtClean="0"/>
              <a:t> else needing a list -  home repair projects , grocery shopping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introduce</a:t>
            </a:r>
            <a:r>
              <a:rPr lang="en-US" baseline="0" dirty="0" smtClean="0"/>
              <a:t> our website with the </a:t>
            </a:r>
            <a:r>
              <a:rPr lang="en-US" dirty="0" smtClean="0"/>
              <a:t>HAPPY PATH  Use Case  flow chart    - page 1  In this</a:t>
            </a:r>
            <a:r>
              <a:rPr lang="en-US" baseline="0" dirty="0" smtClean="0"/>
              <a:t> slide and the next we only present a summary of the users view for the purpose of familiarizing the audience with the application. More details will come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HAPPY   PATH  use case  flow chart  - page 2  In this</a:t>
            </a:r>
            <a:r>
              <a:rPr lang="en-US" baseline="0" dirty="0" smtClean="0"/>
              <a:t> slide and the previous one, we only present a summary of the users view for the purpose of familiarizing the audience with the application. More details will come later.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</a:t>
            </a:r>
            <a:r>
              <a:rPr lang="en-US" baseline="0" dirty="0" smtClean="0"/>
              <a:t> the end of the demo, we could ask them all to enter a new row, and put 1 positive statements in the morning activities box , 1 negative statements in the afternoon activities box, and 1 suggestion in the afternoon activities box.  Then SAVE.  This will give us some UI design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important parts of the design process help ensure an intuitive and robust product. Thank you for your assistance.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some of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B562-E846-4250-A215-238DB2E494A8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Simple Use Case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Design &amp; Implementation Details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76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981200"/>
            <a:ext cx="190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err="1" smtClean="0"/>
              <a:t>Bootbox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Modal </a:t>
            </a:r>
          </a:p>
          <a:p>
            <a:r>
              <a:rPr lang="en-US" dirty="0" smtClean="0"/>
              <a:t>Google Map API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err="1" smtClean="0"/>
              <a:t>TextAreas</a:t>
            </a:r>
            <a:endParaRPr lang="en-US" dirty="0" smtClean="0"/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Hidden attribute</a:t>
            </a:r>
          </a:p>
        </p:txBody>
      </p:sp>
    </p:spTree>
    <p:extLst>
      <p:ext uri="{BB962C8B-B14F-4D97-AF65-F5344CB8AC3E}">
        <p14:creationId xmlns:p14="http://schemas.microsoft.com/office/powerpoint/2010/main" val="236501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Google Map API</a:t>
            </a:r>
          </a:p>
          <a:p>
            <a:r>
              <a:rPr lang="en-US" sz="2400" dirty="0" smtClean="0"/>
              <a:t>Bootstrap</a:t>
            </a:r>
          </a:p>
          <a:p>
            <a:pPr lvl="1"/>
            <a:r>
              <a:rPr lang="en-US" sz="2400" dirty="0" smtClean="0"/>
              <a:t>Had  build in resizing, formatting, colored buttons,…</a:t>
            </a:r>
          </a:p>
          <a:p>
            <a:r>
              <a:rPr lang="en-US" sz="2400" dirty="0" err="1" smtClean="0"/>
              <a:t>Bootbox</a:t>
            </a:r>
            <a:endParaRPr lang="en-US" sz="2400" dirty="0" smtClean="0"/>
          </a:p>
          <a:p>
            <a:pPr lvl="1"/>
            <a:r>
              <a:rPr lang="en-US" sz="2000" dirty="0" smtClean="0"/>
              <a:t>Modal message boxes built on bootstrap and jQuery</a:t>
            </a:r>
          </a:p>
          <a:p>
            <a:r>
              <a:rPr lang="en-US" sz="2400" dirty="0" smtClean="0"/>
              <a:t>Query parameters …. </a:t>
            </a:r>
          </a:p>
          <a:p>
            <a:pPr lvl="1"/>
            <a:r>
              <a:rPr lang="en-US" sz="2000" dirty="0" smtClean="0"/>
              <a:t>better security and special characters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Weekly iterations</a:t>
            </a:r>
          </a:p>
          <a:p>
            <a:pPr lvl="1"/>
            <a:r>
              <a:rPr lang="en-US" dirty="0" smtClean="0"/>
              <a:t>Daily story / task assignments</a:t>
            </a:r>
          </a:p>
          <a:p>
            <a:r>
              <a:rPr lang="en-US" dirty="0" smtClean="0"/>
              <a:t>Scope – realistic </a:t>
            </a:r>
          </a:p>
          <a:p>
            <a:r>
              <a:rPr lang="en-US" dirty="0" smtClean="0"/>
              <a:t>Start small, make it work, expand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6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Scope items</a:t>
            </a:r>
          </a:p>
          <a:p>
            <a:pPr lvl="1"/>
            <a:r>
              <a:rPr lang="en-US" dirty="0" smtClean="0"/>
              <a:t>Security audit / refactoring</a:t>
            </a:r>
          </a:p>
          <a:p>
            <a:pPr lvl="1"/>
            <a:r>
              <a:rPr lang="en-US" dirty="0" smtClean="0"/>
              <a:t>Refactor to add accessibility</a:t>
            </a:r>
          </a:p>
          <a:p>
            <a:pPr lvl="1"/>
            <a:r>
              <a:rPr lang="en-US" dirty="0" smtClean="0"/>
              <a:t>Review fonts, CSS, for consistency page-to-page</a:t>
            </a:r>
          </a:p>
          <a:p>
            <a:pPr lvl="1"/>
            <a:r>
              <a:rPr lang="en-US" dirty="0" smtClean="0"/>
              <a:t>More UI testing</a:t>
            </a:r>
          </a:p>
          <a:p>
            <a:pPr lvl="1"/>
            <a:r>
              <a:rPr lang="en-US" dirty="0" smtClean="0"/>
              <a:t>More performance and scale testing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2975"/>
            <a:ext cx="72771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152400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Planning  a  Vacation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79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949325"/>
            <a:ext cx="60833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0350" y="152400"/>
            <a:ext cx="6027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Software Engineer Planning  </a:t>
            </a:r>
            <a:r>
              <a:rPr lang="en-US" sz="2800" dirty="0"/>
              <a:t>a  Vacation </a:t>
            </a:r>
          </a:p>
        </p:txBody>
      </p:sp>
    </p:spTree>
    <p:extLst>
      <p:ext uri="{BB962C8B-B14F-4D97-AF65-F5344CB8AC3E}">
        <p14:creationId xmlns:p14="http://schemas.microsoft.com/office/powerpoint/2010/main" val="12627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810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6962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carefully store the itineraries, reservation and confirmation numbers?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Where and how to store this?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Mike’s spreadsheet?  (better bring the laptop along)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Solution Statement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website may be the answer 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Remote access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Shared access is possible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Devices can access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98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905000"/>
            <a:ext cx="66579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vacation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first row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Enter some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second row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Enter some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Enter third row ( and provide some feed back on the UI)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 morning activity – enter a positive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 afternoon activity – enter a negative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 evening activity – enter a suggestion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DEMO YOU ASSISTED US WITH</a:t>
            </a:r>
          </a:p>
          <a:p>
            <a:pPr lvl="1"/>
            <a:r>
              <a:rPr lang="en-US" dirty="0" smtClean="0"/>
              <a:t>UI evaluation	</a:t>
            </a:r>
          </a:p>
          <a:p>
            <a:pPr lvl="2"/>
            <a:r>
              <a:rPr lang="en-US" dirty="0" smtClean="0"/>
              <a:t>Focus group using &amp; testing the UI</a:t>
            </a:r>
          </a:p>
          <a:p>
            <a:pPr lvl="1"/>
            <a:r>
              <a:rPr lang="en-US" dirty="0" smtClean="0"/>
              <a:t>Load testing</a:t>
            </a:r>
          </a:p>
          <a:p>
            <a:pPr lvl="2"/>
            <a:r>
              <a:rPr lang="en-US" dirty="0" smtClean="0"/>
              <a:t>Several concurrent users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621</Words>
  <Application>Microsoft Office PowerPoint</Application>
  <PresentationFormat>On-screen Show (4:3)</PresentationFormat>
  <Paragraphs>108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Vacation Plan App </vt:lpstr>
      <vt:lpstr>PowerPoint Presentation</vt:lpstr>
      <vt:lpstr>PowerPoint Presentation</vt:lpstr>
      <vt:lpstr>Vacation Plan App </vt:lpstr>
      <vt:lpstr>Vacation Plan App </vt:lpstr>
      <vt:lpstr>Happy Path Use Case Summary</vt:lpstr>
      <vt:lpstr>Happy Path Use Case Summary</vt:lpstr>
      <vt:lpstr>DEMO</vt:lpstr>
      <vt:lpstr>DEMO</vt:lpstr>
      <vt:lpstr>Technologies used</vt:lpstr>
      <vt:lpstr>Highlighted Technologies</vt:lpstr>
      <vt:lpstr>Technical Challenges</vt:lpstr>
      <vt:lpstr>Software Development</vt:lpstr>
      <vt:lpstr>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adminadmin</dc:creator>
  <cp:lastModifiedBy>John</cp:lastModifiedBy>
  <cp:revision>25</cp:revision>
  <dcterms:created xsi:type="dcterms:W3CDTF">2015-05-02T02:54:12Z</dcterms:created>
  <dcterms:modified xsi:type="dcterms:W3CDTF">2015-05-05T03:54:29Z</dcterms:modified>
</cp:coreProperties>
</file>