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2" r:id="rId9"/>
    <p:sldId id="263" r:id="rId10"/>
    <p:sldId id="261" r:id="rId11"/>
    <p:sldId id="269" r:id="rId12"/>
    <p:sldId id="268" r:id="rId13"/>
    <p:sldId id="266" r:id="rId14"/>
    <p:sldId id="272" r:id="rId15"/>
    <p:sldId id="270" r:id="rId16"/>
    <p:sldId id="271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72" autoAdjust="0"/>
  </p:normalViewPr>
  <p:slideViewPr>
    <p:cSldViewPr>
      <p:cViewPr varScale="1">
        <p:scale>
          <a:sx n="93" d="100"/>
          <a:sy n="93" d="100"/>
        </p:scale>
        <p:origin x="121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01C59-D08A-43C2-B163-1F07386BD4FA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18F79-F81E-4CCA-8818-01060081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68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the average person plans a vacation,</a:t>
            </a:r>
            <a:r>
              <a:rPr lang="en-US" baseline="0" dirty="0" smtClean="0"/>
              <a:t> they spend a lot of time considering the possibilities, … imagining themselves at far away locations, … seeing the sights,  … relaxing ,…..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37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are a few technologies / code modules we would like to highlight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64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Achieved all key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60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many things that would still need to be done for a commercial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16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engineers plan</a:t>
            </a:r>
            <a:r>
              <a:rPr lang="en-US" baseline="0" dirty="0" smtClean="0"/>
              <a:t> a vacation they imagine the calendar apps, .. spreadsheets, … and checklists , they get to create and  use 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57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need ready access to this information before, during and after the vacation. Not having this information can literally end a vacation. But a laptop computer isn’t always practical, and the information only resides on the laptop, i.e. it is not shared.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69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some advantages of the Website solution.  Also point out that this Website design could be adapted for anything</a:t>
            </a:r>
            <a:r>
              <a:rPr lang="en-US" baseline="0" dirty="0" smtClean="0"/>
              <a:t> else needing a list -  home repair projects , grocery shopping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69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introduce</a:t>
            </a:r>
            <a:r>
              <a:rPr lang="en-US" baseline="0" dirty="0" smtClean="0"/>
              <a:t> our website with the </a:t>
            </a:r>
            <a:r>
              <a:rPr lang="en-US" dirty="0" smtClean="0"/>
              <a:t>HAPPY PATH  Use Case  flow chart    - page 1  In this</a:t>
            </a:r>
            <a:r>
              <a:rPr lang="en-US" baseline="0" dirty="0" smtClean="0"/>
              <a:t> slide and the next we only present a summary of the users view for the purpose of familiarizing the audience with the application. More details will come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95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HAPPY   PATH  use case  chart  - page 2  In this</a:t>
            </a:r>
            <a:r>
              <a:rPr lang="en-US" baseline="0" dirty="0" smtClean="0"/>
              <a:t> slide and the previous one, we only present a summary of the users view for the purpose of familiarizing the audience with the application. More details will come later.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5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</a:t>
            </a:r>
            <a:r>
              <a:rPr lang="en-US" baseline="0" dirty="0" smtClean="0"/>
              <a:t> the end of the demo, we could ask them all to enter a new row, and put 1 positive statements in the morning activities box , 1 negative statements in the afternoon activities box, and 1 suggestion in the afternoon activities box.  Then SAVE.  This will give us some UI design feedback.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89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important parts of the design process help ensure an intuitive and robust product. Thank you for your assistance.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80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some of the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6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7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7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1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7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8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4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7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3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1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8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DB562-E846-4250-A215-238DB2E494A8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7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142999"/>
          </a:xfrm>
        </p:spPr>
        <p:txBody>
          <a:bodyPr/>
          <a:lstStyle/>
          <a:p>
            <a:r>
              <a:rPr lang="en-US" dirty="0" smtClean="0"/>
              <a:t>Vacation Plan App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38862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Agenda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Introduction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Problem Statement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Simple Use Case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Demo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Feedback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Design &amp; Implementation Details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7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60769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0" y="1981200"/>
            <a:ext cx="1905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jQuery</a:t>
            </a:r>
          </a:p>
          <a:p>
            <a:r>
              <a:rPr lang="en-US" dirty="0" err="1" smtClean="0"/>
              <a:t>Bootbox</a:t>
            </a:r>
            <a:endParaRPr lang="en-US" dirty="0" smtClean="0"/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Modal </a:t>
            </a:r>
          </a:p>
          <a:p>
            <a:r>
              <a:rPr lang="en-US" dirty="0" smtClean="0"/>
              <a:t>Google Map API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Icons</a:t>
            </a:r>
          </a:p>
          <a:p>
            <a:r>
              <a:rPr lang="en-US" dirty="0" smtClean="0"/>
              <a:t>Buttons</a:t>
            </a:r>
          </a:p>
          <a:p>
            <a:r>
              <a:rPr lang="en-US" dirty="0" err="1" smtClean="0"/>
              <a:t>TextAreas</a:t>
            </a:r>
            <a:endParaRPr lang="en-US" dirty="0" smtClean="0"/>
          </a:p>
          <a:p>
            <a:r>
              <a:rPr lang="en-US" dirty="0" smtClean="0"/>
              <a:t>Inputs</a:t>
            </a:r>
          </a:p>
          <a:p>
            <a:r>
              <a:rPr lang="en-US" dirty="0" smtClean="0"/>
              <a:t>Forms</a:t>
            </a:r>
          </a:p>
          <a:p>
            <a:r>
              <a:rPr lang="en-US" dirty="0" smtClean="0"/>
              <a:t>Hidden attribute</a:t>
            </a:r>
          </a:p>
        </p:txBody>
      </p:sp>
    </p:spTree>
    <p:extLst>
      <p:ext uri="{BB962C8B-B14F-4D97-AF65-F5344CB8AC3E}">
        <p14:creationId xmlns:p14="http://schemas.microsoft.com/office/powerpoint/2010/main" val="2365015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Highlighted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Google Map API</a:t>
            </a:r>
          </a:p>
          <a:p>
            <a:r>
              <a:rPr lang="en-US" sz="2400" dirty="0" smtClean="0"/>
              <a:t>Bootstrap</a:t>
            </a:r>
          </a:p>
          <a:p>
            <a:pPr lvl="1"/>
            <a:r>
              <a:rPr lang="en-US" sz="2400" dirty="0" smtClean="0"/>
              <a:t>Had  build in resizing, formatting, colored buttons,…</a:t>
            </a:r>
          </a:p>
          <a:p>
            <a:r>
              <a:rPr lang="en-US" sz="2400" dirty="0" err="1" smtClean="0"/>
              <a:t>Bootbox</a:t>
            </a:r>
            <a:endParaRPr lang="en-US" sz="2400" dirty="0" smtClean="0"/>
          </a:p>
          <a:p>
            <a:pPr lvl="1"/>
            <a:r>
              <a:rPr lang="en-US" sz="2000" dirty="0" smtClean="0"/>
              <a:t>Modal message boxes built on bootstrap and jQuery</a:t>
            </a:r>
          </a:p>
          <a:p>
            <a:r>
              <a:rPr lang="en-US" sz="2400" dirty="0" smtClean="0"/>
              <a:t>Query parameters …. </a:t>
            </a:r>
          </a:p>
          <a:p>
            <a:pPr lvl="1"/>
            <a:r>
              <a:rPr lang="en-US" sz="2000" dirty="0" smtClean="0"/>
              <a:t>better security and special characters</a:t>
            </a:r>
          </a:p>
          <a:p>
            <a:r>
              <a:rPr lang="en-US" sz="2400" dirty="0" smtClean="0"/>
              <a:t>Login using encryption and SALT for storing password.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7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NetBeans IDE did not always show errors</a:t>
            </a:r>
          </a:p>
          <a:p>
            <a:pPr lvl="1"/>
            <a:r>
              <a:rPr lang="en-US" dirty="0" smtClean="0"/>
              <a:t>Chrome Inspector was better at this</a:t>
            </a:r>
          </a:p>
          <a:p>
            <a:r>
              <a:rPr lang="en-US" dirty="0" smtClean="0"/>
              <a:t>Bootstrap versions were not forward/backward compatible.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is very picky and not informative about errors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7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</a:p>
          <a:p>
            <a:pPr lvl="1"/>
            <a:r>
              <a:rPr lang="en-US" dirty="0" smtClean="0"/>
              <a:t>Weekly iterations</a:t>
            </a:r>
          </a:p>
          <a:p>
            <a:pPr lvl="1"/>
            <a:r>
              <a:rPr lang="en-US" dirty="0" smtClean="0"/>
              <a:t>Daily story / task assignments</a:t>
            </a:r>
          </a:p>
          <a:p>
            <a:r>
              <a:rPr lang="en-US" dirty="0" smtClean="0"/>
              <a:t>Scope – realistic </a:t>
            </a:r>
          </a:p>
          <a:p>
            <a:r>
              <a:rPr lang="en-US" dirty="0" smtClean="0"/>
              <a:t>Start small, make it work, expand on it</a:t>
            </a:r>
          </a:p>
          <a:p>
            <a:r>
              <a:rPr lang="en-US" dirty="0" smtClean="0"/>
              <a:t>GIT worked great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6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against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accomplished most of what we set out 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08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Implemented All !!</a:t>
            </a:r>
            <a:endParaRPr lang="en-US" dirty="0"/>
          </a:p>
          <a:p>
            <a:r>
              <a:rPr lang="en-US" dirty="0"/>
              <a:t>Create User Account</a:t>
            </a:r>
          </a:p>
          <a:p>
            <a:r>
              <a:rPr lang="en-US" dirty="0"/>
              <a:t>User Login</a:t>
            </a:r>
          </a:p>
          <a:p>
            <a:r>
              <a:rPr lang="en-US" dirty="0"/>
              <a:t>Create New Vacation</a:t>
            </a:r>
          </a:p>
          <a:p>
            <a:r>
              <a:rPr lang="en-US" dirty="0"/>
              <a:t>Display Vacation</a:t>
            </a:r>
          </a:p>
          <a:p>
            <a:r>
              <a:rPr lang="en-US" dirty="0"/>
              <a:t>Update Existing Vacation</a:t>
            </a:r>
          </a:p>
          <a:p>
            <a:r>
              <a:rPr lang="en-US" dirty="0"/>
              <a:t>Delete Vacation</a:t>
            </a:r>
          </a:p>
          <a:p>
            <a:r>
              <a:rPr lang="en-US" dirty="0"/>
              <a:t>Store Core Information about Each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53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Bonus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Store </a:t>
            </a:r>
            <a:r>
              <a:rPr lang="en-US" sz="2800" dirty="0"/>
              <a:t>Addition Advanced </a:t>
            </a:r>
            <a:r>
              <a:rPr lang="en-US" sz="2800" dirty="0" smtClean="0"/>
              <a:t>Information </a:t>
            </a:r>
            <a:r>
              <a:rPr lang="en-US" sz="2800" dirty="0">
                <a:solidFill>
                  <a:srgbClr val="0070C0"/>
                </a:solidFill>
              </a:rPr>
              <a:t>- </a:t>
            </a:r>
            <a:r>
              <a:rPr lang="en-US" sz="2800" dirty="0" smtClean="0">
                <a:solidFill>
                  <a:srgbClr val="0070C0"/>
                </a:solidFill>
              </a:rPr>
              <a:t>some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/>
              <a:t>Calculate Mileage Traveled Each </a:t>
            </a:r>
            <a:r>
              <a:rPr lang="en-US" sz="2800" dirty="0" smtClean="0"/>
              <a:t>Day </a:t>
            </a:r>
            <a:r>
              <a:rPr lang="en-US" sz="2800" dirty="0" smtClean="0">
                <a:solidFill>
                  <a:srgbClr val="0070C0"/>
                </a:solidFill>
              </a:rPr>
              <a:t>- all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/>
              <a:t>Provide a Map Showing </a:t>
            </a:r>
            <a:r>
              <a:rPr lang="en-US" sz="2800" dirty="0" smtClean="0"/>
              <a:t>Route </a:t>
            </a:r>
            <a:r>
              <a:rPr lang="en-US" sz="2800" dirty="0">
                <a:solidFill>
                  <a:srgbClr val="0070C0"/>
                </a:solidFill>
              </a:rPr>
              <a:t>- </a:t>
            </a:r>
            <a:r>
              <a:rPr lang="en-US" sz="2800" dirty="0" smtClean="0">
                <a:solidFill>
                  <a:srgbClr val="0070C0"/>
                </a:solidFill>
              </a:rPr>
              <a:t>all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/>
              <a:t>Provide Reports about </a:t>
            </a:r>
            <a:r>
              <a:rPr lang="en-US" sz="2800" dirty="0" smtClean="0"/>
              <a:t>Trips </a:t>
            </a:r>
            <a:r>
              <a:rPr lang="en-US" sz="2800" dirty="0" smtClean="0">
                <a:solidFill>
                  <a:srgbClr val="0070C0"/>
                </a:solidFill>
              </a:rPr>
              <a:t>- all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/>
              <a:t>Color Code Vacation to Alert to Areas of </a:t>
            </a:r>
            <a:r>
              <a:rPr lang="en-US" sz="2800" dirty="0" smtClean="0"/>
              <a:t>Concern </a:t>
            </a:r>
            <a:r>
              <a:rPr lang="en-US" sz="2800" dirty="0" smtClean="0">
                <a:solidFill>
                  <a:srgbClr val="0070C0"/>
                </a:solidFill>
              </a:rPr>
              <a:t>- all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/>
              <a:t>Security Measures Beyond Basic </a:t>
            </a:r>
            <a:r>
              <a:rPr lang="en-US" sz="2800" dirty="0" smtClean="0"/>
              <a:t>Login </a:t>
            </a:r>
            <a:r>
              <a:rPr lang="en-US" sz="2800" dirty="0" smtClean="0">
                <a:solidFill>
                  <a:srgbClr val="0070C0"/>
                </a:solidFill>
              </a:rPr>
              <a:t>- some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/>
              <a:t>Polished </a:t>
            </a:r>
            <a:r>
              <a:rPr lang="en-US" sz="2800" dirty="0" smtClean="0"/>
              <a:t>UI </a:t>
            </a:r>
            <a:r>
              <a:rPr lang="en-US" sz="2800" dirty="0">
                <a:solidFill>
                  <a:srgbClr val="0070C0"/>
                </a:solidFill>
              </a:rPr>
              <a:t>- some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5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 of Scope items</a:t>
            </a:r>
          </a:p>
          <a:p>
            <a:pPr lvl="1"/>
            <a:r>
              <a:rPr lang="en-US" dirty="0" smtClean="0"/>
              <a:t>Security audit / refactoring</a:t>
            </a:r>
          </a:p>
          <a:p>
            <a:pPr lvl="1"/>
            <a:r>
              <a:rPr lang="en-US" dirty="0" smtClean="0"/>
              <a:t>Refactor to add accessibility</a:t>
            </a:r>
          </a:p>
          <a:p>
            <a:pPr lvl="1"/>
            <a:r>
              <a:rPr lang="en-US" dirty="0" smtClean="0"/>
              <a:t>Review fonts, CSS, for consistency page-to-page</a:t>
            </a:r>
          </a:p>
          <a:p>
            <a:pPr lvl="1"/>
            <a:r>
              <a:rPr lang="en-US" dirty="0" smtClean="0"/>
              <a:t>More UI testing</a:t>
            </a:r>
          </a:p>
          <a:p>
            <a:pPr lvl="1"/>
            <a:r>
              <a:rPr lang="en-US" dirty="0" smtClean="0"/>
              <a:t>More performance and scale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Add captcha to register screen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Twilio</a:t>
            </a:r>
            <a:r>
              <a:rPr lang="en-US" dirty="0" smtClean="0"/>
              <a:t> notification reminders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9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942975"/>
            <a:ext cx="72771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81200" y="152400"/>
            <a:ext cx="480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Planning  a  Vacation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879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949325"/>
            <a:ext cx="608330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30350" y="152400"/>
            <a:ext cx="60278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Software Engineer Planning  </a:t>
            </a:r>
            <a:r>
              <a:rPr lang="en-US" sz="2800" dirty="0"/>
              <a:t>a  Vacation </a:t>
            </a:r>
          </a:p>
        </p:txBody>
      </p:sp>
    </p:spTree>
    <p:extLst>
      <p:ext uri="{BB962C8B-B14F-4D97-AF65-F5344CB8AC3E}">
        <p14:creationId xmlns:p14="http://schemas.microsoft.com/office/powerpoint/2010/main" val="126273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381000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Vacation Plan App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76400"/>
            <a:ext cx="7696200" cy="3962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Problem Statement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Why do we carefully store the itineraries, reservation and confirmation numbers?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Where and how to store this?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Mike’s spreadsheet?  (better bring the laptop along)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4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142999"/>
          </a:xfrm>
        </p:spPr>
        <p:txBody>
          <a:bodyPr/>
          <a:lstStyle/>
          <a:p>
            <a:r>
              <a:rPr lang="en-US" dirty="0" smtClean="0"/>
              <a:t>Vacation Plan App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52600"/>
            <a:ext cx="7696200" cy="3886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Solution Statement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 website may be the answer !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Remote access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Shared access is possible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Mobile Devices can access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5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Path Use Case Summary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4981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79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Path Use Case Summary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600200"/>
            <a:ext cx="665797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34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600200"/>
            <a:ext cx="6400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Register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Create a vacation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Add at least 3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In the last row ( to provide some feed back on the UI 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in morning activity – enter a positive comment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In afternoon activity – enter a negative comment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In evening activity – enter a suggestion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SAVE</a:t>
            </a:r>
          </a:p>
          <a:p>
            <a:pPr lvl="1"/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3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DEMO YOU ASSISTED US WITH</a:t>
            </a:r>
          </a:p>
          <a:p>
            <a:pPr lvl="1"/>
            <a:r>
              <a:rPr lang="en-US" dirty="0" smtClean="0"/>
              <a:t>UI evaluation	</a:t>
            </a:r>
          </a:p>
          <a:p>
            <a:pPr lvl="2"/>
            <a:r>
              <a:rPr lang="en-US" dirty="0" smtClean="0"/>
              <a:t>Focus group using &amp; testing the UI</a:t>
            </a:r>
          </a:p>
          <a:p>
            <a:pPr lvl="1"/>
            <a:r>
              <a:rPr lang="en-US" dirty="0" smtClean="0"/>
              <a:t>Load testing</a:t>
            </a:r>
          </a:p>
          <a:p>
            <a:pPr lvl="2"/>
            <a:r>
              <a:rPr lang="en-US" dirty="0" smtClean="0"/>
              <a:t>Several concurrent users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1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761</Words>
  <Application>Microsoft Office PowerPoint</Application>
  <PresentationFormat>On-screen Show (4:3)</PresentationFormat>
  <Paragraphs>133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Vacation Plan App </vt:lpstr>
      <vt:lpstr>PowerPoint Presentation</vt:lpstr>
      <vt:lpstr>PowerPoint Presentation</vt:lpstr>
      <vt:lpstr>Vacation Plan App </vt:lpstr>
      <vt:lpstr>Vacation Plan App </vt:lpstr>
      <vt:lpstr>Happy Path Use Case Summary</vt:lpstr>
      <vt:lpstr>Happy Path Use Case Summary</vt:lpstr>
      <vt:lpstr>DEMO</vt:lpstr>
      <vt:lpstr>DEMO</vt:lpstr>
      <vt:lpstr>Technologies used</vt:lpstr>
      <vt:lpstr>Highlighted Technologies</vt:lpstr>
      <vt:lpstr>Technical Challenges</vt:lpstr>
      <vt:lpstr>Software Development</vt:lpstr>
      <vt:lpstr>Progress against Plan</vt:lpstr>
      <vt:lpstr>Proposal Key Features</vt:lpstr>
      <vt:lpstr>Proposal Bonus Features</vt:lpstr>
      <vt:lpstr>Scope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adminadmin</dc:creator>
  <cp:lastModifiedBy>Michael Palmer</cp:lastModifiedBy>
  <cp:revision>33</cp:revision>
  <dcterms:created xsi:type="dcterms:W3CDTF">2015-05-02T02:54:12Z</dcterms:created>
  <dcterms:modified xsi:type="dcterms:W3CDTF">2015-05-09T15:28:55Z</dcterms:modified>
</cp:coreProperties>
</file>