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2" r:id="rId3"/>
    <p:sldId id="290" r:id="rId4"/>
    <p:sldId id="287" r:id="rId5"/>
    <p:sldId id="283" r:id="rId6"/>
    <p:sldId id="284" r:id="rId7"/>
    <p:sldId id="289" r:id="rId8"/>
    <p:sldId id="286" r:id="rId9"/>
    <p:sldId id="292" r:id="rId10"/>
    <p:sldId id="285" r:id="rId11"/>
    <p:sldId id="294" r:id="rId12"/>
    <p:sldId id="295" r:id="rId13"/>
    <p:sldId id="293" r:id="rId14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0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0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2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7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oundation.zur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layout/overview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components/alert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2019.12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rgbClr val="1D314E"/>
                </a:solidFill>
              </a:rPr>
              <a:t>[</a:t>
            </a:r>
            <a:r>
              <a:rPr lang="ko-KR" altLang="en-US" sz="4000" b="1" spc="-150">
                <a:solidFill>
                  <a:srgbClr val="1D314E"/>
                </a:solidFill>
              </a:rPr>
              <a:t>실습</a:t>
            </a:r>
            <a:r>
              <a:rPr lang="en-US" altLang="ko-KR" sz="4000" b="1" spc="-150">
                <a:solidFill>
                  <a:srgbClr val="1D314E"/>
                </a:solidFill>
              </a:rPr>
              <a:t>] </a:t>
            </a:r>
            <a:r>
              <a:rPr lang="ko-KR" altLang="en-US" sz="4000" b="1" spc="-150">
                <a:solidFill>
                  <a:srgbClr val="1D314E"/>
                </a:solidFill>
              </a:rPr>
              <a:t>로그인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03615E-92A9-4718-82F0-8A0F1582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780183"/>
            <a:ext cx="7684316" cy="26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2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rgbClr val="1D314E"/>
                </a:solidFill>
              </a:rPr>
              <a:t>[</a:t>
            </a:r>
            <a:r>
              <a:rPr lang="ko-KR" altLang="en-US" sz="4000" b="1" spc="-150">
                <a:solidFill>
                  <a:srgbClr val="1D314E"/>
                </a:solidFill>
              </a:rPr>
              <a:t>실습</a:t>
            </a:r>
            <a:r>
              <a:rPr lang="en-US" altLang="ko-KR" sz="4000" b="1" spc="-150">
                <a:solidFill>
                  <a:srgbClr val="1D314E"/>
                </a:solidFill>
              </a:rPr>
              <a:t>] fontawesome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95783-4F80-4068-A82E-AD7298F2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7" y="1747000"/>
            <a:ext cx="7793265" cy="33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rgbClr val="1D314E"/>
                </a:solidFill>
              </a:rPr>
              <a:t>[</a:t>
            </a:r>
            <a:r>
              <a:rPr lang="ko-KR" altLang="en-US" sz="4000" b="1" spc="-150">
                <a:solidFill>
                  <a:srgbClr val="1D314E"/>
                </a:solidFill>
              </a:rPr>
              <a:t>실습</a:t>
            </a:r>
            <a:r>
              <a:rPr lang="en-US" altLang="ko-KR" sz="4000" b="1" spc="-150">
                <a:solidFill>
                  <a:srgbClr val="1D314E"/>
                </a:solidFill>
              </a:rPr>
              <a:t>] </a:t>
            </a:r>
            <a:r>
              <a:rPr lang="ko-KR" altLang="en-US" sz="4000" b="1" spc="-150">
                <a:solidFill>
                  <a:srgbClr val="1D314E"/>
                </a:solidFill>
              </a:rPr>
              <a:t>게시판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105D65-0116-46A6-8DCD-FFE5B57B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8" y="1941406"/>
            <a:ext cx="8205413" cy="31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4803" y="1548878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E92E3A-7034-4AEA-ABB9-2E15BA2E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8" y="1504641"/>
            <a:ext cx="6577564" cy="5158128"/>
          </a:xfrm>
          <a:prstGeom prst="rect">
            <a:avLst/>
          </a:prstGeom>
        </p:spPr>
      </p:pic>
      <p:sp>
        <p:nvSpPr>
          <p:cNvPr id="9" name="제목 22">
            <a:extLst>
              <a:ext uri="{FF2B5EF4-FFF2-40B4-BE49-F238E27FC236}">
                <a16:creationId xmlns:a16="http://schemas.microsoft.com/office/drawing/2014/main" id="{1D04F33B-9B25-4011-9692-DE393914AF87}"/>
              </a:ext>
            </a:extLst>
          </p:cNvPr>
          <p:cNvSpPr txBox="1">
            <a:spLocks/>
          </p:cNvSpPr>
          <p:nvPr/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>
                <a:solidFill>
                  <a:srgbClr val="1D314E"/>
                </a:solidFill>
              </a:rPr>
              <a:t>[</a:t>
            </a:r>
            <a:r>
              <a:rPr lang="ko-KR" altLang="en-US" sz="4000" b="1" spc="-150">
                <a:solidFill>
                  <a:srgbClr val="1D314E"/>
                </a:solidFill>
              </a:rPr>
              <a:t>실습</a:t>
            </a:r>
            <a:r>
              <a:rPr lang="en-US" altLang="ko-KR" sz="4000" b="1" spc="-150">
                <a:solidFill>
                  <a:srgbClr val="1D314E"/>
                </a:solidFill>
              </a:rPr>
              <a:t>] Site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Front-end Framework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2477" y="1751380"/>
            <a:ext cx="8468326" cy="344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HTML, CSS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templates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(forms, buttons, tables, navigation…)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대표적인 프레임 워크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 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https://getbootstrap.com/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>
              <a:solidFill>
                <a:srgbClr val="3D3C3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Foundation zerb(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https://foundation.zurb.com/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200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dirty="0">
              <a:solidFill>
                <a:srgbClr val="3D3C3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433318"/>
            <a:ext cx="8406000" cy="34485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responsive design(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반응형 디자인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기기들에 의해 접근되는 웹 사이트가 자동으로 디자인이 작동하는 상태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mobile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최적화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Open source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부트스트랩 사용하기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include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방식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CDN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으로부터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bootstrap4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다운로드 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http://getbootstrap.com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5E1B37-9E01-4062-88CB-DA8C2AF4595E}"/>
              </a:ext>
            </a:extLst>
          </p:cNvPr>
          <p:cNvSpPr txBox="1">
            <a:spLocks/>
          </p:cNvSpPr>
          <p:nvPr/>
        </p:nvSpPr>
        <p:spPr>
          <a:xfrm>
            <a:off x="490014" y="5034165"/>
            <a:ext cx="8371573" cy="148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CDN (</a:t>
            </a:r>
            <a:r>
              <a:rPr lang="en-US" altLang="ko-KR" sz="1800"/>
              <a:t>Content Delivery Network) : </a:t>
            </a:r>
            <a:r>
              <a:rPr lang="ko-KR" altLang="en-US" sz="1800"/>
              <a:t>접속자가 인터넷상에서 가장 가까운 곳의 서버로 컨텐츠를 전송받아 트래픽이 특정 서버에 집중되지 않고 각 서버로 분산되도록 하는기술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665973"/>
            <a:ext cx="3872934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http://getbootstrap.com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73" y="990589"/>
            <a:ext cx="4338430" cy="3091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AEFC1D-7B83-4181-ACBC-64F4C8C84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44" y="3787089"/>
            <a:ext cx="55721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B172B8-4205-4D17-BF87-87B9BEB39B09}"/>
              </a:ext>
            </a:extLst>
          </p:cNvPr>
          <p:cNvCxnSpPr/>
          <p:nvPr/>
        </p:nvCxnSpPr>
        <p:spPr>
          <a:xfrm flipH="1">
            <a:off x="2390660" y="3756752"/>
            <a:ext cx="4329629" cy="2159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4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Bootstrap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970087"/>
            <a:ext cx="2352675" cy="2781300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300256" y="15848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css   </a:t>
            </a: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폴더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379924" y="1806369"/>
            <a:ext cx="5076945" cy="3289595"/>
            <a:chOff x="3379924" y="1806369"/>
            <a:chExt cx="5076945" cy="3289595"/>
          </a:xfrm>
        </p:grpSpPr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3379924" y="1806369"/>
              <a:ext cx="5076945" cy="27882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b="1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https://getbootstrap.com/docs/4.0/getting-started/contents/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altLang="ko-KR" sz="2000" b="1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[Documentation] – [Contents]</a:t>
              </a:r>
              <a:endPara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9924" y="3053638"/>
              <a:ext cx="4990934" cy="204232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61039" y="2240510"/>
            <a:ext cx="1511197" cy="861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6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4803" y="1548878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이클립스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bootstrap(Dynamic Web)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WebContent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아래에 압축해제한 폴더 옮겨놓기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Bootstrap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33" y="2629745"/>
            <a:ext cx="2385467" cy="159850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493930" y="2507493"/>
            <a:ext cx="5240494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bootstrap.css 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bootstrap.min.css 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서비스할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bootstrap.js 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bootstrap.min.js 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서비스할 때 사용</a:t>
            </a:r>
          </a:p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81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4802" y="1548878"/>
            <a:ext cx="8369621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Containers(</a:t>
            </a:r>
            <a:r>
              <a:rPr lang="en-US" altLang="ko-KR" sz="2000">
                <a:hlinkClick r:id="rId2"/>
              </a:rPr>
              <a:t>https://getbootstrap.com/docs/4.4/layout/overview/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Bootstrap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사용하는 기본 레이아웃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Bootstrap – Grid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15171"/>
              </p:ext>
            </p:extLst>
          </p:nvPr>
        </p:nvGraphicFramePr>
        <p:xfrm>
          <a:off x="589290" y="2783008"/>
          <a:ext cx="7803491" cy="240743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80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.container class</a:t>
                      </a:r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Flxed width container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responsive flxed layout(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 고정폭 레이아웃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.container-fluid class</a:t>
                      </a:r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Full width containe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fluid layout(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유동 최대폭 레이아웃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3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4803" y="1548878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Grid :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전체 페이지를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컬럼으로 나누어 사용함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Bootstrap – Grid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9" y="2012791"/>
            <a:ext cx="8369094" cy="1416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4" y="3607062"/>
            <a:ext cx="5643520" cy="29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4803" y="1548878"/>
            <a:ext cx="8486774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https://getbootstrap.com/docs/4.4/components/alerts/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컴포넌트들 사용법</a:t>
            </a:r>
            <a:endParaRPr lang="en-US" altLang="ko-KR" sz="1800">
              <a:solidFill>
                <a:srgbClr val="3D3C3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Bootstrap – Components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2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4456</TotalTime>
  <Words>329</Words>
  <Application>Microsoft Office PowerPoint</Application>
  <PresentationFormat>화면 슬라이드 쇼(4:3)</PresentationFormat>
  <Paragraphs>74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나눔고딕</vt:lpstr>
      <vt:lpstr>Wingdings</vt:lpstr>
      <vt:lpstr>Arial</vt:lpstr>
      <vt:lpstr>Office 테마</vt:lpstr>
      <vt:lpstr>Bootstrap</vt:lpstr>
      <vt:lpstr>Front-end Framework</vt:lpstr>
      <vt:lpstr>Bootstrap</vt:lpstr>
      <vt:lpstr>Bootstrap</vt:lpstr>
      <vt:lpstr>Bootstrap</vt:lpstr>
      <vt:lpstr>Bootstrap</vt:lpstr>
      <vt:lpstr>Bootstrap – Grid</vt:lpstr>
      <vt:lpstr>Bootstrap – Grid</vt:lpstr>
      <vt:lpstr>Bootstrap – Components</vt:lpstr>
      <vt:lpstr>[실습] 로그인 화면</vt:lpstr>
      <vt:lpstr>[실습] fontawesome</vt:lpstr>
      <vt:lpstr>[실습] 게시판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44</cp:revision>
  <cp:lastPrinted>2011-08-28T13:13:29Z</cp:lastPrinted>
  <dcterms:created xsi:type="dcterms:W3CDTF">2011-08-24T01:05:33Z</dcterms:created>
  <dcterms:modified xsi:type="dcterms:W3CDTF">2020-01-18T11:06:45Z</dcterms:modified>
</cp:coreProperties>
</file>