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83" r:id="rId4"/>
    <p:sldId id="289" r:id="rId5"/>
    <p:sldId id="310" r:id="rId6"/>
    <p:sldId id="291" r:id="rId7"/>
    <p:sldId id="282" r:id="rId8"/>
    <p:sldId id="305" r:id="rId9"/>
    <p:sldId id="306" r:id="rId10"/>
    <p:sldId id="309" r:id="rId11"/>
    <p:sldId id="284" r:id="rId12"/>
    <p:sldId id="308" r:id="rId13"/>
    <p:sldId id="311" r:id="rId14"/>
    <p:sldId id="285" r:id="rId15"/>
    <p:sldId id="286" r:id="rId16"/>
    <p:sldId id="287" r:id="rId17"/>
    <p:sldId id="288" r:id="rId18"/>
    <p:sldId id="292" r:id="rId19"/>
    <p:sldId id="307" r:id="rId20"/>
    <p:sldId id="296" r:id="rId21"/>
    <p:sldId id="293" r:id="rId22"/>
    <p:sldId id="294" r:id="rId23"/>
    <p:sldId id="295" r:id="rId24"/>
    <p:sldId id="297" r:id="rId25"/>
    <p:sldId id="298" r:id="rId26"/>
    <p:sldId id="300" r:id="rId27"/>
    <p:sldId id="301" r:id="rId28"/>
    <p:sldId id="303" r:id="rId29"/>
    <p:sldId id="304" r:id="rId30"/>
    <p:sldId id="302" r:id="rId31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34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AF5"/>
    <a:srgbClr val="1D314E"/>
    <a:srgbClr val="3D3C3E"/>
    <a:srgbClr val="063656"/>
    <a:srgbClr val="08456E"/>
    <a:srgbClr val="569CF0"/>
    <a:srgbClr val="8DBDF7"/>
    <a:srgbClr val="5DAAFF"/>
    <a:srgbClr val="47B0FF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90" d="100"/>
          <a:sy n="90" d="100"/>
        </p:scale>
        <p:origin x="96" y="59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A4390-8BBF-4AD2-BC39-566A228F1848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9769DFF0-21E4-4F39-BD1E-5125547C483A}">
      <dgm:prSet phldrT="[텍스트]"/>
      <dgm:spPr/>
      <dgm:t>
        <a:bodyPr/>
        <a:lstStyle/>
        <a:p>
          <a:pPr latinLnBrk="1"/>
          <a:r>
            <a:rPr lang="en-US" altLang="ko-KR"/>
            <a:t>window</a:t>
          </a:r>
          <a:endParaRPr lang="ko-KR" altLang="en-US"/>
        </a:p>
      </dgm:t>
    </dgm:pt>
    <dgm:pt modelId="{B38E87DD-AC22-4210-AF40-D880A14EBE11}" type="parTrans" cxnId="{2F2CDFF6-7B82-492E-8D32-2F8DA4535B74}">
      <dgm:prSet/>
      <dgm:spPr/>
      <dgm:t>
        <a:bodyPr/>
        <a:lstStyle/>
        <a:p>
          <a:pPr latinLnBrk="1"/>
          <a:endParaRPr lang="ko-KR" altLang="en-US"/>
        </a:p>
      </dgm:t>
    </dgm:pt>
    <dgm:pt modelId="{4D7AB6D7-5CD7-4486-8DCA-607B4D01552E}" type="sibTrans" cxnId="{2F2CDFF6-7B82-492E-8D32-2F8DA4535B74}">
      <dgm:prSet/>
      <dgm:spPr/>
      <dgm:t>
        <a:bodyPr/>
        <a:lstStyle/>
        <a:p>
          <a:pPr latinLnBrk="1"/>
          <a:endParaRPr lang="ko-KR" altLang="en-US"/>
        </a:p>
      </dgm:t>
    </dgm:pt>
    <dgm:pt modelId="{EB848916-9112-4E11-A67D-8EE2999D3FB4}">
      <dgm:prSet phldrT="[텍스트]"/>
      <dgm:spPr/>
      <dgm:t>
        <a:bodyPr/>
        <a:lstStyle/>
        <a:p>
          <a:pPr latinLnBrk="1"/>
          <a:r>
            <a:rPr lang="en-US" altLang="ko-KR"/>
            <a:t>document</a:t>
          </a:r>
          <a:endParaRPr lang="ko-KR" altLang="en-US"/>
        </a:p>
      </dgm:t>
    </dgm:pt>
    <dgm:pt modelId="{6A423A2D-D366-4DBB-9970-772513BFFF23}" type="parTrans" cxnId="{406E1F6B-B371-4840-8C67-A7EB18790250}">
      <dgm:prSet/>
      <dgm:spPr/>
      <dgm:t>
        <a:bodyPr/>
        <a:lstStyle/>
        <a:p>
          <a:pPr latinLnBrk="1"/>
          <a:endParaRPr lang="ko-KR" altLang="en-US"/>
        </a:p>
      </dgm:t>
    </dgm:pt>
    <dgm:pt modelId="{B2310132-641D-44A7-A14F-4B6908344A24}" type="sibTrans" cxnId="{406E1F6B-B371-4840-8C67-A7EB18790250}">
      <dgm:prSet/>
      <dgm:spPr/>
      <dgm:t>
        <a:bodyPr/>
        <a:lstStyle/>
        <a:p>
          <a:pPr latinLnBrk="1"/>
          <a:endParaRPr lang="ko-KR" altLang="en-US"/>
        </a:p>
      </dgm:t>
    </dgm:pt>
    <dgm:pt modelId="{945372CF-B2F4-45F2-B836-4AD9889713C1}">
      <dgm:prSet phldrT="[텍스트]"/>
      <dgm:spPr/>
      <dgm:t>
        <a:bodyPr/>
        <a:lstStyle/>
        <a:p>
          <a:pPr latinLnBrk="1"/>
          <a:r>
            <a:rPr lang="en-US" altLang="ko-KR"/>
            <a:t>frames[]</a:t>
          </a:r>
          <a:endParaRPr lang="ko-KR" altLang="en-US"/>
        </a:p>
      </dgm:t>
    </dgm:pt>
    <dgm:pt modelId="{15FF2D7C-1883-403D-8796-02E61097995E}" type="parTrans" cxnId="{1BFC1244-6CB3-4BD1-8E3D-E0EB462F0100}">
      <dgm:prSet/>
      <dgm:spPr/>
      <dgm:t>
        <a:bodyPr/>
        <a:lstStyle/>
        <a:p>
          <a:pPr latinLnBrk="1"/>
          <a:endParaRPr lang="ko-KR" altLang="en-US"/>
        </a:p>
      </dgm:t>
    </dgm:pt>
    <dgm:pt modelId="{6EAF9D8F-4D28-4EC3-B273-C607E1438AEB}" type="sibTrans" cxnId="{1BFC1244-6CB3-4BD1-8E3D-E0EB462F0100}">
      <dgm:prSet/>
      <dgm:spPr/>
      <dgm:t>
        <a:bodyPr/>
        <a:lstStyle/>
        <a:p>
          <a:pPr latinLnBrk="1"/>
          <a:endParaRPr lang="ko-KR" altLang="en-US"/>
        </a:p>
      </dgm:t>
    </dgm:pt>
    <dgm:pt modelId="{71603FBC-4B79-4A32-B403-2A78DB84BA51}">
      <dgm:prSet phldrT="[텍스트]"/>
      <dgm:spPr/>
      <dgm:t>
        <a:bodyPr/>
        <a:lstStyle/>
        <a:p>
          <a:pPr latinLnBrk="1"/>
          <a:r>
            <a:rPr lang="en-US" altLang="ko-KR"/>
            <a:t>history</a:t>
          </a:r>
          <a:endParaRPr lang="ko-KR" altLang="en-US"/>
        </a:p>
      </dgm:t>
    </dgm:pt>
    <dgm:pt modelId="{44EDBE3B-AC89-41FB-B888-1FDAD7FF34B6}" type="parTrans" cxnId="{6ECAF562-A5AF-4F80-AAC8-66109DC2A8CA}">
      <dgm:prSet/>
      <dgm:spPr/>
      <dgm:t>
        <a:bodyPr/>
        <a:lstStyle/>
        <a:p>
          <a:pPr latinLnBrk="1"/>
          <a:endParaRPr lang="ko-KR" altLang="en-US"/>
        </a:p>
      </dgm:t>
    </dgm:pt>
    <dgm:pt modelId="{6A19449D-6115-4C54-B592-9C53B7EAC89D}" type="sibTrans" cxnId="{6ECAF562-A5AF-4F80-AAC8-66109DC2A8CA}">
      <dgm:prSet/>
      <dgm:spPr/>
      <dgm:t>
        <a:bodyPr/>
        <a:lstStyle/>
        <a:p>
          <a:pPr latinLnBrk="1"/>
          <a:endParaRPr lang="ko-KR" altLang="en-US"/>
        </a:p>
      </dgm:t>
    </dgm:pt>
    <dgm:pt modelId="{415CA0B5-DB4D-498B-A061-11E9C0B8BF59}">
      <dgm:prSet phldrT="[텍스트]"/>
      <dgm:spPr/>
      <dgm:t>
        <a:bodyPr/>
        <a:lstStyle/>
        <a:p>
          <a:pPr latinLnBrk="1"/>
          <a:r>
            <a:rPr lang="en-US" altLang="ko-KR"/>
            <a:t>location</a:t>
          </a:r>
          <a:endParaRPr lang="ko-KR" altLang="en-US"/>
        </a:p>
      </dgm:t>
    </dgm:pt>
    <dgm:pt modelId="{04792997-85F2-45AA-9FB7-FB8C1A7DDF68}" type="parTrans" cxnId="{E1CECE44-3B66-4DFF-8E83-BE593318F098}">
      <dgm:prSet/>
      <dgm:spPr/>
      <dgm:t>
        <a:bodyPr/>
        <a:lstStyle/>
        <a:p>
          <a:pPr latinLnBrk="1"/>
          <a:endParaRPr lang="ko-KR" altLang="en-US"/>
        </a:p>
      </dgm:t>
    </dgm:pt>
    <dgm:pt modelId="{99B266E4-4A7E-4432-ADB1-C51ADF3C1858}" type="sibTrans" cxnId="{E1CECE44-3B66-4DFF-8E83-BE593318F098}">
      <dgm:prSet/>
      <dgm:spPr/>
      <dgm:t>
        <a:bodyPr/>
        <a:lstStyle/>
        <a:p>
          <a:pPr latinLnBrk="1"/>
          <a:endParaRPr lang="ko-KR" altLang="en-US"/>
        </a:p>
      </dgm:t>
    </dgm:pt>
    <dgm:pt modelId="{05BEDF36-6469-4732-9BF9-5AA3F53B31EA}">
      <dgm:prSet phldrT="[텍스트]"/>
      <dgm:spPr/>
      <dgm:t>
        <a:bodyPr/>
        <a:lstStyle/>
        <a:p>
          <a:pPr latinLnBrk="1"/>
          <a:r>
            <a:rPr lang="en-US" altLang="ko-KR"/>
            <a:t>navigator</a:t>
          </a:r>
          <a:endParaRPr lang="ko-KR" altLang="en-US"/>
        </a:p>
      </dgm:t>
    </dgm:pt>
    <dgm:pt modelId="{42CD34C7-A967-48AA-8B97-1907710C4D9C}" type="parTrans" cxnId="{01A6DD48-1B87-4808-A7E6-45A7B20C440E}">
      <dgm:prSet/>
      <dgm:spPr/>
      <dgm:t>
        <a:bodyPr/>
        <a:lstStyle/>
        <a:p>
          <a:pPr latinLnBrk="1"/>
          <a:endParaRPr lang="ko-KR" altLang="en-US"/>
        </a:p>
      </dgm:t>
    </dgm:pt>
    <dgm:pt modelId="{1DD904DE-6E98-4CAB-8D06-DD3B576B55A6}" type="sibTrans" cxnId="{01A6DD48-1B87-4808-A7E6-45A7B20C440E}">
      <dgm:prSet/>
      <dgm:spPr/>
      <dgm:t>
        <a:bodyPr/>
        <a:lstStyle/>
        <a:p>
          <a:pPr latinLnBrk="1"/>
          <a:endParaRPr lang="ko-KR" altLang="en-US"/>
        </a:p>
      </dgm:t>
    </dgm:pt>
    <dgm:pt modelId="{BEA68750-D007-4546-8A12-C08F85B17945}">
      <dgm:prSet phldrT="[텍스트]"/>
      <dgm:spPr/>
      <dgm:t>
        <a:bodyPr/>
        <a:lstStyle/>
        <a:p>
          <a:pPr latinLnBrk="1"/>
          <a:r>
            <a:rPr lang="en-US" altLang="ko-KR"/>
            <a:t>screen</a:t>
          </a:r>
          <a:endParaRPr lang="ko-KR" altLang="en-US"/>
        </a:p>
      </dgm:t>
    </dgm:pt>
    <dgm:pt modelId="{F120048B-A2D9-4FB8-8CA4-F195CDDA8BF6}" type="parTrans" cxnId="{0A25FD46-4D7A-41F0-B9D7-7838CB26808E}">
      <dgm:prSet/>
      <dgm:spPr/>
      <dgm:t>
        <a:bodyPr/>
        <a:lstStyle/>
        <a:p>
          <a:pPr latinLnBrk="1"/>
          <a:endParaRPr lang="ko-KR" altLang="en-US"/>
        </a:p>
      </dgm:t>
    </dgm:pt>
    <dgm:pt modelId="{6374BB1B-BAB4-4357-99B9-63A5CA770B77}" type="sibTrans" cxnId="{0A25FD46-4D7A-41F0-B9D7-7838CB26808E}">
      <dgm:prSet/>
      <dgm:spPr/>
      <dgm:t>
        <a:bodyPr/>
        <a:lstStyle/>
        <a:p>
          <a:pPr latinLnBrk="1"/>
          <a:endParaRPr lang="ko-KR" altLang="en-US"/>
        </a:p>
      </dgm:t>
    </dgm:pt>
    <dgm:pt modelId="{49295E29-57DC-422B-922D-DC71CE6BB2E8}">
      <dgm:prSet phldrT="[텍스트]"/>
      <dgm:spPr/>
      <dgm:t>
        <a:bodyPr/>
        <a:lstStyle/>
        <a:p>
          <a:pPr latinLnBrk="1"/>
          <a:r>
            <a:rPr lang="en-US" altLang="ko-KR"/>
            <a:t>forms[]</a:t>
          </a:r>
          <a:endParaRPr lang="ko-KR" altLang="en-US"/>
        </a:p>
      </dgm:t>
    </dgm:pt>
    <dgm:pt modelId="{2D71D940-7230-43D6-BC40-28722DDBD5BF}" type="parTrans" cxnId="{8F6007F0-EA20-4525-A399-1B0A13328533}">
      <dgm:prSet/>
      <dgm:spPr/>
      <dgm:t>
        <a:bodyPr/>
        <a:lstStyle/>
        <a:p>
          <a:pPr latinLnBrk="1"/>
          <a:endParaRPr lang="ko-KR" altLang="en-US"/>
        </a:p>
      </dgm:t>
    </dgm:pt>
    <dgm:pt modelId="{E2ADEA1E-51DB-49C2-9154-FF890F041B48}" type="sibTrans" cxnId="{8F6007F0-EA20-4525-A399-1B0A13328533}">
      <dgm:prSet/>
      <dgm:spPr/>
      <dgm:t>
        <a:bodyPr/>
        <a:lstStyle/>
        <a:p>
          <a:pPr latinLnBrk="1"/>
          <a:endParaRPr lang="ko-KR" altLang="en-US"/>
        </a:p>
      </dgm:t>
    </dgm:pt>
    <dgm:pt modelId="{4C07C448-47B3-4063-8CC6-2F60244CD48F}">
      <dgm:prSet phldrT="[텍스트]"/>
      <dgm:spPr/>
      <dgm:t>
        <a:bodyPr/>
        <a:lstStyle/>
        <a:p>
          <a:pPr latinLnBrk="1"/>
          <a:r>
            <a:rPr lang="en-US" altLang="ko-KR"/>
            <a:t>anchors[]</a:t>
          </a:r>
          <a:endParaRPr lang="ko-KR" altLang="en-US"/>
        </a:p>
      </dgm:t>
    </dgm:pt>
    <dgm:pt modelId="{BF1D3F1E-5F47-42E9-9D9F-BF9D0DA0165F}" type="parTrans" cxnId="{E761BFF9-D259-4825-ADE8-28BECF23C150}">
      <dgm:prSet/>
      <dgm:spPr/>
      <dgm:t>
        <a:bodyPr/>
        <a:lstStyle/>
        <a:p>
          <a:pPr latinLnBrk="1"/>
          <a:endParaRPr lang="ko-KR" altLang="en-US"/>
        </a:p>
      </dgm:t>
    </dgm:pt>
    <dgm:pt modelId="{1C2303E6-B859-4895-94A9-31074C3F16A1}" type="sibTrans" cxnId="{E761BFF9-D259-4825-ADE8-28BECF23C150}">
      <dgm:prSet/>
      <dgm:spPr/>
      <dgm:t>
        <a:bodyPr/>
        <a:lstStyle/>
        <a:p>
          <a:pPr latinLnBrk="1"/>
          <a:endParaRPr lang="ko-KR" altLang="en-US"/>
        </a:p>
      </dgm:t>
    </dgm:pt>
    <dgm:pt modelId="{F6F31992-0577-4BFC-8656-BF822A94730F}">
      <dgm:prSet phldrT="[텍스트]"/>
      <dgm:spPr/>
      <dgm:t>
        <a:bodyPr/>
        <a:lstStyle/>
        <a:p>
          <a:pPr latinLnBrk="1"/>
          <a:r>
            <a:rPr lang="en-US" altLang="ko-KR"/>
            <a:t>layers[]</a:t>
          </a:r>
          <a:endParaRPr lang="ko-KR" altLang="en-US"/>
        </a:p>
      </dgm:t>
    </dgm:pt>
    <dgm:pt modelId="{655A54CE-24B5-4D32-A5DE-F8A80DADFB0F}" type="parTrans" cxnId="{BDA0205E-2B2B-4793-9D9A-2B30FC8ED569}">
      <dgm:prSet/>
      <dgm:spPr/>
      <dgm:t>
        <a:bodyPr/>
        <a:lstStyle/>
        <a:p>
          <a:pPr latinLnBrk="1"/>
          <a:endParaRPr lang="ko-KR" altLang="en-US"/>
        </a:p>
      </dgm:t>
    </dgm:pt>
    <dgm:pt modelId="{07EE5863-1768-4575-B08B-C26076C61C9F}" type="sibTrans" cxnId="{BDA0205E-2B2B-4793-9D9A-2B30FC8ED569}">
      <dgm:prSet/>
      <dgm:spPr/>
      <dgm:t>
        <a:bodyPr/>
        <a:lstStyle/>
        <a:p>
          <a:pPr latinLnBrk="1"/>
          <a:endParaRPr lang="ko-KR" altLang="en-US"/>
        </a:p>
      </dgm:t>
    </dgm:pt>
    <dgm:pt modelId="{A2E4979C-C842-4422-8E47-4680BC5824FD}">
      <dgm:prSet phldrT="[텍스트]"/>
      <dgm:spPr/>
      <dgm:t>
        <a:bodyPr/>
        <a:lstStyle/>
        <a:p>
          <a:pPr latinLnBrk="1"/>
          <a:r>
            <a:rPr lang="en-US" altLang="ko-KR"/>
            <a:t>images[]</a:t>
          </a:r>
          <a:endParaRPr lang="ko-KR" altLang="en-US"/>
        </a:p>
      </dgm:t>
    </dgm:pt>
    <dgm:pt modelId="{693AF69D-5B61-4726-9A71-691CBA4B553D}" type="parTrans" cxnId="{5AE3F61F-1709-4F68-8892-3D4D632388E2}">
      <dgm:prSet/>
      <dgm:spPr/>
      <dgm:t>
        <a:bodyPr/>
        <a:lstStyle/>
        <a:p>
          <a:pPr latinLnBrk="1"/>
          <a:endParaRPr lang="ko-KR" altLang="en-US"/>
        </a:p>
      </dgm:t>
    </dgm:pt>
    <dgm:pt modelId="{5A859B42-FCCF-4404-B67E-9567C91FAF06}" type="sibTrans" cxnId="{5AE3F61F-1709-4F68-8892-3D4D632388E2}">
      <dgm:prSet/>
      <dgm:spPr/>
      <dgm:t>
        <a:bodyPr/>
        <a:lstStyle/>
        <a:p>
          <a:pPr latinLnBrk="1"/>
          <a:endParaRPr lang="ko-KR" altLang="en-US"/>
        </a:p>
      </dgm:t>
    </dgm:pt>
    <dgm:pt modelId="{9A281F35-B145-4FA3-98F7-9B6793C5EFFE}" type="pres">
      <dgm:prSet presAssocID="{004A4390-8BBF-4AD2-BC39-566A228F18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13873-3AC3-45B8-8283-81F4D0858889}" type="pres">
      <dgm:prSet presAssocID="{9769DFF0-21E4-4F39-BD1E-5125547C483A}" presName="hierRoot1" presStyleCnt="0">
        <dgm:presLayoutVars>
          <dgm:hierBranch val="init"/>
        </dgm:presLayoutVars>
      </dgm:prSet>
      <dgm:spPr/>
    </dgm:pt>
    <dgm:pt modelId="{AF3DA9F7-E0CD-4780-884B-81062CF968D7}" type="pres">
      <dgm:prSet presAssocID="{9769DFF0-21E4-4F39-BD1E-5125547C483A}" presName="rootComposite1" presStyleCnt="0"/>
      <dgm:spPr/>
    </dgm:pt>
    <dgm:pt modelId="{EECA96D8-288D-483A-8CE4-933E075B7FA0}" type="pres">
      <dgm:prSet presAssocID="{9769DFF0-21E4-4F39-BD1E-5125547C483A}" presName="rootText1" presStyleLbl="node0" presStyleIdx="0" presStyleCnt="1">
        <dgm:presLayoutVars>
          <dgm:chPref val="3"/>
        </dgm:presLayoutVars>
      </dgm:prSet>
      <dgm:spPr/>
    </dgm:pt>
    <dgm:pt modelId="{0A3453E0-D5E7-4044-9DD8-DD514B8CC1F2}" type="pres">
      <dgm:prSet presAssocID="{9769DFF0-21E4-4F39-BD1E-5125547C483A}" presName="rootConnector1" presStyleLbl="node1" presStyleIdx="0" presStyleCnt="0"/>
      <dgm:spPr/>
    </dgm:pt>
    <dgm:pt modelId="{0BEF02E8-8F59-4335-923B-795F5C594A79}" type="pres">
      <dgm:prSet presAssocID="{9769DFF0-21E4-4F39-BD1E-5125547C483A}" presName="hierChild2" presStyleCnt="0"/>
      <dgm:spPr/>
    </dgm:pt>
    <dgm:pt modelId="{A2C903F9-81FD-44A3-A84C-919850A9A9E3}" type="pres">
      <dgm:prSet presAssocID="{6A423A2D-D366-4DBB-9970-772513BFFF23}" presName="Name37" presStyleLbl="parChTrans1D2" presStyleIdx="0" presStyleCnt="6"/>
      <dgm:spPr/>
    </dgm:pt>
    <dgm:pt modelId="{D3F8354C-DC73-4E3E-8816-A0D2338B1A6A}" type="pres">
      <dgm:prSet presAssocID="{EB848916-9112-4E11-A67D-8EE2999D3FB4}" presName="hierRoot2" presStyleCnt="0">
        <dgm:presLayoutVars>
          <dgm:hierBranch val="init"/>
        </dgm:presLayoutVars>
      </dgm:prSet>
      <dgm:spPr/>
    </dgm:pt>
    <dgm:pt modelId="{4F0D82AE-EE74-4EAD-BF2F-8ADAD859D044}" type="pres">
      <dgm:prSet presAssocID="{EB848916-9112-4E11-A67D-8EE2999D3FB4}" presName="rootComposite" presStyleCnt="0"/>
      <dgm:spPr/>
    </dgm:pt>
    <dgm:pt modelId="{13291C59-5F4C-447B-8BB8-D727D5719F7A}" type="pres">
      <dgm:prSet presAssocID="{EB848916-9112-4E11-A67D-8EE2999D3FB4}" presName="rootText" presStyleLbl="node2" presStyleIdx="0" presStyleCnt="6">
        <dgm:presLayoutVars>
          <dgm:chPref val="3"/>
        </dgm:presLayoutVars>
      </dgm:prSet>
      <dgm:spPr/>
    </dgm:pt>
    <dgm:pt modelId="{06A6D430-3319-4F1F-A7D0-2645C483B31F}" type="pres">
      <dgm:prSet presAssocID="{EB848916-9112-4E11-A67D-8EE2999D3FB4}" presName="rootConnector" presStyleLbl="node2" presStyleIdx="0" presStyleCnt="6"/>
      <dgm:spPr/>
    </dgm:pt>
    <dgm:pt modelId="{7C0321E4-2814-4F99-8229-155AFFBA4612}" type="pres">
      <dgm:prSet presAssocID="{EB848916-9112-4E11-A67D-8EE2999D3FB4}" presName="hierChild4" presStyleCnt="0"/>
      <dgm:spPr/>
    </dgm:pt>
    <dgm:pt modelId="{1B1BE82B-C298-4F8D-AF5B-4F92EB55B5F1}" type="pres">
      <dgm:prSet presAssocID="{2D71D940-7230-43D6-BC40-28722DDBD5BF}" presName="Name37" presStyleLbl="parChTrans1D3" presStyleIdx="0" presStyleCnt="4"/>
      <dgm:spPr/>
    </dgm:pt>
    <dgm:pt modelId="{4E3A2B24-1EC0-4F1F-9D88-8A34CC161809}" type="pres">
      <dgm:prSet presAssocID="{49295E29-57DC-422B-922D-DC71CE6BB2E8}" presName="hierRoot2" presStyleCnt="0">
        <dgm:presLayoutVars>
          <dgm:hierBranch val="init"/>
        </dgm:presLayoutVars>
      </dgm:prSet>
      <dgm:spPr/>
    </dgm:pt>
    <dgm:pt modelId="{6BDACBF3-9D67-4781-A986-271634C388EA}" type="pres">
      <dgm:prSet presAssocID="{49295E29-57DC-422B-922D-DC71CE6BB2E8}" presName="rootComposite" presStyleCnt="0"/>
      <dgm:spPr/>
    </dgm:pt>
    <dgm:pt modelId="{E9C886FB-C6A7-44E0-B34B-ECD1B32A12FD}" type="pres">
      <dgm:prSet presAssocID="{49295E29-57DC-422B-922D-DC71CE6BB2E8}" presName="rootText" presStyleLbl="node3" presStyleIdx="0" presStyleCnt="4">
        <dgm:presLayoutVars>
          <dgm:chPref val="3"/>
        </dgm:presLayoutVars>
      </dgm:prSet>
      <dgm:spPr/>
    </dgm:pt>
    <dgm:pt modelId="{6E2A20AB-A16D-454E-A3E1-22575E9E4901}" type="pres">
      <dgm:prSet presAssocID="{49295E29-57DC-422B-922D-DC71CE6BB2E8}" presName="rootConnector" presStyleLbl="node3" presStyleIdx="0" presStyleCnt="4"/>
      <dgm:spPr/>
    </dgm:pt>
    <dgm:pt modelId="{06626B29-549F-4F93-B23F-464B81CFD0D7}" type="pres">
      <dgm:prSet presAssocID="{49295E29-57DC-422B-922D-DC71CE6BB2E8}" presName="hierChild4" presStyleCnt="0"/>
      <dgm:spPr/>
    </dgm:pt>
    <dgm:pt modelId="{E9253FD7-5C4B-4C62-9C64-4EAE3651A8D8}" type="pres">
      <dgm:prSet presAssocID="{49295E29-57DC-422B-922D-DC71CE6BB2E8}" presName="hierChild5" presStyleCnt="0"/>
      <dgm:spPr/>
    </dgm:pt>
    <dgm:pt modelId="{21BF5173-1C30-4D7A-8D05-B6A6F794BBDB}" type="pres">
      <dgm:prSet presAssocID="{BF1D3F1E-5F47-42E9-9D9F-BF9D0DA0165F}" presName="Name37" presStyleLbl="parChTrans1D3" presStyleIdx="1" presStyleCnt="4"/>
      <dgm:spPr/>
    </dgm:pt>
    <dgm:pt modelId="{195F85D6-DBAB-4A87-A217-C3EC8542AF11}" type="pres">
      <dgm:prSet presAssocID="{4C07C448-47B3-4063-8CC6-2F60244CD48F}" presName="hierRoot2" presStyleCnt="0">
        <dgm:presLayoutVars>
          <dgm:hierBranch val="init"/>
        </dgm:presLayoutVars>
      </dgm:prSet>
      <dgm:spPr/>
    </dgm:pt>
    <dgm:pt modelId="{392EBC57-09CF-4984-9BD1-155D4A42CE6D}" type="pres">
      <dgm:prSet presAssocID="{4C07C448-47B3-4063-8CC6-2F60244CD48F}" presName="rootComposite" presStyleCnt="0"/>
      <dgm:spPr/>
    </dgm:pt>
    <dgm:pt modelId="{6C9D0C23-912A-44C5-8C8E-3F09F73E62CA}" type="pres">
      <dgm:prSet presAssocID="{4C07C448-47B3-4063-8CC6-2F60244CD48F}" presName="rootText" presStyleLbl="node3" presStyleIdx="1" presStyleCnt="4">
        <dgm:presLayoutVars>
          <dgm:chPref val="3"/>
        </dgm:presLayoutVars>
      </dgm:prSet>
      <dgm:spPr/>
    </dgm:pt>
    <dgm:pt modelId="{86835E8A-2413-452D-857A-C6FF4A56ABF7}" type="pres">
      <dgm:prSet presAssocID="{4C07C448-47B3-4063-8CC6-2F60244CD48F}" presName="rootConnector" presStyleLbl="node3" presStyleIdx="1" presStyleCnt="4"/>
      <dgm:spPr/>
    </dgm:pt>
    <dgm:pt modelId="{F9B80AEA-71ED-45BC-8426-73BDA5BA85D3}" type="pres">
      <dgm:prSet presAssocID="{4C07C448-47B3-4063-8CC6-2F60244CD48F}" presName="hierChild4" presStyleCnt="0"/>
      <dgm:spPr/>
    </dgm:pt>
    <dgm:pt modelId="{723CBFE6-309B-49C1-AF49-470B71B468D5}" type="pres">
      <dgm:prSet presAssocID="{4C07C448-47B3-4063-8CC6-2F60244CD48F}" presName="hierChild5" presStyleCnt="0"/>
      <dgm:spPr/>
    </dgm:pt>
    <dgm:pt modelId="{067198DE-6AE8-48E2-B132-65DC1EF02112}" type="pres">
      <dgm:prSet presAssocID="{655A54CE-24B5-4D32-A5DE-F8A80DADFB0F}" presName="Name37" presStyleLbl="parChTrans1D3" presStyleIdx="2" presStyleCnt="4"/>
      <dgm:spPr/>
    </dgm:pt>
    <dgm:pt modelId="{B1907836-4FA3-469A-95CE-A952D3793433}" type="pres">
      <dgm:prSet presAssocID="{F6F31992-0577-4BFC-8656-BF822A94730F}" presName="hierRoot2" presStyleCnt="0">
        <dgm:presLayoutVars>
          <dgm:hierBranch val="init"/>
        </dgm:presLayoutVars>
      </dgm:prSet>
      <dgm:spPr/>
    </dgm:pt>
    <dgm:pt modelId="{742AFAD2-2B7C-4A26-9201-921F18EA5AF1}" type="pres">
      <dgm:prSet presAssocID="{F6F31992-0577-4BFC-8656-BF822A94730F}" presName="rootComposite" presStyleCnt="0"/>
      <dgm:spPr/>
    </dgm:pt>
    <dgm:pt modelId="{1EC3005C-1D3A-436F-AACE-7FB07524943D}" type="pres">
      <dgm:prSet presAssocID="{F6F31992-0577-4BFC-8656-BF822A94730F}" presName="rootText" presStyleLbl="node3" presStyleIdx="2" presStyleCnt="4">
        <dgm:presLayoutVars>
          <dgm:chPref val="3"/>
        </dgm:presLayoutVars>
      </dgm:prSet>
      <dgm:spPr/>
    </dgm:pt>
    <dgm:pt modelId="{1B04E0E3-5C8C-4DE5-90E5-619C4AC4C6D5}" type="pres">
      <dgm:prSet presAssocID="{F6F31992-0577-4BFC-8656-BF822A94730F}" presName="rootConnector" presStyleLbl="node3" presStyleIdx="2" presStyleCnt="4"/>
      <dgm:spPr/>
    </dgm:pt>
    <dgm:pt modelId="{FD40E5BE-02A9-4256-AC78-BE0E926F68C6}" type="pres">
      <dgm:prSet presAssocID="{F6F31992-0577-4BFC-8656-BF822A94730F}" presName="hierChild4" presStyleCnt="0"/>
      <dgm:spPr/>
    </dgm:pt>
    <dgm:pt modelId="{3C609493-61AB-4FC7-A714-558732DB47C7}" type="pres">
      <dgm:prSet presAssocID="{F6F31992-0577-4BFC-8656-BF822A94730F}" presName="hierChild5" presStyleCnt="0"/>
      <dgm:spPr/>
    </dgm:pt>
    <dgm:pt modelId="{A2C82171-2F54-45CA-9698-90B2DEDEB727}" type="pres">
      <dgm:prSet presAssocID="{693AF69D-5B61-4726-9A71-691CBA4B553D}" presName="Name37" presStyleLbl="parChTrans1D3" presStyleIdx="3" presStyleCnt="4"/>
      <dgm:spPr/>
    </dgm:pt>
    <dgm:pt modelId="{148D83D7-6E0D-4C7C-8584-4A1BE28B8E12}" type="pres">
      <dgm:prSet presAssocID="{A2E4979C-C842-4422-8E47-4680BC5824FD}" presName="hierRoot2" presStyleCnt="0">
        <dgm:presLayoutVars>
          <dgm:hierBranch val="init"/>
        </dgm:presLayoutVars>
      </dgm:prSet>
      <dgm:spPr/>
    </dgm:pt>
    <dgm:pt modelId="{C5751558-7183-44F6-9F14-C2647F53AA8F}" type="pres">
      <dgm:prSet presAssocID="{A2E4979C-C842-4422-8E47-4680BC5824FD}" presName="rootComposite" presStyleCnt="0"/>
      <dgm:spPr/>
    </dgm:pt>
    <dgm:pt modelId="{C336CD2E-FA71-4E20-AC19-70E3C0651D4A}" type="pres">
      <dgm:prSet presAssocID="{A2E4979C-C842-4422-8E47-4680BC5824FD}" presName="rootText" presStyleLbl="node3" presStyleIdx="3" presStyleCnt="4">
        <dgm:presLayoutVars>
          <dgm:chPref val="3"/>
        </dgm:presLayoutVars>
      </dgm:prSet>
      <dgm:spPr/>
    </dgm:pt>
    <dgm:pt modelId="{3AF370F9-1489-4BB7-8FBC-3460CBE6304B}" type="pres">
      <dgm:prSet presAssocID="{A2E4979C-C842-4422-8E47-4680BC5824FD}" presName="rootConnector" presStyleLbl="node3" presStyleIdx="3" presStyleCnt="4"/>
      <dgm:spPr/>
    </dgm:pt>
    <dgm:pt modelId="{79C75FC5-8C62-4E79-943A-042B0F3A1A69}" type="pres">
      <dgm:prSet presAssocID="{A2E4979C-C842-4422-8E47-4680BC5824FD}" presName="hierChild4" presStyleCnt="0"/>
      <dgm:spPr/>
    </dgm:pt>
    <dgm:pt modelId="{45E6B855-FE60-4881-A3D0-4DEBF7745AD2}" type="pres">
      <dgm:prSet presAssocID="{A2E4979C-C842-4422-8E47-4680BC5824FD}" presName="hierChild5" presStyleCnt="0"/>
      <dgm:spPr/>
    </dgm:pt>
    <dgm:pt modelId="{A7769EE4-0A32-4EBE-A099-7782ACB740B4}" type="pres">
      <dgm:prSet presAssocID="{EB848916-9112-4E11-A67D-8EE2999D3FB4}" presName="hierChild5" presStyleCnt="0"/>
      <dgm:spPr/>
    </dgm:pt>
    <dgm:pt modelId="{DA5F3BD7-3899-4415-AD1D-09DBE2FCE582}" type="pres">
      <dgm:prSet presAssocID="{15FF2D7C-1883-403D-8796-02E61097995E}" presName="Name37" presStyleLbl="parChTrans1D2" presStyleIdx="1" presStyleCnt="6"/>
      <dgm:spPr/>
    </dgm:pt>
    <dgm:pt modelId="{07520145-4D59-4A06-9DA9-79E5A258C5EB}" type="pres">
      <dgm:prSet presAssocID="{945372CF-B2F4-45F2-B836-4AD9889713C1}" presName="hierRoot2" presStyleCnt="0">
        <dgm:presLayoutVars>
          <dgm:hierBranch val="init"/>
        </dgm:presLayoutVars>
      </dgm:prSet>
      <dgm:spPr/>
    </dgm:pt>
    <dgm:pt modelId="{B597E164-3F2D-4098-B39F-A0209149E81E}" type="pres">
      <dgm:prSet presAssocID="{945372CF-B2F4-45F2-B836-4AD9889713C1}" presName="rootComposite" presStyleCnt="0"/>
      <dgm:spPr/>
    </dgm:pt>
    <dgm:pt modelId="{B677D0B8-B3C4-4057-9E3C-D345EC67F501}" type="pres">
      <dgm:prSet presAssocID="{945372CF-B2F4-45F2-B836-4AD9889713C1}" presName="rootText" presStyleLbl="node2" presStyleIdx="1" presStyleCnt="6">
        <dgm:presLayoutVars>
          <dgm:chPref val="3"/>
        </dgm:presLayoutVars>
      </dgm:prSet>
      <dgm:spPr/>
    </dgm:pt>
    <dgm:pt modelId="{DBADCC1B-32DE-419A-BDCC-7BA6A2841BD5}" type="pres">
      <dgm:prSet presAssocID="{945372CF-B2F4-45F2-B836-4AD9889713C1}" presName="rootConnector" presStyleLbl="node2" presStyleIdx="1" presStyleCnt="6"/>
      <dgm:spPr/>
    </dgm:pt>
    <dgm:pt modelId="{283E6443-8494-41B9-A3E8-03A842D4827F}" type="pres">
      <dgm:prSet presAssocID="{945372CF-B2F4-45F2-B836-4AD9889713C1}" presName="hierChild4" presStyleCnt="0"/>
      <dgm:spPr/>
    </dgm:pt>
    <dgm:pt modelId="{B68B1FC8-8BBA-477C-8F10-E279D137DF17}" type="pres">
      <dgm:prSet presAssocID="{945372CF-B2F4-45F2-B836-4AD9889713C1}" presName="hierChild5" presStyleCnt="0"/>
      <dgm:spPr/>
    </dgm:pt>
    <dgm:pt modelId="{735B8326-7173-45AC-AACF-D716BF416DD0}" type="pres">
      <dgm:prSet presAssocID="{44EDBE3B-AC89-41FB-B888-1FDAD7FF34B6}" presName="Name37" presStyleLbl="parChTrans1D2" presStyleIdx="2" presStyleCnt="6"/>
      <dgm:spPr/>
    </dgm:pt>
    <dgm:pt modelId="{AA9F5E03-D50A-4EB5-B11D-3DA4CB6AD8A3}" type="pres">
      <dgm:prSet presAssocID="{71603FBC-4B79-4A32-B403-2A78DB84BA51}" presName="hierRoot2" presStyleCnt="0">
        <dgm:presLayoutVars>
          <dgm:hierBranch val="init"/>
        </dgm:presLayoutVars>
      </dgm:prSet>
      <dgm:spPr/>
    </dgm:pt>
    <dgm:pt modelId="{5CF68997-FB8E-4C6A-88F2-69A6684666BE}" type="pres">
      <dgm:prSet presAssocID="{71603FBC-4B79-4A32-B403-2A78DB84BA51}" presName="rootComposite" presStyleCnt="0"/>
      <dgm:spPr/>
    </dgm:pt>
    <dgm:pt modelId="{0495B5E6-C8B8-46F9-B2FE-86B15CAA5399}" type="pres">
      <dgm:prSet presAssocID="{71603FBC-4B79-4A32-B403-2A78DB84BA51}" presName="rootText" presStyleLbl="node2" presStyleIdx="2" presStyleCnt="6">
        <dgm:presLayoutVars>
          <dgm:chPref val="3"/>
        </dgm:presLayoutVars>
      </dgm:prSet>
      <dgm:spPr/>
    </dgm:pt>
    <dgm:pt modelId="{C1446708-C405-4234-B419-DBFDF2444B8E}" type="pres">
      <dgm:prSet presAssocID="{71603FBC-4B79-4A32-B403-2A78DB84BA51}" presName="rootConnector" presStyleLbl="node2" presStyleIdx="2" presStyleCnt="6"/>
      <dgm:spPr/>
    </dgm:pt>
    <dgm:pt modelId="{18733FEB-E9AB-479A-AD83-EC25F77A13CC}" type="pres">
      <dgm:prSet presAssocID="{71603FBC-4B79-4A32-B403-2A78DB84BA51}" presName="hierChild4" presStyleCnt="0"/>
      <dgm:spPr/>
    </dgm:pt>
    <dgm:pt modelId="{ABD11A7D-E8A0-4576-BBD2-76340730396E}" type="pres">
      <dgm:prSet presAssocID="{71603FBC-4B79-4A32-B403-2A78DB84BA51}" presName="hierChild5" presStyleCnt="0"/>
      <dgm:spPr/>
    </dgm:pt>
    <dgm:pt modelId="{6252D0B9-C105-42F2-BE26-A783C45BB0A9}" type="pres">
      <dgm:prSet presAssocID="{04792997-85F2-45AA-9FB7-FB8C1A7DDF68}" presName="Name37" presStyleLbl="parChTrans1D2" presStyleIdx="3" presStyleCnt="6"/>
      <dgm:spPr/>
    </dgm:pt>
    <dgm:pt modelId="{9B966BD7-51DA-487D-ADBF-06DF513B709F}" type="pres">
      <dgm:prSet presAssocID="{415CA0B5-DB4D-498B-A061-11E9C0B8BF59}" presName="hierRoot2" presStyleCnt="0">
        <dgm:presLayoutVars>
          <dgm:hierBranch val="init"/>
        </dgm:presLayoutVars>
      </dgm:prSet>
      <dgm:spPr/>
    </dgm:pt>
    <dgm:pt modelId="{F6005F06-AB42-4AF9-9920-594E22451624}" type="pres">
      <dgm:prSet presAssocID="{415CA0B5-DB4D-498B-A061-11E9C0B8BF59}" presName="rootComposite" presStyleCnt="0"/>
      <dgm:spPr/>
    </dgm:pt>
    <dgm:pt modelId="{D3D63EBC-5ACF-4551-93A4-F9BCBED5EEE2}" type="pres">
      <dgm:prSet presAssocID="{415CA0B5-DB4D-498B-A061-11E9C0B8BF59}" presName="rootText" presStyleLbl="node2" presStyleIdx="3" presStyleCnt="6">
        <dgm:presLayoutVars>
          <dgm:chPref val="3"/>
        </dgm:presLayoutVars>
      </dgm:prSet>
      <dgm:spPr/>
    </dgm:pt>
    <dgm:pt modelId="{669C5884-8558-4B9E-990C-EFC1EF53857C}" type="pres">
      <dgm:prSet presAssocID="{415CA0B5-DB4D-498B-A061-11E9C0B8BF59}" presName="rootConnector" presStyleLbl="node2" presStyleIdx="3" presStyleCnt="6"/>
      <dgm:spPr/>
    </dgm:pt>
    <dgm:pt modelId="{E9131C3D-6577-4636-97F4-7C07ED04EF23}" type="pres">
      <dgm:prSet presAssocID="{415CA0B5-DB4D-498B-A061-11E9C0B8BF59}" presName="hierChild4" presStyleCnt="0"/>
      <dgm:spPr/>
    </dgm:pt>
    <dgm:pt modelId="{80E3B954-8692-4B8F-8B19-87E190ADBBBB}" type="pres">
      <dgm:prSet presAssocID="{415CA0B5-DB4D-498B-A061-11E9C0B8BF59}" presName="hierChild5" presStyleCnt="0"/>
      <dgm:spPr/>
    </dgm:pt>
    <dgm:pt modelId="{CA3B9AFC-1E7E-4AA4-908E-0ADFD71167CB}" type="pres">
      <dgm:prSet presAssocID="{42CD34C7-A967-48AA-8B97-1907710C4D9C}" presName="Name37" presStyleLbl="parChTrans1D2" presStyleIdx="4" presStyleCnt="6"/>
      <dgm:spPr/>
    </dgm:pt>
    <dgm:pt modelId="{0B3A7B3C-ADC8-49C2-AFC9-BDE5B3E51105}" type="pres">
      <dgm:prSet presAssocID="{05BEDF36-6469-4732-9BF9-5AA3F53B31EA}" presName="hierRoot2" presStyleCnt="0">
        <dgm:presLayoutVars>
          <dgm:hierBranch val="init"/>
        </dgm:presLayoutVars>
      </dgm:prSet>
      <dgm:spPr/>
    </dgm:pt>
    <dgm:pt modelId="{18AA85A9-6A3D-469D-BD95-F9E7E495D5A4}" type="pres">
      <dgm:prSet presAssocID="{05BEDF36-6469-4732-9BF9-5AA3F53B31EA}" presName="rootComposite" presStyleCnt="0"/>
      <dgm:spPr/>
    </dgm:pt>
    <dgm:pt modelId="{51211955-EC13-4473-87FB-8FD3E58F9594}" type="pres">
      <dgm:prSet presAssocID="{05BEDF36-6469-4732-9BF9-5AA3F53B31EA}" presName="rootText" presStyleLbl="node2" presStyleIdx="4" presStyleCnt="6">
        <dgm:presLayoutVars>
          <dgm:chPref val="3"/>
        </dgm:presLayoutVars>
      </dgm:prSet>
      <dgm:spPr/>
    </dgm:pt>
    <dgm:pt modelId="{5E4BD209-B134-4F93-AF86-FD018D859802}" type="pres">
      <dgm:prSet presAssocID="{05BEDF36-6469-4732-9BF9-5AA3F53B31EA}" presName="rootConnector" presStyleLbl="node2" presStyleIdx="4" presStyleCnt="6"/>
      <dgm:spPr/>
    </dgm:pt>
    <dgm:pt modelId="{9C96ED72-E6AD-4807-851C-7A73D7ABBE4E}" type="pres">
      <dgm:prSet presAssocID="{05BEDF36-6469-4732-9BF9-5AA3F53B31EA}" presName="hierChild4" presStyleCnt="0"/>
      <dgm:spPr/>
    </dgm:pt>
    <dgm:pt modelId="{5E646807-F4E9-4561-8D6F-BB7BE4FA3321}" type="pres">
      <dgm:prSet presAssocID="{05BEDF36-6469-4732-9BF9-5AA3F53B31EA}" presName="hierChild5" presStyleCnt="0"/>
      <dgm:spPr/>
    </dgm:pt>
    <dgm:pt modelId="{3AB254D1-13B5-428C-A033-0CD76B692C05}" type="pres">
      <dgm:prSet presAssocID="{F120048B-A2D9-4FB8-8CA4-F195CDDA8BF6}" presName="Name37" presStyleLbl="parChTrans1D2" presStyleIdx="5" presStyleCnt="6"/>
      <dgm:spPr/>
    </dgm:pt>
    <dgm:pt modelId="{9B0C0864-7913-46F3-A1E3-E07F364EA760}" type="pres">
      <dgm:prSet presAssocID="{BEA68750-D007-4546-8A12-C08F85B17945}" presName="hierRoot2" presStyleCnt="0">
        <dgm:presLayoutVars>
          <dgm:hierBranch val="init"/>
        </dgm:presLayoutVars>
      </dgm:prSet>
      <dgm:spPr/>
    </dgm:pt>
    <dgm:pt modelId="{AAB384C1-907F-4501-9E29-61B3189EB2CB}" type="pres">
      <dgm:prSet presAssocID="{BEA68750-D007-4546-8A12-C08F85B17945}" presName="rootComposite" presStyleCnt="0"/>
      <dgm:spPr/>
    </dgm:pt>
    <dgm:pt modelId="{0F014AF3-3793-4366-A556-B9A9F6CBD58C}" type="pres">
      <dgm:prSet presAssocID="{BEA68750-D007-4546-8A12-C08F85B17945}" presName="rootText" presStyleLbl="node2" presStyleIdx="5" presStyleCnt="6">
        <dgm:presLayoutVars>
          <dgm:chPref val="3"/>
        </dgm:presLayoutVars>
      </dgm:prSet>
      <dgm:spPr/>
    </dgm:pt>
    <dgm:pt modelId="{2CED83ED-318A-4A9C-9409-B13C6861DD0B}" type="pres">
      <dgm:prSet presAssocID="{BEA68750-D007-4546-8A12-C08F85B17945}" presName="rootConnector" presStyleLbl="node2" presStyleIdx="5" presStyleCnt="6"/>
      <dgm:spPr/>
    </dgm:pt>
    <dgm:pt modelId="{C22B7A8F-51DA-4405-AADD-6736CBD56447}" type="pres">
      <dgm:prSet presAssocID="{BEA68750-D007-4546-8A12-C08F85B17945}" presName="hierChild4" presStyleCnt="0"/>
      <dgm:spPr/>
    </dgm:pt>
    <dgm:pt modelId="{3766A5F9-6FE4-4D1E-9098-D9713AB21FF8}" type="pres">
      <dgm:prSet presAssocID="{BEA68750-D007-4546-8A12-C08F85B17945}" presName="hierChild5" presStyleCnt="0"/>
      <dgm:spPr/>
    </dgm:pt>
    <dgm:pt modelId="{27864406-9D79-4710-AC48-01BE704D23CC}" type="pres">
      <dgm:prSet presAssocID="{9769DFF0-21E4-4F39-BD1E-5125547C483A}" presName="hierChild3" presStyleCnt="0"/>
      <dgm:spPr/>
    </dgm:pt>
  </dgm:ptLst>
  <dgm:cxnLst>
    <dgm:cxn modelId="{2822BC02-6B1B-4388-A23C-B480A67F206D}" type="presOf" srcId="{415CA0B5-DB4D-498B-A061-11E9C0B8BF59}" destId="{D3D63EBC-5ACF-4551-93A4-F9BCBED5EEE2}" srcOrd="0" destOrd="0" presId="urn:microsoft.com/office/officeart/2005/8/layout/orgChart1"/>
    <dgm:cxn modelId="{B95DBF08-B877-4AB4-A92C-9B197F03C53A}" type="presOf" srcId="{9769DFF0-21E4-4F39-BD1E-5125547C483A}" destId="{0A3453E0-D5E7-4044-9DD8-DD514B8CC1F2}" srcOrd="1" destOrd="0" presId="urn:microsoft.com/office/officeart/2005/8/layout/orgChart1"/>
    <dgm:cxn modelId="{343E1F1A-780B-4145-AB6E-34AC02D2CDEB}" type="presOf" srcId="{49295E29-57DC-422B-922D-DC71CE6BB2E8}" destId="{6E2A20AB-A16D-454E-A3E1-22575E9E4901}" srcOrd="1" destOrd="0" presId="urn:microsoft.com/office/officeart/2005/8/layout/orgChart1"/>
    <dgm:cxn modelId="{1353D01A-E402-459D-B426-C5B30B834899}" type="presOf" srcId="{EB848916-9112-4E11-A67D-8EE2999D3FB4}" destId="{06A6D430-3319-4F1F-A7D0-2645C483B31F}" srcOrd="1" destOrd="0" presId="urn:microsoft.com/office/officeart/2005/8/layout/orgChart1"/>
    <dgm:cxn modelId="{632ABE1B-5BC7-48C0-B8E0-AB5F6596DE92}" type="presOf" srcId="{F120048B-A2D9-4FB8-8CA4-F195CDDA8BF6}" destId="{3AB254D1-13B5-428C-A033-0CD76B692C05}" srcOrd="0" destOrd="0" presId="urn:microsoft.com/office/officeart/2005/8/layout/orgChart1"/>
    <dgm:cxn modelId="{5AE3F61F-1709-4F68-8892-3D4D632388E2}" srcId="{EB848916-9112-4E11-A67D-8EE2999D3FB4}" destId="{A2E4979C-C842-4422-8E47-4680BC5824FD}" srcOrd="3" destOrd="0" parTransId="{693AF69D-5B61-4726-9A71-691CBA4B553D}" sibTransId="{5A859B42-FCCF-4404-B67E-9567C91FAF06}"/>
    <dgm:cxn modelId="{8904B42D-EE78-4233-AFDC-ECB4A7693C15}" type="presOf" srcId="{4C07C448-47B3-4063-8CC6-2F60244CD48F}" destId="{86835E8A-2413-452D-857A-C6FF4A56ABF7}" srcOrd="1" destOrd="0" presId="urn:microsoft.com/office/officeart/2005/8/layout/orgChart1"/>
    <dgm:cxn modelId="{9D30762F-7BF6-4662-AE86-F1911B75956E}" type="presOf" srcId="{6A423A2D-D366-4DBB-9970-772513BFFF23}" destId="{A2C903F9-81FD-44A3-A84C-919850A9A9E3}" srcOrd="0" destOrd="0" presId="urn:microsoft.com/office/officeart/2005/8/layout/orgChart1"/>
    <dgm:cxn modelId="{7FE37A5C-C88D-4B59-87F8-C2F9668E4DD7}" type="presOf" srcId="{49295E29-57DC-422B-922D-DC71CE6BB2E8}" destId="{E9C886FB-C6A7-44E0-B34B-ECD1B32A12FD}" srcOrd="0" destOrd="0" presId="urn:microsoft.com/office/officeart/2005/8/layout/orgChart1"/>
    <dgm:cxn modelId="{BDA0205E-2B2B-4793-9D9A-2B30FC8ED569}" srcId="{EB848916-9112-4E11-A67D-8EE2999D3FB4}" destId="{F6F31992-0577-4BFC-8656-BF822A94730F}" srcOrd="2" destOrd="0" parTransId="{655A54CE-24B5-4D32-A5DE-F8A80DADFB0F}" sibTransId="{07EE5863-1768-4575-B08B-C26076C61C9F}"/>
    <dgm:cxn modelId="{6ECAF562-A5AF-4F80-AAC8-66109DC2A8CA}" srcId="{9769DFF0-21E4-4F39-BD1E-5125547C483A}" destId="{71603FBC-4B79-4A32-B403-2A78DB84BA51}" srcOrd="2" destOrd="0" parTransId="{44EDBE3B-AC89-41FB-B888-1FDAD7FF34B6}" sibTransId="{6A19449D-6115-4C54-B592-9C53B7EAC89D}"/>
    <dgm:cxn modelId="{1BFC1244-6CB3-4BD1-8E3D-E0EB462F0100}" srcId="{9769DFF0-21E4-4F39-BD1E-5125547C483A}" destId="{945372CF-B2F4-45F2-B836-4AD9889713C1}" srcOrd="1" destOrd="0" parTransId="{15FF2D7C-1883-403D-8796-02E61097995E}" sibTransId="{6EAF9D8F-4D28-4EC3-B273-C607E1438AEB}"/>
    <dgm:cxn modelId="{E1CECE44-3B66-4DFF-8E83-BE593318F098}" srcId="{9769DFF0-21E4-4F39-BD1E-5125547C483A}" destId="{415CA0B5-DB4D-498B-A061-11E9C0B8BF59}" srcOrd="3" destOrd="0" parTransId="{04792997-85F2-45AA-9FB7-FB8C1A7DDF68}" sibTransId="{99B266E4-4A7E-4432-ADB1-C51ADF3C1858}"/>
    <dgm:cxn modelId="{0A25FD46-4D7A-41F0-B9D7-7838CB26808E}" srcId="{9769DFF0-21E4-4F39-BD1E-5125547C483A}" destId="{BEA68750-D007-4546-8A12-C08F85B17945}" srcOrd="5" destOrd="0" parTransId="{F120048B-A2D9-4FB8-8CA4-F195CDDA8BF6}" sibTransId="{6374BB1B-BAB4-4357-99B9-63A5CA770B77}"/>
    <dgm:cxn modelId="{01A6DD48-1B87-4808-A7E6-45A7B20C440E}" srcId="{9769DFF0-21E4-4F39-BD1E-5125547C483A}" destId="{05BEDF36-6469-4732-9BF9-5AA3F53B31EA}" srcOrd="4" destOrd="0" parTransId="{42CD34C7-A967-48AA-8B97-1907710C4D9C}" sibTransId="{1DD904DE-6E98-4CAB-8D06-DD3B576B55A6}"/>
    <dgm:cxn modelId="{406E1F6B-B371-4840-8C67-A7EB18790250}" srcId="{9769DFF0-21E4-4F39-BD1E-5125547C483A}" destId="{EB848916-9112-4E11-A67D-8EE2999D3FB4}" srcOrd="0" destOrd="0" parTransId="{6A423A2D-D366-4DBB-9970-772513BFFF23}" sibTransId="{B2310132-641D-44A7-A14F-4B6908344A24}"/>
    <dgm:cxn modelId="{718BA76C-3936-45CE-B961-E2426495E91C}" type="presOf" srcId="{9769DFF0-21E4-4F39-BD1E-5125547C483A}" destId="{EECA96D8-288D-483A-8CE4-933E075B7FA0}" srcOrd="0" destOrd="0" presId="urn:microsoft.com/office/officeart/2005/8/layout/orgChart1"/>
    <dgm:cxn modelId="{2FC35A71-26D8-4C15-956B-44122FF66BE5}" type="presOf" srcId="{71603FBC-4B79-4A32-B403-2A78DB84BA51}" destId="{C1446708-C405-4234-B419-DBFDF2444B8E}" srcOrd="1" destOrd="0" presId="urn:microsoft.com/office/officeart/2005/8/layout/orgChart1"/>
    <dgm:cxn modelId="{77AF4352-FE21-47D0-B646-EA46C13174F6}" type="presOf" srcId="{A2E4979C-C842-4422-8E47-4680BC5824FD}" destId="{C336CD2E-FA71-4E20-AC19-70E3C0651D4A}" srcOrd="0" destOrd="0" presId="urn:microsoft.com/office/officeart/2005/8/layout/orgChart1"/>
    <dgm:cxn modelId="{AE50AE77-DF73-49F0-8BBA-E57AA1C2D54E}" type="presOf" srcId="{004A4390-8BBF-4AD2-BC39-566A228F1848}" destId="{9A281F35-B145-4FA3-98F7-9B6793C5EFFE}" srcOrd="0" destOrd="0" presId="urn:microsoft.com/office/officeart/2005/8/layout/orgChart1"/>
    <dgm:cxn modelId="{6585BE58-58EE-49A1-987D-290EBF871D1F}" type="presOf" srcId="{F6F31992-0577-4BFC-8656-BF822A94730F}" destId="{1B04E0E3-5C8C-4DE5-90E5-619C4AC4C6D5}" srcOrd="1" destOrd="0" presId="urn:microsoft.com/office/officeart/2005/8/layout/orgChart1"/>
    <dgm:cxn modelId="{6D1B7A5A-F4D6-4401-9FFE-54E8A281CADD}" type="presOf" srcId="{71603FBC-4B79-4A32-B403-2A78DB84BA51}" destId="{0495B5E6-C8B8-46F9-B2FE-86B15CAA5399}" srcOrd="0" destOrd="0" presId="urn:microsoft.com/office/officeart/2005/8/layout/orgChart1"/>
    <dgm:cxn modelId="{03C20485-A24E-419B-905C-EEC30A9D832A}" type="presOf" srcId="{415CA0B5-DB4D-498B-A061-11E9C0B8BF59}" destId="{669C5884-8558-4B9E-990C-EFC1EF53857C}" srcOrd="1" destOrd="0" presId="urn:microsoft.com/office/officeart/2005/8/layout/orgChart1"/>
    <dgm:cxn modelId="{F318A58C-D670-46AB-B009-8F04FD85B936}" type="presOf" srcId="{05BEDF36-6469-4732-9BF9-5AA3F53B31EA}" destId="{51211955-EC13-4473-87FB-8FD3E58F9594}" srcOrd="0" destOrd="0" presId="urn:microsoft.com/office/officeart/2005/8/layout/orgChart1"/>
    <dgm:cxn modelId="{E300CB9B-FEC2-456F-A329-505D43452BA2}" type="presOf" srcId="{2D71D940-7230-43D6-BC40-28722DDBD5BF}" destId="{1B1BE82B-C298-4F8D-AF5B-4F92EB55B5F1}" srcOrd="0" destOrd="0" presId="urn:microsoft.com/office/officeart/2005/8/layout/orgChart1"/>
    <dgm:cxn modelId="{FCA336A0-0A12-46D3-973E-A3D6A7FADA57}" type="presOf" srcId="{EB848916-9112-4E11-A67D-8EE2999D3FB4}" destId="{13291C59-5F4C-447B-8BB8-D727D5719F7A}" srcOrd="0" destOrd="0" presId="urn:microsoft.com/office/officeart/2005/8/layout/orgChart1"/>
    <dgm:cxn modelId="{8086DFA1-1052-423C-8DBB-BF87027CCC1E}" type="presOf" srcId="{693AF69D-5B61-4726-9A71-691CBA4B553D}" destId="{A2C82171-2F54-45CA-9698-90B2DEDEB727}" srcOrd="0" destOrd="0" presId="urn:microsoft.com/office/officeart/2005/8/layout/orgChart1"/>
    <dgm:cxn modelId="{A7016EA6-B2E5-4617-96C4-38B2583D83F4}" type="presOf" srcId="{04792997-85F2-45AA-9FB7-FB8C1A7DDF68}" destId="{6252D0B9-C105-42F2-BE26-A783C45BB0A9}" srcOrd="0" destOrd="0" presId="urn:microsoft.com/office/officeart/2005/8/layout/orgChart1"/>
    <dgm:cxn modelId="{099ECBA9-8AD0-43EF-9126-2B3229B004C8}" type="presOf" srcId="{BEA68750-D007-4546-8A12-C08F85B17945}" destId="{2CED83ED-318A-4A9C-9409-B13C6861DD0B}" srcOrd="1" destOrd="0" presId="urn:microsoft.com/office/officeart/2005/8/layout/orgChart1"/>
    <dgm:cxn modelId="{568B9CAE-FDFA-4E03-B5D5-D96881E4ACAF}" type="presOf" srcId="{655A54CE-24B5-4D32-A5DE-F8A80DADFB0F}" destId="{067198DE-6AE8-48E2-B132-65DC1EF02112}" srcOrd="0" destOrd="0" presId="urn:microsoft.com/office/officeart/2005/8/layout/orgChart1"/>
    <dgm:cxn modelId="{69DA6EB1-6B2A-476C-80C3-0CE1C72BBFBA}" type="presOf" srcId="{44EDBE3B-AC89-41FB-B888-1FDAD7FF34B6}" destId="{735B8326-7173-45AC-AACF-D716BF416DD0}" srcOrd="0" destOrd="0" presId="urn:microsoft.com/office/officeart/2005/8/layout/orgChart1"/>
    <dgm:cxn modelId="{D43158B5-938A-4EE4-9459-58AA9575ADA7}" type="presOf" srcId="{15FF2D7C-1883-403D-8796-02E61097995E}" destId="{DA5F3BD7-3899-4415-AD1D-09DBE2FCE582}" srcOrd="0" destOrd="0" presId="urn:microsoft.com/office/officeart/2005/8/layout/orgChart1"/>
    <dgm:cxn modelId="{A9250DBF-BB3E-4698-BCC1-BC549BB9CFED}" type="presOf" srcId="{BF1D3F1E-5F47-42E9-9D9F-BF9D0DA0165F}" destId="{21BF5173-1C30-4D7A-8D05-B6A6F794BBDB}" srcOrd="0" destOrd="0" presId="urn:microsoft.com/office/officeart/2005/8/layout/orgChart1"/>
    <dgm:cxn modelId="{E27C1FC2-3AFF-4AC8-B1DB-955A133F78BB}" type="presOf" srcId="{A2E4979C-C842-4422-8E47-4680BC5824FD}" destId="{3AF370F9-1489-4BB7-8FBC-3460CBE6304B}" srcOrd="1" destOrd="0" presId="urn:microsoft.com/office/officeart/2005/8/layout/orgChart1"/>
    <dgm:cxn modelId="{0AC2ADDC-84CF-4164-A80B-F8A9E7DC0C59}" type="presOf" srcId="{945372CF-B2F4-45F2-B836-4AD9889713C1}" destId="{B677D0B8-B3C4-4057-9E3C-D345EC67F501}" srcOrd="0" destOrd="0" presId="urn:microsoft.com/office/officeart/2005/8/layout/orgChart1"/>
    <dgm:cxn modelId="{2996AEE1-9ED3-4132-A4D9-44A50520EBBB}" type="presOf" srcId="{F6F31992-0577-4BFC-8656-BF822A94730F}" destId="{1EC3005C-1D3A-436F-AACE-7FB07524943D}" srcOrd="0" destOrd="0" presId="urn:microsoft.com/office/officeart/2005/8/layout/orgChart1"/>
    <dgm:cxn modelId="{55E373E4-EAD4-4F9F-90E9-7BA9D40518DB}" type="presOf" srcId="{BEA68750-D007-4546-8A12-C08F85B17945}" destId="{0F014AF3-3793-4366-A556-B9A9F6CBD58C}" srcOrd="0" destOrd="0" presId="urn:microsoft.com/office/officeart/2005/8/layout/orgChart1"/>
    <dgm:cxn modelId="{8F6007F0-EA20-4525-A399-1B0A13328533}" srcId="{EB848916-9112-4E11-A67D-8EE2999D3FB4}" destId="{49295E29-57DC-422B-922D-DC71CE6BB2E8}" srcOrd="0" destOrd="0" parTransId="{2D71D940-7230-43D6-BC40-28722DDBD5BF}" sibTransId="{E2ADEA1E-51DB-49C2-9154-FF890F041B48}"/>
    <dgm:cxn modelId="{364C60F6-8AFA-4B0B-9024-27EDE97A28A0}" type="presOf" srcId="{945372CF-B2F4-45F2-B836-4AD9889713C1}" destId="{DBADCC1B-32DE-419A-BDCC-7BA6A2841BD5}" srcOrd="1" destOrd="0" presId="urn:microsoft.com/office/officeart/2005/8/layout/orgChart1"/>
    <dgm:cxn modelId="{2F2CDFF6-7B82-492E-8D32-2F8DA4535B74}" srcId="{004A4390-8BBF-4AD2-BC39-566A228F1848}" destId="{9769DFF0-21E4-4F39-BD1E-5125547C483A}" srcOrd="0" destOrd="0" parTransId="{B38E87DD-AC22-4210-AF40-D880A14EBE11}" sibTransId="{4D7AB6D7-5CD7-4486-8DCA-607B4D01552E}"/>
    <dgm:cxn modelId="{FE1E19F9-160C-4B61-9076-53D56C1EDE25}" type="presOf" srcId="{4C07C448-47B3-4063-8CC6-2F60244CD48F}" destId="{6C9D0C23-912A-44C5-8C8E-3F09F73E62CA}" srcOrd="0" destOrd="0" presId="urn:microsoft.com/office/officeart/2005/8/layout/orgChart1"/>
    <dgm:cxn modelId="{E761BFF9-D259-4825-ADE8-28BECF23C150}" srcId="{EB848916-9112-4E11-A67D-8EE2999D3FB4}" destId="{4C07C448-47B3-4063-8CC6-2F60244CD48F}" srcOrd="1" destOrd="0" parTransId="{BF1D3F1E-5F47-42E9-9D9F-BF9D0DA0165F}" sibTransId="{1C2303E6-B859-4895-94A9-31074C3F16A1}"/>
    <dgm:cxn modelId="{FFDAD7FA-6C04-4101-B2B4-BAFD33C7B84B}" type="presOf" srcId="{42CD34C7-A967-48AA-8B97-1907710C4D9C}" destId="{CA3B9AFC-1E7E-4AA4-908E-0ADFD71167CB}" srcOrd="0" destOrd="0" presId="urn:microsoft.com/office/officeart/2005/8/layout/orgChart1"/>
    <dgm:cxn modelId="{CB13DCFB-8ED1-418C-B531-D925E36AFD53}" type="presOf" srcId="{05BEDF36-6469-4732-9BF9-5AA3F53B31EA}" destId="{5E4BD209-B134-4F93-AF86-FD018D859802}" srcOrd="1" destOrd="0" presId="urn:microsoft.com/office/officeart/2005/8/layout/orgChart1"/>
    <dgm:cxn modelId="{F84D1D5B-6595-4BC0-8ED6-C531D99200B1}" type="presParOf" srcId="{9A281F35-B145-4FA3-98F7-9B6793C5EFFE}" destId="{F1713873-3AC3-45B8-8283-81F4D0858889}" srcOrd="0" destOrd="0" presId="urn:microsoft.com/office/officeart/2005/8/layout/orgChart1"/>
    <dgm:cxn modelId="{12BA54F8-B05B-42CC-BEEA-7FD13EC5ACF5}" type="presParOf" srcId="{F1713873-3AC3-45B8-8283-81F4D0858889}" destId="{AF3DA9F7-E0CD-4780-884B-81062CF968D7}" srcOrd="0" destOrd="0" presId="urn:microsoft.com/office/officeart/2005/8/layout/orgChart1"/>
    <dgm:cxn modelId="{0865D5A4-7ECE-42E1-96BB-77CB84282136}" type="presParOf" srcId="{AF3DA9F7-E0CD-4780-884B-81062CF968D7}" destId="{EECA96D8-288D-483A-8CE4-933E075B7FA0}" srcOrd="0" destOrd="0" presId="urn:microsoft.com/office/officeart/2005/8/layout/orgChart1"/>
    <dgm:cxn modelId="{FBE0BA93-3A96-4683-BA43-78F2AC5988DE}" type="presParOf" srcId="{AF3DA9F7-E0CD-4780-884B-81062CF968D7}" destId="{0A3453E0-D5E7-4044-9DD8-DD514B8CC1F2}" srcOrd="1" destOrd="0" presId="urn:microsoft.com/office/officeart/2005/8/layout/orgChart1"/>
    <dgm:cxn modelId="{3BE07767-E3DF-470C-9DAB-B53579081A06}" type="presParOf" srcId="{F1713873-3AC3-45B8-8283-81F4D0858889}" destId="{0BEF02E8-8F59-4335-923B-795F5C594A79}" srcOrd="1" destOrd="0" presId="urn:microsoft.com/office/officeart/2005/8/layout/orgChart1"/>
    <dgm:cxn modelId="{D74D90B6-ACD5-44C9-913B-F16E01DE9AB2}" type="presParOf" srcId="{0BEF02E8-8F59-4335-923B-795F5C594A79}" destId="{A2C903F9-81FD-44A3-A84C-919850A9A9E3}" srcOrd="0" destOrd="0" presId="urn:microsoft.com/office/officeart/2005/8/layout/orgChart1"/>
    <dgm:cxn modelId="{566657B7-9A27-42C6-9BE5-42AB45D6AD7E}" type="presParOf" srcId="{0BEF02E8-8F59-4335-923B-795F5C594A79}" destId="{D3F8354C-DC73-4E3E-8816-A0D2338B1A6A}" srcOrd="1" destOrd="0" presId="urn:microsoft.com/office/officeart/2005/8/layout/orgChart1"/>
    <dgm:cxn modelId="{FBEBC11F-45B3-46DC-8699-B2DCB76C8821}" type="presParOf" srcId="{D3F8354C-DC73-4E3E-8816-A0D2338B1A6A}" destId="{4F0D82AE-EE74-4EAD-BF2F-8ADAD859D044}" srcOrd="0" destOrd="0" presId="urn:microsoft.com/office/officeart/2005/8/layout/orgChart1"/>
    <dgm:cxn modelId="{95142BB9-31CE-4A41-B234-24D3F251F8B0}" type="presParOf" srcId="{4F0D82AE-EE74-4EAD-BF2F-8ADAD859D044}" destId="{13291C59-5F4C-447B-8BB8-D727D5719F7A}" srcOrd="0" destOrd="0" presId="urn:microsoft.com/office/officeart/2005/8/layout/orgChart1"/>
    <dgm:cxn modelId="{CCD5DB08-7A87-42A5-BBA4-C8D09D96B14C}" type="presParOf" srcId="{4F0D82AE-EE74-4EAD-BF2F-8ADAD859D044}" destId="{06A6D430-3319-4F1F-A7D0-2645C483B31F}" srcOrd="1" destOrd="0" presId="urn:microsoft.com/office/officeart/2005/8/layout/orgChart1"/>
    <dgm:cxn modelId="{5ECF2652-02DE-4BD5-8748-A840F94AF582}" type="presParOf" srcId="{D3F8354C-DC73-4E3E-8816-A0D2338B1A6A}" destId="{7C0321E4-2814-4F99-8229-155AFFBA4612}" srcOrd="1" destOrd="0" presId="urn:microsoft.com/office/officeart/2005/8/layout/orgChart1"/>
    <dgm:cxn modelId="{FAD4143C-322D-418C-B3C8-BED76586F703}" type="presParOf" srcId="{7C0321E4-2814-4F99-8229-155AFFBA4612}" destId="{1B1BE82B-C298-4F8D-AF5B-4F92EB55B5F1}" srcOrd="0" destOrd="0" presId="urn:microsoft.com/office/officeart/2005/8/layout/orgChart1"/>
    <dgm:cxn modelId="{3A237DB2-1B7B-43D9-8C9F-9B0662592145}" type="presParOf" srcId="{7C0321E4-2814-4F99-8229-155AFFBA4612}" destId="{4E3A2B24-1EC0-4F1F-9D88-8A34CC161809}" srcOrd="1" destOrd="0" presId="urn:microsoft.com/office/officeart/2005/8/layout/orgChart1"/>
    <dgm:cxn modelId="{61EFF102-D73E-48BC-BDB7-25773CA552A2}" type="presParOf" srcId="{4E3A2B24-1EC0-4F1F-9D88-8A34CC161809}" destId="{6BDACBF3-9D67-4781-A986-271634C388EA}" srcOrd="0" destOrd="0" presId="urn:microsoft.com/office/officeart/2005/8/layout/orgChart1"/>
    <dgm:cxn modelId="{6F4FAD09-44A8-4D04-9C31-40D778E23D4C}" type="presParOf" srcId="{6BDACBF3-9D67-4781-A986-271634C388EA}" destId="{E9C886FB-C6A7-44E0-B34B-ECD1B32A12FD}" srcOrd="0" destOrd="0" presId="urn:microsoft.com/office/officeart/2005/8/layout/orgChart1"/>
    <dgm:cxn modelId="{D7EE19A6-4C50-431F-AC64-B5D6812599AF}" type="presParOf" srcId="{6BDACBF3-9D67-4781-A986-271634C388EA}" destId="{6E2A20AB-A16D-454E-A3E1-22575E9E4901}" srcOrd="1" destOrd="0" presId="urn:microsoft.com/office/officeart/2005/8/layout/orgChart1"/>
    <dgm:cxn modelId="{8AB4C555-0EA7-4B75-9854-0BAEB432AFB0}" type="presParOf" srcId="{4E3A2B24-1EC0-4F1F-9D88-8A34CC161809}" destId="{06626B29-549F-4F93-B23F-464B81CFD0D7}" srcOrd="1" destOrd="0" presId="urn:microsoft.com/office/officeart/2005/8/layout/orgChart1"/>
    <dgm:cxn modelId="{C65E17DC-9B4C-4A75-B707-874111B0CF9E}" type="presParOf" srcId="{4E3A2B24-1EC0-4F1F-9D88-8A34CC161809}" destId="{E9253FD7-5C4B-4C62-9C64-4EAE3651A8D8}" srcOrd="2" destOrd="0" presId="urn:microsoft.com/office/officeart/2005/8/layout/orgChart1"/>
    <dgm:cxn modelId="{7C5E455B-C2EC-4F5C-91CD-F46251878FB4}" type="presParOf" srcId="{7C0321E4-2814-4F99-8229-155AFFBA4612}" destId="{21BF5173-1C30-4D7A-8D05-B6A6F794BBDB}" srcOrd="2" destOrd="0" presId="urn:microsoft.com/office/officeart/2005/8/layout/orgChart1"/>
    <dgm:cxn modelId="{5DCA8736-EA3D-4B57-A80E-65D195C70F50}" type="presParOf" srcId="{7C0321E4-2814-4F99-8229-155AFFBA4612}" destId="{195F85D6-DBAB-4A87-A217-C3EC8542AF11}" srcOrd="3" destOrd="0" presId="urn:microsoft.com/office/officeart/2005/8/layout/orgChart1"/>
    <dgm:cxn modelId="{FDF9FC77-053E-40EE-9518-237A57C0D368}" type="presParOf" srcId="{195F85D6-DBAB-4A87-A217-C3EC8542AF11}" destId="{392EBC57-09CF-4984-9BD1-155D4A42CE6D}" srcOrd="0" destOrd="0" presId="urn:microsoft.com/office/officeart/2005/8/layout/orgChart1"/>
    <dgm:cxn modelId="{8971C36E-046B-4B06-BF99-DAE1E1CEA62C}" type="presParOf" srcId="{392EBC57-09CF-4984-9BD1-155D4A42CE6D}" destId="{6C9D0C23-912A-44C5-8C8E-3F09F73E62CA}" srcOrd="0" destOrd="0" presId="urn:microsoft.com/office/officeart/2005/8/layout/orgChart1"/>
    <dgm:cxn modelId="{334FA5D1-CBE0-4FD5-9E64-E11A8262F186}" type="presParOf" srcId="{392EBC57-09CF-4984-9BD1-155D4A42CE6D}" destId="{86835E8A-2413-452D-857A-C6FF4A56ABF7}" srcOrd="1" destOrd="0" presId="urn:microsoft.com/office/officeart/2005/8/layout/orgChart1"/>
    <dgm:cxn modelId="{C1CDD99C-3D33-4C94-B7EB-C8EAF5C0FD9C}" type="presParOf" srcId="{195F85D6-DBAB-4A87-A217-C3EC8542AF11}" destId="{F9B80AEA-71ED-45BC-8426-73BDA5BA85D3}" srcOrd="1" destOrd="0" presId="urn:microsoft.com/office/officeart/2005/8/layout/orgChart1"/>
    <dgm:cxn modelId="{51383FA7-743B-43AD-81A2-133E9A2E67D1}" type="presParOf" srcId="{195F85D6-DBAB-4A87-A217-C3EC8542AF11}" destId="{723CBFE6-309B-49C1-AF49-470B71B468D5}" srcOrd="2" destOrd="0" presId="urn:microsoft.com/office/officeart/2005/8/layout/orgChart1"/>
    <dgm:cxn modelId="{4770A6E5-3FC3-48EC-8CCF-7BD54A6554FE}" type="presParOf" srcId="{7C0321E4-2814-4F99-8229-155AFFBA4612}" destId="{067198DE-6AE8-48E2-B132-65DC1EF02112}" srcOrd="4" destOrd="0" presId="urn:microsoft.com/office/officeart/2005/8/layout/orgChart1"/>
    <dgm:cxn modelId="{766C8D8E-1AA7-4DB5-926D-3DE0B627F0E1}" type="presParOf" srcId="{7C0321E4-2814-4F99-8229-155AFFBA4612}" destId="{B1907836-4FA3-469A-95CE-A952D3793433}" srcOrd="5" destOrd="0" presId="urn:microsoft.com/office/officeart/2005/8/layout/orgChart1"/>
    <dgm:cxn modelId="{6302D972-E7B3-4887-B1BB-68B66AABB65F}" type="presParOf" srcId="{B1907836-4FA3-469A-95CE-A952D3793433}" destId="{742AFAD2-2B7C-4A26-9201-921F18EA5AF1}" srcOrd="0" destOrd="0" presId="urn:microsoft.com/office/officeart/2005/8/layout/orgChart1"/>
    <dgm:cxn modelId="{84488488-0EBD-4B63-AB50-E3E3781BF02A}" type="presParOf" srcId="{742AFAD2-2B7C-4A26-9201-921F18EA5AF1}" destId="{1EC3005C-1D3A-436F-AACE-7FB07524943D}" srcOrd="0" destOrd="0" presId="urn:microsoft.com/office/officeart/2005/8/layout/orgChart1"/>
    <dgm:cxn modelId="{DA359DAD-82A0-4FE5-ABA8-313289F0C14C}" type="presParOf" srcId="{742AFAD2-2B7C-4A26-9201-921F18EA5AF1}" destId="{1B04E0E3-5C8C-4DE5-90E5-619C4AC4C6D5}" srcOrd="1" destOrd="0" presId="urn:microsoft.com/office/officeart/2005/8/layout/orgChart1"/>
    <dgm:cxn modelId="{1E5633DB-C3BB-48BD-9A96-4887FAD58955}" type="presParOf" srcId="{B1907836-4FA3-469A-95CE-A952D3793433}" destId="{FD40E5BE-02A9-4256-AC78-BE0E926F68C6}" srcOrd="1" destOrd="0" presId="urn:microsoft.com/office/officeart/2005/8/layout/orgChart1"/>
    <dgm:cxn modelId="{285A279C-4992-4C53-81EA-B840E1737C71}" type="presParOf" srcId="{B1907836-4FA3-469A-95CE-A952D3793433}" destId="{3C609493-61AB-4FC7-A714-558732DB47C7}" srcOrd="2" destOrd="0" presId="urn:microsoft.com/office/officeart/2005/8/layout/orgChart1"/>
    <dgm:cxn modelId="{0E8CAE04-C622-44D5-AB0F-8B3426FDB68F}" type="presParOf" srcId="{7C0321E4-2814-4F99-8229-155AFFBA4612}" destId="{A2C82171-2F54-45CA-9698-90B2DEDEB727}" srcOrd="6" destOrd="0" presId="urn:microsoft.com/office/officeart/2005/8/layout/orgChart1"/>
    <dgm:cxn modelId="{B248597D-166C-4A55-96EC-F04AE117ED1B}" type="presParOf" srcId="{7C0321E4-2814-4F99-8229-155AFFBA4612}" destId="{148D83D7-6E0D-4C7C-8584-4A1BE28B8E12}" srcOrd="7" destOrd="0" presId="urn:microsoft.com/office/officeart/2005/8/layout/orgChart1"/>
    <dgm:cxn modelId="{179155FC-D4FF-4DCA-B8FB-192158D16A71}" type="presParOf" srcId="{148D83D7-6E0D-4C7C-8584-4A1BE28B8E12}" destId="{C5751558-7183-44F6-9F14-C2647F53AA8F}" srcOrd="0" destOrd="0" presId="urn:microsoft.com/office/officeart/2005/8/layout/orgChart1"/>
    <dgm:cxn modelId="{1B354138-7159-4BD5-A608-AA27601192D9}" type="presParOf" srcId="{C5751558-7183-44F6-9F14-C2647F53AA8F}" destId="{C336CD2E-FA71-4E20-AC19-70E3C0651D4A}" srcOrd="0" destOrd="0" presId="urn:microsoft.com/office/officeart/2005/8/layout/orgChart1"/>
    <dgm:cxn modelId="{A3335A4A-264F-4108-8451-95A438D0CC12}" type="presParOf" srcId="{C5751558-7183-44F6-9F14-C2647F53AA8F}" destId="{3AF370F9-1489-4BB7-8FBC-3460CBE6304B}" srcOrd="1" destOrd="0" presId="urn:microsoft.com/office/officeart/2005/8/layout/orgChart1"/>
    <dgm:cxn modelId="{F799F3DB-8416-4314-BCDF-684B8AC6B038}" type="presParOf" srcId="{148D83D7-6E0D-4C7C-8584-4A1BE28B8E12}" destId="{79C75FC5-8C62-4E79-943A-042B0F3A1A69}" srcOrd="1" destOrd="0" presId="urn:microsoft.com/office/officeart/2005/8/layout/orgChart1"/>
    <dgm:cxn modelId="{A8D14B0A-FBC9-4EFB-9FB9-7A7E3B2D8813}" type="presParOf" srcId="{148D83D7-6E0D-4C7C-8584-4A1BE28B8E12}" destId="{45E6B855-FE60-4881-A3D0-4DEBF7745AD2}" srcOrd="2" destOrd="0" presId="urn:microsoft.com/office/officeart/2005/8/layout/orgChart1"/>
    <dgm:cxn modelId="{443EE757-6FFB-4C1C-A653-10986257E48F}" type="presParOf" srcId="{D3F8354C-DC73-4E3E-8816-A0D2338B1A6A}" destId="{A7769EE4-0A32-4EBE-A099-7782ACB740B4}" srcOrd="2" destOrd="0" presId="urn:microsoft.com/office/officeart/2005/8/layout/orgChart1"/>
    <dgm:cxn modelId="{832F5FE4-AC40-40EA-96C3-B1532534408F}" type="presParOf" srcId="{0BEF02E8-8F59-4335-923B-795F5C594A79}" destId="{DA5F3BD7-3899-4415-AD1D-09DBE2FCE582}" srcOrd="2" destOrd="0" presId="urn:microsoft.com/office/officeart/2005/8/layout/orgChart1"/>
    <dgm:cxn modelId="{3A4344CC-0984-469C-8B73-D878102A2C3A}" type="presParOf" srcId="{0BEF02E8-8F59-4335-923B-795F5C594A79}" destId="{07520145-4D59-4A06-9DA9-79E5A258C5EB}" srcOrd="3" destOrd="0" presId="urn:microsoft.com/office/officeart/2005/8/layout/orgChart1"/>
    <dgm:cxn modelId="{E616715C-9CFC-4390-A2CD-B7D8DDA8BA44}" type="presParOf" srcId="{07520145-4D59-4A06-9DA9-79E5A258C5EB}" destId="{B597E164-3F2D-4098-B39F-A0209149E81E}" srcOrd="0" destOrd="0" presId="urn:microsoft.com/office/officeart/2005/8/layout/orgChart1"/>
    <dgm:cxn modelId="{1BE5B00D-5D36-4B19-8F74-89CF940104E0}" type="presParOf" srcId="{B597E164-3F2D-4098-B39F-A0209149E81E}" destId="{B677D0B8-B3C4-4057-9E3C-D345EC67F501}" srcOrd="0" destOrd="0" presId="urn:microsoft.com/office/officeart/2005/8/layout/orgChart1"/>
    <dgm:cxn modelId="{D85D7959-DE04-47D8-9FFE-A6115D7677EE}" type="presParOf" srcId="{B597E164-3F2D-4098-B39F-A0209149E81E}" destId="{DBADCC1B-32DE-419A-BDCC-7BA6A2841BD5}" srcOrd="1" destOrd="0" presId="urn:microsoft.com/office/officeart/2005/8/layout/orgChart1"/>
    <dgm:cxn modelId="{C3E9995D-CB8B-4B44-85DE-AACD2C45681D}" type="presParOf" srcId="{07520145-4D59-4A06-9DA9-79E5A258C5EB}" destId="{283E6443-8494-41B9-A3E8-03A842D4827F}" srcOrd="1" destOrd="0" presId="urn:microsoft.com/office/officeart/2005/8/layout/orgChart1"/>
    <dgm:cxn modelId="{B8CDEA91-6A0C-4B7B-9A73-A0560F35FBB7}" type="presParOf" srcId="{07520145-4D59-4A06-9DA9-79E5A258C5EB}" destId="{B68B1FC8-8BBA-477C-8F10-E279D137DF17}" srcOrd="2" destOrd="0" presId="urn:microsoft.com/office/officeart/2005/8/layout/orgChart1"/>
    <dgm:cxn modelId="{1A39CFBE-DFBD-453A-B0F5-A6C15BFAF97F}" type="presParOf" srcId="{0BEF02E8-8F59-4335-923B-795F5C594A79}" destId="{735B8326-7173-45AC-AACF-D716BF416DD0}" srcOrd="4" destOrd="0" presId="urn:microsoft.com/office/officeart/2005/8/layout/orgChart1"/>
    <dgm:cxn modelId="{9F364A1B-6C9D-4BC3-BB7E-B053A0D2F1C4}" type="presParOf" srcId="{0BEF02E8-8F59-4335-923B-795F5C594A79}" destId="{AA9F5E03-D50A-4EB5-B11D-3DA4CB6AD8A3}" srcOrd="5" destOrd="0" presId="urn:microsoft.com/office/officeart/2005/8/layout/orgChart1"/>
    <dgm:cxn modelId="{0FC5D232-9695-4E11-B801-E6349AC4D107}" type="presParOf" srcId="{AA9F5E03-D50A-4EB5-B11D-3DA4CB6AD8A3}" destId="{5CF68997-FB8E-4C6A-88F2-69A6684666BE}" srcOrd="0" destOrd="0" presId="urn:microsoft.com/office/officeart/2005/8/layout/orgChart1"/>
    <dgm:cxn modelId="{DCB9CBF6-4B88-4396-8EFD-C6F9B7DEB5B9}" type="presParOf" srcId="{5CF68997-FB8E-4C6A-88F2-69A6684666BE}" destId="{0495B5E6-C8B8-46F9-B2FE-86B15CAA5399}" srcOrd="0" destOrd="0" presId="urn:microsoft.com/office/officeart/2005/8/layout/orgChart1"/>
    <dgm:cxn modelId="{CB0752BD-EC70-4082-A274-C459B962D445}" type="presParOf" srcId="{5CF68997-FB8E-4C6A-88F2-69A6684666BE}" destId="{C1446708-C405-4234-B419-DBFDF2444B8E}" srcOrd="1" destOrd="0" presId="urn:microsoft.com/office/officeart/2005/8/layout/orgChart1"/>
    <dgm:cxn modelId="{824E7E05-6C0E-4CD8-8F34-A2CE7D9AC1A5}" type="presParOf" srcId="{AA9F5E03-D50A-4EB5-B11D-3DA4CB6AD8A3}" destId="{18733FEB-E9AB-479A-AD83-EC25F77A13CC}" srcOrd="1" destOrd="0" presId="urn:microsoft.com/office/officeart/2005/8/layout/orgChart1"/>
    <dgm:cxn modelId="{3A76B166-D22D-45C8-B504-FB783F676928}" type="presParOf" srcId="{AA9F5E03-D50A-4EB5-B11D-3DA4CB6AD8A3}" destId="{ABD11A7D-E8A0-4576-BBD2-76340730396E}" srcOrd="2" destOrd="0" presId="urn:microsoft.com/office/officeart/2005/8/layout/orgChart1"/>
    <dgm:cxn modelId="{E2306F96-49AB-4CDC-A598-401FD8CF86ED}" type="presParOf" srcId="{0BEF02E8-8F59-4335-923B-795F5C594A79}" destId="{6252D0B9-C105-42F2-BE26-A783C45BB0A9}" srcOrd="6" destOrd="0" presId="urn:microsoft.com/office/officeart/2005/8/layout/orgChart1"/>
    <dgm:cxn modelId="{4D30DFF3-C7CC-4137-BC8C-7FC863A91021}" type="presParOf" srcId="{0BEF02E8-8F59-4335-923B-795F5C594A79}" destId="{9B966BD7-51DA-487D-ADBF-06DF513B709F}" srcOrd="7" destOrd="0" presId="urn:microsoft.com/office/officeart/2005/8/layout/orgChart1"/>
    <dgm:cxn modelId="{8BC720FA-9131-4ECF-BA75-1DCE6AB3EF58}" type="presParOf" srcId="{9B966BD7-51DA-487D-ADBF-06DF513B709F}" destId="{F6005F06-AB42-4AF9-9920-594E22451624}" srcOrd="0" destOrd="0" presId="urn:microsoft.com/office/officeart/2005/8/layout/orgChart1"/>
    <dgm:cxn modelId="{654ACC8A-1D2D-4AD6-8F89-5E125DEFE18E}" type="presParOf" srcId="{F6005F06-AB42-4AF9-9920-594E22451624}" destId="{D3D63EBC-5ACF-4551-93A4-F9BCBED5EEE2}" srcOrd="0" destOrd="0" presId="urn:microsoft.com/office/officeart/2005/8/layout/orgChart1"/>
    <dgm:cxn modelId="{ECDB4F1B-8885-467E-97C8-C3703A625562}" type="presParOf" srcId="{F6005F06-AB42-4AF9-9920-594E22451624}" destId="{669C5884-8558-4B9E-990C-EFC1EF53857C}" srcOrd="1" destOrd="0" presId="urn:microsoft.com/office/officeart/2005/8/layout/orgChart1"/>
    <dgm:cxn modelId="{1D8A5F50-8FF0-4E08-8BD3-3BCE4F246915}" type="presParOf" srcId="{9B966BD7-51DA-487D-ADBF-06DF513B709F}" destId="{E9131C3D-6577-4636-97F4-7C07ED04EF23}" srcOrd="1" destOrd="0" presId="urn:microsoft.com/office/officeart/2005/8/layout/orgChart1"/>
    <dgm:cxn modelId="{992E18F4-3E2B-4145-A596-C1006EF4AA35}" type="presParOf" srcId="{9B966BD7-51DA-487D-ADBF-06DF513B709F}" destId="{80E3B954-8692-4B8F-8B19-87E190ADBBBB}" srcOrd="2" destOrd="0" presId="urn:microsoft.com/office/officeart/2005/8/layout/orgChart1"/>
    <dgm:cxn modelId="{791982BE-B4F2-435E-954F-F03D09327408}" type="presParOf" srcId="{0BEF02E8-8F59-4335-923B-795F5C594A79}" destId="{CA3B9AFC-1E7E-4AA4-908E-0ADFD71167CB}" srcOrd="8" destOrd="0" presId="urn:microsoft.com/office/officeart/2005/8/layout/orgChart1"/>
    <dgm:cxn modelId="{8D9B8A1F-9D38-4959-BBCB-667B9E79413F}" type="presParOf" srcId="{0BEF02E8-8F59-4335-923B-795F5C594A79}" destId="{0B3A7B3C-ADC8-49C2-AFC9-BDE5B3E51105}" srcOrd="9" destOrd="0" presId="urn:microsoft.com/office/officeart/2005/8/layout/orgChart1"/>
    <dgm:cxn modelId="{0D1CA80C-834B-4EAB-BF6A-A219FE0DFF1D}" type="presParOf" srcId="{0B3A7B3C-ADC8-49C2-AFC9-BDE5B3E51105}" destId="{18AA85A9-6A3D-469D-BD95-F9E7E495D5A4}" srcOrd="0" destOrd="0" presId="urn:microsoft.com/office/officeart/2005/8/layout/orgChart1"/>
    <dgm:cxn modelId="{1D11E2B4-12A4-4E75-888C-2CF571F71586}" type="presParOf" srcId="{18AA85A9-6A3D-469D-BD95-F9E7E495D5A4}" destId="{51211955-EC13-4473-87FB-8FD3E58F9594}" srcOrd="0" destOrd="0" presId="urn:microsoft.com/office/officeart/2005/8/layout/orgChart1"/>
    <dgm:cxn modelId="{1AECBC73-D654-4FE6-93C6-7E38382CAAFA}" type="presParOf" srcId="{18AA85A9-6A3D-469D-BD95-F9E7E495D5A4}" destId="{5E4BD209-B134-4F93-AF86-FD018D859802}" srcOrd="1" destOrd="0" presId="urn:microsoft.com/office/officeart/2005/8/layout/orgChart1"/>
    <dgm:cxn modelId="{6DCDE4AD-7937-45E9-81B4-6914DD3DD067}" type="presParOf" srcId="{0B3A7B3C-ADC8-49C2-AFC9-BDE5B3E51105}" destId="{9C96ED72-E6AD-4807-851C-7A73D7ABBE4E}" srcOrd="1" destOrd="0" presId="urn:microsoft.com/office/officeart/2005/8/layout/orgChart1"/>
    <dgm:cxn modelId="{7A1D1C66-CE94-4BAF-BC0C-0188FCA0FEC1}" type="presParOf" srcId="{0B3A7B3C-ADC8-49C2-AFC9-BDE5B3E51105}" destId="{5E646807-F4E9-4561-8D6F-BB7BE4FA3321}" srcOrd="2" destOrd="0" presId="urn:microsoft.com/office/officeart/2005/8/layout/orgChart1"/>
    <dgm:cxn modelId="{30CB55B4-4AD5-4AE0-BBD9-58AF64CCFDDD}" type="presParOf" srcId="{0BEF02E8-8F59-4335-923B-795F5C594A79}" destId="{3AB254D1-13B5-428C-A033-0CD76B692C05}" srcOrd="10" destOrd="0" presId="urn:microsoft.com/office/officeart/2005/8/layout/orgChart1"/>
    <dgm:cxn modelId="{5C9F20A7-8E73-4B33-9110-C4EBA304A8E0}" type="presParOf" srcId="{0BEF02E8-8F59-4335-923B-795F5C594A79}" destId="{9B0C0864-7913-46F3-A1E3-E07F364EA760}" srcOrd="11" destOrd="0" presId="urn:microsoft.com/office/officeart/2005/8/layout/orgChart1"/>
    <dgm:cxn modelId="{853D71F9-0BAA-4768-9741-7D198ADAC5BF}" type="presParOf" srcId="{9B0C0864-7913-46F3-A1E3-E07F364EA760}" destId="{AAB384C1-907F-4501-9E29-61B3189EB2CB}" srcOrd="0" destOrd="0" presId="urn:microsoft.com/office/officeart/2005/8/layout/orgChart1"/>
    <dgm:cxn modelId="{AC6671CE-AFC6-4DE9-9039-76B3BDED956C}" type="presParOf" srcId="{AAB384C1-907F-4501-9E29-61B3189EB2CB}" destId="{0F014AF3-3793-4366-A556-B9A9F6CBD58C}" srcOrd="0" destOrd="0" presId="urn:microsoft.com/office/officeart/2005/8/layout/orgChart1"/>
    <dgm:cxn modelId="{A4BAFF8C-9774-49E9-97B2-D86F483BAE13}" type="presParOf" srcId="{AAB384C1-907F-4501-9E29-61B3189EB2CB}" destId="{2CED83ED-318A-4A9C-9409-B13C6861DD0B}" srcOrd="1" destOrd="0" presId="urn:microsoft.com/office/officeart/2005/8/layout/orgChart1"/>
    <dgm:cxn modelId="{2698A426-967B-46C6-BAC2-39E69096E530}" type="presParOf" srcId="{9B0C0864-7913-46F3-A1E3-E07F364EA760}" destId="{C22B7A8F-51DA-4405-AADD-6736CBD56447}" srcOrd="1" destOrd="0" presId="urn:microsoft.com/office/officeart/2005/8/layout/orgChart1"/>
    <dgm:cxn modelId="{5BA92166-E6CE-43AD-9CD0-623B5AEE6862}" type="presParOf" srcId="{9B0C0864-7913-46F3-A1E3-E07F364EA760}" destId="{3766A5F9-6FE4-4D1E-9098-D9713AB21FF8}" srcOrd="2" destOrd="0" presId="urn:microsoft.com/office/officeart/2005/8/layout/orgChart1"/>
    <dgm:cxn modelId="{4919F081-50A5-4A3D-AFDE-7265BDACE535}" type="presParOf" srcId="{F1713873-3AC3-45B8-8283-81F4D0858889}" destId="{27864406-9D79-4710-AC48-01BE704D23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254D1-13B5-428C-A033-0CD76B692C05}">
      <dsp:nvSpPr>
        <dsp:cNvPr id="0" name=""/>
        <dsp:cNvSpPr/>
      </dsp:nvSpPr>
      <dsp:spPr>
        <a:xfrm>
          <a:off x="4300429" y="671520"/>
          <a:ext cx="3688102" cy="25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16"/>
              </a:lnTo>
              <a:lnTo>
                <a:pt x="3688102" y="128016"/>
              </a:lnTo>
              <a:lnTo>
                <a:pt x="3688102" y="2560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B9AFC-1E7E-4AA4-908E-0ADFD71167CB}">
      <dsp:nvSpPr>
        <dsp:cNvPr id="0" name=""/>
        <dsp:cNvSpPr/>
      </dsp:nvSpPr>
      <dsp:spPr>
        <a:xfrm>
          <a:off x="4300429" y="671520"/>
          <a:ext cx="2212861" cy="25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16"/>
              </a:lnTo>
              <a:lnTo>
                <a:pt x="2212861" y="128016"/>
              </a:lnTo>
              <a:lnTo>
                <a:pt x="2212861" y="2560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D0B9-C105-42F2-BE26-A783C45BB0A9}">
      <dsp:nvSpPr>
        <dsp:cNvPr id="0" name=""/>
        <dsp:cNvSpPr/>
      </dsp:nvSpPr>
      <dsp:spPr>
        <a:xfrm>
          <a:off x="4300429" y="671520"/>
          <a:ext cx="737620" cy="25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16"/>
              </a:lnTo>
              <a:lnTo>
                <a:pt x="737620" y="128016"/>
              </a:lnTo>
              <a:lnTo>
                <a:pt x="737620" y="2560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B8326-7173-45AC-AACF-D716BF416DD0}">
      <dsp:nvSpPr>
        <dsp:cNvPr id="0" name=""/>
        <dsp:cNvSpPr/>
      </dsp:nvSpPr>
      <dsp:spPr>
        <a:xfrm>
          <a:off x="3562808" y="671520"/>
          <a:ext cx="737620" cy="256033"/>
        </a:xfrm>
        <a:custGeom>
          <a:avLst/>
          <a:gdLst/>
          <a:ahLst/>
          <a:cxnLst/>
          <a:rect l="0" t="0" r="0" b="0"/>
          <a:pathLst>
            <a:path>
              <a:moveTo>
                <a:pt x="737620" y="0"/>
              </a:moveTo>
              <a:lnTo>
                <a:pt x="737620" y="128016"/>
              </a:lnTo>
              <a:lnTo>
                <a:pt x="0" y="128016"/>
              </a:lnTo>
              <a:lnTo>
                <a:pt x="0" y="2560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F3BD7-3899-4415-AD1D-09DBE2FCE582}">
      <dsp:nvSpPr>
        <dsp:cNvPr id="0" name=""/>
        <dsp:cNvSpPr/>
      </dsp:nvSpPr>
      <dsp:spPr>
        <a:xfrm>
          <a:off x="2087567" y="671520"/>
          <a:ext cx="2212861" cy="256033"/>
        </a:xfrm>
        <a:custGeom>
          <a:avLst/>
          <a:gdLst/>
          <a:ahLst/>
          <a:cxnLst/>
          <a:rect l="0" t="0" r="0" b="0"/>
          <a:pathLst>
            <a:path>
              <a:moveTo>
                <a:pt x="2212861" y="0"/>
              </a:moveTo>
              <a:lnTo>
                <a:pt x="2212861" y="128016"/>
              </a:lnTo>
              <a:lnTo>
                <a:pt x="0" y="128016"/>
              </a:lnTo>
              <a:lnTo>
                <a:pt x="0" y="2560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82171-2F54-45CA-9698-90B2DEDEB727}">
      <dsp:nvSpPr>
        <dsp:cNvPr id="0" name=""/>
        <dsp:cNvSpPr/>
      </dsp:nvSpPr>
      <dsp:spPr>
        <a:xfrm>
          <a:off x="124643" y="1537157"/>
          <a:ext cx="182881" cy="315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7746"/>
              </a:lnTo>
              <a:lnTo>
                <a:pt x="182881" y="315774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98DE-6AE8-48E2-B132-65DC1EF02112}">
      <dsp:nvSpPr>
        <dsp:cNvPr id="0" name=""/>
        <dsp:cNvSpPr/>
      </dsp:nvSpPr>
      <dsp:spPr>
        <a:xfrm>
          <a:off x="124643" y="1537157"/>
          <a:ext cx="182881" cy="2292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2109"/>
              </a:lnTo>
              <a:lnTo>
                <a:pt x="182881" y="229210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F5173-1C30-4D7A-8D05-B6A6F794BBDB}">
      <dsp:nvSpPr>
        <dsp:cNvPr id="0" name=""/>
        <dsp:cNvSpPr/>
      </dsp:nvSpPr>
      <dsp:spPr>
        <a:xfrm>
          <a:off x="124643" y="1537157"/>
          <a:ext cx="182881" cy="1426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6472"/>
              </a:lnTo>
              <a:lnTo>
                <a:pt x="182881" y="142647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BE82B-C298-4F8D-AF5B-4F92EB55B5F1}">
      <dsp:nvSpPr>
        <dsp:cNvPr id="0" name=""/>
        <dsp:cNvSpPr/>
      </dsp:nvSpPr>
      <dsp:spPr>
        <a:xfrm>
          <a:off x="124643" y="1537157"/>
          <a:ext cx="182881" cy="56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835"/>
              </a:lnTo>
              <a:lnTo>
                <a:pt x="182881" y="5608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903F9-81FD-44A3-A84C-919850A9A9E3}">
      <dsp:nvSpPr>
        <dsp:cNvPr id="0" name=""/>
        <dsp:cNvSpPr/>
      </dsp:nvSpPr>
      <dsp:spPr>
        <a:xfrm>
          <a:off x="612326" y="671520"/>
          <a:ext cx="3688102" cy="256033"/>
        </a:xfrm>
        <a:custGeom>
          <a:avLst/>
          <a:gdLst/>
          <a:ahLst/>
          <a:cxnLst/>
          <a:rect l="0" t="0" r="0" b="0"/>
          <a:pathLst>
            <a:path>
              <a:moveTo>
                <a:pt x="3688102" y="0"/>
              </a:moveTo>
              <a:lnTo>
                <a:pt x="3688102" y="128016"/>
              </a:lnTo>
              <a:lnTo>
                <a:pt x="0" y="128016"/>
              </a:lnTo>
              <a:lnTo>
                <a:pt x="0" y="2560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A96D8-288D-483A-8CE4-933E075B7FA0}">
      <dsp:nvSpPr>
        <dsp:cNvPr id="0" name=""/>
        <dsp:cNvSpPr/>
      </dsp:nvSpPr>
      <dsp:spPr>
        <a:xfrm>
          <a:off x="3690825" y="61916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window</a:t>
          </a:r>
          <a:endParaRPr lang="ko-KR" altLang="en-US" sz="2000" kern="1200"/>
        </a:p>
      </dsp:txBody>
      <dsp:txXfrm>
        <a:off x="3690825" y="61916"/>
        <a:ext cx="1219207" cy="609603"/>
      </dsp:txXfrm>
    </dsp:sp>
    <dsp:sp modelId="{13291C59-5F4C-447B-8BB8-D727D5719F7A}">
      <dsp:nvSpPr>
        <dsp:cNvPr id="0" name=""/>
        <dsp:cNvSpPr/>
      </dsp:nvSpPr>
      <dsp:spPr>
        <a:xfrm>
          <a:off x="2723" y="927553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document</a:t>
          </a:r>
          <a:endParaRPr lang="ko-KR" altLang="en-US" sz="2000" kern="1200"/>
        </a:p>
      </dsp:txBody>
      <dsp:txXfrm>
        <a:off x="2723" y="927553"/>
        <a:ext cx="1219207" cy="609603"/>
      </dsp:txXfrm>
    </dsp:sp>
    <dsp:sp modelId="{E9C886FB-C6A7-44E0-B34B-ECD1B32A12FD}">
      <dsp:nvSpPr>
        <dsp:cNvPr id="0" name=""/>
        <dsp:cNvSpPr/>
      </dsp:nvSpPr>
      <dsp:spPr>
        <a:xfrm>
          <a:off x="307525" y="1793191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forms[]</a:t>
          </a:r>
          <a:endParaRPr lang="ko-KR" altLang="en-US" sz="2000" kern="1200"/>
        </a:p>
      </dsp:txBody>
      <dsp:txXfrm>
        <a:off x="307525" y="1793191"/>
        <a:ext cx="1219207" cy="609603"/>
      </dsp:txXfrm>
    </dsp:sp>
    <dsp:sp modelId="{6C9D0C23-912A-44C5-8C8E-3F09F73E62CA}">
      <dsp:nvSpPr>
        <dsp:cNvPr id="0" name=""/>
        <dsp:cNvSpPr/>
      </dsp:nvSpPr>
      <dsp:spPr>
        <a:xfrm>
          <a:off x="307525" y="2658828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anchors[]</a:t>
          </a:r>
          <a:endParaRPr lang="ko-KR" altLang="en-US" sz="2000" kern="1200"/>
        </a:p>
      </dsp:txBody>
      <dsp:txXfrm>
        <a:off x="307525" y="2658828"/>
        <a:ext cx="1219207" cy="609603"/>
      </dsp:txXfrm>
    </dsp:sp>
    <dsp:sp modelId="{1EC3005C-1D3A-436F-AACE-7FB07524943D}">
      <dsp:nvSpPr>
        <dsp:cNvPr id="0" name=""/>
        <dsp:cNvSpPr/>
      </dsp:nvSpPr>
      <dsp:spPr>
        <a:xfrm>
          <a:off x="307525" y="3524465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layers[]</a:t>
          </a:r>
          <a:endParaRPr lang="ko-KR" altLang="en-US" sz="2000" kern="1200"/>
        </a:p>
      </dsp:txBody>
      <dsp:txXfrm>
        <a:off x="307525" y="3524465"/>
        <a:ext cx="1219207" cy="609603"/>
      </dsp:txXfrm>
    </dsp:sp>
    <dsp:sp modelId="{C336CD2E-FA71-4E20-AC19-70E3C0651D4A}">
      <dsp:nvSpPr>
        <dsp:cNvPr id="0" name=""/>
        <dsp:cNvSpPr/>
      </dsp:nvSpPr>
      <dsp:spPr>
        <a:xfrm>
          <a:off x="307525" y="4390102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images[]</a:t>
          </a:r>
          <a:endParaRPr lang="ko-KR" altLang="en-US" sz="2000" kern="1200"/>
        </a:p>
      </dsp:txBody>
      <dsp:txXfrm>
        <a:off x="307525" y="4390102"/>
        <a:ext cx="1219207" cy="609603"/>
      </dsp:txXfrm>
    </dsp:sp>
    <dsp:sp modelId="{B677D0B8-B3C4-4057-9E3C-D345EC67F501}">
      <dsp:nvSpPr>
        <dsp:cNvPr id="0" name=""/>
        <dsp:cNvSpPr/>
      </dsp:nvSpPr>
      <dsp:spPr>
        <a:xfrm>
          <a:off x="1477964" y="927553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frames[]</a:t>
          </a:r>
          <a:endParaRPr lang="ko-KR" altLang="en-US" sz="2000" kern="1200"/>
        </a:p>
      </dsp:txBody>
      <dsp:txXfrm>
        <a:off x="1477964" y="927553"/>
        <a:ext cx="1219207" cy="609603"/>
      </dsp:txXfrm>
    </dsp:sp>
    <dsp:sp modelId="{0495B5E6-C8B8-46F9-B2FE-86B15CAA5399}">
      <dsp:nvSpPr>
        <dsp:cNvPr id="0" name=""/>
        <dsp:cNvSpPr/>
      </dsp:nvSpPr>
      <dsp:spPr>
        <a:xfrm>
          <a:off x="2953204" y="927553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history</a:t>
          </a:r>
          <a:endParaRPr lang="ko-KR" altLang="en-US" sz="2000" kern="1200"/>
        </a:p>
      </dsp:txBody>
      <dsp:txXfrm>
        <a:off x="2953204" y="927553"/>
        <a:ext cx="1219207" cy="609603"/>
      </dsp:txXfrm>
    </dsp:sp>
    <dsp:sp modelId="{D3D63EBC-5ACF-4551-93A4-F9BCBED5EEE2}">
      <dsp:nvSpPr>
        <dsp:cNvPr id="0" name=""/>
        <dsp:cNvSpPr/>
      </dsp:nvSpPr>
      <dsp:spPr>
        <a:xfrm>
          <a:off x="4428445" y="927553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location</a:t>
          </a:r>
          <a:endParaRPr lang="ko-KR" altLang="en-US" sz="2000" kern="1200"/>
        </a:p>
      </dsp:txBody>
      <dsp:txXfrm>
        <a:off x="4428445" y="927553"/>
        <a:ext cx="1219207" cy="609603"/>
      </dsp:txXfrm>
    </dsp:sp>
    <dsp:sp modelId="{51211955-EC13-4473-87FB-8FD3E58F9594}">
      <dsp:nvSpPr>
        <dsp:cNvPr id="0" name=""/>
        <dsp:cNvSpPr/>
      </dsp:nvSpPr>
      <dsp:spPr>
        <a:xfrm>
          <a:off x="5903686" y="927553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navigator</a:t>
          </a:r>
          <a:endParaRPr lang="ko-KR" altLang="en-US" sz="2000" kern="1200"/>
        </a:p>
      </dsp:txBody>
      <dsp:txXfrm>
        <a:off x="5903686" y="927553"/>
        <a:ext cx="1219207" cy="609603"/>
      </dsp:txXfrm>
    </dsp:sp>
    <dsp:sp modelId="{0F014AF3-3793-4366-A556-B9A9F6CBD58C}">
      <dsp:nvSpPr>
        <dsp:cNvPr id="0" name=""/>
        <dsp:cNvSpPr/>
      </dsp:nvSpPr>
      <dsp:spPr>
        <a:xfrm>
          <a:off x="7378927" y="927553"/>
          <a:ext cx="1219207" cy="609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screen</a:t>
          </a:r>
          <a:endParaRPr lang="ko-KR" altLang="en-US" sz="2000" kern="1200"/>
        </a:p>
      </dsp:txBody>
      <dsp:txXfrm>
        <a:off x="7378927" y="927553"/>
        <a:ext cx="1219207" cy="609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4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7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1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5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77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135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77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2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6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34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95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51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74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06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9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96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66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41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0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8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86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7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8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3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JavaScript 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730" y="1341280"/>
            <a:ext cx="860085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ko-KR" altLang="en-US" sz="2100">
                <a:latin typeface="나눔고딕" panose="020D0604000000000000" pitchFamily="50" charset="-127"/>
                <a:ea typeface="나눔고딕" panose="020D0604000000000000" pitchFamily="50" charset="-127"/>
              </a:rPr>
              <a:t>선택자를 사용해 찾기</a:t>
            </a: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r>
              <a:rPr lang="ko-KR" altLang="en-US" sz="2100">
                <a:latin typeface="나눔고딕" panose="020D0604000000000000" pitchFamily="50" charset="-127"/>
                <a:ea typeface="나눔고딕" panose="020D0604000000000000" pitchFamily="50" charset="-127"/>
              </a:rPr>
              <a:t>태그의 </a:t>
            </a:r>
            <a:r>
              <a:rPr lang="en-US" altLang="ko-KR" sz="2100"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en-US" sz="2100">
                <a:latin typeface="나눔고딕" panose="020D0604000000000000" pitchFamily="50" charset="-127"/>
                <a:ea typeface="나눔고딕" panose="020D0604000000000000" pitchFamily="50" charset="-127"/>
              </a:rPr>
              <a:t>속성을 이용해서 찾기</a:t>
            </a: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3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문서객체 가져오기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8047" y="3031585"/>
            <a:ext cx="6239150" cy="48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let x = document.querySelector(“div &gt; p”);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78046" y="3660307"/>
            <a:ext cx="6239151" cy="434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let x = document.querySelectorAll(‘class^=header’);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1AAF69-8D6B-4A2C-86EB-D322CB7B1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04149"/>
              </p:ext>
            </p:extLst>
          </p:nvPr>
        </p:nvGraphicFramePr>
        <p:xfrm>
          <a:off x="878047" y="1787836"/>
          <a:ext cx="7892756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382">
                  <a:extLst>
                    <a:ext uri="{9D8B030D-6E8A-4147-A177-3AD203B41FA5}">
                      <a16:colId xmlns:a16="http://schemas.microsoft.com/office/drawing/2014/main" val="3509405332"/>
                    </a:ext>
                  </a:extLst>
                </a:gridCol>
                <a:gridCol w="5440374">
                  <a:extLst>
                    <a:ext uri="{9D8B030D-6E8A-4147-A177-3AD203B41FA5}">
                      <a16:colId xmlns:a16="http://schemas.microsoft.com/office/drawing/2014/main" val="2670740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querySelector(</a:t>
                      </a:r>
                      <a:r>
                        <a:rPr lang="ko-KR" altLang="en-US"/>
                        <a:t>선택자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선택자로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가장 처음 선택되는 문서 객체 가져오기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querySelectorAll(</a:t>
                      </a:r>
                      <a:r>
                        <a:rPr lang="ko-KR" altLang="en-US"/>
                        <a:t>선택자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선택자를 통해 선택되는 문서 객체를 배열로 가져오기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2552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8AC5D3-E346-4C98-985E-6C64D6015544}"/>
              </a:ext>
            </a:extLst>
          </p:cNvPr>
          <p:cNvSpPr/>
          <p:nvPr/>
        </p:nvSpPr>
        <p:spPr>
          <a:xfrm>
            <a:off x="802546" y="5000088"/>
            <a:ext cx="6239150" cy="48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let x = document.getElementsByName(name);</a:t>
            </a:r>
          </a:p>
        </p:txBody>
      </p:sp>
    </p:spTree>
    <p:extLst>
      <p:ext uri="{BB962C8B-B14F-4D97-AF65-F5344CB8AC3E}">
        <p14:creationId xmlns:p14="http://schemas.microsoft.com/office/powerpoint/2010/main" val="95280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문서객체 동적 생성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857468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3132"/>
            <a:ext cx="79998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document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객체의 노드 생성 메서드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 객체의 연결 메서드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innerHTML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63896"/>
              </p:ext>
            </p:extLst>
          </p:nvPr>
        </p:nvGraphicFramePr>
        <p:xfrm>
          <a:off x="710289" y="1977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메서드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createElement(tagName)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요소 노드를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createTextNode(text)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텍스트 노드를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82453"/>
              </p:ext>
            </p:extLst>
          </p:nvPr>
        </p:nvGraphicFramePr>
        <p:xfrm>
          <a:off x="710289" y="392188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메서드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appendChild(node)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객체에 노드를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48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857468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CA548-683B-4E63-8B1C-0A109654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9" y="1394440"/>
            <a:ext cx="4560654" cy="2844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E4CAE2-295F-4951-A2B5-0EE4DEF4E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028"/>
          <a:stretch/>
        </p:blipFill>
        <p:spPr>
          <a:xfrm>
            <a:off x="4468797" y="4556704"/>
            <a:ext cx="4560654" cy="1813712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2544984-E5EC-4570-B199-4648418250A4}"/>
              </a:ext>
            </a:extLst>
          </p:cNvPr>
          <p:cNvCxnSpPr>
            <a:cxnSpLocks/>
          </p:cNvCxnSpPr>
          <p:nvPr/>
        </p:nvCxnSpPr>
        <p:spPr>
          <a:xfrm>
            <a:off x="1307875" y="4158310"/>
            <a:ext cx="3087959" cy="1389744"/>
          </a:xfrm>
          <a:prstGeom prst="bentConnector3">
            <a:avLst>
              <a:gd name="adj1" fmla="val -2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C2907B-13C4-48E4-AEC5-5C8BFFD6E5EC}"/>
              </a:ext>
            </a:extLst>
          </p:cNvPr>
          <p:cNvSpPr txBox="1"/>
          <p:nvPr/>
        </p:nvSpPr>
        <p:spPr>
          <a:xfrm>
            <a:off x="1307875" y="4853182"/>
            <a:ext cx="277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 개의 요소를 추가하고 싶다면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문서객체 제거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857468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3132"/>
            <a:ext cx="79998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 객체의 제거 메서드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42439"/>
              </p:ext>
            </p:extLst>
          </p:nvPr>
        </p:nvGraphicFramePr>
        <p:xfrm>
          <a:off x="779311" y="1966984"/>
          <a:ext cx="7950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메서드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removeChild(node)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 객체의 자식 노드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730" y="1341280"/>
            <a:ext cx="8600858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요소의 내용 변경하기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요소의 속성 변경하기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요소의 스타일 변경하기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HTML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변경하기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857468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5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요소의 내용 변경하기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857468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730" y="1341280"/>
            <a:ext cx="8600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자바 스크립트로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요소의 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변경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innerHTML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 사용하기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543" y="2454260"/>
            <a:ext cx="7052136" cy="402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id=“main”&gt;</a:t>
            </a:r>
            <a:r>
              <a:rPr lang="ko-KR" altLang="en-US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이것이 </a:t>
            </a:r>
            <a:r>
              <a:rPr lang="en-US" altLang="ko-KR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 </a:t>
            </a:r>
            <a:r>
              <a:rPr lang="ko-KR" altLang="en-US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요소입니다</a:t>
            </a:r>
            <a:r>
              <a:rPr lang="en-US" altLang="ko-KR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.&lt;/div&gt;</a:t>
            </a:r>
            <a:endParaRPr lang="ko-KR" altLang="en-US" sz="20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542" y="3118708"/>
            <a:ext cx="7052137" cy="8735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document.getElementById(‘main’).innerHTML </a:t>
            </a:r>
          </a:p>
          <a:p>
            <a:r>
              <a:rPr lang="en-US" altLang="ko-KR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= “</a:t>
            </a:r>
            <a:r>
              <a:rPr lang="ko-KR" altLang="en-US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페이지가 작성되었습니다</a:t>
            </a:r>
            <a:r>
              <a:rPr lang="en-US" altLang="ko-KR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.”;</a:t>
            </a:r>
            <a:endParaRPr lang="ko-KR" altLang="en-US" sz="20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95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요소의 내용 변경하기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857468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730" y="1341280"/>
            <a:ext cx="8600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자바 스크립트로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요소의 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변경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요소가 가진 속성을 동적으로 변경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543" y="2454260"/>
            <a:ext cx="6547981" cy="402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&lt;img id=“image” src=“poodle.jpg”&gt;</a:t>
            </a:r>
            <a:endParaRPr lang="ko-KR" altLang="en-US" sz="20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543" y="3118708"/>
            <a:ext cx="6547982" cy="4729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document.getElementById(‘image’).src= “dog2.jpg”;</a:t>
            </a:r>
            <a:endParaRPr lang="ko-KR" altLang="en-US" sz="20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07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요소의 내용 변경하기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857468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730" y="1341280"/>
            <a:ext cx="8600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자바 스크립트로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요소의 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스타일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변경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요소의 스타일 동적으로 변경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5543" y="2356943"/>
            <a:ext cx="6547982" cy="4729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document.getElementById(‘p2’).style.color= “blue”;</a:t>
            </a:r>
            <a:endParaRPr lang="ko-KR" altLang="en-US" sz="20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51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22969"/>
            <a:ext cx="8510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페이지에서 일어나는 상호작용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마우스 클릭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 로딩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호버링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(hovering :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마우스를 어떤 요소 위에서 움직이는 것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), 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입력 양식에서 입력 박스를 선택하는 것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키보드의 키를 누르는 것 등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마우스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키보드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/HTML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프레임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/HTML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입력양식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유저인터페이스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구조변화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터치 이벤트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26" y="3725931"/>
            <a:ext cx="1015425" cy="477847"/>
          </a:xfrm>
          <a:prstGeom prst="rect">
            <a:avLst/>
          </a:prstGeom>
        </p:spPr>
      </p:pic>
      <p:sp>
        <p:nvSpPr>
          <p:cNvPr id="4" name="폭발 1 3"/>
          <p:cNvSpPr/>
          <p:nvPr/>
        </p:nvSpPr>
        <p:spPr>
          <a:xfrm>
            <a:off x="4383164" y="3483963"/>
            <a:ext cx="1598141" cy="84026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이벤트</a:t>
            </a:r>
          </a:p>
        </p:txBody>
      </p:sp>
      <p:sp>
        <p:nvSpPr>
          <p:cNvPr id="6" name="모서리가 접힌 도형 5"/>
          <p:cNvSpPr/>
          <p:nvPr/>
        </p:nvSpPr>
        <p:spPr>
          <a:xfrm>
            <a:off x="5548817" y="5060540"/>
            <a:ext cx="2776151" cy="1070919"/>
          </a:xfrm>
          <a:prstGeom prst="foldedCorner">
            <a:avLst/>
          </a:prstGeom>
          <a:solidFill>
            <a:srgbClr val="E3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function processEvent(){</a:t>
            </a:r>
          </a:p>
          <a:p>
            <a:r>
              <a:rPr lang="en-US" altLang="ko-KR">
                <a:solidFill>
                  <a:schemeClr val="tx1"/>
                </a:solidFill>
              </a:rPr>
              <a:t>               ………….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59" y="5200583"/>
            <a:ext cx="2859164" cy="1548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832" y="331969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①사용자가 버튼 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9009" y="3145065"/>
            <a:ext cx="170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②이벤트 발생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5787" y="4689919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③함수 실행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8613" y="487458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④ 페이지에 변화 발생</a:t>
            </a:r>
          </a:p>
        </p:txBody>
      </p:sp>
      <p:cxnSp>
        <p:nvCxnSpPr>
          <p:cNvPr id="16" name="직선 화살표 연결선 15"/>
          <p:cNvCxnSpPr>
            <a:stCxn id="2" idx="3"/>
          </p:cNvCxnSpPr>
          <p:nvPr/>
        </p:nvCxnSpPr>
        <p:spPr>
          <a:xfrm flipV="1">
            <a:off x="2297951" y="3725931"/>
            <a:ext cx="2018675" cy="238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6046572" y="3882529"/>
            <a:ext cx="280097" cy="774356"/>
          </a:xfrm>
          <a:custGeom>
            <a:avLst/>
            <a:gdLst>
              <a:gd name="connsiteX0" fmla="*/ 8238 w 280097"/>
              <a:gd name="connsiteY0" fmla="*/ 0 h 774356"/>
              <a:gd name="connsiteX1" fmla="*/ 280087 w 280097"/>
              <a:gd name="connsiteY1" fmla="*/ 164756 h 774356"/>
              <a:gd name="connsiteX2" fmla="*/ 0 w 280097"/>
              <a:gd name="connsiteY2" fmla="*/ 774356 h 774356"/>
              <a:gd name="connsiteX3" fmla="*/ 0 w 280097"/>
              <a:gd name="connsiteY3" fmla="*/ 774356 h 7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97" h="774356">
                <a:moveTo>
                  <a:pt x="8238" y="0"/>
                </a:moveTo>
                <a:cubicBezTo>
                  <a:pt x="144849" y="17848"/>
                  <a:pt x="281460" y="35697"/>
                  <a:pt x="280087" y="164756"/>
                </a:cubicBezTo>
                <a:cubicBezTo>
                  <a:pt x="278714" y="293815"/>
                  <a:pt x="0" y="774356"/>
                  <a:pt x="0" y="774356"/>
                </a:cubicBezTo>
                <a:lnTo>
                  <a:pt x="0" y="77435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4" idx="1"/>
          </p:cNvCxnSpPr>
          <p:nvPr/>
        </p:nvCxnSpPr>
        <p:spPr>
          <a:xfrm flipH="1">
            <a:off x="4004223" y="4874585"/>
            <a:ext cx="1421564" cy="69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페이지에서 일어나는 상호작용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마우스 클릭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 로딩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호버링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(hovering :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마우스를 어떤 요소 위에서 움직이는 것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), 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입력 양식에서 입력 박스를 선택하는 것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키보드의 키를 누르는 것 등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26" y="3566905"/>
            <a:ext cx="1015425" cy="477847"/>
          </a:xfrm>
          <a:prstGeom prst="rect">
            <a:avLst/>
          </a:prstGeom>
        </p:spPr>
      </p:pic>
      <p:sp>
        <p:nvSpPr>
          <p:cNvPr id="4" name="폭발 1 3"/>
          <p:cNvSpPr/>
          <p:nvPr/>
        </p:nvSpPr>
        <p:spPr>
          <a:xfrm>
            <a:off x="4383164" y="3324937"/>
            <a:ext cx="1598141" cy="84026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이벤트</a:t>
            </a:r>
          </a:p>
        </p:txBody>
      </p:sp>
      <p:sp>
        <p:nvSpPr>
          <p:cNvPr id="6" name="모서리가 접힌 도형 5"/>
          <p:cNvSpPr/>
          <p:nvPr/>
        </p:nvSpPr>
        <p:spPr>
          <a:xfrm>
            <a:off x="5548817" y="4901514"/>
            <a:ext cx="2776151" cy="1070919"/>
          </a:xfrm>
          <a:prstGeom prst="foldedCorner">
            <a:avLst/>
          </a:prstGeom>
          <a:solidFill>
            <a:srgbClr val="E3E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function processEvent(){</a:t>
            </a:r>
          </a:p>
          <a:p>
            <a:r>
              <a:rPr lang="en-US" altLang="ko-KR">
                <a:solidFill>
                  <a:schemeClr val="tx1"/>
                </a:solidFill>
              </a:rPr>
              <a:t>               ………….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59" y="5041557"/>
            <a:ext cx="2859164" cy="1548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832" y="3160669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①사용자가 버튼 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9009" y="2986039"/>
            <a:ext cx="170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②이벤트 발생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5787" y="4530893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③함수 실행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8613" y="4715559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④ 페이지에 변화 발생</a:t>
            </a:r>
          </a:p>
        </p:txBody>
      </p:sp>
      <p:cxnSp>
        <p:nvCxnSpPr>
          <p:cNvPr id="16" name="직선 화살표 연결선 15"/>
          <p:cNvCxnSpPr>
            <a:stCxn id="2" idx="3"/>
          </p:cNvCxnSpPr>
          <p:nvPr/>
        </p:nvCxnSpPr>
        <p:spPr>
          <a:xfrm flipV="1">
            <a:off x="2297951" y="3566905"/>
            <a:ext cx="2018675" cy="238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6046572" y="3723503"/>
            <a:ext cx="280097" cy="774356"/>
          </a:xfrm>
          <a:custGeom>
            <a:avLst/>
            <a:gdLst>
              <a:gd name="connsiteX0" fmla="*/ 8238 w 280097"/>
              <a:gd name="connsiteY0" fmla="*/ 0 h 774356"/>
              <a:gd name="connsiteX1" fmla="*/ 280087 w 280097"/>
              <a:gd name="connsiteY1" fmla="*/ 164756 h 774356"/>
              <a:gd name="connsiteX2" fmla="*/ 0 w 280097"/>
              <a:gd name="connsiteY2" fmla="*/ 774356 h 774356"/>
              <a:gd name="connsiteX3" fmla="*/ 0 w 280097"/>
              <a:gd name="connsiteY3" fmla="*/ 774356 h 7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97" h="774356">
                <a:moveTo>
                  <a:pt x="8238" y="0"/>
                </a:moveTo>
                <a:cubicBezTo>
                  <a:pt x="144849" y="17848"/>
                  <a:pt x="281460" y="35697"/>
                  <a:pt x="280087" y="164756"/>
                </a:cubicBezTo>
                <a:cubicBezTo>
                  <a:pt x="278714" y="293815"/>
                  <a:pt x="0" y="774356"/>
                  <a:pt x="0" y="774356"/>
                </a:cubicBezTo>
                <a:lnTo>
                  <a:pt x="0" y="77435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4" idx="1"/>
          </p:cNvCxnSpPr>
          <p:nvPr/>
        </p:nvCxnSpPr>
        <p:spPr>
          <a:xfrm flipH="1">
            <a:off x="4004223" y="4715559"/>
            <a:ext cx="1421564" cy="69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0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DOM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BOM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이벤트 처리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입력검증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6713" y="270700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66713" y="313451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66713" y="356278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이벤트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79093"/>
              </p:ext>
            </p:extLst>
          </p:nvPr>
        </p:nvGraphicFramePr>
        <p:xfrm>
          <a:off x="693813" y="1838372"/>
          <a:ext cx="79641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HTML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요소에 변화가 일어났을 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HTML </a:t>
                      </a:r>
                      <a:r>
                        <a:rPr lang="ko-KR" altLang="en-US"/>
                        <a:t>요소에 사용자가 </a:t>
                      </a:r>
                      <a:r>
                        <a:rPr lang="en-US" altLang="ko-KR"/>
                        <a:t>CLICK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할 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HTML </a:t>
                      </a:r>
                      <a:r>
                        <a:rPr lang="ko-KR" altLang="en-US"/>
                        <a:t>요소에 마우스가 올려졌을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onmouseout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HTML </a:t>
                      </a:r>
                      <a:r>
                        <a:rPr lang="ko-KR" altLang="en-US"/>
                        <a:t>요소에서 마우스가 떠날때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onkeydown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키보드를 누를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onload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브라우저에 페이지가 로딩이 끝난후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2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이벤트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onclick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가장 많이 사용되는 이벤트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요소에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onclick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692" y="2298357"/>
            <a:ext cx="70598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&lt;h1 onclick=“change()”&gt;</a:t>
            </a:r>
            <a:r>
              <a:rPr lang="ko-KR" altLang="en-US"/>
              <a:t>이것은 클릭 가능한 헤딩입니다</a:t>
            </a:r>
            <a:r>
              <a:rPr lang="en-US" altLang="ko-KR"/>
              <a:t>.&lt;/h1&gt;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03" y="4000758"/>
            <a:ext cx="3352800" cy="165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143" y="4053145"/>
            <a:ext cx="3400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이벤트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2) onload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웹 페이지에 진입할 때 발생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8" y="3762658"/>
            <a:ext cx="3149171" cy="1352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48" y="2044246"/>
            <a:ext cx="3149171" cy="1437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997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이벤트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3) onchange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필드를 검증할 때 주로 사용됨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4" y="4010283"/>
            <a:ext cx="315277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3" y="2795308"/>
            <a:ext cx="3114675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034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8" y="612094"/>
            <a:ext cx="876017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이벤트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4) onmouseover/ onmouseout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 위에 마우스를 올리거나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요소를 떠날 때 발생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43" y="2652347"/>
            <a:ext cx="3086100" cy="990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811" y="4186603"/>
            <a:ext cx="2895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8" y="612094"/>
            <a:ext cx="876017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900" b="1" spc="-150">
                <a:solidFill>
                  <a:schemeClr val="accent4">
                    <a:lumMod val="50000"/>
                  </a:schemeClr>
                </a:solidFill>
              </a:rPr>
              <a:t>이벤트 </a:t>
            </a:r>
            <a:r>
              <a:rPr lang="en-US" altLang="ko-KR" sz="3900" b="1" spc="-150">
                <a:solidFill>
                  <a:schemeClr val="accent4">
                    <a:lumMod val="50000"/>
                  </a:schemeClr>
                </a:solidFill>
              </a:rPr>
              <a:t>– 5) onmousedown/ onmouseup</a:t>
            </a:r>
            <a:endParaRPr lang="ko-KR" altLang="en-US" sz="39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마우스 버튼이 클릭될 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(onmousedown),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마우스 버튼이 떼어질 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(onmouseup)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발생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888" y="4567604"/>
            <a:ext cx="4576070" cy="1604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63" y="2610606"/>
            <a:ext cx="3793863" cy="1539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03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8" y="612094"/>
            <a:ext cx="876017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900" b="1" spc="-150">
                <a:solidFill>
                  <a:schemeClr val="accent4">
                    <a:lumMod val="50000"/>
                  </a:schemeClr>
                </a:solidFill>
              </a:rPr>
              <a:t>폼의 유효성 검증</a:t>
            </a:r>
            <a:endParaRPr lang="ko-KR" altLang="en-US" sz="39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필수적인 필드를 채웠는가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유효한 길이의 텍스트를 입력하였는가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유효한 이메일 주소를 입력하였는가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유효한 날짜를 입력하였는가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숫자 필드에 텍스트를 입력하지 않았는가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922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8" y="612094"/>
            <a:ext cx="876017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900" b="1" spc="-150">
                <a:solidFill>
                  <a:schemeClr val="accent4">
                    <a:lumMod val="50000"/>
                  </a:schemeClr>
                </a:solidFill>
              </a:rPr>
              <a:t>폼의 유효성 검증</a:t>
            </a:r>
            <a:endParaRPr lang="ko-KR" altLang="en-US" sz="39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폼 데이터 접근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728" y="1932540"/>
            <a:ext cx="8914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&lt;input type=“text” id=“addr”  name=“addr”  onclick=“display(this.form)”&gt;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id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 이용하기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getElementById()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 이용하기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3838" y="4338537"/>
            <a:ext cx="4958862" cy="1160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display(form){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alert(form[“addr”].value);</a:t>
            </a:r>
          </a:p>
          <a:p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36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8" y="612094"/>
            <a:ext cx="876017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900" b="1" spc="-150">
                <a:solidFill>
                  <a:schemeClr val="accent4">
                    <a:lumMod val="50000"/>
                  </a:schemeClr>
                </a:solidFill>
              </a:rPr>
              <a:t>폼의 유효성 검증</a:t>
            </a:r>
            <a:endParaRPr lang="ko-KR" altLang="en-US" sz="39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513" y="1212977"/>
            <a:ext cx="8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공백 검증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136" y="1840042"/>
            <a:ext cx="74615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ex) field.value.length == 0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0729" y="2520965"/>
            <a:ext cx="8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길이 검증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136" y="2998282"/>
            <a:ext cx="74615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ex) if(field.value.length &gt;= 6 &amp;&amp; field.value.length &lt;=8)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6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폼의 유효성 검증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5571" y="1425076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75252C-D8A8-4F06-B3F6-D36ECE7A0514}"/>
              </a:ext>
            </a:extLst>
          </p:cNvPr>
          <p:cNvSpPr txBox="1"/>
          <p:nvPr/>
        </p:nvSpPr>
        <p:spPr>
          <a:xfrm>
            <a:off x="260730" y="1341280"/>
            <a:ext cx="860085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문자열에 나타나는 특정 문자 조합과 대응시키기 위해 사용되는 패턴</a:t>
            </a:r>
            <a:endParaRPr lang="en-US" altLang="ko-KR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</a:t>
            </a:r>
            <a:r>
              <a:rPr lang="en-US" altLang="ko-KR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match </a:t>
            </a:r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en-US" altLang="ko-KR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replace </a:t>
            </a:r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en-US" altLang="ko-KR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search </a:t>
            </a:r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en-US" altLang="ko-KR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split </a:t>
            </a:r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메소드와 함께 쓰임</a:t>
            </a:r>
            <a:r>
              <a:rPr lang="en-US" altLang="ko-KR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</a:t>
            </a:r>
            <a:endParaRPr lang="en-US" altLang="ko-KR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74EBD-BF04-457D-A67E-5E6302BA87A8}"/>
              </a:ext>
            </a:extLst>
          </p:cNvPr>
          <p:cNvSpPr/>
          <p:nvPr/>
        </p:nvSpPr>
        <p:spPr>
          <a:xfrm>
            <a:off x="1350922" y="3726228"/>
            <a:ext cx="2439843" cy="45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/pattern/modifiers;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8A8E8-D9C0-4B93-8688-63A8547F9ABA}"/>
              </a:ext>
            </a:extLst>
          </p:cNvPr>
          <p:cNvSpPr txBox="1"/>
          <p:nvPr/>
        </p:nvSpPr>
        <p:spPr>
          <a:xfrm>
            <a:off x="306122" y="1465235"/>
            <a:ext cx="8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정규식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(regular expression)</a:t>
            </a:r>
          </a:p>
        </p:txBody>
      </p:sp>
    </p:spTree>
    <p:extLst>
      <p:ext uri="{BB962C8B-B14F-4D97-AF65-F5344CB8AC3E}">
        <p14:creationId xmlns:p14="http://schemas.microsoft.com/office/powerpoint/2010/main" val="39515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브라우저객체모델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(BOM)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857468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41280"/>
            <a:ext cx="46400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웹브라우저를 객체로 표현한 것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47854717"/>
              </p:ext>
            </p:extLst>
          </p:nvPr>
        </p:nvGraphicFramePr>
        <p:xfrm>
          <a:off x="260729" y="1684271"/>
          <a:ext cx="8600858" cy="5061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64224" y="3684732"/>
            <a:ext cx="6697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window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메인 브라우저 윈도우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window.navigator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 대한 정보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버전정보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window.screen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사용자 화면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window.history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window.frames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윈도우를 차지하고 있는 프레임들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window.document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브라우저에 표시된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328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8" y="612094"/>
            <a:ext cx="876017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900" b="1" spc="-150" dirty="0">
                <a:solidFill>
                  <a:schemeClr val="accent4">
                    <a:lumMod val="50000"/>
                  </a:schemeClr>
                </a:solidFill>
              </a:rPr>
              <a:t>폼의 유효성 검증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04457" y="1394439"/>
            <a:ext cx="6861522" cy="2177341"/>
            <a:chOff x="877824" y="1932540"/>
            <a:chExt cx="6861522" cy="2177341"/>
          </a:xfrm>
        </p:grpSpPr>
        <p:sp>
          <p:nvSpPr>
            <p:cNvPr id="4" name="TextBox 3"/>
            <p:cNvSpPr txBox="1"/>
            <p:nvPr/>
          </p:nvSpPr>
          <p:spPr>
            <a:xfrm>
              <a:off x="2598657" y="2526739"/>
              <a:ext cx="4035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40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^</a:t>
              </a:r>
              <a:r>
                <a:rPr lang="en-US" altLang="ko-KR" sz="2800" spc="400">
                  <a:latin typeface="나눔고딕" panose="020D0604000000000000" pitchFamily="50" charset="-127"/>
                  <a:ea typeface="나눔고딕" panose="020D0604000000000000" pitchFamily="50" charset="-127"/>
                </a:rPr>
                <a:t>[0-9]+a b c $</a:t>
              </a:r>
              <a:endParaRPr lang="ko-KR" altLang="en-US" sz="2800" spc="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7824" y="2619072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문자열의 시작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70048" y="3525106"/>
              <a:ext cx="15483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0~9</a:t>
              </a:r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까지의 문자중의 하나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3329" y="1932540"/>
              <a:ext cx="196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 번 이상의 반복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8432" y="3063562"/>
              <a:ext cx="1365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 </a:t>
              </a:r>
              <a:r>
                <a:rPr lang="en-US" altLang="ko-KR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“abc”</a:t>
              </a:r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76434" y="2154365"/>
              <a:ext cx="196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문자열의</a:t>
              </a:r>
              <a:r>
                <a:rPr lang="en-US" altLang="ko-KR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끝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5776434" y="2475924"/>
              <a:ext cx="256032" cy="26566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1" idx="0"/>
            </p:cNvCxnSpPr>
            <p:nvPr/>
          </p:nvCxnSpPr>
          <p:spPr>
            <a:xfrm flipH="1">
              <a:off x="3444240" y="3049959"/>
              <a:ext cx="6096" cy="475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자유형 16"/>
            <p:cNvSpPr/>
            <p:nvPr/>
          </p:nvSpPr>
          <p:spPr>
            <a:xfrm>
              <a:off x="1682496" y="2303629"/>
              <a:ext cx="1085088" cy="378580"/>
            </a:xfrm>
            <a:custGeom>
              <a:avLst/>
              <a:gdLst>
                <a:gd name="connsiteX0" fmla="*/ 0 w 1072896"/>
                <a:gd name="connsiteY0" fmla="*/ 219483 h 231675"/>
                <a:gd name="connsiteX1" fmla="*/ 390144 w 1072896"/>
                <a:gd name="connsiteY1" fmla="*/ 27 h 231675"/>
                <a:gd name="connsiteX2" fmla="*/ 1072896 w 1072896"/>
                <a:gd name="connsiteY2" fmla="*/ 231675 h 23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2896" h="231675">
                  <a:moveTo>
                    <a:pt x="0" y="219483"/>
                  </a:moveTo>
                  <a:cubicBezTo>
                    <a:pt x="105664" y="108739"/>
                    <a:pt x="211328" y="-2005"/>
                    <a:pt x="390144" y="27"/>
                  </a:cubicBezTo>
                  <a:cubicBezTo>
                    <a:pt x="568960" y="2059"/>
                    <a:pt x="820928" y="116867"/>
                    <a:pt x="1072896" y="23167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4133088" y="2271094"/>
              <a:ext cx="0" cy="347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323825" y="2982010"/>
              <a:ext cx="98145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36538"/>
              </p:ext>
            </p:extLst>
          </p:nvPr>
        </p:nvGraphicFramePr>
        <p:xfrm>
          <a:off x="686155" y="3571780"/>
          <a:ext cx="79625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^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문자열의 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문자열의 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개의 문자와 일치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\d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개의 숫자와 일치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\w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문자와 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개의 문자나 숫자와 일치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\s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공백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공백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줄바꿈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캐리지 리턴 문자와 일치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1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window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윈도우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전역 자바스크립트 객체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변수는 자동적으로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window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객체의 멤버임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자주 사용되는 메소드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open()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1405" y="2561968"/>
            <a:ext cx="2842054" cy="4448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alert(“Hello World!!”);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35273" y="2561967"/>
            <a:ext cx="3283427" cy="4448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window.alert(“Hello World!!”);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9979" y="2578443"/>
            <a:ext cx="41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7923" y="3978827"/>
            <a:ext cx="44649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window.open(URL, name, specs, replace);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3110" y="4517435"/>
            <a:ext cx="7529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URL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오픈할 페이지의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name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타겟을 지정하거나 윈도우의 이름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(_blank,_self,_top…)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specs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여러가지 속성들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창의 크기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메뉴바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스크롤바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..)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replace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히스토리 리스트에서 새로운 엔트리인지 현재 엔트리를 대체하는지 여부</a:t>
            </a:r>
          </a:p>
        </p:txBody>
      </p:sp>
    </p:spTree>
    <p:extLst>
      <p:ext uri="{BB962C8B-B14F-4D97-AF65-F5344CB8AC3E}">
        <p14:creationId xmlns:p14="http://schemas.microsoft.com/office/powerpoint/2010/main" val="428536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location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정보를 가지고 있는 객체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객체의 일부로서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window.location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통하여 접근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939114" y="2179793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href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39114" y="3193253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 새로운 문서로 대체한다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reload()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 다시 로드한다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9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79593" y="590391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history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객체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29" y="1362725"/>
            <a:ext cx="8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브라우저를 통해 방문한 사이트들에 대한 정보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(URL)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관리하는 객체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66526"/>
              </p:ext>
            </p:extLst>
          </p:nvPr>
        </p:nvGraphicFramePr>
        <p:xfrm>
          <a:off x="807309" y="1762835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back()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forward()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go(number)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지정된 단계의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6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문서객체모델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(DOM)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5571" y="1425076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9" y="3397400"/>
            <a:ext cx="3756788" cy="3132869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5160038" y="758359"/>
            <a:ext cx="3694176" cy="5773286"/>
            <a:chOff x="4916198" y="828156"/>
            <a:chExt cx="3694176" cy="57732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916198" y="828156"/>
              <a:ext cx="2216368" cy="43467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DOCUMENT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440454" y="1480173"/>
              <a:ext cx="1499616" cy="4346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html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190262" y="2620317"/>
              <a:ext cx="1499616" cy="4346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604790" y="3199210"/>
              <a:ext cx="1499616" cy="43467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My Title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854982" y="3929296"/>
              <a:ext cx="1499616" cy="4346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body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90262" y="4535283"/>
              <a:ext cx="1499616" cy="4346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190262" y="5570264"/>
              <a:ext cx="1066800" cy="4346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604790" y="5048030"/>
              <a:ext cx="2005584" cy="43467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 heading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543574" y="5570264"/>
              <a:ext cx="1066800" cy="4346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href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04790" y="6166764"/>
              <a:ext cx="2005584" cy="43467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Link text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꺾인 연결선 6"/>
            <p:cNvCxnSpPr>
              <a:endCxn id="10" idx="1"/>
            </p:cNvCxnSpPr>
            <p:nvPr/>
          </p:nvCxnSpPr>
          <p:spPr>
            <a:xfrm rot="16200000" flipH="1">
              <a:off x="5060125" y="1317183"/>
              <a:ext cx="416460" cy="344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endCxn id="14" idx="1"/>
            </p:cNvCxnSpPr>
            <p:nvPr/>
          </p:nvCxnSpPr>
          <p:spPr>
            <a:xfrm rot="16200000" flipH="1">
              <a:off x="4621855" y="2913508"/>
              <a:ext cx="2231784" cy="2344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endCxn id="12" idx="1"/>
            </p:cNvCxnSpPr>
            <p:nvPr/>
          </p:nvCxnSpPr>
          <p:spPr>
            <a:xfrm rot="16200000" flipH="1">
              <a:off x="5896230" y="2543624"/>
              <a:ext cx="361554" cy="2265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>
              <a:endCxn id="13" idx="1"/>
            </p:cNvCxnSpPr>
            <p:nvPr/>
          </p:nvCxnSpPr>
          <p:spPr>
            <a:xfrm rot="16200000" flipH="1">
              <a:off x="6340192" y="3151951"/>
              <a:ext cx="361554" cy="16764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endCxn id="16" idx="1"/>
            </p:cNvCxnSpPr>
            <p:nvPr/>
          </p:nvCxnSpPr>
          <p:spPr>
            <a:xfrm rot="16200000" flipH="1">
              <a:off x="5357460" y="4954801"/>
              <a:ext cx="1414142" cy="25146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5939368" y="4752622"/>
              <a:ext cx="226510" cy="2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endCxn id="17" idx="1"/>
            </p:cNvCxnSpPr>
            <p:nvPr/>
          </p:nvCxnSpPr>
          <p:spPr>
            <a:xfrm rot="16200000" flipH="1">
              <a:off x="6318515" y="4979094"/>
              <a:ext cx="295408" cy="27714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/>
            <p:nvPr/>
          </p:nvCxnSpPr>
          <p:spPr>
            <a:xfrm rot="16200000" flipH="1">
              <a:off x="6318515" y="6035753"/>
              <a:ext cx="295408" cy="27714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6" idx="3"/>
              <a:endCxn id="18" idx="1"/>
            </p:cNvCxnSpPr>
            <p:nvPr/>
          </p:nvCxnSpPr>
          <p:spPr>
            <a:xfrm>
              <a:off x="7257062" y="5787603"/>
              <a:ext cx="2865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5854982" y="2041424"/>
              <a:ext cx="1499616" cy="4346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head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4802" y="1419485"/>
            <a:ext cx="464001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문서를 내부적으로 표현하는 표준 모델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태그를 자바스크립트에서 이용할 수 있는 객체로 만든 것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864352" y="2206917"/>
            <a:ext cx="241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4734451" y="3859499"/>
            <a:ext cx="515338" cy="51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문서객체모델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(DOM)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5571" y="1425076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8" y="2692143"/>
            <a:ext cx="3756788" cy="3132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802" y="1443036"/>
            <a:ext cx="8406001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요소노드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텍스트노드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요소노드 안에 들어있는 글자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82957" y="4598504"/>
            <a:ext cx="609600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232452" y="4598504"/>
            <a:ext cx="495909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38" idx="0"/>
          </p:cNvCxnSpPr>
          <p:nvPr/>
        </p:nvCxnSpPr>
        <p:spPr>
          <a:xfrm flipV="1">
            <a:off x="1480407" y="3458817"/>
            <a:ext cx="4390306" cy="1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0"/>
          </p:cNvCxnSpPr>
          <p:nvPr/>
        </p:nvCxnSpPr>
        <p:spPr>
          <a:xfrm flipV="1">
            <a:off x="3087757" y="3458817"/>
            <a:ext cx="2769704" cy="1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70713" y="3274151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요소노드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02584" y="4391235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텍스트노드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1728361" y="4850296"/>
            <a:ext cx="105459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 53"/>
          <p:cNvSpPr/>
          <p:nvPr/>
        </p:nvSpPr>
        <p:spPr>
          <a:xfrm>
            <a:off x="2372139" y="4134483"/>
            <a:ext cx="3485322" cy="411013"/>
          </a:xfrm>
          <a:custGeom>
            <a:avLst/>
            <a:gdLst>
              <a:gd name="connsiteX0" fmla="*/ 0 w 3485322"/>
              <a:gd name="connsiteY0" fmla="*/ 411013 h 411013"/>
              <a:gd name="connsiteX1" fmla="*/ 516835 w 3485322"/>
              <a:gd name="connsiteY1" fmla="*/ 225482 h 411013"/>
              <a:gd name="connsiteX2" fmla="*/ 1828800 w 3485322"/>
              <a:gd name="connsiteY2" fmla="*/ 195 h 411013"/>
              <a:gd name="connsiteX3" fmla="*/ 3485322 w 3485322"/>
              <a:gd name="connsiteY3" fmla="*/ 265239 h 4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322" h="411013">
                <a:moveTo>
                  <a:pt x="0" y="411013"/>
                </a:moveTo>
                <a:cubicBezTo>
                  <a:pt x="106017" y="352482"/>
                  <a:pt x="212035" y="293952"/>
                  <a:pt x="516835" y="225482"/>
                </a:cubicBezTo>
                <a:cubicBezTo>
                  <a:pt x="821635" y="157012"/>
                  <a:pt x="1334052" y="-6431"/>
                  <a:pt x="1828800" y="195"/>
                </a:cubicBezTo>
                <a:cubicBezTo>
                  <a:pt x="2323548" y="6821"/>
                  <a:pt x="2904435" y="136030"/>
                  <a:pt x="3485322" y="26523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730" y="1341280"/>
            <a:ext cx="860085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ko-KR" sz="210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100">
                <a:latin typeface="나눔고딕" panose="020D0604000000000000" pitchFamily="50" charset="-127"/>
                <a:ea typeface="나눔고딕" panose="020D0604000000000000" pitchFamily="50" charset="-127"/>
              </a:rPr>
              <a:t>로 찾기</a:t>
            </a: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sz="2100">
                <a:latin typeface="나눔고딕" panose="020D0604000000000000" pitchFamily="50" charset="-127"/>
                <a:ea typeface="나눔고딕" panose="020D0604000000000000" pitchFamily="50" charset="-127"/>
              </a:rPr>
              <a:t>태그 이름으로 찾기</a:t>
            </a: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2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태그의 이름을 인수로 받아서 이 태그를 사용하는 모든 요소를 배열에 넣어서 반환함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60729" y="61209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문서객체 가져오기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0" y="1857468"/>
            <a:ext cx="8470547" cy="213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0161" y="2269296"/>
            <a:ext cx="6239150" cy="434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let x = document.getElementById(“userName”);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582" y="1820370"/>
            <a:ext cx="7999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문서 안에서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userName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ko-KR" altLang="en-US" sz="2000" b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찾아서 반환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요소가 가지고 있는 </a:t>
            </a:r>
            <a:r>
              <a:rPr lang="ko-KR" altLang="en-US" sz="2000" b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가져오기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0160" y="3497344"/>
            <a:ext cx="6239151" cy="434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alert(x.</a:t>
            </a:r>
            <a:r>
              <a:rPr lang="en-US" altLang="ko-KR" b="1">
                <a:solidFill>
                  <a:schemeClr val="accent2"/>
                </a:solidFill>
              </a:rPr>
              <a:t>value</a:t>
            </a:r>
            <a:r>
              <a:rPr lang="en-US" altLang="ko-KR" b="1">
                <a:solidFill>
                  <a:schemeClr val="tx1"/>
                </a:solidFill>
              </a:rPr>
              <a:t>);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0161" y="4812519"/>
            <a:ext cx="6239151" cy="434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let array = document.getElementByTagName(“div”);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7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6218</TotalTime>
  <Words>1227</Words>
  <Application>Microsoft Office PowerPoint</Application>
  <PresentationFormat>화면 슬라이드 쇼(4:3)</PresentationFormat>
  <Paragraphs>374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Wingdings</vt:lpstr>
      <vt:lpstr>나눔고딕</vt:lpstr>
      <vt:lpstr>Arial</vt:lpstr>
      <vt:lpstr>맑은 고딕</vt:lpstr>
      <vt:lpstr>Office 테마</vt:lpstr>
      <vt:lpstr>JavaScript </vt:lpstr>
      <vt:lpstr>목차</vt:lpstr>
      <vt:lpstr>브라우저객체모델(BOM)</vt:lpstr>
      <vt:lpstr>window 객체</vt:lpstr>
      <vt:lpstr>location 객체</vt:lpstr>
      <vt:lpstr>history 객체</vt:lpstr>
      <vt:lpstr>문서객체모델(DOM)</vt:lpstr>
      <vt:lpstr>문서객체모델(DOM)</vt:lpstr>
      <vt:lpstr>문서객체 가져오기</vt:lpstr>
      <vt:lpstr>문서객체 가져오기</vt:lpstr>
      <vt:lpstr>문서객체 동적 생성</vt:lpstr>
      <vt:lpstr>[실습]</vt:lpstr>
      <vt:lpstr>문서객체 제거</vt:lpstr>
      <vt:lpstr>HTML 변경하기</vt:lpstr>
      <vt:lpstr>요소의 내용 변경하기</vt:lpstr>
      <vt:lpstr>요소의 내용 변경하기</vt:lpstr>
      <vt:lpstr>요소의 내용 변경하기</vt:lpstr>
      <vt:lpstr>이벤트</vt:lpstr>
      <vt:lpstr>이벤트</vt:lpstr>
      <vt:lpstr>이벤트</vt:lpstr>
      <vt:lpstr>이벤트 – 1) onclick</vt:lpstr>
      <vt:lpstr>이벤트 – 2) onload</vt:lpstr>
      <vt:lpstr>이벤트 – 3) onchange</vt:lpstr>
      <vt:lpstr>이벤트 – 4) onmouseover/ onmouseout</vt:lpstr>
      <vt:lpstr>이벤트 – 5) onmousedown/ onmouseup</vt:lpstr>
      <vt:lpstr>폼의 유효성 검증</vt:lpstr>
      <vt:lpstr>폼의 유효성 검증</vt:lpstr>
      <vt:lpstr>폼의 유효성 검증</vt:lpstr>
      <vt:lpstr>폼의 유효성 검증</vt:lpstr>
      <vt:lpstr>폼의 유효성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207</cp:revision>
  <cp:lastPrinted>2011-08-28T13:13:29Z</cp:lastPrinted>
  <dcterms:created xsi:type="dcterms:W3CDTF">2011-08-24T01:05:33Z</dcterms:created>
  <dcterms:modified xsi:type="dcterms:W3CDTF">2020-01-19T07:12:38Z</dcterms:modified>
</cp:coreProperties>
</file>