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 autoAdjust="0"/>
    <p:restoredTop sz="94576" autoAdjust="0"/>
  </p:normalViewPr>
  <p:slideViewPr>
    <p:cSldViewPr>
      <p:cViewPr varScale="1">
        <p:scale>
          <a:sx n="81" d="100"/>
          <a:sy n="81" d="100"/>
        </p:scale>
        <p:origin x="15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google.c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getbootstrap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WEB DEVELOPMENT</a:t>
            </a:r>
            <a:b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PROJECT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b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OH MY FOODIE!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228600" y="4191000"/>
            <a:ext cx="4038600" cy="2286000"/>
          </a:xfrm>
          <a:effectLst>
            <a:glow rad="228600">
              <a:schemeClr val="accent6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604020202020204" pitchFamily="34" charset="0"/>
              </a:rPr>
              <a:t>SUBMITTED TO:</a:t>
            </a: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 </a:t>
            </a:r>
          </a:p>
          <a:p>
            <a:pPr algn="ctr">
              <a:buNone/>
            </a:pPr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Preeti Shree Mam</a:t>
            </a:r>
            <a:endParaRPr lang="en-US" sz="1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  <a:p>
            <a:pPr algn="ctr">
              <a:buNone/>
            </a:pPr>
            <a:r>
              <a:rPr lang="en-US" sz="1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&amp;</a:t>
            </a:r>
          </a:p>
          <a:p>
            <a:pPr algn="ctr">
              <a:buNone/>
            </a:pPr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Praveen Yadav Sir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267200"/>
            <a:ext cx="4038600" cy="22098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PRESENTED BY:</a:t>
            </a:r>
            <a:endParaRPr lang="en-US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1800" i="1" dirty="0">
                <a:solidFill>
                  <a:srgbClr val="FF0000"/>
                </a:solidFill>
                <a:latin typeface="Stencil" pitchFamily="82" charset="0"/>
              </a:rPr>
              <a:t>RAJNISH KUMAR</a:t>
            </a:r>
          </a:p>
          <a:p>
            <a:pPr algn="ctr">
              <a:buNone/>
            </a:pPr>
            <a:r>
              <a:rPr lang="en-US" sz="1800" i="1" dirty="0">
                <a:solidFill>
                  <a:srgbClr val="FF0000"/>
                </a:solidFill>
                <a:latin typeface="Stencil" pitchFamily="82" charset="0"/>
              </a:rPr>
              <a:t>183038</a:t>
            </a:r>
          </a:p>
          <a:p>
            <a:pPr algn="ctr">
              <a:buNone/>
            </a:pPr>
            <a:r>
              <a:rPr lang="en-US" sz="1800" i="1" dirty="0">
                <a:solidFill>
                  <a:srgbClr val="FF0000"/>
                </a:solidFill>
                <a:latin typeface="Stencil" pitchFamily="82" charset="0"/>
              </a:rPr>
              <a:t>C.S.E./1 </a:t>
            </a:r>
            <a:r>
              <a:rPr lang="en-US" sz="1800" i="1" baseline="30000" dirty="0">
                <a:solidFill>
                  <a:srgbClr val="FF0000"/>
                </a:solidFill>
                <a:latin typeface="Stencil" pitchFamily="82" charset="0"/>
              </a:rPr>
              <a:t>ST</a:t>
            </a:r>
            <a:r>
              <a:rPr lang="en-US" sz="1800" i="1" dirty="0">
                <a:solidFill>
                  <a:srgbClr val="FF0000"/>
                </a:solidFill>
                <a:latin typeface="Stencil" pitchFamily="82" charset="0"/>
              </a:rPr>
              <a:t> YEAR/ 2</a:t>
            </a:r>
            <a:r>
              <a:rPr lang="en-US" sz="1800" i="1" baseline="30000" dirty="0">
                <a:solidFill>
                  <a:srgbClr val="FF0000"/>
                </a:solidFill>
                <a:latin typeface="Stencil" pitchFamily="82" charset="0"/>
              </a:rPr>
              <a:t>ND</a:t>
            </a:r>
            <a:r>
              <a:rPr lang="en-US" sz="1800" i="1" dirty="0">
                <a:solidFill>
                  <a:srgbClr val="FF0000"/>
                </a:solidFill>
                <a:latin typeface="Stencil" pitchFamily="82" charset="0"/>
              </a:rPr>
              <a:t> SEM</a:t>
            </a:r>
          </a:p>
          <a:p>
            <a:pPr algn="ctr">
              <a:buNone/>
            </a:pPr>
            <a:r>
              <a:rPr lang="en-US" sz="1800" i="1" dirty="0">
                <a:solidFill>
                  <a:srgbClr val="FF0000"/>
                </a:solidFill>
                <a:latin typeface="Stencil" pitchFamily="82" charset="0"/>
              </a:rPr>
              <a:t>B. 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 BOOTSTRAP</a:t>
            </a:r>
          </a:p>
        </p:txBody>
      </p:sp>
      <p:pic>
        <p:nvPicPr>
          <p:cNvPr id="5" name="Picture 8" descr="bootstrap-soc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91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HOME PAGE </a:t>
            </a:r>
          </a:p>
        </p:txBody>
      </p:sp>
      <p:pic>
        <p:nvPicPr>
          <p:cNvPr id="5" name="Picture 4" descr="Captur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077200" cy="47869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800600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ABOUT US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153400" cy="4724400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CONTACT US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085608" cy="4525963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LOGIN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77199" cy="4800600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REGISTERATION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78904" cy="4800600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MENU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77200" cy="4648200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WEBSITE – ORDER NOW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As per research and study , there are some references which is help in the completion of this project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/>
              </a:rPr>
              <a:t>www.google.co.in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3"/>
              </a:rPr>
              <a:t>www.w3schools.com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4"/>
              </a:rPr>
              <a:t>www.getbootstrap.com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5"/>
              </a:rPr>
              <a:t>www.youtube.com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500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5486400" cy="1143000"/>
          </a:xfrm>
          <a:effectLst>
            <a:glow rad="101500">
              <a:schemeClr val="accent3">
                <a:alpha val="42000"/>
                <a:satMod val="120000"/>
              </a:schemeClr>
            </a:glo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YOU…!!!</a:t>
            </a:r>
            <a:endParaRPr lang="en-US" sz="5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INTRODUCTION OF WEBPAGE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INTRODUCTION OF WEBSITE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WHAT IS HTML?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WHAT IS CSS?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WHAT IS BOOTSTRAP?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 – HOME PAGE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 – ABOUT US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 – CONTACT  US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 – LOGIN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WEBSITE- REGISTERATION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 – MENU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WEBSITE – ORDER NOW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REFERENCES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39624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Andalus" pitchFamily="18" charset="-78"/>
              </a:rPr>
              <a:t>WEBPAGE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Andalus" pitchFamily="18" charset="-78"/>
              </a:rPr>
              <a:t> 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web page is a document that is suitable to act as a web resource on the World Wide Web.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 webpage accessed by a web browser it may be displayed as a web page on a monitor or mobile device.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web page is a smaller part of a larger website usually containing more specific information.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Andalus" pitchFamily="18" charset="-78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4800" dirty="0">
                <a:solidFill>
                  <a:srgbClr val="FC1016"/>
                </a:solidFill>
                <a:latin typeface="Bauhaus 93" pitchFamily="82" charset="0"/>
              </a:rPr>
              <a:t>INTRODUCTION </a:t>
            </a:r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OF WEBPAGE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u="sng" dirty="0">
              <a:solidFill>
                <a:srgbClr val="FF0000"/>
              </a:solidFill>
              <a:latin typeface="Algerian" pitchFamily="82" charset="0"/>
            </a:endParaRPr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  <a:latin typeface="Algerian" pitchFamily="82" charset="0"/>
              </a:rPr>
              <a:t>WEBSITE</a:t>
            </a:r>
            <a:r>
              <a:rPr lang="en-US" b="1" dirty="0">
                <a:solidFill>
                  <a:srgbClr val="FF0000"/>
                </a:solidFill>
                <a:latin typeface="Algerian" pitchFamily="82" charset="0"/>
              </a:rPr>
              <a:t> : 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 website or Web site is a collection of related network web resources, such as web pages, multimedia content, which are typically identified with a common domain name, and published on at least one web server.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website is a collection of web pages with information on a subject.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4800" dirty="0">
                <a:solidFill>
                  <a:srgbClr val="FC1016"/>
                </a:solidFill>
                <a:latin typeface="Bauhaus 93" pitchFamily="82" charset="0"/>
              </a:rPr>
              <a:t>INTRODUCTION </a:t>
            </a:r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OF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I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  <a:r>
              <a:rPr lang="en-I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:- HTML stands for  HYPER TEXT MARKUP LANGUAGE.</a:t>
            </a:r>
          </a:p>
          <a:p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HTML is the standard markup language for creating web pages.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•	HTML describes the structure of pages using Markup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•	HTML elements are the building blocks of HTML pages.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•	HTML element are represented by tags.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•	HTML tags label pieces of contain such as "heading", "paragraph", "table", and so on.</a:t>
            </a:r>
          </a:p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•	Browsers do not display the HTML tags, but use them to render the content of the page</a:t>
            </a:r>
          </a:p>
          <a:p>
            <a:endParaRPr lang="en-IN" sz="24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IN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WHAT IS HTML?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47065"/>
            <a:ext cx="8154500" cy="4729935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C1016"/>
                </a:solidFill>
                <a:latin typeface="Bauhaus 93" pitchFamily="82" charset="0"/>
              </a:rPr>
              <a:t>EXAMPLE OF A BASIC HTML PROGRAM</a:t>
            </a:r>
            <a:endParaRPr lang="en-US" sz="3600" dirty="0">
              <a:solidFill>
                <a:srgbClr val="FC1016"/>
              </a:solidFill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>CSS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>-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>CSS stands for Cascading Style Sheet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  <a:cs typeface="Andalus" pitchFamily="18" charset="-78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CSS is used to style the web pages</a:t>
            </a:r>
          </a:p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CSS describe how HTML elements are to be displayed in screen, paper, or in other media</a:t>
            </a:r>
          </a:p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CSS saves a lot of work. it can control the layout of multiple web pages all at once </a:t>
            </a:r>
          </a:p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External style sheets are stored in CSS files.</a:t>
            </a:r>
          </a:p>
          <a:p>
            <a:pPr>
              <a:buBlip>
                <a:blip r:embed="rId2"/>
              </a:buBlip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WHAT IS CSS?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21" y="1905000"/>
            <a:ext cx="7751980" cy="3886199"/>
          </a:xfr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1143000"/>
          </a:xfr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EXAMPLE OF CSS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Bootstrap</a:t>
            </a:r>
            <a:r>
              <a:rPr lang="en-US" dirty="0"/>
              <a:t>-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Bootstrap is the most popular HTML, CSS, and JAVASCRIPT framework for developing responsive, mobile-first websites.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algn="just">
              <a:buNone/>
            </a:pPr>
            <a:r>
              <a:rPr lang="en-US" b="1" dirty="0"/>
              <a:t>     </a:t>
            </a:r>
            <a:r>
              <a:rPr lang="en-US" b="1" u="sng" dirty="0">
                <a:solidFill>
                  <a:srgbClr val="FF0000"/>
                </a:solidFill>
              </a:rPr>
              <a:t>Feature of bootstrap</a:t>
            </a:r>
            <a:r>
              <a:rPr lang="en-US" b="1" dirty="0"/>
              <a:t>-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There are many feature of bootstrap some of them are:-</a:t>
            </a:r>
          </a:p>
          <a:p>
            <a:pPr lvl="0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Easy to use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Responsive feature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Consistent design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Mobile first approach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Browser compatibility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>
                <a:solidFill>
                  <a:srgbClr val="FC1016"/>
                </a:solidFill>
                <a:latin typeface="Bauhaus 93" pitchFamily="82" charset="0"/>
              </a:rPr>
              <a:t>WHAT IS BOOTSTRAP?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355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Algerian</vt:lpstr>
      <vt:lpstr>Andalus</vt:lpstr>
      <vt:lpstr>Arial</vt:lpstr>
      <vt:lpstr>Baskerville Old Face</vt:lpstr>
      <vt:lpstr>Bauhaus 93</vt:lpstr>
      <vt:lpstr>Bernard MT Condensed</vt:lpstr>
      <vt:lpstr>Calibri</vt:lpstr>
      <vt:lpstr>Constantia</vt:lpstr>
      <vt:lpstr>Eras Bold ITC</vt:lpstr>
      <vt:lpstr>Forte</vt:lpstr>
      <vt:lpstr>Stencil</vt:lpstr>
      <vt:lpstr>Wingdings</vt:lpstr>
      <vt:lpstr>Office Theme</vt:lpstr>
      <vt:lpstr>WEB DEVELOPMENT PROJECT  ON OH MY FOODIE! </vt:lpstr>
      <vt:lpstr>CONTENTS</vt:lpstr>
      <vt:lpstr>INTRODUCTION OF WEBPAGE</vt:lpstr>
      <vt:lpstr>INTRODUCTION OF WEBSITE</vt:lpstr>
      <vt:lpstr>WHAT IS HTML?</vt:lpstr>
      <vt:lpstr>EXAMPLE OF A BASIC HTML PROGRAM</vt:lpstr>
      <vt:lpstr>WHAT IS CSS?</vt:lpstr>
      <vt:lpstr>EXAMPLE OF CSS</vt:lpstr>
      <vt:lpstr>WHAT IS BOOTSTRAP?</vt:lpstr>
      <vt:lpstr> BOOTSTRAP</vt:lpstr>
      <vt:lpstr>WEBSITE – HOME PAGE </vt:lpstr>
      <vt:lpstr>WEBSITE – ABOUT US </vt:lpstr>
      <vt:lpstr>WEBSITE – CONTACT US </vt:lpstr>
      <vt:lpstr>WEBSITE – LOGIN </vt:lpstr>
      <vt:lpstr>WEBSITE – REGISTERATION </vt:lpstr>
      <vt:lpstr>WEBSITE – MENU  </vt:lpstr>
      <vt:lpstr>WEBSITE – ORDER NOW  </vt:lpstr>
      <vt:lpstr>REFERENCES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ADMIN_RAJ</dc:creator>
  <cp:lastModifiedBy>dell</cp:lastModifiedBy>
  <cp:revision>29</cp:revision>
  <dcterms:created xsi:type="dcterms:W3CDTF">2006-08-16T00:00:00Z</dcterms:created>
  <dcterms:modified xsi:type="dcterms:W3CDTF">2019-07-11T13:07:49Z</dcterms:modified>
</cp:coreProperties>
</file>