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9" r:id="rId7"/>
    <p:sldId id="274" r:id="rId8"/>
    <p:sldId id="266" r:id="rId9"/>
    <p:sldId id="265" r:id="rId10"/>
    <p:sldId id="276" r:id="rId11"/>
    <p:sldId id="267" r:id="rId12"/>
    <p:sldId id="268" r:id="rId13"/>
    <p:sldId id="280" r:id="rId14"/>
    <p:sldId id="282" r:id="rId15"/>
    <p:sldId id="281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D61F-2F15-294B-9997-E4F275A1DE59}" v="51" dt="2019-12-11T22:08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/>
    <p:restoredTop sz="90046"/>
  </p:normalViewPr>
  <p:slideViewPr>
    <p:cSldViewPr snapToGrid="0" snapToObjects="1">
      <p:cViewPr varScale="1">
        <p:scale>
          <a:sx n="102" d="100"/>
          <a:sy n="10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Lu" userId="491e76dc-9097-4582-81f0-796bd10c668c" providerId="ADAL" clId="{632BD61F-2F15-294B-9997-E4F275A1DE59}"/>
    <pc:docChg chg="undo custSel addSld delSld modSld sldOrd">
      <pc:chgData name="Xinyi Lu" userId="491e76dc-9097-4582-81f0-796bd10c668c" providerId="ADAL" clId="{632BD61F-2F15-294B-9997-E4F275A1DE59}" dt="2019-12-11T22:08:52.705" v="2351" actId="20577"/>
      <pc:docMkLst>
        <pc:docMk/>
      </pc:docMkLst>
      <pc:sldChg chg="modSp">
        <pc:chgData name="Xinyi Lu" userId="491e76dc-9097-4582-81f0-796bd10c668c" providerId="ADAL" clId="{632BD61F-2F15-294B-9997-E4F275A1DE59}" dt="2019-12-06T16:11:45.828" v="126" actId="20577"/>
        <pc:sldMkLst>
          <pc:docMk/>
          <pc:sldMk cId="2744126923" sldId="256"/>
        </pc:sldMkLst>
        <pc:spChg chg="mod">
          <ac:chgData name="Xinyi Lu" userId="491e76dc-9097-4582-81f0-796bd10c668c" providerId="ADAL" clId="{632BD61F-2F15-294B-9997-E4F275A1DE59}" dt="2019-12-06T16:11:43.741" v="121" actId="20577"/>
          <ac:spMkLst>
            <pc:docMk/>
            <pc:sldMk cId="2744126923" sldId="256"/>
            <ac:spMk id="2" creationId="{5A282EEB-AC22-7341-842E-55BE6A10C097}"/>
          </ac:spMkLst>
        </pc:spChg>
        <pc:spChg chg="mod">
          <ac:chgData name="Xinyi Lu" userId="491e76dc-9097-4582-81f0-796bd10c668c" providerId="ADAL" clId="{632BD61F-2F15-294B-9997-E4F275A1DE59}" dt="2019-12-06T16:11:45.828" v="126" actId="20577"/>
          <ac:spMkLst>
            <pc:docMk/>
            <pc:sldMk cId="2744126923" sldId="256"/>
            <ac:spMk id="3" creationId="{D471DCFE-D3EF-DB43-A338-5173D4E0C087}"/>
          </ac:spMkLst>
        </pc:spChg>
      </pc:sldChg>
      <pc:sldChg chg="modSp">
        <pc:chgData name="Xinyi Lu" userId="491e76dc-9097-4582-81f0-796bd10c668c" providerId="ADAL" clId="{632BD61F-2F15-294B-9997-E4F275A1DE59}" dt="2019-12-06T16:14:32.671" v="314" actId="20577"/>
        <pc:sldMkLst>
          <pc:docMk/>
          <pc:sldMk cId="1502784607" sldId="257"/>
        </pc:sldMkLst>
        <pc:spChg chg="mod">
          <ac:chgData name="Xinyi Lu" userId="491e76dc-9097-4582-81f0-796bd10c668c" providerId="ADAL" clId="{632BD61F-2F15-294B-9997-E4F275A1DE59}" dt="2019-12-06T16:11:51.807" v="133" actId="20577"/>
          <ac:spMkLst>
            <pc:docMk/>
            <pc:sldMk cId="1502784607" sldId="257"/>
            <ac:spMk id="2" creationId="{4F1F7D65-7A8E-1A40-A754-69B1A27007CA}"/>
          </ac:spMkLst>
        </pc:spChg>
        <pc:spChg chg="mod">
          <ac:chgData name="Xinyi Lu" userId="491e76dc-9097-4582-81f0-796bd10c668c" providerId="ADAL" clId="{632BD61F-2F15-294B-9997-E4F275A1DE59}" dt="2019-12-06T16:14:32.671" v="314" actId="20577"/>
          <ac:spMkLst>
            <pc:docMk/>
            <pc:sldMk cId="1502784607" sldId="257"/>
            <ac:spMk id="3" creationId="{12B3C989-E7EB-C14B-AA6A-97AAC8ADE858}"/>
          </ac:spMkLst>
        </pc:spChg>
      </pc:sldChg>
      <pc:sldChg chg="addSp modSp modNotesTx">
        <pc:chgData name="Xinyi Lu" userId="491e76dc-9097-4582-81f0-796bd10c668c" providerId="ADAL" clId="{632BD61F-2F15-294B-9997-E4F275A1DE59}" dt="2019-12-11T22:02:46.363" v="2193" actId="20577"/>
        <pc:sldMkLst>
          <pc:docMk/>
          <pc:sldMk cId="2116516185" sldId="258"/>
        </pc:sldMkLst>
        <pc:spChg chg="mod">
          <ac:chgData name="Xinyi Lu" userId="491e76dc-9097-4582-81f0-796bd10c668c" providerId="ADAL" clId="{632BD61F-2F15-294B-9997-E4F275A1DE59}" dt="2019-12-06T16:14:56.158" v="350" actId="20577"/>
          <ac:spMkLst>
            <pc:docMk/>
            <pc:sldMk cId="2116516185" sldId="258"/>
            <ac:spMk id="2" creationId="{1087374C-CA96-1644-A347-09C4D0970E80}"/>
          </ac:spMkLst>
        </pc:spChg>
        <pc:spChg chg="mod">
          <ac:chgData name="Xinyi Lu" userId="491e76dc-9097-4582-81f0-796bd10c668c" providerId="ADAL" clId="{632BD61F-2F15-294B-9997-E4F275A1DE59}" dt="2019-12-06T16:25:53.173" v="740" actId="20577"/>
          <ac:spMkLst>
            <pc:docMk/>
            <pc:sldMk cId="2116516185" sldId="258"/>
            <ac:spMk id="3" creationId="{0D259DDB-3937-FF4D-9DE8-9E7A3B6B97AF}"/>
          </ac:spMkLst>
        </pc:spChg>
        <pc:picChg chg="add mod">
          <ac:chgData name="Xinyi Lu" userId="491e76dc-9097-4582-81f0-796bd10c668c" providerId="ADAL" clId="{632BD61F-2F15-294B-9997-E4F275A1DE59}" dt="2019-12-06T16:15:35.673" v="353" actId="1076"/>
          <ac:picMkLst>
            <pc:docMk/>
            <pc:sldMk cId="2116516185" sldId="258"/>
            <ac:picMk id="4" creationId="{5040C6F3-1FCF-6840-8A25-CEAE8EB2BEE1}"/>
          </ac:picMkLst>
        </pc:picChg>
      </pc:sldChg>
      <pc:sldChg chg="modSp">
        <pc:chgData name="Xinyi Lu" userId="491e76dc-9097-4582-81f0-796bd10c668c" providerId="ADAL" clId="{632BD61F-2F15-294B-9997-E4F275A1DE59}" dt="2019-12-06T16:21:58.240" v="669" actId="20577"/>
        <pc:sldMkLst>
          <pc:docMk/>
          <pc:sldMk cId="3542543351" sldId="259"/>
        </pc:sldMkLst>
        <pc:spChg chg="mod">
          <ac:chgData name="Xinyi Lu" userId="491e76dc-9097-4582-81f0-796bd10c668c" providerId="ADAL" clId="{632BD61F-2F15-294B-9997-E4F275A1DE59}" dt="2019-12-06T16:17:24.633" v="488" actId="20577"/>
          <ac:spMkLst>
            <pc:docMk/>
            <pc:sldMk cId="3542543351" sldId="259"/>
            <ac:spMk id="2" creationId="{F5A76CE7-FACB-D241-B180-9D20BC27693F}"/>
          </ac:spMkLst>
        </pc:spChg>
        <pc:spChg chg="mod">
          <ac:chgData name="Xinyi Lu" userId="491e76dc-9097-4582-81f0-796bd10c668c" providerId="ADAL" clId="{632BD61F-2F15-294B-9997-E4F275A1DE59}" dt="2019-12-06T16:21:58.240" v="669" actId="20577"/>
          <ac:spMkLst>
            <pc:docMk/>
            <pc:sldMk cId="3542543351" sldId="259"/>
            <ac:spMk id="3" creationId="{14CFFE9C-451C-FA40-916C-17CEF3473CA8}"/>
          </ac:spMkLst>
        </pc:spChg>
      </pc:sldChg>
      <pc:sldChg chg="modSp add">
        <pc:chgData name="Xinyi Lu" userId="491e76dc-9097-4582-81f0-796bd10c668c" providerId="ADAL" clId="{632BD61F-2F15-294B-9997-E4F275A1DE59}" dt="2019-12-06T17:24:34.779" v="2152" actId="20577"/>
        <pc:sldMkLst>
          <pc:docMk/>
          <pc:sldMk cId="3702394227" sldId="260"/>
        </pc:sldMkLst>
        <pc:spChg chg="mod">
          <ac:chgData name="Xinyi Lu" userId="491e76dc-9097-4582-81f0-796bd10c668c" providerId="ADAL" clId="{632BD61F-2F15-294B-9997-E4F275A1DE59}" dt="2019-12-06T16:24:42.215" v="701" actId="20577"/>
          <ac:spMkLst>
            <pc:docMk/>
            <pc:sldMk cId="3702394227" sldId="260"/>
            <ac:spMk id="2" creationId="{46573D03-A920-6243-B248-90964761FAC6}"/>
          </ac:spMkLst>
        </pc:spChg>
        <pc:spChg chg="mod">
          <ac:chgData name="Xinyi Lu" userId="491e76dc-9097-4582-81f0-796bd10c668c" providerId="ADAL" clId="{632BD61F-2F15-294B-9997-E4F275A1DE59}" dt="2019-12-06T17:24:34.779" v="2152" actId="20577"/>
          <ac:spMkLst>
            <pc:docMk/>
            <pc:sldMk cId="3702394227" sldId="260"/>
            <ac:spMk id="3" creationId="{AC5876D6-B063-9242-BBC8-3775E6748A7E}"/>
          </ac:spMkLst>
        </pc:spChg>
      </pc:sldChg>
      <pc:sldChg chg="modSp add modNotesTx">
        <pc:chgData name="Xinyi Lu" userId="491e76dc-9097-4582-81f0-796bd10c668c" providerId="ADAL" clId="{632BD61F-2F15-294B-9997-E4F275A1DE59}" dt="2019-12-06T17:17:05.282" v="2031" actId="20577"/>
        <pc:sldMkLst>
          <pc:docMk/>
          <pc:sldMk cId="856379127" sldId="261"/>
        </pc:sldMkLst>
        <pc:spChg chg="mod">
          <ac:chgData name="Xinyi Lu" userId="491e76dc-9097-4582-81f0-796bd10c668c" providerId="ADAL" clId="{632BD61F-2F15-294B-9997-E4F275A1DE59}" dt="2019-12-06T16:27:10.111" v="789" actId="20577"/>
          <ac:spMkLst>
            <pc:docMk/>
            <pc:sldMk cId="856379127" sldId="261"/>
            <ac:spMk id="2" creationId="{AE1701E0-DF85-134C-A822-94256B8795F9}"/>
          </ac:spMkLst>
        </pc:spChg>
        <pc:spChg chg="mod">
          <ac:chgData name="Xinyi Lu" userId="491e76dc-9097-4582-81f0-796bd10c668c" providerId="ADAL" clId="{632BD61F-2F15-294B-9997-E4F275A1DE59}" dt="2019-12-06T17:17:05.282" v="2031" actId="20577"/>
          <ac:spMkLst>
            <pc:docMk/>
            <pc:sldMk cId="856379127" sldId="261"/>
            <ac:spMk id="3" creationId="{610CD262-D86F-5F44-A058-5CCC4E5866FD}"/>
          </ac:spMkLst>
        </pc:spChg>
      </pc:sldChg>
      <pc:sldChg chg="modSp add ord">
        <pc:chgData name="Xinyi Lu" userId="491e76dc-9097-4582-81f0-796bd10c668c" providerId="ADAL" clId="{632BD61F-2F15-294B-9997-E4F275A1DE59}" dt="2019-12-06T17:06:36.209" v="1895" actId="20577"/>
        <pc:sldMkLst>
          <pc:docMk/>
          <pc:sldMk cId="290321291" sldId="262"/>
        </pc:sldMkLst>
        <pc:spChg chg="mod">
          <ac:chgData name="Xinyi Lu" userId="491e76dc-9097-4582-81f0-796bd10c668c" providerId="ADAL" clId="{632BD61F-2F15-294B-9997-E4F275A1DE59}" dt="2019-12-06T16:33:03.061" v="1381" actId="20577"/>
          <ac:spMkLst>
            <pc:docMk/>
            <pc:sldMk cId="290321291" sldId="262"/>
            <ac:spMk id="2" creationId="{175CA9FF-C880-4E4B-B595-2DA95BDADCDF}"/>
          </ac:spMkLst>
        </pc:spChg>
        <pc:spChg chg="mod">
          <ac:chgData name="Xinyi Lu" userId="491e76dc-9097-4582-81f0-796bd10c668c" providerId="ADAL" clId="{632BD61F-2F15-294B-9997-E4F275A1DE59}" dt="2019-12-06T17:06:36.209" v="1895" actId="20577"/>
          <ac:spMkLst>
            <pc:docMk/>
            <pc:sldMk cId="290321291" sldId="262"/>
            <ac:spMk id="3" creationId="{53B28743-25E0-DC43-9D10-4D67150AFDCF}"/>
          </ac:spMkLst>
        </pc:spChg>
      </pc:sldChg>
      <pc:sldChg chg="modSp add">
        <pc:chgData name="Xinyi Lu" userId="491e76dc-9097-4582-81f0-796bd10c668c" providerId="ADAL" clId="{632BD61F-2F15-294B-9997-E4F275A1DE59}" dt="2019-12-11T22:02:28.551" v="2184" actId="20577"/>
        <pc:sldMkLst>
          <pc:docMk/>
          <pc:sldMk cId="407784906" sldId="263"/>
        </pc:sldMkLst>
        <pc:spChg chg="mod">
          <ac:chgData name="Xinyi Lu" userId="491e76dc-9097-4582-81f0-796bd10c668c" providerId="ADAL" clId="{632BD61F-2F15-294B-9997-E4F275A1DE59}" dt="2019-12-06T16:30:55.265" v="1231" actId="20577"/>
          <ac:spMkLst>
            <pc:docMk/>
            <pc:sldMk cId="407784906" sldId="263"/>
            <ac:spMk id="2" creationId="{F45ABB16-01B7-D44C-93F9-D49B8758FB66}"/>
          </ac:spMkLst>
        </pc:spChg>
        <pc:spChg chg="mod">
          <ac:chgData name="Xinyi Lu" userId="491e76dc-9097-4582-81f0-796bd10c668c" providerId="ADAL" clId="{632BD61F-2F15-294B-9997-E4F275A1DE59}" dt="2019-12-11T22:02:28.551" v="2184" actId="20577"/>
          <ac:spMkLst>
            <pc:docMk/>
            <pc:sldMk cId="407784906" sldId="263"/>
            <ac:spMk id="3" creationId="{2D0C780B-E673-4B4F-9A3D-83CC44DB36DF}"/>
          </ac:spMkLst>
        </pc:spChg>
      </pc:sldChg>
      <pc:sldChg chg="modSp add modNotesTx">
        <pc:chgData name="Xinyi Lu" userId="491e76dc-9097-4582-81f0-796bd10c668c" providerId="ADAL" clId="{632BD61F-2F15-294B-9997-E4F275A1DE59}" dt="2019-12-11T22:04:15.592" v="2280" actId="20577"/>
        <pc:sldMkLst>
          <pc:docMk/>
          <pc:sldMk cId="583238329" sldId="264"/>
        </pc:sldMkLst>
        <pc:spChg chg="mod">
          <ac:chgData name="Xinyi Lu" userId="491e76dc-9097-4582-81f0-796bd10c668c" providerId="ADAL" clId="{632BD61F-2F15-294B-9997-E4F275A1DE59}" dt="2019-12-11T22:04:15.592" v="2280" actId="20577"/>
          <ac:spMkLst>
            <pc:docMk/>
            <pc:sldMk cId="583238329" sldId="264"/>
            <ac:spMk id="2" creationId="{2095A674-1BD9-8144-B7F5-CC0CCCAD94CD}"/>
          </ac:spMkLst>
        </pc:spChg>
        <pc:spChg chg="mod">
          <ac:chgData name="Xinyi Lu" userId="491e76dc-9097-4582-81f0-796bd10c668c" providerId="ADAL" clId="{632BD61F-2F15-294B-9997-E4F275A1DE59}" dt="2019-12-11T22:03:41.903" v="2203" actId="20577"/>
          <ac:spMkLst>
            <pc:docMk/>
            <pc:sldMk cId="583238329" sldId="264"/>
            <ac:spMk id="3" creationId="{531C2D4A-8600-2C4C-A060-D1AE6C5A74E4}"/>
          </ac:spMkLst>
        </pc:spChg>
      </pc:sldChg>
      <pc:sldChg chg="modSp add modNotesTx">
        <pc:chgData name="Xinyi Lu" userId="491e76dc-9097-4582-81f0-796bd10c668c" providerId="ADAL" clId="{632BD61F-2F15-294B-9997-E4F275A1DE59}" dt="2019-12-11T22:08:52.705" v="2351" actId="20577"/>
        <pc:sldMkLst>
          <pc:docMk/>
          <pc:sldMk cId="942238057" sldId="265"/>
        </pc:sldMkLst>
        <pc:spChg chg="mod">
          <ac:chgData name="Xinyi Lu" userId="491e76dc-9097-4582-81f0-796bd10c668c" providerId="ADAL" clId="{632BD61F-2F15-294B-9997-E4F275A1DE59}" dt="2019-12-11T22:07:52.120" v="2285" actId="20577"/>
          <ac:spMkLst>
            <pc:docMk/>
            <pc:sldMk cId="942238057" sldId="265"/>
            <ac:spMk id="2" creationId="{9827BA6E-66AC-AA4A-80C9-E9E5327527A5}"/>
          </ac:spMkLst>
        </pc:spChg>
        <pc:spChg chg="mod">
          <ac:chgData name="Xinyi Lu" userId="491e76dc-9097-4582-81f0-796bd10c668c" providerId="ADAL" clId="{632BD61F-2F15-294B-9997-E4F275A1DE59}" dt="2019-12-11T22:08:52.705" v="2351" actId="20577"/>
          <ac:spMkLst>
            <pc:docMk/>
            <pc:sldMk cId="942238057" sldId="265"/>
            <ac:spMk id="3" creationId="{82B85CCE-98DD-5A4B-B035-4AE379857ADF}"/>
          </ac:spMkLst>
        </pc:spChg>
      </pc:sldChg>
      <pc:sldChg chg="addSp delSp modSp add">
        <pc:chgData name="Xinyi Lu" userId="491e76dc-9097-4582-81f0-796bd10c668c" providerId="ADAL" clId="{632BD61F-2F15-294B-9997-E4F275A1DE59}" dt="2019-12-06T17:16:01.895" v="1994" actId="20577"/>
        <pc:sldMkLst>
          <pc:docMk/>
          <pc:sldMk cId="2573780847" sldId="266"/>
        </pc:sldMkLst>
        <pc:spChg chg="mod">
          <ac:chgData name="Xinyi Lu" userId="491e76dc-9097-4582-81f0-796bd10c668c" providerId="ADAL" clId="{632BD61F-2F15-294B-9997-E4F275A1DE59}" dt="2019-12-06T17:15:07.090" v="1962" actId="20577"/>
          <ac:spMkLst>
            <pc:docMk/>
            <pc:sldMk cId="2573780847" sldId="266"/>
            <ac:spMk id="2" creationId="{721ADC62-6F31-F34D-BC7F-AAAF02B32ADC}"/>
          </ac:spMkLst>
        </pc:spChg>
        <pc:spChg chg="del mod">
          <ac:chgData name="Xinyi Lu" userId="491e76dc-9097-4582-81f0-796bd10c668c" providerId="ADAL" clId="{632BD61F-2F15-294B-9997-E4F275A1DE59}" dt="2019-12-06T17:15:54.355" v="1970"/>
          <ac:spMkLst>
            <pc:docMk/>
            <pc:sldMk cId="2573780847" sldId="266"/>
            <ac:spMk id="3" creationId="{959C2ABC-EC28-4246-80A1-8BC5FCDF62D9}"/>
          </ac:spMkLst>
        </pc:spChg>
        <pc:spChg chg="add mod">
          <ac:chgData name="Xinyi Lu" userId="491e76dc-9097-4582-81f0-796bd10c668c" providerId="ADAL" clId="{632BD61F-2F15-294B-9997-E4F275A1DE59}" dt="2019-12-06T17:16:01.895" v="1994" actId="20577"/>
          <ac:spMkLst>
            <pc:docMk/>
            <pc:sldMk cId="2573780847" sldId="266"/>
            <ac:spMk id="4" creationId="{42FBA9CA-C8DC-694A-A80B-829DA4ABA1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hyperlink" Target="https://github.com/jspsych/jsPsych/discussions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codecademy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hyperlink" Target="https://github.com/jspsych/jsPsych/discussions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codecadem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CA385-AB18-4740-BBEE-51B0F823959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6CFD7D-D4C3-4DBB-8E2D-978E98930631}">
      <dgm:prSet/>
      <dgm:spPr/>
      <dgm:t>
        <a:bodyPr/>
        <a:lstStyle/>
        <a:p>
          <a:r>
            <a:rPr lang="en-US"/>
            <a:t>jsPsych forum: </a:t>
          </a:r>
          <a:r>
            <a:rPr lang="en-US">
              <a:hlinkClick xmlns:r="http://schemas.openxmlformats.org/officeDocument/2006/relationships" r:id="rId1"/>
            </a:rPr>
            <a:t>https://github.com/jspsych/jsPsych/discussions/</a:t>
          </a:r>
          <a:endParaRPr lang="en-US"/>
        </a:p>
      </dgm:t>
    </dgm:pt>
    <dgm:pt modelId="{071D3231-F379-4E00-B89B-68EB93665BF5}" type="parTrans" cxnId="{99AAAAFC-6881-4E85-8ABB-6F2DAD82292C}">
      <dgm:prSet/>
      <dgm:spPr/>
      <dgm:t>
        <a:bodyPr/>
        <a:lstStyle/>
        <a:p>
          <a:endParaRPr lang="en-US"/>
        </a:p>
      </dgm:t>
    </dgm:pt>
    <dgm:pt modelId="{07B2F0D3-E8FB-48CE-A73C-6161CF11C008}" type="sibTrans" cxnId="{99AAAAFC-6881-4E85-8ABB-6F2DAD82292C}">
      <dgm:prSet/>
      <dgm:spPr/>
      <dgm:t>
        <a:bodyPr/>
        <a:lstStyle/>
        <a:p>
          <a:endParaRPr lang="en-US"/>
        </a:p>
      </dgm:t>
    </dgm:pt>
    <dgm:pt modelId="{0CA65B22-7CEB-4DAB-8E47-74A7F86BB921}">
      <dgm:prSet/>
      <dgm:spPr/>
      <dgm:t>
        <a:bodyPr/>
        <a:lstStyle/>
        <a:p>
          <a:r>
            <a:rPr lang="en-US"/>
            <a:t>w3schools: </a:t>
          </a:r>
          <a:r>
            <a:rPr lang="en-US">
              <a:hlinkClick xmlns:r="http://schemas.openxmlformats.org/officeDocument/2006/relationships" r:id="rId2"/>
            </a:rPr>
            <a:t>https://www.w3schools.com/</a:t>
          </a:r>
          <a:endParaRPr lang="en-US"/>
        </a:p>
      </dgm:t>
    </dgm:pt>
    <dgm:pt modelId="{F00C8F75-74DD-4F6F-A36E-6B40B1973844}" type="parTrans" cxnId="{72D77242-C78E-4296-8E9D-4041EC42C55F}">
      <dgm:prSet/>
      <dgm:spPr/>
      <dgm:t>
        <a:bodyPr/>
        <a:lstStyle/>
        <a:p>
          <a:endParaRPr lang="en-US"/>
        </a:p>
      </dgm:t>
    </dgm:pt>
    <dgm:pt modelId="{1513751C-2969-477C-B73B-F0FA80BEF3EA}" type="sibTrans" cxnId="{72D77242-C78E-4296-8E9D-4041EC42C55F}">
      <dgm:prSet/>
      <dgm:spPr/>
      <dgm:t>
        <a:bodyPr/>
        <a:lstStyle/>
        <a:p>
          <a:endParaRPr lang="en-US"/>
        </a:p>
      </dgm:t>
    </dgm:pt>
    <dgm:pt modelId="{E00F4017-7B47-4EE9-8CC7-6A7171A7BC94}">
      <dgm:prSet/>
      <dgm:spPr/>
      <dgm:t>
        <a:bodyPr/>
        <a:lstStyle/>
        <a:p>
          <a:r>
            <a:rPr lang="en-US"/>
            <a:t>js.info: </a:t>
          </a:r>
          <a:r>
            <a:rPr lang="en-US">
              <a:hlinkClick xmlns:r="http://schemas.openxmlformats.org/officeDocument/2006/relationships" r:id="rId3"/>
            </a:rPr>
            <a:t>https://javascript.info/</a:t>
          </a:r>
          <a:endParaRPr lang="en-US"/>
        </a:p>
      </dgm:t>
    </dgm:pt>
    <dgm:pt modelId="{B9F674C0-03B9-4BFE-BB96-A582EE484586}" type="parTrans" cxnId="{994AE0F6-1FF6-4349-B703-6F96E28F9166}">
      <dgm:prSet/>
      <dgm:spPr/>
      <dgm:t>
        <a:bodyPr/>
        <a:lstStyle/>
        <a:p>
          <a:endParaRPr lang="en-US"/>
        </a:p>
      </dgm:t>
    </dgm:pt>
    <dgm:pt modelId="{84C34411-67E8-4C6B-8313-A92DB5B57099}" type="sibTrans" cxnId="{994AE0F6-1FF6-4349-B703-6F96E28F9166}">
      <dgm:prSet/>
      <dgm:spPr/>
      <dgm:t>
        <a:bodyPr/>
        <a:lstStyle/>
        <a:p>
          <a:endParaRPr lang="en-US"/>
        </a:p>
      </dgm:t>
    </dgm:pt>
    <dgm:pt modelId="{EF11411E-B640-4CBD-B929-E5A0912EDE2F}">
      <dgm:prSet/>
      <dgm:spPr/>
      <dgm:t>
        <a:bodyPr/>
        <a:lstStyle/>
        <a:p>
          <a:r>
            <a:rPr lang="en-US"/>
            <a:t>codecademy: </a:t>
          </a:r>
          <a:r>
            <a:rPr lang="en-US">
              <a:hlinkClick xmlns:r="http://schemas.openxmlformats.org/officeDocument/2006/relationships" r:id="rId4"/>
            </a:rPr>
            <a:t>https://www.codecademy.com/</a:t>
          </a:r>
          <a:endParaRPr lang="en-US"/>
        </a:p>
      </dgm:t>
    </dgm:pt>
    <dgm:pt modelId="{76FD17AD-994D-4830-9AF0-0538EDD6784B}" type="parTrans" cxnId="{D0E616A3-BFFB-4B3F-B0EB-FEA1B5CACD18}">
      <dgm:prSet/>
      <dgm:spPr/>
      <dgm:t>
        <a:bodyPr/>
        <a:lstStyle/>
        <a:p>
          <a:endParaRPr lang="en-US"/>
        </a:p>
      </dgm:t>
    </dgm:pt>
    <dgm:pt modelId="{ECB0CA7F-9C06-482E-A22F-86E6047AF762}" type="sibTrans" cxnId="{D0E616A3-BFFB-4B3F-B0EB-FEA1B5CACD18}">
      <dgm:prSet/>
      <dgm:spPr/>
      <dgm:t>
        <a:bodyPr/>
        <a:lstStyle/>
        <a:p>
          <a:endParaRPr lang="en-US"/>
        </a:p>
      </dgm:t>
    </dgm:pt>
    <dgm:pt modelId="{52CA6036-A8B0-42BF-99F9-F2450F6395E9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https://stackoverflow.com/</a:t>
          </a:r>
          <a:endParaRPr lang="en-US"/>
        </a:p>
      </dgm:t>
    </dgm:pt>
    <dgm:pt modelId="{148ECAEB-E614-426E-86C2-6847DE182BE1}" type="parTrans" cxnId="{D3C95F29-C07D-4E04-83BD-EA892B77A119}">
      <dgm:prSet/>
      <dgm:spPr/>
      <dgm:t>
        <a:bodyPr/>
        <a:lstStyle/>
        <a:p>
          <a:endParaRPr lang="en-US"/>
        </a:p>
      </dgm:t>
    </dgm:pt>
    <dgm:pt modelId="{274382DB-1CDF-47FF-96C2-2E588B7FD962}" type="sibTrans" cxnId="{D3C95F29-C07D-4E04-83BD-EA892B77A119}">
      <dgm:prSet/>
      <dgm:spPr/>
      <dgm:t>
        <a:bodyPr/>
        <a:lstStyle/>
        <a:p>
          <a:endParaRPr lang="en-US"/>
        </a:p>
      </dgm:t>
    </dgm:pt>
    <dgm:pt modelId="{E7C55014-1D8C-C94D-BD59-77A90A878D73}" type="pres">
      <dgm:prSet presAssocID="{D77CA385-AB18-4740-BBEE-51B0F823959A}" presName="vert0" presStyleCnt="0">
        <dgm:presLayoutVars>
          <dgm:dir/>
          <dgm:animOne val="branch"/>
          <dgm:animLvl val="lvl"/>
        </dgm:presLayoutVars>
      </dgm:prSet>
      <dgm:spPr/>
    </dgm:pt>
    <dgm:pt modelId="{41E3227F-0572-A047-B238-3A963D3FDE5D}" type="pres">
      <dgm:prSet presAssocID="{C56CFD7D-D4C3-4DBB-8E2D-978E98930631}" presName="thickLine" presStyleLbl="alignNode1" presStyleIdx="0" presStyleCnt="5"/>
      <dgm:spPr/>
    </dgm:pt>
    <dgm:pt modelId="{BE4E0DF0-8501-614F-9D21-AA4DD0C6C6DC}" type="pres">
      <dgm:prSet presAssocID="{C56CFD7D-D4C3-4DBB-8E2D-978E98930631}" presName="horz1" presStyleCnt="0"/>
      <dgm:spPr/>
    </dgm:pt>
    <dgm:pt modelId="{82FCC261-0273-F74A-A385-473A04010FC9}" type="pres">
      <dgm:prSet presAssocID="{C56CFD7D-D4C3-4DBB-8E2D-978E98930631}" presName="tx1" presStyleLbl="revTx" presStyleIdx="0" presStyleCnt="5"/>
      <dgm:spPr/>
    </dgm:pt>
    <dgm:pt modelId="{C5A93D0C-9DDB-8347-B25C-6382296A1165}" type="pres">
      <dgm:prSet presAssocID="{C56CFD7D-D4C3-4DBB-8E2D-978E98930631}" presName="vert1" presStyleCnt="0"/>
      <dgm:spPr/>
    </dgm:pt>
    <dgm:pt modelId="{CAD07D63-9571-6545-8B88-E9507B23BD93}" type="pres">
      <dgm:prSet presAssocID="{0CA65B22-7CEB-4DAB-8E47-74A7F86BB921}" presName="thickLine" presStyleLbl="alignNode1" presStyleIdx="1" presStyleCnt="5"/>
      <dgm:spPr/>
    </dgm:pt>
    <dgm:pt modelId="{C033770D-01ED-B748-8FAC-03465FCE748F}" type="pres">
      <dgm:prSet presAssocID="{0CA65B22-7CEB-4DAB-8E47-74A7F86BB921}" presName="horz1" presStyleCnt="0"/>
      <dgm:spPr/>
    </dgm:pt>
    <dgm:pt modelId="{F1365391-FCA0-C245-BED3-FDADD790662E}" type="pres">
      <dgm:prSet presAssocID="{0CA65B22-7CEB-4DAB-8E47-74A7F86BB921}" presName="tx1" presStyleLbl="revTx" presStyleIdx="1" presStyleCnt="5"/>
      <dgm:spPr/>
    </dgm:pt>
    <dgm:pt modelId="{FD7CB580-5758-AE42-9FA1-4CA87F556A0D}" type="pres">
      <dgm:prSet presAssocID="{0CA65B22-7CEB-4DAB-8E47-74A7F86BB921}" presName="vert1" presStyleCnt="0"/>
      <dgm:spPr/>
    </dgm:pt>
    <dgm:pt modelId="{BBC95372-D2B8-4445-A6AD-1F44895F5651}" type="pres">
      <dgm:prSet presAssocID="{E00F4017-7B47-4EE9-8CC7-6A7171A7BC94}" presName="thickLine" presStyleLbl="alignNode1" presStyleIdx="2" presStyleCnt="5"/>
      <dgm:spPr/>
    </dgm:pt>
    <dgm:pt modelId="{326DC97E-D171-8D48-B043-B3B48C79AEA4}" type="pres">
      <dgm:prSet presAssocID="{E00F4017-7B47-4EE9-8CC7-6A7171A7BC94}" presName="horz1" presStyleCnt="0"/>
      <dgm:spPr/>
    </dgm:pt>
    <dgm:pt modelId="{1B87FB44-F711-6044-B1B7-89E148F7325A}" type="pres">
      <dgm:prSet presAssocID="{E00F4017-7B47-4EE9-8CC7-6A7171A7BC94}" presName="tx1" presStyleLbl="revTx" presStyleIdx="2" presStyleCnt="5"/>
      <dgm:spPr/>
    </dgm:pt>
    <dgm:pt modelId="{2696BE08-DEC6-3045-9E19-CAE74552A04C}" type="pres">
      <dgm:prSet presAssocID="{E00F4017-7B47-4EE9-8CC7-6A7171A7BC94}" presName="vert1" presStyleCnt="0"/>
      <dgm:spPr/>
    </dgm:pt>
    <dgm:pt modelId="{899C569C-8FFA-2F48-B9C1-0D2145A9403A}" type="pres">
      <dgm:prSet presAssocID="{EF11411E-B640-4CBD-B929-E5A0912EDE2F}" presName="thickLine" presStyleLbl="alignNode1" presStyleIdx="3" presStyleCnt="5"/>
      <dgm:spPr/>
    </dgm:pt>
    <dgm:pt modelId="{551F614D-C801-F441-A0B3-BC088F8C0EBC}" type="pres">
      <dgm:prSet presAssocID="{EF11411E-B640-4CBD-B929-E5A0912EDE2F}" presName="horz1" presStyleCnt="0"/>
      <dgm:spPr/>
    </dgm:pt>
    <dgm:pt modelId="{76383869-6DDA-8C46-9D08-6099DD45D3AF}" type="pres">
      <dgm:prSet presAssocID="{EF11411E-B640-4CBD-B929-E5A0912EDE2F}" presName="tx1" presStyleLbl="revTx" presStyleIdx="3" presStyleCnt="5"/>
      <dgm:spPr/>
    </dgm:pt>
    <dgm:pt modelId="{A5D2285A-FB91-874C-9F0D-41B5D85D2CEF}" type="pres">
      <dgm:prSet presAssocID="{EF11411E-B640-4CBD-B929-E5A0912EDE2F}" presName="vert1" presStyleCnt="0"/>
      <dgm:spPr/>
    </dgm:pt>
    <dgm:pt modelId="{68ABDDE8-17AC-1E4D-A7AA-9CF2514392B1}" type="pres">
      <dgm:prSet presAssocID="{52CA6036-A8B0-42BF-99F9-F2450F6395E9}" presName="thickLine" presStyleLbl="alignNode1" presStyleIdx="4" presStyleCnt="5"/>
      <dgm:spPr/>
    </dgm:pt>
    <dgm:pt modelId="{4B33519A-864C-3647-BBCF-196918C036D1}" type="pres">
      <dgm:prSet presAssocID="{52CA6036-A8B0-42BF-99F9-F2450F6395E9}" presName="horz1" presStyleCnt="0"/>
      <dgm:spPr/>
    </dgm:pt>
    <dgm:pt modelId="{897A7179-7E2B-114B-A364-0749C71E4EE7}" type="pres">
      <dgm:prSet presAssocID="{52CA6036-A8B0-42BF-99F9-F2450F6395E9}" presName="tx1" presStyleLbl="revTx" presStyleIdx="4" presStyleCnt="5"/>
      <dgm:spPr/>
    </dgm:pt>
    <dgm:pt modelId="{E6D80737-CF7F-084C-AFCF-9BE3DDD731D8}" type="pres">
      <dgm:prSet presAssocID="{52CA6036-A8B0-42BF-99F9-F2450F6395E9}" presName="vert1" presStyleCnt="0"/>
      <dgm:spPr/>
    </dgm:pt>
  </dgm:ptLst>
  <dgm:cxnLst>
    <dgm:cxn modelId="{A16F611C-A710-8F4F-AB4B-9C01C799147C}" type="presOf" srcId="{52CA6036-A8B0-42BF-99F9-F2450F6395E9}" destId="{897A7179-7E2B-114B-A364-0749C71E4EE7}" srcOrd="0" destOrd="0" presId="urn:microsoft.com/office/officeart/2008/layout/LinedList"/>
    <dgm:cxn modelId="{D3C95F29-C07D-4E04-83BD-EA892B77A119}" srcId="{D77CA385-AB18-4740-BBEE-51B0F823959A}" destId="{52CA6036-A8B0-42BF-99F9-F2450F6395E9}" srcOrd="4" destOrd="0" parTransId="{148ECAEB-E614-426E-86C2-6847DE182BE1}" sibTransId="{274382DB-1CDF-47FF-96C2-2E588B7FD962}"/>
    <dgm:cxn modelId="{57B7AD37-8B19-2A40-8DE4-FB01AF132235}" type="presOf" srcId="{D77CA385-AB18-4740-BBEE-51B0F823959A}" destId="{E7C55014-1D8C-C94D-BD59-77A90A878D73}" srcOrd="0" destOrd="0" presId="urn:microsoft.com/office/officeart/2008/layout/LinedList"/>
    <dgm:cxn modelId="{72D77242-C78E-4296-8E9D-4041EC42C55F}" srcId="{D77CA385-AB18-4740-BBEE-51B0F823959A}" destId="{0CA65B22-7CEB-4DAB-8E47-74A7F86BB921}" srcOrd="1" destOrd="0" parTransId="{F00C8F75-74DD-4F6F-A36E-6B40B1973844}" sibTransId="{1513751C-2969-477C-B73B-F0FA80BEF3EA}"/>
    <dgm:cxn modelId="{61A4A44F-52EE-F54C-BFBE-349AFDF9F134}" type="presOf" srcId="{0CA65B22-7CEB-4DAB-8E47-74A7F86BB921}" destId="{F1365391-FCA0-C245-BED3-FDADD790662E}" srcOrd="0" destOrd="0" presId="urn:microsoft.com/office/officeart/2008/layout/LinedList"/>
    <dgm:cxn modelId="{A25E2860-1020-6348-A01C-9E59E2A07942}" type="presOf" srcId="{E00F4017-7B47-4EE9-8CC7-6A7171A7BC94}" destId="{1B87FB44-F711-6044-B1B7-89E148F7325A}" srcOrd="0" destOrd="0" presId="urn:microsoft.com/office/officeart/2008/layout/LinedList"/>
    <dgm:cxn modelId="{5D32F168-63DD-6D43-9513-F7AD40CB076E}" type="presOf" srcId="{C56CFD7D-D4C3-4DBB-8E2D-978E98930631}" destId="{82FCC261-0273-F74A-A385-473A04010FC9}" srcOrd="0" destOrd="0" presId="urn:microsoft.com/office/officeart/2008/layout/LinedList"/>
    <dgm:cxn modelId="{D0E616A3-BFFB-4B3F-B0EB-FEA1B5CACD18}" srcId="{D77CA385-AB18-4740-BBEE-51B0F823959A}" destId="{EF11411E-B640-4CBD-B929-E5A0912EDE2F}" srcOrd="3" destOrd="0" parTransId="{76FD17AD-994D-4830-9AF0-0538EDD6784B}" sibTransId="{ECB0CA7F-9C06-482E-A22F-86E6047AF762}"/>
    <dgm:cxn modelId="{777DBCF3-6922-4341-9266-68ED0C96E6F5}" type="presOf" srcId="{EF11411E-B640-4CBD-B929-E5A0912EDE2F}" destId="{76383869-6DDA-8C46-9D08-6099DD45D3AF}" srcOrd="0" destOrd="0" presId="urn:microsoft.com/office/officeart/2008/layout/LinedList"/>
    <dgm:cxn modelId="{994AE0F6-1FF6-4349-B703-6F96E28F9166}" srcId="{D77CA385-AB18-4740-BBEE-51B0F823959A}" destId="{E00F4017-7B47-4EE9-8CC7-6A7171A7BC94}" srcOrd="2" destOrd="0" parTransId="{B9F674C0-03B9-4BFE-BB96-A582EE484586}" sibTransId="{84C34411-67E8-4C6B-8313-A92DB5B57099}"/>
    <dgm:cxn modelId="{99AAAAFC-6881-4E85-8ABB-6F2DAD82292C}" srcId="{D77CA385-AB18-4740-BBEE-51B0F823959A}" destId="{C56CFD7D-D4C3-4DBB-8E2D-978E98930631}" srcOrd="0" destOrd="0" parTransId="{071D3231-F379-4E00-B89B-68EB93665BF5}" sibTransId="{07B2F0D3-E8FB-48CE-A73C-6161CF11C008}"/>
    <dgm:cxn modelId="{4A83D35C-82C6-DC47-ADEB-E82ECC7FA3C9}" type="presParOf" srcId="{E7C55014-1D8C-C94D-BD59-77A90A878D73}" destId="{41E3227F-0572-A047-B238-3A963D3FDE5D}" srcOrd="0" destOrd="0" presId="urn:microsoft.com/office/officeart/2008/layout/LinedList"/>
    <dgm:cxn modelId="{E7E31F71-8400-764F-9E68-92AF13236E5B}" type="presParOf" srcId="{E7C55014-1D8C-C94D-BD59-77A90A878D73}" destId="{BE4E0DF0-8501-614F-9D21-AA4DD0C6C6DC}" srcOrd="1" destOrd="0" presId="urn:microsoft.com/office/officeart/2008/layout/LinedList"/>
    <dgm:cxn modelId="{CB978232-CBAA-724A-891B-7A0BD040EFC0}" type="presParOf" srcId="{BE4E0DF0-8501-614F-9D21-AA4DD0C6C6DC}" destId="{82FCC261-0273-F74A-A385-473A04010FC9}" srcOrd="0" destOrd="0" presId="urn:microsoft.com/office/officeart/2008/layout/LinedList"/>
    <dgm:cxn modelId="{29F2F7D1-53DC-0643-9D6D-712E7CFA8E7E}" type="presParOf" srcId="{BE4E0DF0-8501-614F-9D21-AA4DD0C6C6DC}" destId="{C5A93D0C-9DDB-8347-B25C-6382296A1165}" srcOrd="1" destOrd="0" presId="urn:microsoft.com/office/officeart/2008/layout/LinedList"/>
    <dgm:cxn modelId="{BC030622-FBC7-104C-8F8D-127C48FAA56A}" type="presParOf" srcId="{E7C55014-1D8C-C94D-BD59-77A90A878D73}" destId="{CAD07D63-9571-6545-8B88-E9507B23BD93}" srcOrd="2" destOrd="0" presId="urn:microsoft.com/office/officeart/2008/layout/LinedList"/>
    <dgm:cxn modelId="{3B8A497B-13EB-F54E-B969-5BD7BB8037F7}" type="presParOf" srcId="{E7C55014-1D8C-C94D-BD59-77A90A878D73}" destId="{C033770D-01ED-B748-8FAC-03465FCE748F}" srcOrd="3" destOrd="0" presId="urn:microsoft.com/office/officeart/2008/layout/LinedList"/>
    <dgm:cxn modelId="{6C242E2F-FDF2-AD49-87F2-C71C3A3D0B7B}" type="presParOf" srcId="{C033770D-01ED-B748-8FAC-03465FCE748F}" destId="{F1365391-FCA0-C245-BED3-FDADD790662E}" srcOrd="0" destOrd="0" presId="urn:microsoft.com/office/officeart/2008/layout/LinedList"/>
    <dgm:cxn modelId="{8D4141A3-BDD2-6F4D-A2BA-1D129809227F}" type="presParOf" srcId="{C033770D-01ED-B748-8FAC-03465FCE748F}" destId="{FD7CB580-5758-AE42-9FA1-4CA87F556A0D}" srcOrd="1" destOrd="0" presId="urn:microsoft.com/office/officeart/2008/layout/LinedList"/>
    <dgm:cxn modelId="{8CFBFC16-44D2-554F-9DF1-ADCA3E5E7889}" type="presParOf" srcId="{E7C55014-1D8C-C94D-BD59-77A90A878D73}" destId="{BBC95372-D2B8-4445-A6AD-1F44895F5651}" srcOrd="4" destOrd="0" presId="urn:microsoft.com/office/officeart/2008/layout/LinedList"/>
    <dgm:cxn modelId="{680CC736-ABF8-8A41-B22B-7584E5AA0808}" type="presParOf" srcId="{E7C55014-1D8C-C94D-BD59-77A90A878D73}" destId="{326DC97E-D171-8D48-B043-B3B48C79AEA4}" srcOrd="5" destOrd="0" presId="urn:microsoft.com/office/officeart/2008/layout/LinedList"/>
    <dgm:cxn modelId="{111B1BB9-23B1-F34A-90E9-347A85B4550E}" type="presParOf" srcId="{326DC97E-D171-8D48-B043-B3B48C79AEA4}" destId="{1B87FB44-F711-6044-B1B7-89E148F7325A}" srcOrd="0" destOrd="0" presId="urn:microsoft.com/office/officeart/2008/layout/LinedList"/>
    <dgm:cxn modelId="{A3580FE8-8897-CD44-A62E-0D6213FF5B6B}" type="presParOf" srcId="{326DC97E-D171-8D48-B043-B3B48C79AEA4}" destId="{2696BE08-DEC6-3045-9E19-CAE74552A04C}" srcOrd="1" destOrd="0" presId="urn:microsoft.com/office/officeart/2008/layout/LinedList"/>
    <dgm:cxn modelId="{54FC2821-C7FB-9C4A-A730-541D8C557ED2}" type="presParOf" srcId="{E7C55014-1D8C-C94D-BD59-77A90A878D73}" destId="{899C569C-8FFA-2F48-B9C1-0D2145A9403A}" srcOrd="6" destOrd="0" presId="urn:microsoft.com/office/officeart/2008/layout/LinedList"/>
    <dgm:cxn modelId="{A6BBBCBA-CCE3-174C-9650-4857E37AD624}" type="presParOf" srcId="{E7C55014-1D8C-C94D-BD59-77A90A878D73}" destId="{551F614D-C801-F441-A0B3-BC088F8C0EBC}" srcOrd="7" destOrd="0" presId="urn:microsoft.com/office/officeart/2008/layout/LinedList"/>
    <dgm:cxn modelId="{97BCA789-17FF-DB4F-AFCC-17C0E043B604}" type="presParOf" srcId="{551F614D-C801-F441-A0B3-BC088F8C0EBC}" destId="{76383869-6DDA-8C46-9D08-6099DD45D3AF}" srcOrd="0" destOrd="0" presId="urn:microsoft.com/office/officeart/2008/layout/LinedList"/>
    <dgm:cxn modelId="{C060AED0-21F3-9841-813D-E0EE09A03C3D}" type="presParOf" srcId="{551F614D-C801-F441-A0B3-BC088F8C0EBC}" destId="{A5D2285A-FB91-874C-9F0D-41B5D85D2CEF}" srcOrd="1" destOrd="0" presId="urn:microsoft.com/office/officeart/2008/layout/LinedList"/>
    <dgm:cxn modelId="{C5573BE8-6C20-8C45-BD6E-1B6735B23B11}" type="presParOf" srcId="{E7C55014-1D8C-C94D-BD59-77A90A878D73}" destId="{68ABDDE8-17AC-1E4D-A7AA-9CF2514392B1}" srcOrd="8" destOrd="0" presId="urn:microsoft.com/office/officeart/2008/layout/LinedList"/>
    <dgm:cxn modelId="{1116737A-56ED-A448-9800-6A0E09F232F3}" type="presParOf" srcId="{E7C55014-1D8C-C94D-BD59-77A90A878D73}" destId="{4B33519A-864C-3647-BBCF-196918C036D1}" srcOrd="9" destOrd="0" presId="urn:microsoft.com/office/officeart/2008/layout/LinedList"/>
    <dgm:cxn modelId="{4ED5CB74-A235-664A-AB49-C2ECF4EDB608}" type="presParOf" srcId="{4B33519A-864C-3647-BBCF-196918C036D1}" destId="{897A7179-7E2B-114B-A364-0749C71E4EE7}" srcOrd="0" destOrd="0" presId="urn:microsoft.com/office/officeart/2008/layout/LinedList"/>
    <dgm:cxn modelId="{37171F0C-465A-5B47-BFDE-09343FB81F7D}" type="presParOf" srcId="{4B33519A-864C-3647-BBCF-196918C036D1}" destId="{E6D80737-CF7F-084C-AFCF-9BE3DDD731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3227F-0572-A047-B238-3A963D3FDE5D}">
      <dsp:nvSpPr>
        <dsp:cNvPr id="0" name=""/>
        <dsp:cNvSpPr/>
      </dsp:nvSpPr>
      <dsp:spPr>
        <a:xfrm>
          <a:off x="0" y="640"/>
          <a:ext cx="59142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C261-0273-F74A-A385-473A04010FC9}">
      <dsp:nvSpPr>
        <dsp:cNvPr id="0" name=""/>
        <dsp:cNvSpPr/>
      </dsp:nvSpPr>
      <dsp:spPr>
        <a:xfrm>
          <a:off x="0" y="64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jsPsych forum: </a:t>
          </a:r>
          <a:r>
            <a:rPr lang="en-US" sz="2300" kern="1200">
              <a:hlinkClick xmlns:r="http://schemas.openxmlformats.org/officeDocument/2006/relationships" r:id="rId1"/>
            </a:rPr>
            <a:t>https://github.com/jspsych/jsPsych/discussions/</a:t>
          </a:r>
          <a:endParaRPr lang="en-US" sz="2300" kern="1200"/>
        </a:p>
      </dsp:txBody>
      <dsp:txXfrm>
        <a:off x="0" y="640"/>
        <a:ext cx="5914209" cy="1049475"/>
      </dsp:txXfrm>
    </dsp:sp>
    <dsp:sp modelId="{CAD07D63-9571-6545-8B88-E9507B23BD93}">
      <dsp:nvSpPr>
        <dsp:cNvPr id="0" name=""/>
        <dsp:cNvSpPr/>
      </dsp:nvSpPr>
      <dsp:spPr>
        <a:xfrm>
          <a:off x="0" y="1050115"/>
          <a:ext cx="5914209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365391-FCA0-C245-BED3-FDADD790662E}">
      <dsp:nvSpPr>
        <dsp:cNvPr id="0" name=""/>
        <dsp:cNvSpPr/>
      </dsp:nvSpPr>
      <dsp:spPr>
        <a:xfrm>
          <a:off x="0" y="1050115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w3schools: </a:t>
          </a:r>
          <a:r>
            <a:rPr lang="en-US" sz="2300" kern="1200">
              <a:hlinkClick xmlns:r="http://schemas.openxmlformats.org/officeDocument/2006/relationships" r:id="rId2"/>
            </a:rPr>
            <a:t>https://www.w3schools.com/</a:t>
          </a:r>
          <a:endParaRPr lang="en-US" sz="2300" kern="1200"/>
        </a:p>
      </dsp:txBody>
      <dsp:txXfrm>
        <a:off x="0" y="1050115"/>
        <a:ext cx="5914209" cy="1049475"/>
      </dsp:txXfrm>
    </dsp:sp>
    <dsp:sp modelId="{BBC95372-D2B8-4445-A6AD-1F44895F5651}">
      <dsp:nvSpPr>
        <dsp:cNvPr id="0" name=""/>
        <dsp:cNvSpPr/>
      </dsp:nvSpPr>
      <dsp:spPr>
        <a:xfrm>
          <a:off x="0" y="2099590"/>
          <a:ext cx="5914209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87FB44-F711-6044-B1B7-89E148F7325A}">
      <dsp:nvSpPr>
        <dsp:cNvPr id="0" name=""/>
        <dsp:cNvSpPr/>
      </dsp:nvSpPr>
      <dsp:spPr>
        <a:xfrm>
          <a:off x="0" y="209959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js.info: </a:t>
          </a:r>
          <a:r>
            <a:rPr lang="en-US" sz="2300" kern="1200">
              <a:hlinkClick xmlns:r="http://schemas.openxmlformats.org/officeDocument/2006/relationships" r:id="rId3"/>
            </a:rPr>
            <a:t>https://javascript.info/</a:t>
          </a:r>
          <a:endParaRPr lang="en-US" sz="2300" kern="1200"/>
        </a:p>
      </dsp:txBody>
      <dsp:txXfrm>
        <a:off x="0" y="2099590"/>
        <a:ext cx="5914209" cy="1049475"/>
      </dsp:txXfrm>
    </dsp:sp>
    <dsp:sp modelId="{899C569C-8FFA-2F48-B9C1-0D2145A9403A}">
      <dsp:nvSpPr>
        <dsp:cNvPr id="0" name=""/>
        <dsp:cNvSpPr/>
      </dsp:nvSpPr>
      <dsp:spPr>
        <a:xfrm>
          <a:off x="0" y="3149066"/>
          <a:ext cx="5914209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383869-6DDA-8C46-9D08-6099DD45D3AF}">
      <dsp:nvSpPr>
        <dsp:cNvPr id="0" name=""/>
        <dsp:cNvSpPr/>
      </dsp:nvSpPr>
      <dsp:spPr>
        <a:xfrm>
          <a:off x="0" y="3149066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codecademy: </a:t>
          </a:r>
          <a:r>
            <a:rPr lang="en-US" sz="2300" kern="1200">
              <a:hlinkClick xmlns:r="http://schemas.openxmlformats.org/officeDocument/2006/relationships" r:id="rId4"/>
            </a:rPr>
            <a:t>https://www.codecademy.com/</a:t>
          </a:r>
          <a:endParaRPr lang="en-US" sz="2300" kern="1200"/>
        </a:p>
      </dsp:txBody>
      <dsp:txXfrm>
        <a:off x="0" y="3149066"/>
        <a:ext cx="5914209" cy="1049475"/>
      </dsp:txXfrm>
    </dsp:sp>
    <dsp:sp modelId="{68ABDDE8-17AC-1E4D-A7AA-9CF2514392B1}">
      <dsp:nvSpPr>
        <dsp:cNvPr id="0" name=""/>
        <dsp:cNvSpPr/>
      </dsp:nvSpPr>
      <dsp:spPr>
        <a:xfrm>
          <a:off x="0" y="4198541"/>
          <a:ext cx="5914209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7A7179-7E2B-114B-A364-0749C71E4EE7}">
      <dsp:nvSpPr>
        <dsp:cNvPr id="0" name=""/>
        <dsp:cNvSpPr/>
      </dsp:nvSpPr>
      <dsp:spPr>
        <a:xfrm>
          <a:off x="0" y="4198541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5"/>
            </a:rPr>
            <a:t>https://stackoverflow.com/</a:t>
          </a:r>
          <a:endParaRPr lang="en-US" sz="2300" kern="1200"/>
        </a:p>
      </dsp:txBody>
      <dsp:txXfrm>
        <a:off x="0" y="4198541"/>
        <a:ext cx="5914209" cy="104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5936-B6DB-284C-A891-27C1FCE613B3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9E1D-75C6-D049-9F91-81FD5DB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psych.org/overview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82EEB-AC22-7341-842E-55BE6A10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/>
              <a:t>Programming in jsPsych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DCFE-D3EF-DB43-A338-5173D4E0C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Week 10: Online Integration</a:t>
            </a:r>
          </a:p>
          <a:p>
            <a:pPr algn="r"/>
            <a:r>
              <a:rPr lang="en-US" sz="2000" dirty="0"/>
              <a:t>(saving data online; integration with SONA and Prolific)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2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2649-5781-9D4B-BBFC-4352445A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12" y="1524825"/>
            <a:ext cx="3299879" cy="350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Completion URL:</a:t>
            </a:r>
          </a:p>
          <a:p>
            <a:pPr marL="0" indent="0">
              <a:buNone/>
            </a:pPr>
            <a:r>
              <a:rPr lang="en-US" sz="2000" dirty="0"/>
              <a:t> https://</a:t>
            </a:r>
            <a:r>
              <a:rPr lang="en-US" sz="2000" dirty="0" err="1"/>
              <a:t>uwaterloo.sona-systems.com</a:t>
            </a:r>
            <a:r>
              <a:rPr lang="en-US" sz="2000" dirty="0"/>
              <a:t>/</a:t>
            </a:r>
            <a:r>
              <a:rPr lang="en-US" sz="2000" dirty="0" err="1"/>
              <a:t>webstudy_credit.aspx?experiment_id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50"/>
                </a:solidFill>
              </a:rPr>
              <a:t> 4851</a:t>
            </a:r>
            <a:r>
              <a:rPr lang="en-US" sz="2000" dirty="0"/>
              <a:t>&amp;credit_token=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34ad9ee74a1e426eb2d212b83ca4d8e1</a:t>
            </a:r>
            <a:r>
              <a:rPr lang="en-US" sz="2000" dirty="0"/>
              <a:t>&amp;survey_code=</a:t>
            </a:r>
            <a:r>
              <a:rPr lang="en-US" sz="2000" b="1" dirty="0">
                <a:solidFill>
                  <a:srgbClr val="00B0F0"/>
                </a:solidFill>
              </a:rPr>
              <a:t> XXXX</a:t>
            </a:r>
            <a:endParaRPr lang="en-US" sz="2000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FAD13-8B2F-1E47-BE7A-3409298F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32" y="1742304"/>
            <a:ext cx="6527920" cy="31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502-4FCB-DD48-B11A-52D41522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895F-BD4F-9B49-8E44-842F42BC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sona_id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jsPsych.data.getURLVariable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studentID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>
              <a:solidFill>
                <a:srgbClr val="0000FF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experimentID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Monaco" pitchFamily="2" charset="77"/>
              </a:rPr>
              <a:t>4851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tokenID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"34ad9ee74a1e426eb2d212b83ca4d8e1"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credit_url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>
                <a:latin typeface="Monaco" pitchFamily="2" charset="77"/>
              </a:rPr>
              <a:t>`https://</a:t>
            </a:r>
            <a:r>
              <a:rPr lang="en-US" dirty="0" err="1">
                <a:latin typeface="Monaco" pitchFamily="2" charset="77"/>
              </a:rPr>
              <a:t>uwaterloo.sona-systems.com</a:t>
            </a:r>
            <a:r>
              <a:rPr lang="en-US" dirty="0">
                <a:latin typeface="Monaco" pitchFamily="2" charset="77"/>
              </a:rPr>
              <a:t>/</a:t>
            </a:r>
            <a:r>
              <a:rPr lang="en-US" dirty="0" err="1">
                <a:latin typeface="Monaco" pitchFamily="2" charset="77"/>
              </a:rPr>
              <a:t>webstudy_credit.aspx?experiment_id</a:t>
            </a:r>
            <a:r>
              <a:rPr lang="en-US" dirty="0">
                <a:latin typeface="Monaco" pitchFamily="2" charset="77"/>
              </a:rPr>
              <a:t>=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${</a:t>
            </a:r>
            <a:r>
              <a:rPr lang="en-US" b="1" dirty="0" err="1">
                <a:solidFill>
                  <a:srgbClr val="C00000"/>
                </a:solidFill>
                <a:latin typeface="Monaco" pitchFamily="2" charset="77"/>
              </a:rPr>
              <a:t>experimentID</a:t>
            </a:r>
            <a:r>
              <a:rPr lang="en-US" b="1" dirty="0">
                <a:solidFill>
                  <a:srgbClr val="C00000"/>
                </a:solidFill>
                <a:latin typeface="Monaco" pitchFamily="2" charset="77"/>
              </a:rPr>
              <a:t>}</a:t>
            </a:r>
            <a:r>
              <a:rPr lang="en-US" dirty="0">
                <a:latin typeface="Monaco" pitchFamily="2" charset="77"/>
              </a:rPr>
              <a:t>&amp;</a:t>
            </a:r>
            <a:r>
              <a:rPr lang="en-US" dirty="0" err="1">
                <a:latin typeface="Monaco" pitchFamily="2" charset="77"/>
              </a:rPr>
              <a:t>credit_token</a:t>
            </a:r>
            <a:r>
              <a:rPr lang="en-US" dirty="0">
                <a:latin typeface="Monaco" pitchFamily="2" charset="77"/>
              </a:rPr>
              <a:t>=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${</a:t>
            </a:r>
            <a:r>
              <a:rPr lang="en-US" b="1" dirty="0" err="1">
                <a:solidFill>
                  <a:srgbClr val="C00000"/>
                </a:solidFill>
                <a:latin typeface="Monaco" pitchFamily="2" charset="77"/>
              </a:rPr>
              <a:t>tokenID</a:t>
            </a:r>
            <a:r>
              <a:rPr lang="en-US" b="1" dirty="0">
                <a:solidFill>
                  <a:srgbClr val="C00000"/>
                </a:solidFill>
                <a:latin typeface="Monaco" pitchFamily="2" charset="77"/>
              </a:rPr>
              <a:t>}</a:t>
            </a:r>
            <a:r>
              <a:rPr lang="en-US" dirty="0">
                <a:latin typeface="Monaco" pitchFamily="2" charset="77"/>
              </a:rPr>
              <a:t>&amp;</a:t>
            </a:r>
            <a:r>
              <a:rPr lang="en-US" dirty="0" err="1">
                <a:latin typeface="Monaco" pitchFamily="2" charset="77"/>
              </a:rPr>
              <a:t>survey_code</a:t>
            </a:r>
            <a:r>
              <a:rPr lang="en-US" dirty="0">
                <a:latin typeface="Monaco" pitchFamily="2" charset="77"/>
              </a:rPr>
              <a:t>=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${</a:t>
            </a:r>
            <a:r>
              <a:rPr lang="en-US" b="1" dirty="0" err="1">
                <a:solidFill>
                  <a:srgbClr val="C00000"/>
                </a:solidFill>
                <a:latin typeface="Monaco" pitchFamily="2" charset="77"/>
              </a:rPr>
              <a:t>sona_id</a:t>
            </a:r>
            <a:r>
              <a:rPr lang="en-US" b="1" dirty="0">
                <a:solidFill>
                  <a:srgbClr val="C00000"/>
                </a:solidFill>
                <a:latin typeface="Monaco" pitchFamily="2" charset="77"/>
              </a:rPr>
              <a:t>}</a:t>
            </a:r>
            <a:r>
              <a:rPr lang="en-US" b="1" dirty="0">
                <a:latin typeface="Monaco" pitchFamily="2" charset="77"/>
              </a:rPr>
              <a:t>`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49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D-5AB3-4240-A986-9E3FA8B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E82B-C3D8-8E43-92B5-3AC3BCA1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sona_trial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type: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jsPsychHtmlKeyboardResponse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stimulus: function(){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	return `&lt;p&gt;Thanks! You have completed the experiment.&lt;/p&gt;&lt;</a:t>
            </a:r>
            <a:r>
              <a:rPr lang="en-US" dirty="0">
                <a:latin typeface="Monaco" pitchFamily="2" charset="77"/>
              </a:rPr>
              <a:t>p&gt;&lt;a </a:t>
            </a:r>
            <a:r>
              <a:rPr lang="en-US" dirty="0" err="1">
                <a:latin typeface="Monaco" pitchFamily="2" charset="77"/>
              </a:rPr>
              <a:t>href</a:t>
            </a:r>
            <a:r>
              <a:rPr lang="en-US" dirty="0">
                <a:latin typeface="Monaco" pitchFamily="2" charset="77"/>
              </a:rPr>
              <a:t>='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${</a:t>
            </a:r>
            <a:r>
              <a:rPr lang="en-US" dirty="0" err="1">
                <a:solidFill>
                  <a:srgbClr val="C00000"/>
                </a:solidFill>
                <a:latin typeface="Monaco" pitchFamily="2" charset="77"/>
              </a:rPr>
              <a:t>credit_url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}</a:t>
            </a:r>
            <a:r>
              <a:rPr lang="en-US" dirty="0">
                <a:latin typeface="Monaco" pitchFamily="2" charset="77"/>
              </a:rPr>
              <a:t>'&gt;&lt;b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&gt;Please click here to return to SONA, and you will receive your credit right away!&lt;/b&gt;&lt;/a&gt;&lt;/p&gt;.`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choices: "NO_KEYS",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91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075-303D-6412-2232-19DFE5E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Prolific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91DB21-D467-56CE-4BBF-7B0EE8B7F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70" y="2084832"/>
            <a:ext cx="9366471" cy="4022725"/>
          </a:xfrm>
        </p:spPr>
      </p:pic>
    </p:spTree>
    <p:extLst>
      <p:ext uri="{BB962C8B-B14F-4D97-AF65-F5344CB8AC3E}">
        <p14:creationId xmlns:p14="http://schemas.microsoft.com/office/powerpoint/2010/main" val="763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502-4FCB-DD48-B11A-52D41522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895F-BD4F-9B49-8E44-842F42BC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38708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participant_id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getQueryVariable</a:t>
            </a:r>
            <a:r>
              <a:rPr lang="en-US" dirty="0">
                <a:latin typeface="Monaco" pitchFamily="2" charset="77"/>
              </a:rPr>
              <a:t>("PROLIFIC_PID")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 </a:t>
            </a:r>
            <a:r>
              <a:rPr lang="en-US" dirty="0" err="1">
                <a:latin typeface="Monaco" pitchFamily="2" charset="77"/>
              </a:rPr>
              <a:t>tokenID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"XXXXXXXX"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credit_url</a:t>
            </a:r>
            <a:r>
              <a:rPr lang="en-US" dirty="0">
                <a:latin typeface="Monaco" pitchFamily="2" charset="77"/>
              </a:rPr>
              <a:t> = `https://</a:t>
            </a:r>
            <a:r>
              <a:rPr lang="en-US" dirty="0" err="1">
                <a:latin typeface="Monaco" pitchFamily="2" charset="77"/>
              </a:rPr>
              <a:t>app.prolific.co</a:t>
            </a:r>
            <a:r>
              <a:rPr lang="en-US" dirty="0">
                <a:latin typeface="Monaco" pitchFamily="2" charset="77"/>
              </a:rPr>
              <a:t>/submissions/</a:t>
            </a:r>
            <a:r>
              <a:rPr lang="en-US" dirty="0" err="1">
                <a:latin typeface="Monaco" pitchFamily="2" charset="77"/>
              </a:rPr>
              <a:t>complete?cc</a:t>
            </a:r>
            <a:r>
              <a:rPr lang="en-US" dirty="0">
                <a:latin typeface="Monaco" pitchFamily="2" charset="77"/>
              </a:rPr>
              <a:t>=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${</a:t>
            </a:r>
            <a:r>
              <a:rPr lang="en-US" dirty="0" err="1">
                <a:solidFill>
                  <a:srgbClr val="C00000"/>
                </a:solidFill>
                <a:latin typeface="Monaco" pitchFamily="2" charset="77"/>
              </a:rPr>
              <a:t>tokenID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}</a:t>
            </a:r>
            <a:r>
              <a:rPr lang="en-US" dirty="0">
                <a:latin typeface="Monaco" pitchFamily="2" charset="77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43366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D-5AB3-4240-A986-9E3FA8B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E82B-C3D8-8E43-92B5-3AC3BCA1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prolific_trial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type: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jsPsychHtmlKeyboardResponse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stimulus: function(){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	return `&lt;p&gt;Thanks! You have completed the experiment.&lt;/p&gt;&lt;</a:t>
            </a:r>
            <a:r>
              <a:rPr lang="en-US" dirty="0">
                <a:latin typeface="Monaco" pitchFamily="2" charset="77"/>
              </a:rPr>
              <a:t>p&gt;&lt;a </a:t>
            </a:r>
            <a:r>
              <a:rPr lang="en-US" dirty="0" err="1">
                <a:latin typeface="Monaco" pitchFamily="2" charset="77"/>
              </a:rPr>
              <a:t>href</a:t>
            </a:r>
            <a:r>
              <a:rPr lang="en-US" dirty="0">
                <a:latin typeface="Monaco" pitchFamily="2" charset="77"/>
              </a:rPr>
              <a:t>='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${</a:t>
            </a:r>
            <a:r>
              <a:rPr lang="en-US" dirty="0" err="1">
                <a:solidFill>
                  <a:srgbClr val="C00000"/>
                </a:solidFill>
                <a:latin typeface="Monaco" pitchFamily="2" charset="77"/>
              </a:rPr>
              <a:t>credit_url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}</a:t>
            </a:r>
            <a:r>
              <a:rPr lang="en-US" dirty="0">
                <a:latin typeface="Monaco" pitchFamily="2" charset="77"/>
              </a:rPr>
              <a:t>'&gt;&lt;b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&gt;Please click here to return to Prolific and receive your completion code.&lt;/b&gt;&lt;/a&gt;&lt;/p&gt;.`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choices: "NO_KEYS",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84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03A6-3AAB-9642-BFC8-39450AFE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6"/>
            <a:ext cx="2924912" cy="560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FBEB7-56E2-42E3-B843-860374E8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861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0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1DD2-2903-594C-A9F8-B5A55F57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internal data</a:t>
            </a:r>
            <a:br>
              <a:rPr lang="en-US" dirty="0"/>
            </a:br>
            <a:r>
              <a:rPr lang="en-US" dirty="0"/>
              <a:t>vs writing to an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8060-033C-9E4C-B580-2333C3B9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gone through how to add trial data and experiment data in previous weeks. (Internal data structure)</a:t>
            </a:r>
          </a:p>
          <a:p>
            <a:r>
              <a:rPr lang="en-US" dirty="0"/>
              <a:t>Writing the data to an </a:t>
            </a:r>
            <a:r>
              <a:rPr lang="en-US" b="1" dirty="0"/>
              <a:t>external file </a:t>
            </a:r>
            <a:r>
              <a:rPr lang="en-US" dirty="0"/>
              <a:t>is another matter.</a:t>
            </a:r>
          </a:p>
          <a:p>
            <a:r>
              <a:rPr lang="en-US" dirty="0"/>
              <a:t>Documentation: see </a:t>
            </a:r>
            <a:r>
              <a:rPr lang="en-US" dirty="0">
                <a:hlinkClick r:id="rId2"/>
              </a:rPr>
              <a:t>https://www.jspsych.org/overview/data/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simplest method: saving a .csv file of each participant’s data.</a:t>
            </a:r>
          </a:p>
        </p:txBody>
      </p:sp>
    </p:spTree>
    <p:extLst>
      <p:ext uri="{BB962C8B-B14F-4D97-AF65-F5344CB8AC3E}">
        <p14:creationId xmlns:p14="http://schemas.microsoft.com/office/powerpoint/2010/main" val="139729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488B-0ECA-CE4D-94DC-9FFF8F8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PHP file called </a:t>
            </a:r>
            <a:r>
              <a:rPr lang="en-US" dirty="0" err="1"/>
              <a:t>write_data.php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88AA-3A71-B74D-9C8C-C693C04F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&lt;?php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E61A2"/>
                </a:solidFill>
              </a:rPr>
              <a:t>$</a:t>
            </a:r>
            <a:r>
              <a:rPr lang="en-US" dirty="0" err="1">
                <a:solidFill>
                  <a:srgbClr val="3E61A2"/>
                </a:solidFill>
              </a:rPr>
              <a:t>post_data</a:t>
            </a:r>
            <a:r>
              <a:rPr lang="en-US" dirty="0"/>
              <a:t> = </a:t>
            </a:r>
            <a:r>
              <a:rPr lang="en-US" dirty="0" err="1">
                <a:solidFill>
                  <a:srgbClr val="C2185B"/>
                </a:solidFill>
              </a:rPr>
              <a:t>json_decode</a:t>
            </a:r>
            <a:r>
              <a:rPr lang="en-US" dirty="0"/>
              <a:t>(</a:t>
            </a:r>
            <a:r>
              <a:rPr lang="en-US" dirty="0" err="1">
                <a:solidFill>
                  <a:srgbClr val="C2185B"/>
                </a:solidFill>
              </a:rPr>
              <a:t>file_get_contents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'php://input'</a:t>
            </a:r>
            <a:r>
              <a:rPr lang="en-US" dirty="0"/>
              <a:t>), </a:t>
            </a:r>
            <a:r>
              <a:rPr lang="en-US" dirty="0">
                <a:solidFill>
                  <a:srgbClr val="3B78E7"/>
                </a:solidFill>
              </a:rPr>
              <a:t>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3E61A2"/>
                </a:solidFill>
              </a:rPr>
              <a:t>$name</a:t>
            </a:r>
            <a:r>
              <a:rPr lang="en-US" dirty="0"/>
              <a:t> = </a:t>
            </a:r>
            <a:r>
              <a:rPr lang="en-US" dirty="0">
                <a:solidFill>
                  <a:srgbClr val="0D904F"/>
                </a:solidFill>
              </a:rPr>
              <a:t>"data/"</a:t>
            </a:r>
            <a:r>
              <a:rPr lang="en-US" dirty="0"/>
              <a:t>.</a:t>
            </a:r>
            <a:r>
              <a:rPr lang="en-US" dirty="0">
                <a:solidFill>
                  <a:srgbClr val="3E61A2"/>
                </a:solidFill>
              </a:rPr>
              <a:t>$</a:t>
            </a:r>
            <a:r>
              <a:rPr lang="en-US" dirty="0" err="1">
                <a:solidFill>
                  <a:srgbClr val="3E61A2"/>
                </a:solidFill>
              </a:rPr>
              <a:t>post_data</a:t>
            </a:r>
            <a:r>
              <a:rPr lang="en-US" dirty="0"/>
              <a:t>[</a:t>
            </a:r>
            <a:r>
              <a:rPr lang="en-US" dirty="0">
                <a:solidFill>
                  <a:srgbClr val="0D904F"/>
                </a:solidFill>
              </a:rPr>
              <a:t>'filename'</a:t>
            </a:r>
            <a:r>
              <a:rPr lang="en-US" dirty="0"/>
              <a:t>].</a:t>
            </a:r>
            <a:r>
              <a:rPr lang="en-US" dirty="0">
                <a:solidFill>
                  <a:srgbClr val="0D904F"/>
                </a:solidFill>
              </a:rPr>
              <a:t>".csv"</a:t>
            </a:r>
            <a:r>
              <a:rPr lang="en-US" dirty="0"/>
              <a:t>; </a:t>
            </a:r>
            <a:r>
              <a:rPr lang="en-US" dirty="0">
                <a:solidFill>
                  <a:srgbClr val="3E61A2"/>
                </a:solidFill>
              </a:rPr>
              <a:t>$data</a:t>
            </a:r>
            <a:r>
              <a:rPr lang="en-US" dirty="0"/>
              <a:t> = </a:t>
            </a:r>
            <a:r>
              <a:rPr lang="en-US" dirty="0">
                <a:solidFill>
                  <a:srgbClr val="3E61A2"/>
                </a:solidFill>
              </a:rPr>
              <a:t>$</a:t>
            </a:r>
            <a:r>
              <a:rPr lang="en-US" dirty="0" err="1">
                <a:solidFill>
                  <a:srgbClr val="3E61A2"/>
                </a:solidFill>
              </a:rPr>
              <a:t>post_data</a:t>
            </a:r>
            <a:r>
              <a:rPr lang="en-US" dirty="0"/>
              <a:t>[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 err="1">
                <a:solidFill>
                  <a:srgbClr val="0D904F"/>
                </a:solidFill>
              </a:rPr>
              <a:t>filedata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/>
              <a:t>]; </a:t>
            </a:r>
            <a:r>
              <a:rPr lang="en-US" dirty="0" err="1">
                <a:solidFill>
                  <a:srgbClr val="C2185B"/>
                </a:solidFill>
              </a:rPr>
              <a:t>file_put_contents</a:t>
            </a:r>
            <a:r>
              <a:rPr lang="en-US" dirty="0"/>
              <a:t>(</a:t>
            </a:r>
            <a:r>
              <a:rPr lang="en-US" dirty="0">
                <a:solidFill>
                  <a:srgbClr val="3E61A2"/>
                </a:solidFill>
              </a:rPr>
              <a:t>$name</a:t>
            </a:r>
            <a:r>
              <a:rPr lang="en-US" dirty="0"/>
              <a:t>, </a:t>
            </a:r>
            <a:r>
              <a:rPr lang="en-US" dirty="0">
                <a:solidFill>
                  <a:srgbClr val="3E61A2"/>
                </a:solidFill>
              </a:rPr>
              <a:t>$data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C25-668F-B04F-A6F8-F3661743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CB18-7774-0043-89A7-C3F8677C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8E7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EC407A"/>
                </a:solidFill>
              </a:rPr>
              <a:t>saveData</a:t>
            </a:r>
            <a:r>
              <a:rPr lang="en-US" dirty="0"/>
              <a:t>(</a:t>
            </a:r>
            <a:r>
              <a:rPr lang="en-US" dirty="0">
                <a:solidFill>
                  <a:srgbClr val="EC407A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EC407A"/>
                </a:solidFill>
              </a:rPr>
              <a:t>data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3B78E7"/>
                </a:solidFill>
              </a:rPr>
              <a:t>	var</a:t>
            </a:r>
            <a:r>
              <a:rPr lang="en-US" dirty="0"/>
              <a:t> 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/>
              <a:t> = </a:t>
            </a:r>
            <a:r>
              <a:rPr lang="en-US" dirty="0">
                <a:solidFill>
                  <a:srgbClr val="3B78E7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EC407A"/>
                </a:solidFill>
              </a:rPr>
              <a:t>XMLHttpRequest</a:t>
            </a:r>
            <a:r>
              <a:rPr lang="en-US" dirty="0"/>
              <a:t>(); 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open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'POST'</a:t>
            </a:r>
            <a:r>
              <a:rPr lang="en-US" dirty="0"/>
              <a:t>, 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 err="1">
                <a:solidFill>
                  <a:srgbClr val="0D904F"/>
                </a:solidFill>
              </a:rPr>
              <a:t>write_data.php</a:t>
            </a:r>
            <a:r>
              <a:rPr lang="en-US" dirty="0">
                <a:solidFill>
                  <a:srgbClr val="0D904F"/>
                </a:solidFill>
              </a:rPr>
              <a:t>’</a:t>
            </a:r>
            <a:r>
              <a:rPr lang="en-US" dirty="0"/>
              <a:t>); 	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setRequestHeader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'Content-Type'</a:t>
            </a:r>
            <a:r>
              <a:rPr lang="en-US" dirty="0"/>
              <a:t>, </a:t>
            </a:r>
            <a:r>
              <a:rPr lang="en-US" dirty="0">
                <a:solidFill>
                  <a:srgbClr val="0D904F"/>
                </a:solidFill>
              </a:rPr>
              <a:t>'application/json’</a:t>
            </a:r>
            <a:r>
              <a:rPr lang="en-US" dirty="0"/>
              <a:t>); 	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send</a:t>
            </a:r>
            <a:r>
              <a:rPr lang="en-US" dirty="0"/>
              <a:t>(</a:t>
            </a:r>
            <a:r>
              <a:rPr lang="en-US" dirty="0" err="1">
                <a:solidFill>
                  <a:srgbClr val="EC407A"/>
                </a:solidFill>
              </a:rPr>
              <a:t>JSON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stringify</a:t>
            </a:r>
            <a:r>
              <a:rPr lang="en-US" dirty="0"/>
              <a:t>({</a:t>
            </a:r>
            <a:r>
              <a:rPr lang="en-US" dirty="0">
                <a:solidFill>
                  <a:srgbClr val="EC407A"/>
                </a:solidFill>
              </a:rPr>
              <a:t>filename</a:t>
            </a:r>
            <a:r>
              <a:rPr lang="en-US" dirty="0"/>
              <a:t>: </a:t>
            </a:r>
            <a:r>
              <a:rPr lang="en-US" dirty="0">
                <a:solidFill>
                  <a:srgbClr val="EC407A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>
                <a:solidFill>
                  <a:srgbClr val="EC407A"/>
                </a:solidFill>
              </a:rPr>
              <a:t>filedata</a:t>
            </a:r>
            <a:r>
              <a:rPr lang="en-US" dirty="0"/>
              <a:t>: </a:t>
            </a:r>
            <a:r>
              <a:rPr lang="en-US" dirty="0">
                <a:solidFill>
                  <a:srgbClr val="EC407A"/>
                </a:solidFill>
              </a:rPr>
              <a:t>data</a:t>
            </a:r>
            <a:r>
              <a:rPr lang="en-US" dirty="0"/>
              <a:t>}));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3B78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2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4B06-2158-D34C-B018-A6411C05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934C-BA83-8A48-A57A-5974E368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EC407A"/>
                </a:solidFill>
              </a:rPr>
              <a:t>saveData</a:t>
            </a:r>
            <a:r>
              <a:rPr lang="en-US" sz="4000" b="1" dirty="0"/>
              <a:t>(id+</a:t>
            </a:r>
            <a:r>
              <a:rPr lang="en-US" sz="4000" b="1" dirty="0">
                <a:solidFill>
                  <a:srgbClr val="0D904F"/>
                </a:solidFill>
              </a:rPr>
              <a:t>".csv"</a:t>
            </a:r>
            <a:r>
              <a:rPr lang="en-US" sz="4000" b="1" dirty="0"/>
              <a:t>,</a:t>
            </a:r>
            <a:r>
              <a:rPr lang="en-US" sz="4000" b="1" dirty="0" err="1">
                <a:solidFill>
                  <a:srgbClr val="EC407A"/>
                </a:solidFill>
              </a:rPr>
              <a:t>jsPsych</a:t>
            </a:r>
            <a:r>
              <a:rPr lang="en-US" sz="4000" b="1" dirty="0" err="1"/>
              <a:t>.</a:t>
            </a:r>
            <a:r>
              <a:rPr lang="en-US" sz="4000" b="1" dirty="0" err="1">
                <a:solidFill>
                  <a:srgbClr val="EC407A"/>
                </a:solidFill>
              </a:rPr>
              <a:t>data</a:t>
            </a:r>
            <a:r>
              <a:rPr lang="en-US" sz="4000" b="1" dirty="0" err="1"/>
              <a:t>.</a:t>
            </a:r>
            <a:r>
              <a:rPr lang="en-US" sz="4000" b="1" dirty="0" err="1">
                <a:solidFill>
                  <a:srgbClr val="EC407A"/>
                </a:solidFill>
              </a:rPr>
              <a:t>get</a:t>
            </a:r>
            <a:r>
              <a:rPr lang="en-US" sz="4000" b="1" dirty="0"/>
              <a:t>().</a:t>
            </a:r>
            <a:r>
              <a:rPr lang="en-US" sz="4000" b="1" dirty="0">
                <a:solidFill>
                  <a:srgbClr val="EC407A"/>
                </a:solidFill>
              </a:rPr>
              <a:t>csv</a:t>
            </a:r>
            <a:r>
              <a:rPr lang="en-US" sz="4000" b="1" dirty="0"/>
              <a:t>()) needs to appear before the end of the experiment.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2400" dirty="0"/>
              <a:t>(id is the random identifier you have given your participants)</a:t>
            </a:r>
          </a:p>
        </p:txBody>
      </p:sp>
    </p:spTree>
    <p:extLst>
      <p:ext uri="{BB962C8B-B14F-4D97-AF65-F5344CB8AC3E}">
        <p14:creationId xmlns:p14="http://schemas.microsoft.com/office/powerpoint/2010/main" val="150133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96CE-7394-DAF5-D9EE-7C79B271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E1E5-5D78-9CE7-42D8-EDF73751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second_to_last_trial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/>
              <a:t>	type: </a:t>
            </a:r>
            <a:r>
              <a:rPr lang="en-US" dirty="0" err="1"/>
              <a:t>jsPsychHtmlKeyboardResponse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stimulus: "Please wait while your responses are transmitted to the server.",</a:t>
            </a:r>
          </a:p>
          <a:p>
            <a:pPr marL="0" indent="0">
              <a:buNone/>
            </a:pPr>
            <a:r>
              <a:rPr lang="en-US" dirty="0"/>
              <a:t>	choices: "NO_KEYS",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trial_duration</a:t>
            </a:r>
            <a:r>
              <a:rPr lang="en-US" dirty="0"/>
              <a:t>: 5000,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on_load</a:t>
            </a:r>
            <a:r>
              <a:rPr lang="en-US" dirty="0">
                <a:solidFill>
                  <a:srgbClr val="00B0F0"/>
                </a:solidFill>
              </a:rPr>
              <a:t>: function(){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 err="1">
                <a:solidFill>
                  <a:srgbClr val="00B0F0"/>
                </a:solidFill>
              </a:rPr>
              <a:t>saveData</a:t>
            </a:r>
            <a:r>
              <a:rPr lang="en-US" dirty="0">
                <a:solidFill>
                  <a:srgbClr val="00B0F0"/>
                </a:solidFill>
              </a:rPr>
              <a:t>(id + "_</a:t>
            </a:r>
            <a:r>
              <a:rPr lang="en-US" dirty="0" err="1">
                <a:solidFill>
                  <a:srgbClr val="00B0F0"/>
                </a:solidFill>
              </a:rPr>
              <a:t>interaction.csv</a:t>
            </a:r>
            <a:r>
              <a:rPr lang="en-US" dirty="0">
                <a:solidFill>
                  <a:srgbClr val="00B0F0"/>
                </a:solidFill>
              </a:rPr>
              <a:t>", </a:t>
            </a:r>
            <a:r>
              <a:rPr lang="en-US" dirty="0" err="1">
                <a:solidFill>
                  <a:srgbClr val="00B0F0"/>
                </a:solidFill>
              </a:rPr>
              <a:t>jsPsych.data.getInteractionData</a:t>
            </a:r>
            <a:r>
              <a:rPr lang="en-US" dirty="0">
                <a:solidFill>
                  <a:srgbClr val="00B0F0"/>
                </a:solidFill>
              </a:rPr>
              <a:t>().csv());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 err="1">
                <a:solidFill>
                  <a:srgbClr val="00B0F0"/>
                </a:solidFill>
              </a:rPr>
              <a:t>saveData</a:t>
            </a:r>
            <a:r>
              <a:rPr lang="en-US" dirty="0">
                <a:solidFill>
                  <a:srgbClr val="00B0F0"/>
                </a:solidFill>
              </a:rPr>
              <a:t>(id + ".csv", </a:t>
            </a:r>
            <a:r>
              <a:rPr lang="en-US" dirty="0" err="1">
                <a:solidFill>
                  <a:srgbClr val="00B0F0"/>
                </a:solidFill>
              </a:rPr>
              <a:t>jsPsych.data.get</a:t>
            </a:r>
            <a:r>
              <a:rPr lang="en-US" dirty="0">
                <a:solidFill>
                  <a:srgbClr val="00B0F0"/>
                </a:solidFill>
              </a:rPr>
              <a:t>().csv());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27E8-A4D3-0E47-9503-07881E6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SONA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E02865-0FE6-884E-A2DD-750864EA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643" y="2476416"/>
            <a:ext cx="10818714" cy="3796368"/>
          </a:xfrm>
        </p:spPr>
      </p:pic>
    </p:spTree>
    <p:extLst>
      <p:ext uri="{BB962C8B-B14F-4D97-AF65-F5344CB8AC3E}">
        <p14:creationId xmlns:p14="http://schemas.microsoft.com/office/powerpoint/2010/main" val="116687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5082-4955-E148-8DC9-11CAE3A4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SONA URL with embedded ID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1333-F043-F74C-8C31-F6C4C467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</a:t>
            </a:r>
            <a:r>
              <a:rPr lang="en-US" dirty="0">
                <a:highlight>
                  <a:srgbClr val="FFFF00"/>
                </a:highlight>
              </a:rPr>
              <a:t>%SURVEY_CODE% </a:t>
            </a:r>
            <a:r>
              <a:rPr lang="en-US" dirty="0"/>
              <a:t>at the end of your URL: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yourstudy.com</a:t>
            </a:r>
            <a:r>
              <a:rPr lang="en-US" dirty="0"/>
              <a:t>/</a:t>
            </a:r>
            <a:r>
              <a:rPr lang="en-US" dirty="0" err="1"/>
              <a:t>study.html?</a:t>
            </a:r>
            <a:r>
              <a:rPr lang="en-US" b="1" dirty="0" err="1">
                <a:highlight>
                  <a:srgbClr val="FFFF00"/>
                </a:highlight>
              </a:rPr>
              <a:t>studentID</a:t>
            </a:r>
            <a:r>
              <a:rPr lang="en-US" dirty="0">
                <a:highlight>
                  <a:srgbClr val="FFFF00"/>
                </a:highlight>
              </a:rPr>
              <a:t>=%SURVEY_CODE% </a:t>
            </a:r>
          </a:p>
          <a:p>
            <a:endParaRPr lang="en-US" dirty="0"/>
          </a:p>
          <a:p>
            <a:r>
              <a:rPr lang="en-US" dirty="0"/>
              <a:t>SONA will populate </a:t>
            </a:r>
            <a:r>
              <a:rPr lang="en-US" dirty="0">
                <a:highlight>
                  <a:srgbClr val="FFFF00"/>
                </a:highlight>
              </a:rPr>
              <a:t>%SURVEY_CODE% </a:t>
            </a:r>
            <a:r>
              <a:rPr lang="en-US" dirty="0"/>
              <a:t>with each student’s unique SONA ID.</a:t>
            </a:r>
          </a:p>
        </p:txBody>
      </p:sp>
    </p:spTree>
    <p:extLst>
      <p:ext uri="{BB962C8B-B14F-4D97-AF65-F5344CB8AC3E}">
        <p14:creationId xmlns:p14="http://schemas.microsoft.com/office/powerpoint/2010/main" val="125559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C69-0C7C-174E-B065-E0F0AE88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D60C-2A46-DF47-AFF7-C63F5DB4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0211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sona_id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jsPsych.data.getURLVariable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studentID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73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{0274CC5C-2879-8E4C-83E4-0415C66B2142}tf10001061</Template>
  <TotalTime>284</TotalTime>
  <Words>780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Monaco</vt:lpstr>
      <vt:lpstr>Tw Cen MT</vt:lpstr>
      <vt:lpstr>Tw Cen MT Condensed</vt:lpstr>
      <vt:lpstr>Wingdings 3</vt:lpstr>
      <vt:lpstr>Integral</vt:lpstr>
      <vt:lpstr>Programming in jsPsych</vt:lpstr>
      <vt:lpstr>Manipulating internal data vs writing to an external file</vt:lpstr>
      <vt:lpstr>Create PHP file called write_data.php</vt:lpstr>
      <vt:lpstr>In your experiment code</vt:lpstr>
      <vt:lpstr>In your experiment code</vt:lpstr>
      <vt:lpstr>In your experiment code</vt:lpstr>
      <vt:lpstr>Integration with SONA</vt:lpstr>
      <vt:lpstr>SONA URL with embedded ID code</vt:lpstr>
      <vt:lpstr>In your experiment code</vt:lpstr>
      <vt:lpstr>PowerPoint Presentation</vt:lpstr>
      <vt:lpstr>In your experiment code</vt:lpstr>
      <vt:lpstr>In your experiment code</vt:lpstr>
      <vt:lpstr>Integration with Prolific</vt:lpstr>
      <vt:lpstr>In your experiment code</vt:lpstr>
      <vt:lpstr>In your experiment code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jsPsych</dc:title>
  <dc:creator>Xinyi Lu</dc:creator>
  <cp:lastModifiedBy>Xinyi Lu</cp:lastModifiedBy>
  <cp:revision>34</cp:revision>
  <dcterms:created xsi:type="dcterms:W3CDTF">2020-05-21T16:55:40Z</dcterms:created>
  <dcterms:modified xsi:type="dcterms:W3CDTF">2022-05-31T21:37:05Z</dcterms:modified>
</cp:coreProperties>
</file>