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67" r:id="rId3"/>
    <p:sldId id="263" r:id="rId4"/>
    <p:sldId id="269" r:id="rId5"/>
    <p:sldId id="257" r:id="rId6"/>
    <p:sldId id="268" r:id="rId7"/>
    <p:sldId id="258" r:id="rId8"/>
    <p:sldId id="259" r:id="rId9"/>
    <p:sldId id="262" r:id="rId10"/>
    <p:sldId id="264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BD61F-2F15-294B-9997-E4F275A1DE59}" v="51" dt="2019-12-11T22:08:52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/>
    <p:restoredTop sz="83891"/>
  </p:normalViewPr>
  <p:slideViewPr>
    <p:cSldViewPr snapToGrid="0" snapToObjects="1">
      <p:cViewPr varScale="1">
        <p:scale>
          <a:sx n="94" d="100"/>
          <a:sy n="94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i Lu" userId="491e76dc-9097-4582-81f0-796bd10c668c" providerId="ADAL" clId="{632BD61F-2F15-294B-9997-E4F275A1DE59}"/>
    <pc:docChg chg="undo custSel addSld delSld modSld sldOrd">
      <pc:chgData name="Xinyi Lu" userId="491e76dc-9097-4582-81f0-796bd10c668c" providerId="ADAL" clId="{632BD61F-2F15-294B-9997-E4F275A1DE59}" dt="2019-12-11T22:08:52.705" v="2351" actId="20577"/>
      <pc:docMkLst>
        <pc:docMk/>
      </pc:docMkLst>
      <pc:sldChg chg="modSp">
        <pc:chgData name="Xinyi Lu" userId="491e76dc-9097-4582-81f0-796bd10c668c" providerId="ADAL" clId="{632BD61F-2F15-294B-9997-E4F275A1DE59}" dt="2019-12-06T16:11:45.828" v="126" actId="20577"/>
        <pc:sldMkLst>
          <pc:docMk/>
          <pc:sldMk cId="2744126923" sldId="256"/>
        </pc:sldMkLst>
        <pc:spChg chg="mod">
          <ac:chgData name="Xinyi Lu" userId="491e76dc-9097-4582-81f0-796bd10c668c" providerId="ADAL" clId="{632BD61F-2F15-294B-9997-E4F275A1DE59}" dt="2019-12-06T16:11:43.741" v="121" actId="20577"/>
          <ac:spMkLst>
            <pc:docMk/>
            <pc:sldMk cId="2744126923" sldId="256"/>
            <ac:spMk id="2" creationId="{5A282EEB-AC22-7341-842E-55BE6A10C097}"/>
          </ac:spMkLst>
        </pc:spChg>
        <pc:spChg chg="mod">
          <ac:chgData name="Xinyi Lu" userId="491e76dc-9097-4582-81f0-796bd10c668c" providerId="ADAL" clId="{632BD61F-2F15-294B-9997-E4F275A1DE59}" dt="2019-12-06T16:11:45.828" v="126" actId="20577"/>
          <ac:spMkLst>
            <pc:docMk/>
            <pc:sldMk cId="2744126923" sldId="256"/>
            <ac:spMk id="3" creationId="{D471DCFE-D3EF-DB43-A338-5173D4E0C087}"/>
          </ac:spMkLst>
        </pc:spChg>
      </pc:sldChg>
      <pc:sldChg chg="modSp">
        <pc:chgData name="Xinyi Lu" userId="491e76dc-9097-4582-81f0-796bd10c668c" providerId="ADAL" clId="{632BD61F-2F15-294B-9997-E4F275A1DE59}" dt="2019-12-06T16:14:32.671" v="314" actId="20577"/>
        <pc:sldMkLst>
          <pc:docMk/>
          <pc:sldMk cId="1502784607" sldId="257"/>
        </pc:sldMkLst>
        <pc:spChg chg="mod">
          <ac:chgData name="Xinyi Lu" userId="491e76dc-9097-4582-81f0-796bd10c668c" providerId="ADAL" clId="{632BD61F-2F15-294B-9997-E4F275A1DE59}" dt="2019-12-06T16:11:51.807" v="133" actId="20577"/>
          <ac:spMkLst>
            <pc:docMk/>
            <pc:sldMk cId="1502784607" sldId="257"/>
            <ac:spMk id="2" creationId="{4F1F7D65-7A8E-1A40-A754-69B1A27007CA}"/>
          </ac:spMkLst>
        </pc:spChg>
        <pc:spChg chg="mod">
          <ac:chgData name="Xinyi Lu" userId="491e76dc-9097-4582-81f0-796bd10c668c" providerId="ADAL" clId="{632BD61F-2F15-294B-9997-E4F275A1DE59}" dt="2019-12-06T16:14:32.671" v="314" actId="20577"/>
          <ac:spMkLst>
            <pc:docMk/>
            <pc:sldMk cId="1502784607" sldId="257"/>
            <ac:spMk id="3" creationId="{12B3C989-E7EB-C14B-AA6A-97AAC8ADE858}"/>
          </ac:spMkLst>
        </pc:spChg>
      </pc:sldChg>
      <pc:sldChg chg="addSp modSp modNotesTx">
        <pc:chgData name="Xinyi Lu" userId="491e76dc-9097-4582-81f0-796bd10c668c" providerId="ADAL" clId="{632BD61F-2F15-294B-9997-E4F275A1DE59}" dt="2019-12-11T22:02:46.363" v="2193" actId="20577"/>
        <pc:sldMkLst>
          <pc:docMk/>
          <pc:sldMk cId="2116516185" sldId="258"/>
        </pc:sldMkLst>
        <pc:spChg chg="mod">
          <ac:chgData name="Xinyi Lu" userId="491e76dc-9097-4582-81f0-796bd10c668c" providerId="ADAL" clId="{632BD61F-2F15-294B-9997-E4F275A1DE59}" dt="2019-12-06T16:14:56.158" v="350" actId="20577"/>
          <ac:spMkLst>
            <pc:docMk/>
            <pc:sldMk cId="2116516185" sldId="258"/>
            <ac:spMk id="2" creationId="{1087374C-CA96-1644-A347-09C4D0970E80}"/>
          </ac:spMkLst>
        </pc:spChg>
        <pc:spChg chg="mod">
          <ac:chgData name="Xinyi Lu" userId="491e76dc-9097-4582-81f0-796bd10c668c" providerId="ADAL" clId="{632BD61F-2F15-294B-9997-E4F275A1DE59}" dt="2019-12-06T16:25:53.173" v="740" actId="20577"/>
          <ac:spMkLst>
            <pc:docMk/>
            <pc:sldMk cId="2116516185" sldId="258"/>
            <ac:spMk id="3" creationId="{0D259DDB-3937-FF4D-9DE8-9E7A3B6B97AF}"/>
          </ac:spMkLst>
        </pc:spChg>
        <pc:picChg chg="add mod">
          <ac:chgData name="Xinyi Lu" userId="491e76dc-9097-4582-81f0-796bd10c668c" providerId="ADAL" clId="{632BD61F-2F15-294B-9997-E4F275A1DE59}" dt="2019-12-06T16:15:35.673" v="353" actId="1076"/>
          <ac:picMkLst>
            <pc:docMk/>
            <pc:sldMk cId="2116516185" sldId="258"/>
            <ac:picMk id="4" creationId="{5040C6F3-1FCF-6840-8A25-CEAE8EB2BEE1}"/>
          </ac:picMkLst>
        </pc:picChg>
      </pc:sldChg>
      <pc:sldChg chg="modSp">
        <pc:chgData name="Xinyi Lu" userId="491e76dc-9097-4582-81f0-796bd10c668c" providerId="ADAL" clId="{632BD61F-2F15-294B-9997-E4F275A1DE59}" dt="2019-12-06T16:21:58.240" v="669" actId="20577"/>
        <pc:sldMkLst>
          <pc:docMk/>
          <pc:sldMk cId="3542543351" sldId="259"/>
        </pc:sldMkLst>
        <pc:spChg chg="mod">
          <ac:chgData name="Xinyi Lu" userId="491e76dc-9097-4582-81f0-796bd10c668c" providerId="ADAL" clId="{632BD61F-2F15-294B-9997-E4F275A1DE59}" dt="2019-12-06T16:17:24.633" v="488" actId="20577"/>
          <ac:spMkLst>
            <pc:docMk/>
            <pc:sldMk cId="3542543351" sldId="259"/>
            <ac:spMk id="2" creationId="{F5A76CE7-FACB-D241-B180-9D20BC27693F}"/>
          </ac:spMkLst>
        </pc:spChg>
        <pc:spChg chg="mod">
          <ac:chgData name="Xinyi Lu" userId="491e76dc-9097-4582-81f0-796bd10c668c" providerId="ADAL" clId="{632BD61F-2F15-294B-9997-E4F275A1DE59}" dt="2019-12-06T16:21:58.240" v="669" actId="20577"/>
          <ac:spMkLst>
            <pc:docMk/>
            <pc:sldMk cId="3542543351" sldId="259"/>
            <ac:spMk id="3" creationId="{14CFFE9C-451C-FA40-916C-17CEF3473CA8}"/>
          </ac:spMkLst>
        </pc:spChg>
      </pc:sldChg>
      <pc:sldChg chg="modSp add">
        <pc:chgData name="Xinyi Lu" userId="491e76dc-9097-4582-81f0-796bd10c668c" providerId="ADAL" clId="{632BD61F-2F15-294B-9997-E4F275A1DE59}" dt="2019-12-06T17:24:34.779" v="2152" actId="20577"/>
        <pc:sldMkLst>
          <pc:docMk/>
          <pc:sldMk cId="3702394227" sldId="260"/>
        </pc:sldMkLst>
        <pc:spChg chg="mod">
          <ac:chgData name="Xinyi Lu" userId="491e76dc-9097-4582-81f0-796bd10c668c" providerId="ADAL" clId="{632BD61F-2F15-294B-9997-E4F275A1DE59}" dt="2019-12-06T16:24:42.215" v="701" actId="20577"/>
          <ac:spMkLst>
            <pc:docMk/>
            <pc:sldMk cId="3702394227" sldId="260"/>
            <ac:spMk id="2" creationId="{46573D03-A920-6243-B248-90964761FAC6}"/>
          </ac:spMkLst>
        </pc:spChg>
        <pc:spChg chg="mod">
          <ac:chgData name="Xinyi Lu" userId="491e76dc-9097-4582-81f0-796bd10c668c" providerId="ADAL" clId="{632BD61F-2F15-294B-9997-E4F275A1DE59}" dt="2019-12-06T17:24:34.779" v="2152" actId="20577"/>
          <ac:spMkLst>
            <pc:docMk/>
            <pc:sldMk cId="3702394227" sldId="260"/>
            <ac:spMk id="3" creationId="{AC5876D6-B063-9242-BBC8-3775E6748A7E}"/>
          </ac:spMkLst>
        </pc:spChg>
      </pc:sldChg>
      <pc:sldChg chg="modSp add modNotesTx">
        <pc:chgData name="Xinyi Lu" userId="491e76dc-9097-4582-81f0-796bd10c668c" providerId="ADAL" clId="{632BD61F-2F15-294B-9997-E4F275A1DE59}" dt="2019-12-06T17:17:05.282" v="2031" actId="20577"/>
        <pc:sldMkLst>
          <pc:docMk/>
          <pc:sldMk cId="856379127" sldId="261"/>
        </pc:sldMkLst>
        <pc:spChg chg="mod">
          <ac:chgData name="Xinyi Lu" userId="491e76dc-9097-4582-81f0-796bd10c668c" providerId="ADAL" clId="{632BD61F-2F15-294B-9997-E4F275A1DE59}" dt="2019-12-06T16:27:10.111" v="789" actId="20577"/>
          <ac:spMkLst>
            <pc:docMk/>
            <pc:sldMk cId="856379127" sldId="261"/>
            <ac:spMk id="2" creationId="{AE1701E0-DF85-134C-A822-94256B8795F9}"/>
          </ac:spMkLst>
        </pc:spChg>
        <pc:spChg chg="mod">
          <ac:chgData name="Xinyi Lu" userId="491e76dc-9097-4582-81f0-796bd10c668c" providerId="ADAL" clId="{632BD61F-2F15-294B-9997-E4F275A1DE59}" dt="2019-12-06T17:17:05.282" v="2031" actId="20577"/>
          <ac:spMkLst>
            <pc:docMk/>
            <pc:sldMk cId="856379127" sldId="261"/>
            <ac:spMk id="3" creationId="{610CD262-D86F-5F44-A058-5CCC4E5866FD}"/>
          </ac:spMkLst>
        </pc:spChg>
      </pc:sldChg>
      <pc:sldChg chg="modSp add ord">
        <pc:chgData name="Xinyi Lu" userId="491e76dc-9097-4582-81f0-796bd10c668c" providerId="ADAL" clId="{632BD61F-2F15-294B-9997-E4F275A1DE59}" dt="2019-12-06T17:06:36.209" v="1895" actId="20577"/>
        <pc:sldMkLst>
          <pc:docMk/>
          <pc:sldMk cId="290321291" sldId="262"/>
        </pc:sldMkLst>
        <pc:spChg chg="mod">
          <ac:chgData name="Xinyi Lu" userId="491e76dc-9097-4582-81f0-796bd10c668c" providerId="ADAL" clId="{632BD61F-2F15-294B-9997-E4F275A1DE59}" dt="2019-12-06T16:33:03.061" v="1381" actId="20577"/>
          <ac:spMkLst>
            <pc:docMk/>
            <pc:sldMk cId="290321291" sldId="262"/>
            <ac:spMk id="2" creationId="{175CA9FF-C880-4E4B-B595-2DA95BDADCDF}"/>
          </ac:spMkLst>
        </pc:spChg>
        <pc:spChg chg="mod">
          <ac:chgData name="Xinyi Lu" userId="491e76dc-9097-4582-81f0-796bd10c668c" providerId="ADAL" clId="{632BD61F-2F15-294B-9997-E4F275A1DE59}" dt="2019-12-06T17:06:36.209" v="1895" actId="20577"/>
          <ac:spMkLst>
            <pc:docMk/>
            <pc:sldMk cId="290321291" sldId="262"/>
            <ac:spMk id="3" creationId="{53B28743-25E0-DC43-9D10-4D67150AFDCF}"/>
          </ac:spMkLst>
        </pc:spChg>
      </pc:sldChg>
      <pc:sldChg chg="modSp add">
        <pc:chgData name="Xinyi Lu" userId="491e76dc-9097-4582-81f0-796bd10c668c" providerId="ADAL" clId="{632BD61F-2F15-294B-9997-E4F275A1DE59}" dt="2019-12-11T22:02:28.551" v="2184" actId="20577"/>
        <pc:sldMkLst>
          <pc:docMk/>
          <pc:sldMk cId="407784906" sldId="263"/>
        </pc:sldMkLst>
        <pc:spChg chg="mod">
          <ac:chgData name="Xinyi Lu" userId="491e76dc-9097-4582-81f0-796bd10c668c" providerId="ADAL" clId="{632BD61F-2F15-294B-9997-E4F275A1DE59}" dt="2019-12-06T16:30:55.265" v="1231" actId="20577"/>
          <ac:spMkLst>
            <pc:docMk/>
            <pc:sldMk cId="407784906" sldId="263"/>
            <ac:spMk id="2" creationId="{F45ABB16-01B7-D44C-93F9-D49B8758FB66}"/>
          </ac:spMkLst>
        </pc:spChg>
        <pc:spChg chg="mod">
          <ac:chgData name="Xinyi Lu" userId="491e76dc-9097-4582-81f0-796bd10c668c" providerId="ADAL" clId="{632BD61F-2F15-294B-9997-E4F275A1DE59}" dt="2019-12-11T22:02:28.551" v="2184" actId="20577"/>
          <ac:spMkLst>
            <pc:docMk/>
            <pc:sldMk cId="407784906" sldId="263"/>
            <ac:spMk id="3" creationId="{2D0C780B-E673-4B4F-9A3D-83CC44DB36DF}"/>
          </ac:spMkLst>
        </pc:spChg>
      </pc:sldChg>
      <pc:sldChg chg="modSp add modNotesTx">
        <pc:chgData name="Xinyi Lu" userId="491e76dc-9097-4582-81f0-796bd10c668c" providerId="ADAL" clId="{632BD61F-2F15-294B-9997-E4F275A1DE59}" dt="2019-12-11T22:04:15.592" v="2280" actId="20577"/>
        <pc:sldMkLst>
          <pc:docMk/>
          <pc:sldMk cId="583238329" sldId="264"/>
        </pc:sldMkLst>
        <pc:spChg chg="mod">
          <ac:chgData name="Xinyi Lu" userId="491e76dc-9097-4582-81f0-796bd10c668c" providerId="ADAL" clId="{632BD61F-2F15-294B-9997-E4F275A1DE59}" dt="2019-12-11T22:04:15.592" v="2280" actId="20577"/>
          <ac:spMkLst>
            <pc:docMk/>
            <pc:sldMk cId="583238329" sldId="264"/>
            <ac:spMk id="2" creationId="{2095A674-1BD9-8144-B7F5-CC0CCCAD94CD}"/>
          </ac:spMkLst>
        </pc:spChg>
        <pc:spChg chg="mod">
          <ac:chgData name="Xinyi Lu" userId="491e76dc-9097-4582-81f0-796bd10c668c" providerId="ADAL" clId="{632BD61F-2F15-294B-9997-E4F275A1DE59}" dt="2019-12-11T22:03:41.903" v="2203" actId="20577"/>
          <ac:spMkLst>
            <pc:docMk/>
            <pc:sldMk cId="583238329" sldId="264"/>
            <ac:spMk id="3" creationId="{531C2D4A-8600-2C4C-A060-D1AE6C5A74E4}"/>
          </ac:spMkLst>
        </pc:spChg>
      </pc:sldChg>
      <pc:sldChg chg="modSp add modNotesTx">
        <pc:chgData name="Xinyi Lu" userId="491e76dc-9097-4582-81f0-796bd10c668c" providerId="ADAL" clId="{632BD61F-2F15-294B-9997-E4F275A1DE59}" dt="2019-12-11T22:08:52.705" v="2351" actId="20577"/>
        <pc:sldMkLst>
          <pc:docMk/>
          <pc:sldMk cId="942238057" sldId="265"/>
        </pc:sldMkLst>
        <pc:spChg chg="mod">
          <ac:chgData name="Xinyi Lu" userId="491e76dc-9097-4582-81f0-796bd10c668c" providerId="ADAL" clId="{632BD61F-2F15-294B-9997-E4F275A1DE59}" dt="2019-12-11T22:07:52.120" v="2285" actId="20577"/>
          <ac:spMkLst>
            <pc:docMk/>
            <pc:sldMk cId="942238057" sldId="265"/>
            <ac:spMk id="2" creationId="{9827BA6E-66AC-AA4A-80C9-E9E5327527A5}"/>
          </ac:spMkLst>
        </pc:spChg>
        <pc:spChg chg="mod">
          <ac:chgData name="Xinyi Lu" userId="491e76dc-9097-4582-81f0-796bd10c668c" providerId="ADAL" clId="{632BD61F-2F15-294B-9997-E4F275A1DE59}" dt="2019-12-11T22:08:52.705" v="2351" actId="20577"/>
          <ac:spMkLst>
            <pc:docMk/>
            <pc:sldMk cId="942238057" sldId="265"/>
            <ac:spMk id="3" creationId="{82B85CCE-98DD-5A4B-B035-4AE379857ADF}"/>
          </ac:spMkLst>
        </pc:spChg>
      </pc:sldChg>
      <pc:sldChg chg="addSp delSp modSp add">
        <pc:chgData name="Xinyi Lu" userId="491e76dc-9097-4582-81f0-796bd10c668c" providerId="ADAL" clId="{632BD61F-2F15-294B-9997-E4F275A1DE59}" dt="2019-12-06T17:16:01.895" v="1994" actId="20577"/>
        <pc:sldMkLst>
          <pc:docMk/>
          <pc:sldMk cId="2573780847" sldId="266"/>
        </pc:sldMkLst>
        <pc:spChg chg="mod">
          <ac:chgData name="Xinyi Lu" userId="491e76dc-9097-4582-81f0-796bd10c668c" providerId="ADAL" clId="{632BD61F-2F15-294B-9997-E4F275A1DE59}" dt="2019-12-06T17:15:07.090" v="1962" actId="20577"/>
          <ac:spMkLst>
            <pc:docMk/>
            <pc:sldMk cId="2573780847" sldId="266"/>
            <ac:spMk id="2" creationId="{721ADC62-6F31-F34D-BC7F-AAAF02B32ADC}"/>
          </ac:spMkLst>
        </pc:spChg>
        <pc:spChg chg="del mod">
          <ac:chgData name="Xinyi Lu" userId="491e76dc-9097-4582-81f0-796bd10c668c" providerId="ADAL" clId="{632BD61F-2F15-294B-9997-E4F275A1DE59}" dt="2019-12-06T17:15:54.355" v="1970"/>
          <ac:spMkLst>
            <pc:docMk/>
            <pc:sldMk cId="2573780847" sldId="266"/>
            <ac:spMk id="3" creationId="{959C2ABC-EC28-4246-80A1-8BC5FCDF62D9}"/>
          </ac:spMkLst>
        </pc:spChg>
        <pc:spChg chg="add mod">
          <ac:chgData name="Xinyi Lu" userId="491e76dc-9097-4582-81f0-796bd10c668c" providerId="ADAL" clId="{632BD61F-2F15-294B-9997-E4F275A1DE59}" dt="2019-12-06T17:16:01.895" v="1994" actId="20577"/>
          <ac:spMkLst>
            <pc:docMk/>
            <pc:sldMk cId="2573780847" sldId="266"/>
            <ac:spMk id="4" creationId="{42FBA9CA-C8DC-694A-A80B-829DA4ABA1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35936-B6DB-284C-A891-27C1FCE613B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C9E1D-75C6-D049-9F91-81FD5DB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inyilu.net/production/mai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be able to make </a:t>
            </a:r>
            <a:r>
              <a:rPr lang="en-US" dirty="0" err="1"/>
              <a:t>ur</a:t>
            </a:r>
            <a:r>
              <a:rPr lang="en-US" dirty="0"/>
              <a:t> own </a:t>
            </a:r>
            <a:r>
              <a:rPr lang="en-US" dirty="0" err="1"/>
              <a:t>exps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simple experiment: </a:t>
            </a:r>
            <a:r>
              <a:rPr lang="en-US" dirty="0">
                <a:hlinkClick r:id="rId3"/>
              </a:rPr>
              <a:t>https://xinyilu.net/production/main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JS…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change the contents of a page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dymanically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respond to the user’s actions (for example, mouse clicks or key presses).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you to interact with the page without having to load another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Java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framework/library written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Contains handy functions that psychologists would like to use</a:t>
            </a:r>
          </a:p>
          <a:p>
            <a:endParaRPr lang="en-US" dirty="0"/>
          </a:p>
          <a:p>
            <a:r>
              <a:rPr lang="en-US" dirty="0"/>
              <a:t>e.g., show some pictures to a user, and collect their responses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9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 stands for Integrated development environment.</a:t>
            </a:r>
          </a:p>
          <a:p>
            <a:r>
              <a:rPr lang="en-US" dirty="0"/>
              <a:t>Other popular option: visual studio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0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8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1161E1-0024-7546-8342-EAA6D0B2C92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default.asp" TargetMode="External"/><Relationship Id="rId2" Type="http://schemas.openxmlformats.org/officeDocument/2006/relationships/hyperlink" Target="https://javascript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82EEB-AC22-7341-842E-55BE6A10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US" sz="5400"/>
              <a:t>Online Experiments with jsPsych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DCFE-D3EF-DB43-A338-5173D4E0C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Week 1: Intro to HTML, CSS and JS</a:t>
            </a:r>
          </a:p>
          <a:p>
            <a:pPr algn="r"/>
            <a:r>
              <a:rPr lang="en-US" sz="2000" dirty="0"/>
              <a:t>Created by Xinyi Lu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2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A674-1BD9-8144-B7F5-CC0CCCAD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source code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D4A-8600-2C4C-A060-D1AE6C5A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options out there, but we will use Atom: </a:t>
            </a:r>
            <a:r>
              <a:rPr lang="en-US" sz="2800" dirty="0">
                <a:hlinkClick r:id="rId3"/>
              </a:rPr>
              <a:t>https://atom.io</a:t>
            </a:r>
            <a:endParaRPr lang="en-US" sz="2800" dirty="0"/>
          </a:p>
          <a:p>
            <a:r>
              <a:rPr lang="en-US" sz="2800" dirty="0"/>
              <a:t>Free, open source, cross platform, customizable!</a:t>
            </a:r>
          </a:p>
        </p:txBody>
      </p:sp>
    </p:spTree>
    <p:extLst>
      <p:ext uri="{BB962C8B-B14F-4D97-AF65-F5344CB8AC3E}">
        <p14:creationId xmlns:p14="http://schemas.microsoft.com/office/powerpoint/2010/main" val="58323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5AB136-1321-47B3-8AF9-A8140222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ADC62-6F31-F34D-BC7F-AAAF02B32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534475"/>
            <a:ext cx="6992351" cy="3861558"/>
          </a:xfrm>
        </p:spPr>
        <p:txBody>
          <a:bodyPr anchor="ctr">
            <a:normAutofit/>
          </a:bodyPr>
          <a:lstStyle/>
          <a:p>
            <a:r>
              <a:rPr lang="en-US" sz="6000"/>
              <a:t>Hello world!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9AB2E-91A6-4F11-8765-A410A013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2FBA9CA-C8DC-694A-A80B-829DA4AB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6797" y="1534475"/>
            <a:ext cx="2727369" cy="386155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Your first JS program!</a:t>
            </a:r>
          </a:p>
        </p:txBody>
      </p:sp>
    </p:spTree>
    <p:extLst>
      <p:ext uri="{BB962C8B-B14F-4D97-AF65-F5344CB8AC3E}">
        <p14:creationId xmlns:p14="http://schemas.microsoft.com/office/powerpoint/2010/main" val="257378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3D03-A920-6243-B248-9096476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learning basic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76D6-B063-9242-BBC8-3775E674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good intro: </a:t>
            </a:r>
            <a:r>
              <a:rPr lang="en-US" sz="2800" dirty="0">
                <a:hlinkClick r:id="rId2"/>
              </a:rPr>
              <a:t>https://javascript.info/</a:t>
            </a:r>
            <a:endParaRPr lang="en-US" sz="2800" dirty="0">
              <a:hlinkClick r:id="rId3"/>
            </a:endParaRPr>
          </a:p>
          <a:p>
            <a:r>
              <a:rPr lang="en-US" sz="2800" dirty="0"/>
              <a:t>Snippets: </a:t>
            </a:r>
            <a:r>
              <a:rPr lang="en-US" sz="2800" dirty="0">
                <a:hlinkClick r:id="rId3"/>
              </a:rPr>
              <a:t>https://www.w3schools.com/js/default.asp</a:t>
            </a:r>
            <a:endParaRPr lang="en-US" sz="2800" dirty="0"/>
          </a:p>
          <a:p>
            <a:r>
              <a:rPr lang="en-US" sz="2800" dirty="0"/>
              <a:t>Tutorials: </a:t>
            </a:r>
            <a:r>
              <a:rPr lang="en-US" sz="2800" dirty="0">
                <a:hlinkClick r:id="rId4"/>
              </a:rPr>
              <a:t>https://www.codecademy.com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239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CC6C-B91F-B340-891B-50551C1D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1DA1-9E95-6843-980D-EC7E5699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Introduction, setup and “hello world”</a:t>
            </a:r>
          </a:p>
          <a:p>
            <a:r>
              <a:rPr lang="en-US" sz="2800" dirty="0"/>
              <a:t>2. Basic HTML, CSS and JavaScript</a:t>
            </a:r>
          </a:p>
          <a:p>
            <a:r>
              <a:rPr lang="en-US" sz="2800" dirty="0"/>
              <a:t>3. Using </a:t>
            </a:r>
            <a:r>
              <a:rPr lang="en-US" sz="2800" dirty="0" err="1"/>
              <a:t>jsPsych</a:t>
            </a:r>
            <a:endParaRPr lang="en-US" sz="2800" dirty="0"/>
          </a:p>
          <a:p>
            <a:r>
              <a:rPr lang="en-US" sz="2800" dirty="0"/>
              <a:t>4. More </a:t>
            </a:r>
            <a:r>
              <a:rPr lang="en-US" sz="2800" dirty="0" err="1"/>
              <a:t>jsPsych</a:t>
            </a:r>
            <a:endParaRPr lang="en-US" sz="2800" dirty="0"/>
          </a:p>
          <a:p>
            <a:r>
              <a:rPr lang="en-US" sz="2800" dirty="0"/>
              <a:t>5. and beyond: working on your own project (flexible)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894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BB16-01B7-D44C-93F9-D49B8758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780B-E673-4B4F-9A3D-83CC44DB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Laptops are not optional – we will be installing software as we go, this will be very hands-on!</a:t>
            </a:r>
          </a:p>
          <a:p>
            <a:r>
              <a:rPr lang="en-US" sz="2800" dirty="0"/>
              <a:t>You will need the </a:t>
            </a:r>
            <a:r>
              <a:rPr lang="en-US" sz="2800" b="1" dirty="0"/>
              <a:t>Google Chrome browser</a:t>
            </a:r>
          </a:p>
          <a:p>
            <a:pPr lvl="1"/>
            <a:r>
              <a:rPr lang="en-US" sz="2400" dirty="0"/>
              <a:t>Microsoft Edge or Mozilla Firefox will probably also work</a:t>
            </a:r>
          </a:p>
          <a:p>
            <a:pPr lvl="1"/>
            <a:r>
              <a:rPr lang="en-US" sz="2400" dirty="0"/>
              <a:t>Safari is 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40778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CE3B-7144-1D7E-0482-6CBB75F1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online experiment work?</a:t>
            </a:r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79CBC0AD-DE26-AACC-DAE2-BAD437197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128" y="3504184"/>
            <a:ext cx="2768600" cy="2768600"/>
          </a:xfrm>
          <a:prstGeom prst="rect">
            <a:avLst/>
          </a:prstGeom>
        </p:spPr>
      </p:pic>
      <p:pic>
        <p:nvPicPr>
          <p:cNvPr id="6" name="Graphic 5" descr="Monitor outline">
            <a:extLst>
              <a:ext uri="{FF2B5EF4-FFF2-40B4-BE49-F238E27FC236}">
                <a16:creationId xmlns:a16="http://schemas.microsoft.com/office/drawing/2014/main" id="{45DA0C0D-DF2C-8DBA-7B4A-A9AADE25E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272" y="3504184"/>
            <a:ext cx="2768600" cy="2768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3D4F70-937B-0DAD-625B-E46C0E9B150D}"/>
              </a:ext>
            </a:extLst>
          </p:cNvPr>
          <p:cNvCxnSpPr>
            <a:cxnSpLocks/>
          </p:cNvCxnSpPr>
          <p:nvPr/>
        </p:nvCxnSpPr>
        <p:spPr>
          <a:xfrm>
            <a:off x="4606834" y="4961468"/>
            <a:ext cx="26585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F21E9-E7D1-4775-4008-1249768F92FD}"/>
              </a:ext>
            </a:extLst>
          </p:cNvPr>
          <p:cNvCxnSpPr>
            <a:cxnSpLocks/>
          </p:cNvCxnSpPr>
          <p:nvPr/>
        </p:nvCxnSpPr>
        <p:spPr>
          <a:xfrm flipH="1">
            <a:off x="4606835" y="4445000"/>
            <a:ext cx="26585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F03CBC-B2DE-4244-E67D-11D3396282FA}"/>
              </a:ext>
            </a:extLst>
          </p:cNvPr>
          <p:cNvSpPr txBox="1"/>
          <p:nvPr/>
        </p:nvSpPr>
        <p:spPr>
          <a:xfrm>
            <a:off x="5037183" y="4041816"/>
            <a:ext cx="21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Loads experiment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03A57-0E54-B3D1-0AC2-86B873BE1C4C}"/>
              </a:ext>
            </a:extLst>
          </p:cNvPr>
          <p:cNvSpPr txBox="1"/>
          <p:nvPr/>
        </p:nvSpPr>
        <p:spPr>
          <a:xfrm>
            <a:off x="1522355" y="3227185"/>
            <a:ext cx="2270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Participant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F3D46-2052-92EE-28DB-E75BA04FB5D2}"/>
              </a:ext>
            </a:extLst>
          </p:cNvPr>
          <p:cNvSpPr txBox="1"/>
          <p:nvPr/>
        </p:nvSpPr>
        <p:spPr>
          <a:xfrm>
            <a:off x="9194800" y="3227185"/>
            <a:ext cx="1322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032D2-13D9-7559-F306-EDB3DB631E99}"/>
              </a:ext>
            </a:extLst>
          </p:cNvPr>
          <p:cNvSpPr txBox="1"/>
          <p:nvPr/>
        </p:nvSpPr>
        <p:spPr>
          <a:xfrm>
            <a:off x="5104916" y="4961468"/>
            <a:ext cx="21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data</a:t>
            </a:r>
          </a:p>
        </p:txBody>
      </p:sp>
    </p:spTree>
    <p:extLst>
      <p:ext uri="{BB962C8B-B14F-4D97-AF65-F5344CB8AC3E}">
        <p14:creationId xmlns:p14="http://schemas.microsoft.com/office/powerpoint/2010/main" val="370733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7D65-7A8E-1A40-A754-69B1A270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C989-E7EB-C14B-AA6A-97AAC8AD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HTML: Hypertext </a:t>
            </a:r>
            <a:r>
              <a:rPr lang="en-US" sz="2800" b="1" dirty="0"/>
              <a:t>Markup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Places your content on a webpage</a:t>
            </a: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Not a programming language!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000" dirty="0"/>
              <a:t>&lt;title&gt;My Webpage&lt;/title&gt;</a:t>
            </a:r>
          </a:p>
          <a:p>
            <a:pPr marL="0" indent="0" algn="ctr">
              <a:buNone/>
            </a:pPr>
            <a:r>
              <a:rPr lang="en-US" sz="3000" dirty="0"/>
              <a:t>&lt;a </a:t>
            </a:r>
            <a:r>
              <a:rPr lang="en-US" sz="3000" dirty="0" err="1"/>
              <a:t>href</a:t>
            </a:r>
            <a:r>
              <a:rPr lang="en-US" sz="3000" dirty="0"/>
              <a:t>=“</a:t>
            </a:r>
            <a:r>
              <a:rPr lang="en-US" sz="3000" dirty="0" err="1"/>
              <a:t>jspsych.org</a:t>
            </a:r>
            <a:r>
              <a:rPr lang="en-US" sz="3000" dirty="0"/>
              <a:t>”&gt;</a:t>
            </a:r>
            <a:r>
              <a:rPr lang="en-US" sz="3000" dirty="0" err="1"/>
              <a:t>JsPsych</a:t>
            </a:r>
            <a:r>
              <a:rPr lang="en-US" sz="3000" dirty="0"/>
              <a:t>&lt;/a&gt;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7D65-7A8E-1A40-A754-69B1A270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C989-E7EB-C14B-AA6A-97AAC8AD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CSS: Cascading </a:t>
            </a:r>
            <a:r>
              <a:rPr lang="en-US" sz="2800" b="1" dirty="0"/>
              <a:t>Style Sheets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Style sheet language: makes your content look pretty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Also not a programming language!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sz="3000" b="1" dirty="0"/>
          </a:p>
          <a:p>
            <a:pPr marL="457200" lvl="1" indent="0" algn="ctr">
              <a:buNone/>
            </a:pPr>
            <a:r>
              <a:rPr lang="en-US" sz="3000" dirty="0"/>
              <a:t>a { color: blue; text-decoration: underline; 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9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374C-CA96-1644-A347-09C4D097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(JS)?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9DDB-3937-FF4D-9DE8-9E7A3B6B9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true programming language</a:t>
            </a:r>
          </a:p>
          <a:p>
            <a:r>
              <a:rPr lang="en-US" sz="2800" dirty="0"/>
              <a:t>The main one used for front-end web development</a:t>
            </a:r>
          </a:p>
          <a:p>
            <a:r>
              <a:rPr lang="en-US" sz="2800" dirty="0"/>
              <a:t>JS programs are called </a:t>
            </a:r>
            <a:r>
              <a:rPr lang="en-US" sz="2800" i="1" dirty="0"/>
              <a:t>scripts</a:t>
            </a:r>
            <a:r>
              <a:rPr lang="en-US" sz="2800" dirty="0"/>
              <a:t>. They can be written right in a web page’s HTML and run automatically as the page loads.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0C6F3-1FCF-6840-8A25-CEAE8EB2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97" y="4339168"/>
            <a:ext cx="1905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1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6CE7-FACB-D241-B180-9D20BC27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jsPsych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FE9C-451C-FA40-916C-17CEF347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framework </a:t>
            </a:r>
            <a:r>
              <a:rPr lang="en-US" sz="2800" dirty="0"/>
              <a:t>written for experimental psychologists</a:t>
            </a:r>
            <a:endParaRPr lang="en-US" sz="2800" b="1" dirty="0"/>
          </a:p>
          <a:p>
            <a:pPr lvl="1"/>
            <a:r>
              <a:rPr lang="en-US" sz="2400" dirty="0"/>
              <a:t>Like </a:t>
            </a:r>
            <a:r>
              <a:rPr lang="en-US" sz="2400" dirty="0" err="1"/>
              <a:t>psychopy</a:t>
            </a:r>
            <a:r>
              <a:rPr lang="en-US" sz="2400" dirty="0"/>
              <a:t> for python, or packages in R</a:t>
            </a:r>
          </a:p>
          <a:p>
            <a:endParaRPr lang="en-US" sz="2800" dirty="0"/>
          </a:p>
          <a:p>
            <a:r>
              <a:rPr lang="en-US" sz="2800" dirty="0"/>
              <a:t>Has pre-written functions so you don’t have to reinvent the wheel</a:t>
            </a:r>
          </a:p>
        </p:txBody>
      </p:sp>
    </p:spTree>
    <p:extLst>
      <p:ext uri="{BB962C8B-B14F-4D97-AF65-F5344CB8AC3E}">
        <p14:creationId xmlns:p14="http://schemas.microsoft.com/office/powerpoint/2010/main" val="354254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9FF-C880-4E4B-B595-2DA95BDA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jsPsych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8743-25E0-DC43-9D10-4D67150A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need to install JS – it runs in your browser, which already has a JS engine.</a:t>
            </a:r>
          </a:p>
          <a:p>
            <a:r>
              <a:rPr lang="en-US" sz="2400" dirty="0"/>
              <a:t>We will, however, need to install the </a:t>
            </a:r>
            <a:r>
              <a:rPr lang="en-US" sz="2400" dirty="0" err="1"/>
              <a:t>jsPsych</a:t>
            </a:r>
            <a:r>
              <a:rPr lang="en-US" sz="2400" dirty="0"/>
              <a:t> library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We’ll use </a:t>
            </a:r>
            <a:r>
              <a:rPr lang="en-US" sz="2000" b="1" dirty="0"/>
              <a:t>Option 2 </a:t>
            </a:r>
            <a:r>
              <a:rPr lang="en-US" sz="2000" dirty="0"/>
              <a:t>because it offers a good balance between ease of use and customizability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21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{0274CC5C-2879-8E4C-83E4-0415C66B2142}tf10001061</Template>
  <TotalTime>323</TotalTime>
  <Words>508</Words>
  <Application>Microsoft Macintosh PowerPoint</Application>
  <PresentationFormat>Widescreen</PresentationFormat>
  <Paragraphs>80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Online Experiments with jsPsych</vt:lpstr>
      <vt:lpstr>Overview of the course</vt:lpstr>
      <vt:lpstr>Before we begin..</vt:lpstr>
      <vt:lpstr>How does an online experiment work?</vt:lpstr>
      <vt:lpstr>What is HTML?</vt:lpstr>
      <vt:lpstr>What is CSS?</vt:lpstr>
      <vt:lpstr>What is JavaScript (JS)?</vt:lpstr>
      <vt:lpstr>What is jsPsych?</vt:lpstr>
      <vt:lpstr>Installing jsPsych</vt:lpstr>
      <vt:lpstr>Installing a source code editor</vt:lpstr>
      <vt:lpstr>Hello world!</vt:lpstr>
      <vt:lpstr>Resources for learning basic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jspsych</dc:title>
  <dc:creator>Xinyi Lu</dc:creator>
  <cp:lastModifiedBy>Xinyi Lu</cp:lastModifiedBy>
  <cp:revision>49</cp:revision>
  <dcterms:created xsi:type="dcterms:W3CDTF">2019-12-06T16:07:15Z</dcterms:created>
  <dcterms:modified xsi:type="dcterms:W3CDTF">2022-05-24T16:41:09Z</dcterms:modified>
</cp:coreProperties>
</file>