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BD61F-2F15-294B-9997-E4F275A1DE59}" v="51" dt="2019-12-11T22:08:52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8"/>
    <p:restoredTop sz="90090"/>
  </p:normalViewPr>
  <p:slideViewPr>
    <p:cSldViewPr snapToGrid="0" snapToObjects="1">
      <p:cViewPr varScale="1">
        <p:scale>
          <a:sx n="103" d="100"/>
          <a:sy n="103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yi Lu" userId="491e76dc-9097-4582-81f0-796bd10c668c" providerId="ADAL" clId="{632BD61F-2F15-294B-9997-E4F275A1DE59}"/>
    <pc:docChg chg="undo custSel addSld delSld modSld sldOrd">
      <pc:chgData name="Xinyi Lu" userId="491e76dc-9097-4582-81f0-796bd10c668c" providerId="ADAL" clId="{632BD61F-2F15-294B-9997-E4F275A1DE59}" dt="2019-12-11T22:08:52.705" v="2351" actId="20577"/>
      <pc:docMkLst>
        <pc:docMk/>
      </pc:docMkLst>
      <pc:sldChg chg="modSp">
        <pc:chgData name="Xinyi Lu" userId="491e76dc-9097-4582-81f0-796bd10c668c" providerId="ADAL" clId="{632BD61F-2F15-294B-9997-E4F275A1DE59}" dt="2019-12-06T16:11:45.828" v="126" actId="20577"/>
        <pc:sldMkLst>
          <pc:docMk/>
          <pc:sldMk cId="2744126923" sldId="256"/>
        </pc:sldMkLst>
        <pc:spChg chg="mod">
          <ac:chgData name="Xinyi Lu" userId="491e76dc-9097-4582-81f0-796bd10c668c" providerId="ADAL" clId="{632BD61F-2F15-294B-9997-E4F275A1DE59}" dt="2019-12-06T16:11:43.741" v="121" actId="20577"/>
          <ac:spMkLst>
            <pc:docMk/>
            <pc:sldMk cId="2744126923" sldId="256"/>
            <ac:spMk id="2" creationId="{5A282EEB-AC22-7341-842E-55BE6A10C097}"/>
          </ac:spMkLst>
        </pc:spChg>
        <pc:spChg chg="mod">
          <ac:chgData name="Xinyi Lu" userId="491e76dc-9097-4582-81f0-796bd10c668c" providerId="ADAL" clId="{632BD61F-2F15-294B-9997-E4F275A1DE59}" dt="2019-12-06T16:11:45.828" v="126" actId="20577"/>
          <ac:spMkLst>
            <pc:docMk/>
            <pc:sldMk cId="2744126923" sldId="256"/>
            <ac:spMk id="3" creationId="{D471DCFE-D3EF-DB43-A338-5173D4E0C087}"/>
          </ac:spMkLst>
        </pc:spChg>
      </pc:sldChg>
      <pc:sldChg chg="modSp">
        <pc:chgData name="Xinyi Lu" userId="491e76dc-9097-4582-81f0-796bd10c668c" providerId="ADAL" clId="{632BD61F-2F15-294B-9997-E4F275A1DE59}" dt="2019-12-06T16:14:32.671" v="314" actId="20577"/>
        <pc:sldMkLst>
          <pc:docMk/>
          <pc:sldMk cId="1502784607" sldId="257"/>
        </pc:sldMkLst>
        <pc:spChg chg="mod">
          <ac:chgData name="Xinyi Lu" userId="491e76dc-9097-4582-81f0-796bd10c668c" providerId="ADAL" clId="{632BD61F-2F15-294B-9997-E4F275A1DE59}" dt="2019-12-06T16:11:51.807" v="133" actId="20577"/>
          <ac:spMkLst>
            <pc:docMk/>
            <pc:sldMk cId="1502784607" sldId="257"/>
            <ac:spMk id="2" creationId="{4F1F7D65-7A8E-1A40-A754-69B1A27007CA}"/>
          </ac:spMkLst>
        </pc:spChg>
        <pc:spChg chg="mod">
          <ac:chgData name="Xinyi Lu" userId="491e76dc-9097-4582-81f0-796bd10c668c" providerId="ADAL" clId="{632BD61F-2F15-294B-9997-E4F275A1DE59}" dt="2019-12-06T16:14:32.671" v="314" actId="20577"/>
          <ac:spMkLst>
            <pc:docMk/>
            <pc:sldMk cId="1502784607" sldId="257"/>
            <ac:spMk id="3" creationId="{12B3C989-E7EB-C14B-AA6A-97AAC8ADE858}"/>
          </ac:spMkLst>
        </pc:spChg>
      </pc:sldChg>
      <pc:sldChg chg="addSp modSp modNotesTx">
        <pc:chgData name="Xinyi Lu" userId="491e76dc-9097-4582-81f0-796bd10c668c" providerId="ADAL" clId="{632BD61F-2F15-294B-9997-E4F275A1DE59}" dt="2019-12-11T22:02:46.363" v="2193" actId="20577"/>
        <pc:sldMkLst>
          <pc:docMk/>
          <pc:sldMk cId="2116516185" sldId="258"/>
        </pc:sldMkLst>
        <pc:spChg chg="mod">
          <ac:chgData name="Xinyi Lu" userId="491e76dc-9097-4582-81f0-796bd10c668c" providerId="ADAL" clId="{632BD61F-2F15-294B-9997-E4F275A1DE59}" dt="2019-12-06T16:14:56.158" v="350" actId="20577"/>
          <ac:spMkLst>
            <pc:docMk/>
            <pc:sldMk cId="2116516185" sldId="258"/>
            <ac:spMk id="2" creationId="{1087374C-CA96-1644-A347-09C4D0970E80}"/>
          </ac:spMkLst>
        </pc:spChg>
        <pc:spChg chg="mod">
          <ac:chgData name="Xinyi Lu" userId="491e76dc-9097-4582-81f0-796bd10c668c" providerId="ADAL" clId="{632BD61F-2F15-294B-9997-E4F275A1DE59}" dt="2019-12-06T16:25:53.173" v="740" actId="20577"/>
          <ac:spMkLst>
            <pc:docMk/>
            <pc:sldMk cId="2116516185" sldId="258"/>
            <ac:spMk id="3" creationId="{0D259DDB-3937-FF4D-9DE8-9E7A3B6B97AF}"/>
          </ac:spMkLst>
        </pc:spChg>
        <pc:picChg chg="add mod">
          <ac:chgData name="Xinyi Lu" userId="491e76dc-9097-4582-81f0-796bd10c668c" providerId="ADAL" clId="{632BD61F-2F15-294B-9997-E4F275A1DE59}" dt="2019-12-06T16:15:35.673" v="353" actId="1076"/>
          <ac:picMkLst>
            <pc:docMk/>
            <pc:sldMk cId="2116516185" sldId="258"/>
            <ac:picMk id="4" creationId="{5040C6F3-1FCF-6840-8A25-CEAE8EB2BEE1}"/>
          </ac:picMkLst>
        </pc:picChg>
      </pc:sldChg>
      <pc:sldChg chg="modSp">
        <pc:chgData name="Xinyi Lu" userId="491e76dc-9097-4582-81f0-796bd10c668c" providerId="ADAL" clId="{632BD61F-2F15-294B-9997-E4F275A1DE59}" dt="2019-12-06T16:21:58.240" v="669" actId="20577"/>
        <pc:sldMkLst>
          <pc:docMk/>
          <pc:sldMk cId="3542543351" sldId="259"/>
        </pc:sldMkLst>
        <pc:spChg chg="mod">
          <ac:chgData name="Xinyi Lu" userId="491e76dc-9097-4582-81f0-796bd10c668c" providerId="ADAL" clId="{632BD61F-2F15-294B-9997-E4F275A1DE59}" dt="2019-12-06T16:17:24.633" v="488" actId="20577"/>
          <ac:spMkLst>
            <pc:docMk/>
            <pc:sldMk cId="3542543351" sldId="259"/>
            <ac:spMk id="2" creationId="{F5A76CE7-FACB-D241-B180-9D20BC27693F}"/>
          </ac:spMkLst>
        </pc:spChg>
        <pc:spChg chg="mod">
          <ac:chgData name="Xinyi Lu" userId="491e76dc-9097-4582-81f0-796bd10c668c" providerId="ADAL" clId="{632BD61F-2F15-294B-9997-E4F275A1DE59}" dt="2019-12-06T16:21:58.240" v="669" actId="20577"/>
          <ac:spMkLst>
            <pc:docMk/>
            <pc:sldMk cId="3542543351" sldId="259"/>
            <ac:spMk id="3" creationId="{14CFFE9C-451C-FA40-916C-17CEF3473CA8}"/>
          </ac:spMkLst>
        </pc:spChg>
      </pc:sldChg>
      <pc:sldChg chg="modSp add">
        <pc:chgData name="Xinyi Lu" userId="491e76dc-9097-4582-81f0-796bd10c668c" providerId="ADAL" clId="{632BD61F-2F15-294B-9997-E4F275A1DE59}" dt="2019-12-06T17:24:34.779" v="2152" actId="20577"/>
        <pc:sldMkLst>
          <pc:docMk/>
          <pc:sldMk cId="3702394227" sldId="260"/>
        </pc:sldMkLst>
        <pc:spChg chg="mod">
          <ac:chgData name="Xinyi Lu" userId="491e76dc-9097-4582-81f0-796bd10c668c" providerId="ADAL" clId="{632BD61F-2F15-294B-9997-E4F275A1DE59}" dt="2019-12-06T16:24:42.215" v="701" actId="20577"/>
          <ac:spMkLst>
            <pc:docMk/>
            <pc:sldMk cId="3702394227" sldId="260"/>
            <ac:spMk id="2" creationId="{46573D03-A920-6243-B248-90964761FAC6}"/>
          </ac:spMkLst>
        </pc:spChg>
        <pc:spChg chg="mod">
          <ac:chgData name="Xinyi Lu" userId="491e76dc-9097-4582-81f0-796bd10c668c" providerId="ADAL" clId="{632BD61F-2F15-294B-9997-E4F275A1DE59}" dt="2019-12-06T17:24:34.779" v="2152" actId="20577"/>
          <ac:spMkLst>
            <pc:docMk/>
            <pc:sldMk cId="3702394227" sldId="260"/>
            <ac:spMk id="3" creationId="{AC5876D6-B063-9242-BBC8-3775E6748A7E}"/>
          </ac:spMkLst>
        </pc:spChg>
      </pc:sldChg>
      <pc:sldChg chg="modSp add modNotesTx">
        <pc:chgData name="Xinyi Lu" userId="491e76dc-9097-4582-81f0-796bd10c668c" providerId="ADAL" clId="{632BD61F-2F15-294B-9997-E4F275A1DE59}" dt="2019-12-06T17:17:05.282" v="2031" actId="20577"/>
        <pc:sldMkLst>
          <pc:docMk/>
          <pc:sldMk cId="856379127" sldId="261"/>
        </pc:sldMkLst>
        <pc:spChg chg="mod">
          <ac:chgData name="Xinyi Lu" userId="491e76dc-9097-4582-81f0-796bd10c668c" providerId="ADAL" clId="{632BD61F-2F15-294B-9997-E4F275A1DE59}" dt="2019-12-06T16:27:10.111" v="789" actId="20577"/>
          <ac:spMkLst>
            <pc:docMk/>
            <pc:sldMk cId="856379127" sldId="261"/>
            <ac:spMk id="2" creationId="{AE1701E0-DF85-134C-A822-94256B8795F9}"/>
          </ac:spMkLst>
        </pc:spChg>
        <pc:spChg chg="mod">
          <ac:chgData name="Xinyi Lu" userId="491e76dc-9097-4582-81f0-796bd10c668c" providerId="ADAL" clId="{632BD61F-2F15-294B-9997-E4F275A1DE59}" dt="2019-12-06T17:17:05.282" v="2031" actId="20577"/>
          <ac:spMkLst>
            <pc:docMk/>
            <pc:sldMk cId="856379127" sldId="261"/>
            <ac:spMk id="3" creationId="{610CD262-D86F-5F44-A058-5CCC4E5866FD}"/>
          </ac:spMkLst>
        </pc:spChg>
      </pc:sldChg>
      <pc:sldChg chg="modSp add ord">
        <pc:chgData name="Xinyi Lu" userId="491e76dc-9097-4582-81f0-796bd10c668c" providerId="ADAL" clId="{632BD61F-2F15-294B-9997-E4F275A1DE59}" dt="2019-12-06T17:06:36.209" v="1895" actId="20577"/>
        <pc:sldMkLst>
          <pc:docMk/>
          <pc:sldMk cId="290321291" sldId="262"/>
        </pc:sldMkLst>
        <pc:spChg chg="mod">
          <ac:chgData name="Xinyi Lu" userId="491e76dc-9097-4582-81f0-796bd10c668c" providerId="ADAL" clId="{632BD61F-2F15-294B-9997-E4F275A1DE59}" dt="2019-12-06T16:33:03.061" v="1381" actId="20577"/>
          <ac:spMkLst>
            <pc:docMk/>
            <pc:sldMk cId="290321291" sldId="262"/>
            <ac:spMk id="2" creationId="{175CA9FF-C880-4E4B-B595-2DA95BDADCDF}"/>
          </ac:spMkLst>
        </pc:spChg>
        <pc:spChg chg="mod">
          <ac:chgData name="Xinyi Lu" userId="491e76dc-9097-4582-81f0-796bd10c668c" providerId="ADAL" clId="{632BD61F-2F15-294B-9997-E4F275A1DE59}" dt="2019-12-06T17:06:36.209" v="1895" actId="20577"/>
          <ac:spMkLst>
            <pc:docMk/>
            <pc:sldMk cId="290321291" sldId="262"/>
            <ac:spMk id="3" creationId="{53B28743-25E0-DC43-9D10-4D67150AFDCF}"/>
          </ac:spMkLst>
        </pc:spChg>
      </pc:sldChg>
      <pc:sldChg chg="modSp add">
        <pc:chgData name="Xinyi Lu" userId="491e76dc-9097-4582-81f0-796bd10c668c" providerId="ADAL" clId="{632BD61F-2F15-294B-9997-E4F275A1DE59}" dt="2019-12-11T22:02:28.551" v="2184" actId="20577"/>
        <pc:sldMkLst>
          <pc:docMk/>
          <pc:sldMk cId="407784906" sldId="263"/>
        </pc:sldMkLst>
        <pc:spChg chg="mod">
          <ac:chgData name="Xinyi Lu" userId="491e76dc-9097-4582-81f0-796bd10c668c" providerId="ADAL" clId="{632BD61F-2F15-294B-9997-E4F275A1DE59}" dt="2019-12-06T16:30:55.265" v="1231" actId="20577"/>
          <ac:spMkLst>
            <pc:docMk/>
            <pc:sldMk cId="407784906" sldId="263"/>
            <ac:spMk id="2" creationId="{F45ABB16-01B7-D44C-93F9-D49B8758FB66}"/>
          </ac:spMkLst>
        </pc:spChg>
        <pc:spChg chg="mod">
          <ac:chgData name="Xinyi Lu" userId="491e76dc-9097-4582-81f0-796bd10c668c" providerId="ADAL" clId="{632BD61F-2F15-294B-9997-E4F275A1DE59}" dt="2019-12-11T22:02:28.551" v="2184" actId="20577"/>
          <ac:spMkLst>
            <pc:docMk/>
            <pc:sldMk cId="407784906" sldId="263"/>
            <ac:spMk id="3" creationId="{2D0C780B-E673-4B4F-9A3D-83CC44DB36DF}"/>
          </ac:spMkLst>
        </pc:spChg>
      </pc:sldChg>
      <pc:sldChg chg="modSp add modNotesTx">
        <pc:chgData name="Xinyi Lu" userId="491e76dc-9097-4582-81f0-796bd10c668c" providerId="ADAL" clId="{632BD61F-2F15-294B-9997-E4F275A1DE59}" dt="2019-12-11T22:04:15.592" v="2280" actId="20577"/>
        <pc:sldMkLst>
          <pc:docMk/>
          <pc:sldMk cId="583238329" sldId="264"/>
        </pc:sldMkLst>
        <pc:spChg chg="mod">
          <ac:chgData name="Xinyi Lu" userId="491e76dc-9097-4582-81f0-796bd10c668c" providerId="ADAL" clId="{632BD61F-2F15-294B-9997-E4F275A1DE59}" dt="2019-12-11T22:04:15.592" v="2280" actId="20577"/>
          <ac:spMkLst>
            <pc:docMk/>
            <pc:sldMk cId="583238329" sldId="264"/>
            <ac:spMk id="2" creationId="{2095A674-1BD9-8144-B7F5-CC0CCCAD94CD}"/>
          </ac:spMkLst>
        </pc:spChg>
        <pc:spChg chg="mod">
          <ac:chgData name="Xinyi Lu" userId="491e76dc-9097-4582-81f0-796bd10c668c" providerId="ADAL" clId="{632BD61F-2F15-294B-9997-E4F275A1DE59}" dt="2019-12-11T22:03:41.903" v="2203" actId="20577"/>
          <ac:spMkLst>
            <pc:docMk/>
            <pc:sldMk cId="583238329" sldId="264"/>
            <ac:spMk id="3" creationId="{531C2D4A-8600-2C4C-A060-D1AE6C5A74E4}"/>
          </ac:spMkLst>
        </pc:spChg>
      </pc:sldChg>
      <pc:sldChg chg="modSp add modNotesTx">
        <pc:chgData name="Xinyi Lu" userId="491e76dc-9097-4582-81f0-796bd10c668c" providerId="ADAL" clId="{632BD61F-2F15-294B-9997-E4F275A1DE59}" dt="2019-12-11T22:08:52.705" v="2351" actId="20577"/>
        <pc:sldMkLst>
          <pc:docMk/>
          <pc:sldMk cId="942238057" sldId="265"/>
        </pc:sldMkLst>
        <pc:spChg chg="mod">
          <ac:chgData name="Xinyi Lu" userId="491e76dc-9097-4582-81f0-796bd10c668c" providerId="ADAL" clId="{632BD61F-2F15-294B-9997-E4F275A1DE59}" dt="2019-12-11T22:07:52.120" v="2285" actId="20577"/>
          <ac:spMkLst>
            <pc:docMk/>
            <pc:sldMk cId="942238057" sldId="265"/>
            <ac:spMk id="2" creationId="{9827BA6E-66AC-AA4A-80C9-E9E5327527A5}"/>
          </ac:spMkLst>
        </pc:spChg>
        <pc:spChg chg="mod">
          <ac:chgData name="Xinyi Lu" userId="491e76dc-9097-4582-81f0-796bd10c668c" providerId="ADAL" clId="{632BD61F-2F15-294B-9997-E4F275A1DE59}" dt="2019-12-11T22:08:52.705" v="2351" actId="20577"/>
          <ac:spMkLst>
            <pc:docMk/>
            <pc:sldMk cId="942238057" sldId="265"/>
            <ac:spMk id="3" creationId="{82B85CCE-98DD-5A4B-B035-4AE379857ADF}"/>
          </ac:spMkLst>
        </pc:spChg>
      </pc:sldChg>
      <pc:sldChg chg="addSp delSp modSp add">
        <pc:chgData name="Xinyi Lu" userId="491e76dc-9097-4582-81f0-796bd10c668c" providerId="ADAL" clId="{632BD61F-2F15-294B-9997-E4F275A1DE59}" dt="2019-12-06T17:16:01.895" v="1994" actId="20577"/>
        <pc:sldMkLst>
          <pc:docMk/>
          <pc:sldMk cId="2573780847" sldId="266"/>
        </pc:sldMkLst>
        <pc:spChg chg="mod">
          <ac:chgData name="Xinyi Lu" userId="491e76dc-9097-4582-81f0-796bd10c668c" providerId="ADAL" clId="{632BD61F-2F15-294B-9997-E4F275A1DE59}" dt="2019-12-06T17:15:07.090" v="1962" actId="20577"/>
          <ac:spMkLst>
            <pc:docMk/>
            <pc:sldMk cId="2573780847" sldId="266"/>
            <ac:spMk id="2" creationId="{721ADC62-6F31-F34D-BC7F-AAAF02B32ADC}"/>
          </ac:spMkLst>
        </pc:spChg>
        <pc:spChg chg="del mod">
          <ac:chgData name="Xinyi Lu" userId="491e76dc-9097-4582-81f0-796bd10c668c" providerId="ADAL" clId="{632BD61F-2F15-294B-9997-E4F275A1DE59}" dt="2019-12-06T17:15:54.355" v="1970"/>
          <ac:spMkLst>
            <pc:docMk/>
            <pc:sldMk cId="2573780847" sldId="266"/>
            <ac:spMk id="3" creationId="{959C2ABC-EC28-4246-80A1-8BC5FCDF62D9}"/>
          </ac:spMkLst>
        </pc:spChg>
        <pc:spChg chg="add mod">
          <ac:chgData name="Xinyi Lu" userId="491e76dc-9097-4582-81f0-796bd10c668c" providerId="ADAL" clId="{632BD61F-2F15-294B-9997-E4F275A1DE59}" dt="2019-12-06T17:16:01.895" v="1994" actId="20577"/>
          <ac:spMkLst>
            <pc:docMk/>
            <pc:sldMk cId="2573780847" sldId="266"/>
            <ac:spMk id="4" creationId="{42FBA9CA-C8DC-694A-A80B-829DA4ABA1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35936-B6DB-284C-A891-27C1FCE613B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C9E1D-75C6-D049-9F91-81FD5DB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6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66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0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0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15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839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95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6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6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1161E1-0024-7546-8342-EAA6D0B2C926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light-manual.atom.io/getting-started/sections/atom-basi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light-manual.atom.io/using-atom/sections/atom-packag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3389-3605-8845-A105-6D4F8B7E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is..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02F4-EFE1-324E-B009-7FD2889B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notepad for coding</a:t>
            </a:r>
          </a:p>
          <a:p>
            <a:r>
              <a:rPr lang="en-US" dirty="0"/>
              <a:t>You can add functionality with packages</a:t>
            </a:r>
          </a:p>
        </p:txBody>
      </p:sp>
    </p:spTree>
    <p:extLst>
      <p:ext uri="{BB962C8B-B14F-4D97-AF65-F5344CB8AC3E}">
        <p14:creationId xmlns:p14="http://schemas.microsoft.com/office/powerpoint/2010/main" val="198557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D410-2245-0645-BCFC-9919A9CF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3D66-6A5C-9746-AECF-D227D57B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https://flight-manual.atom.io/getting-started/sections/atom-basics/</a:t>
            </a:r>
            <a:endParaRPr lang="en-US" dirty="0"/>
          </a:p>
          <a:p>
            <a:r>
              <a:rPr lang="en-US" dirty="0"/>
              <a:t>Change theme and/or install new themes</a:t>
            </a:r>
          </a:p>
          <a:p>
            <a:r>
              <a:rPr lang="en-US" dirty="0"/>
              <a:t>Soft wrap of lines (!!)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Command/Ctrl + Shift + P </a:t>
            </a:r>
            <a:r>
              <a:rPr lang="en-US" dirty="0"/>
              <a:t>to navigate anywhere in Atom</a:t>
            </a:r>
          </a:p>
        </p:txBody>
      </p:sp>
    </p:spTree>
    <p:extLst>
      <p:ext uri="{BB962C8B-B14F-4D97-AF65-F5344CB8AC3E}">
        <p14:creationId xmlns:p14="http://schemas.microsoft.com/office/powerpoint/2010/main" val="334489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18AA-65E1-F54B-B3C7-2CEC2946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C19F-98D6-1643-8B82-61AD09FB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https://flight-manual.atom.io/using-atom/sections/atom-packages/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I recommend the “script” package – allows you to launch any kind of code directly from atom (python, R, html/JS)</a:t>
            </a:r>
          </a:p>
        </p:txBody>
      </p:sp>
    </p:spTree>
    <p:extLst>
      <p:ext uri="{BB962C8B-B14F-4D97-AF65-F5344CB8AC3E}">
        <p14:creationId xmlns:p14="http://schemas.microsoft.com/office/powerpoint/2010/main" val="269428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F010-1C52-FA4A-B6DA-C419E1ED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“script”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A392-CA21-7F44-99EB-BA742FC8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Command/Ctrl + I </a:t>
            </a:r>
            <a:r>
              <a:rPr lang="en-US" dirty="0"/>
              <a:t>launches the current script from Atom using the default application for that extension</a:t>
            </a:r>
          </a:p>
          <a:p>
            <a:r>
              <a:rPr lang="en-US" dirty="0"/>
              <a:t>For a .html file, you can set your default browser to Chrome and this will make it easier to launch files</a:t>
            </a:r>
          </a:p>
        </p:txBody>
      </p:sp>
    </p:spTree>
    <p:extLst>
      <p:ext uri="{BB962C8B-B14F-4D97-AF65-F5344CB8AC3E}">
        <p14:creationId xmlns:p14="http://schemas.microsoft.com/office/powerpoint/2010/main" val="621954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{59AA7CC9-04BE-1049-8809-8D0A0140981B}tf10001064</Template>
  <TotalTime>374</TotalTime>
  <Words>145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Atom is..</vt:lpstr>
      <vt:lpstr>Atom 101</vt:lpstr>
      <vt:lpstr>Installing packages</vt:lpstr>
      <vt:lpstr>the “script” 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jspsych</dc:title>
  <dc:creator>Xinyi Lu</dc:creator>
  <cp:lastModifiedBy>Xinyi Lu</cp:lastModifiedBy>
  <cp:revision>42</cp:revision>
  <dcterms:created xsi:type="dcterms:W3CDTF">2019-12-06T16:07:15Z</dcterms:created>
  <dcterms:modified xsi:type="dcterms:W3CDTF">2020-03-25T16:26:47Z</dcterms:modified>
</cp:coreProperties>
</file>