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63" r:id="rId4"/>
    <p:sldId id="257" r:id="rId5"/>
    <p:sldId id="258" r:id="rId6"/>
    <p:sldId id="259" r:id="rId7"/>
    <p:sldId id="262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0090"/>
  </p:normalViewPr>
  <p:slideViewPr>
    <p:cSldViewPr snapToGrid="0" snapToObjects="1">
      <p:cViewPr varScale="1">
        <p:scale>
          <a:sx n="103" d="100"/>
          <a:sy n="10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be able to make </a:t>
            </a:r>
            <a:r>
              <a:rPr lang="en-US" dirty="0" err="1"/>
              <a:t>ur</a:t>
            </a:r>
            <a:r>
              <a:rPr lang="en-US" dirty="0"/>
              <a:t> own </a:t>
            </a:r>
            <a:r>
              <a:rPr lang="en-US" dirty="0" err="1"/>
              <a:t>exps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Jav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stands for Integrated development environment.</a:t>
            </a:r>
          </a:p>
          <a:p>
            <a:r>
              <a:rPr lang="en-US" dirty="0"/>
              <a:t>Other popular option: visual studio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6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0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3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9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161E1-0024-7546-8342-EAA6D0B2C92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2EEB-AC22-7341-842E-55BE6A10C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</a:t>
            </a:r>
            <a:r>
              <a:rPr lang="en-US" dirty="0" err="1"/>
              <a:t>jsPsych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DCFE-D3EF-DB43-A338-5173D4E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 to HTML, CSS and JS</a:t>
            </a:r>
          </a:p>
        </p:txBody>
      </p:sp>
    </p:spTree>
    <p:extLst>
      <p:ext uri="{BB962C8B-B14F-4D97-AF65-F5344CB8AC3E}">
        <p14:creationId xmlns:p14="http://schemas.microsoft.com/office/powerpoint/2010/main" val="27441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3D03-A920-6243-B248-9096476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basic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76D6-B063-9242-BBC8-3775E674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intro: </a:t>
            </a:r>
            <a:r>
              <a:rPr lang="en-US" dirty="0">
                <a:hlinkClick r:id="rId2"/>
              </a:rPr>
              <a:t>https://javascript.info/</a:t>
            </a:r>
            <a:endParaRPr lang="en-US" dirty="0">
              <a:hlinkClick r:id="rId3"/>
            </a:endParaRPr>
          </a:p>
          <a:p>
            <a:r>
              <a:rPr lang="en-US" dirty="0"/>
              <a:t>Snippets: </a:t>
            </a:r>
            <a:r>
              <a:rPr lang="en-US" dirty="0">
                <a:hlinkClick r:id="rId3"/>
              </a:rPr>
              <a:t>https://www.w3schools.com/js/default.asp</a:t>
            </a:r>
            <a:endParaRPr lang="en-US" dirty="0"/>
          </a:p>
          <a:p>
            <a:r>
              <a:rPr lang="en-US" dirty="0"/>
              <a:t>Tutorials: </a:t>
            </a:r>
            <a:r>
              <a:rPr lang="en-US" dirty="0">
                <a:hlinkClick r:id="rId4"/>
              </a:rPr>
              <a:t>https://www.codecademy.com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CC6C-B91F-B340-891B-50551C1D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~course~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1DA1-9E95-6843-980D-EC7E5699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Introduction, setup and “hello world”</a:t>
            </a:r>
          </a:p>
          <a:p>
            <a:r>
              <a:rPr lang="en-US" dirty="0"/>
              <a:t>2. Basic JS and HTML</a:t>
            </a:r>
          </a:p>
          <a:p>
            <a:r>
              <a:rPr lang="en-US" dirty="0"/>
              <a:t>3. Using </a:t>
            </a:r>
            <a:r>
              <a:rPr lang="en-US" dirty="0" err="1"/>
              <a:t>jsPsych</a:t>
            </a:r>
            <a:endParaRPr lang="en-US" dirty="0"/>
          </a:p>
          <a:p>
            <a:r>
              <a:rPr lang="en-US" dirty="0"/>
              <a:t>4. More </a:t>
            </a:r>
            <a:r>
              <a:rPr lang="en-US" dirty="0" err="1"/>
              <a:t>jsPsych</a:t>
            </a:r>
            <a:endParaRPr lang="en-US" dirty="0"/>
          </a:p>
          <a:p>
            <a:r>
              <a:rPr lang="en-US" dirty="0"/>
              <a:t>5. and beyond: working on your own project (flexible)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BB16-01B7-D44C-93F9-D49B8758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780B-E673-4B4F-9A3D-83CC44DB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Laptops are not optional – we will be installing software as we go, this will be very hands-on!</a:t>
            </a:r>
          </a:p>
          <a:p>
            <a:r>
              <a:rPr lang="en-US" dirty="0"/>
              <a:t>You will need the </a:t>
            </a:r>
            <a:r>
              <a:rPr lang="en-US" b="1" dirty="0"/>
              <a:t>Google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40778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D65-7A8E-1A40-A754-69B1A27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and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C989-E7EB-C14B-AA6A-97AAC8A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HTML: Hypertext </a:t>
            </a:r>
            <a:r>
              <a:rPr lang="en-US" b="1" dirty="0"/>
              <a:t>Markup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Places your content on a webpage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 programming language!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CSS: Cascading </a:t>
            </a:r>
            <a:r>
              <a:rPr lang="en-US" b="1" dirty="0"/>
              <a:t>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language: makes your content look pretty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not a programming language!</a:t>
            </a:r>
          </a:p>
        </p:txBody>
      </p:sp>
    </p:spTree>
    <p:extLst>
      <p:ext uri="{BB962C8B-B14F-4D97-AF65-F5344CB8AC3E}">
        <p14:creationId xmlns:p14="http://schemas.microsoft.com/office/powerpoint/2010/main" val="15027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374C-CA96-1644-A347-09C4D097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(JS)?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9DDB-3937-FF4D-9DE8-9E7A3B6B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true programming language</a:t>
            </a:r>
          </a:p>
          <a:p>
            <a:r>
              <a:rPr lang="en-US" dirty="0"/>
              <a:t>The main one used for front-end web development</a:t>
            </a:r>
          </a:p>
          <a:p>
            <a:r>
              <a:rPr lang="en-US" dirty="0"/>
              <a:t>JS programs are called </a:t>
            </a:r>
            <a:r>
              <a:rPr lang="en-US" i="1" dirty="0"/>
              <a:t>scripts</a:t>
            </a:r>
            <a:r>
              <a:rPr lang="en-US" dirty="0"/>
              <a:t>. They can be written right in a web page’s HTML and run automatically as the page loads.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0C6F3-1FCF-6840-8A25-CEAE8EB2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7" y="4339168"/>
            <a:ext cx="1905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CE7-FACB-D241-B180-9D20BC27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jsPsych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FE9C-451C-FA40-916C-17CEF34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library </a:t>
            </a:r>
            <a:r>
              <a:rPr lang="en-US" dirty="0"/>
              <a:t>written for experimental psychologists</a:t>
            </a:r>
            <a:endParaRPr lang="en-US" b="1" dirty="0"/>
          </a:p>
          <a:p>
            <a:pPr lvl="1"/>
            <a:r>
              <a:rPr lang="en-US" dirty="0"/>
              <a:t>Like </a:t>
            </a:r>
            <a:r>
              <a:rPr lang="en-US" dirty="0" err="1"/>
              <a:t>psychopy</a:t>
            </a:r>
            <a:r>
              <a:rPr lang="en-US" dirty="0"/>
              <a:t> for python, or packages in R</a:t>
            </a:r>
          </a:p>
          <a:p>
            <a:r>
              <a:rPr lang="en-US" dirty="0"/>
              <a:t>Contains pre-written functions so you don’t have to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354254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9FF-C880-4E4B-B595-2DA95BD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jsPsych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8743-25E0-DC43-9D10-4D67150A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install JS – it runs in your browser, which already has a JS engine.</a:t>
            </a:r>
          </a:p>
          <a:p>
            <a:r>
              <a:rPr lang="en-US" dirty="0"/>
              <a:t>We will, however, need to install the </a:t>
            </a:r>
            <a:r>
              <a:rPr lang="en-US" dirty="0" err="1"/>
              <a:t>jsPsych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A674-1BD9-8144-B7F5-CC0CCCA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source 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D4A-8600-2C4C-A060-D1AE6C5A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options out there, but we will use Atom: </a:t>
            </a:r>
            <a:r>
              <a:rPr lang="en-US" dirty="0">
                <a:hlinkClick r:id="rId3"/>
              </a:rPr>
              <a:t>https://atom.io</a:t>
            </a:r>
            <a:endParaRPr lang="en-US" dirty="0"/>
          </a:p>
          <a:p>
            <a:r>
              <a:rPr lang="en-US" dirty="0"/>
              <a:t>Free, open source, cross platform, customizable!</a:t>
            </a:r>
          </a:p>
        </p:txBody>
      </p:sp>
    </p:spTree>
    <p:extLst>
      <p:ext uri="{BB962C8B-B14F-4D97-AF65-F5344CB8AC3E}">
        <p14:creationId xmlns:p14="http://schemas.microsoft.com/office/powerpoint/2010/main" val="58323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C62-6F31-F34D-BC7F-AAAF02B32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FBA9CA-C8DC-694A-A80B-829DA4ABA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first JS program!</a:t>
            </a:r>
          </a:p>
        </p:txBody>
      </p:sp>
    </p:spTree>
    <p:extLst>
      <p:ext uri="{BB962C8B-B14F-4D97-AF65-F5344CB8AC3E}">
        <p14:creationId xmlns:p14="http://schemas.microsoft.com/office/powerpoint/2010/main" val="257378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{59AA7CC9-04BE-1049-8809-8D0A0140981B}tf10001064</Template>
  <TotalTime>290</TotalTime>
  <Words>342</Words>
  <Application>Microsoft Macintosh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Programming in jsPsych</vt:lpstr>
      <vt:lpstr>Overview of the ~course~</vt:lpstr>
      <vt:lpstr>Before we begin..</vt:lpstr>
      <vt:lpstr>What is HTML and CSS?</vt:lpstr>
      <vt:lpstr>What is JavaScript (JS)?</vt:lpstr>
      <vt:lpstr>What is jsPsych?</vt:lpstr>
      <vt:lpstr>Installing jsPsych</vt:lpstr>
      <vt:lpstr>Installing a source code editor</vt:lpstr>
      <vt:lpstr>Hello world!</vt:lpstr>
      <vt:lpstr>Resources for learning basic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17</cp:revision>
  <dcterms:created xsi:type="dcterms:W3CDTF">2019-12-06T16:07:15Z</dcterms:created>
  <dcterms:modified xsi:type="dcterms:W3CDTF">2020-05-13T17:47:16Z</dcterms:modified>
</cp:coreProperties>
</file>