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0" r:id="rId4"/>
  </p:sldMasterIdLst>
  <p:notesMasterIdLst>
    <p:notesMasterId r:id="rId11"/>
  </p:notesMasterIdLst>
  <p:handoutMasterIdLst>
    <p:handoutMasterId r:id="rId12"/>
  </p:handoutMasterIdLst>
  <p:sldIdLst>
    <p:sldId id="290" r:id="rId5"/>
    <p:sldId id="291" r:id="rId6"/>
    <p:sldId id="306" r:id="rId7"/>
    <p:sldId id="292" r:id="rId8"/>
    <p:sldId id="307" r:id="rId9"/>
    <p:sldId id="293" r:id="rId10"/>
  </p:sldIdLst>
  <p:sldSz cx="9144000" cy="6858000" type="screen4x3"/>
  <p:notesSz cx="66294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887B0"/>
    <a:srgbClr val="8A9E99"/>
    <a:srgbClr val="C6CCD2"/>
    <a:srgbClr val="EF8200"/>
    <a:srgbClr val="B0D983"/>
    <a:srgbClr val="B5BF00"/>
    <a:srgbClr val="577AB9"/>
    <a:srgbClr val="616265"/>
    <a:srgbClr val="624D7D"/>
    <a:srgbClr val="7A66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2" autoAdjust="0"/>
    <p:restoredTop sz="86437" autoAdjust="0"/>
  </p:normalViewPr>
  <p:slideViewPr>
    <p:cSldViewPr snapToGrid="0">
      <p:cViewPr>
        <p:scale>
          <a:sx n="71" d="100"/>
          <a:sy n="71" d="100"/>
        </p:scale>
        <p:origin x="-1829" y="-192"/>
      </p:cViewPr>
      <p:guideLst>
        <p:guide orient="horz" pos="2172"/>
        <p:guide orient="horz" pos="3747"/>
        <p:guide orient="horz" pos="331"/>
        <p:guide orient="horz" pos="3610"/>
        <p:guide orient="horz" pos="671"/>
        <p:guide orient="horz" pos="2363"/>
        <p:guide pos="2880"/>
        <p:guide pos="153"/>
        <p:guide pos="5619"/>
        <p:guide pos="2592"/>
        <p:guide pos="3183"/>
        <p:guide pos="4092"/>
        <p:guide pos="4794"/>
        <p:guide pos="1668"/>
        <p:guide pos="1458"/>
        <p:guide pos="43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3966" y="-84"/>
      </p:cViewPr>
      <p:guideLst>
        <p:guide orient="horz" pos="2736"/>
        <p:guide pos="20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274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13" tIns="43757" rIns="87513" bIns="43757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6661" y="0"/>
            <a:ext cx="287274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13" tIns="43757" rIns="87513" bIns="43757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52460"/>
            <a:ext cx="287274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13" tIns="43757" rIns="87513" bIns="43757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56661" y="8252460"/>
            <a:ext cx="287274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13" tIns="43757" rIns="87513" bIns="43757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E6DD339-0E0C-4BC6-ACFE-DAA2207834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56660" y="0"/>
            <a:ext cx="287274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13" tIns="43757" rIns="87513" bIns="43757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1" y="444047"/>
            <a:ext cx="2247898" cy="16859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95302" y="2256971"/>
            <a:ext cx="5638798" cy="5778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13" tIns="43757" rIns="87513" bIns="437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56661" y="8252460"/>
            <a:ext cx="287274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13" tIns="43757" rIns="87513" bIns="43757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1BA22E0F-F38E-4A42-9D52-322124DAE9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76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4" charset="0"/>
        <a:ea typeface="ＭＳ Ｐゴシック" pitchFamily="-60" charset="-128"/>
        <a:cs typeface="ＭＳ Ｐゴシック" pitchFamily="-6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4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4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4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4" charset="0"/>
        <a:ea typeface="ＭＳ Ｐゴシック" pitchFamily="12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90750" y="444500"/>
            <a:ext cx="2247900" cy="1685925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8C20E4-30BB-4B51-B070-9B3EE2675DA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90750" y="444500"/>
            <a:ext cx="2247900" cy="16859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latin typeface="Arial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49288"/>
            <a:ext cx="4344988" cy="325913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125913"/>
            <a:ext cx="4857750" cy="3911600"/>
          </a:xfrm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90750" y="444500"/>
            <a:ext cx="2247900" cy="16859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latin typeface="Arial" charset="0"/>
                <a:ea typeface="ＭＳ Ｐゴシック"/>
              </a:rPr>
              <a:t>Note:  Goal is to be compatible with existing libraries.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295E0E-76AC-42AC-A4B2-EEF35E0D72F5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3891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250680"/>
            <a:ext cx="2873340" cy="43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5880" tIns="42940" rIns="85880" bIns="42940"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8917" name="Header Placeholder 6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2873340" cy="43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5880" tIns="42940" rIns="85880" bIns="42940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0" y="444500"/>
            <a:ext cx="2247900" cy="1685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PLEASE CHANGE</a:t>
            </a:r>
            <a:r>
              <a:rPr lang="en-US" baseline="0" dirty="0" smtClean="0"/>
              <a:t> TECH SUPPORT NUMBER TO MATCH YOUR REGION’S CONTACT INFORMATION – THIS IS US-ONLY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1"/>
            <a:ext cx="2872740" cy="434637"/>
          </a:xfrm>
          <a:prstGeom prst="rect">
            <a:avLst/>
          </a:prstGeom>
        </p:spPr>
        <p:txBody>
          <a:bodyPr lIns="86678" tIns="43338" rIns="86678" bIns="43338"/>
          <a:lstStyle/>
          <a:p>
            <a:r>
              <a:rPr lang="en-US" smtClean="0"/>
              <a:t>Ion Torrent Systems, Inc.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1030A28-F3C4-4912-8D1F-462AB4756AA3}" type="datetime1">
              <a:rPr lang="en-US" smtClean="0"/>
              <a:pPr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8250681"/>
            <a:ext cx="2872740" cy="434637"/>
          </a:xfrm>
          <a:prstGeom prst="rect">
            <a:avLst/>
          </a:prstGeom>
        </p:spPr>
        <p:txBody>
          <a:bodyPr lIns="86678" tIns="43338" rIns="86678" bIns="43338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AA8360E-7336-4C77-808B-261E8D03F8E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-external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5948363"/>
            <a:ext cx="9144000" cy="9096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4" charset="0"/>
            </a:endParaRPr>
          </a:p>
        </p:txBody>
      </p:sp>
      <p:cxnSp>
        <p:nvCxnSpPr>
          <p:cNvPr id="4" name="Straight Connector 10"/>
          <p:cNvCxnSpPr>
            <a:cxnSpLocks noChangeShapeType="1"/>
          </p:cNvCxnSpPr>
          <p:nvPr/>
        </p:nvCxnSpPr>
        <p:spPr bwMode="auto">
          <a:xfrm>
            <a:off x="0" y="779463"/>
            <a:ext cx="9144000" cy="1587"/>
          </a:xfrm>
          <a:prstGeom prst="line">
            <a:avLst/>
          </a:prstGeom>
          <a:noFill/>
          <a:ln w="57150">
            <a:solidFill>
              <a:srgbClr val="5C81AA"/>
            </a:solidFill>
            <a:round/>
            <a:headEnd/>
            <a:tailEnd/>
          </a:ln>
        </p:spPr>
      </p:cxnSp>
      <p:sp>
        <p:nvSpPr>
          <p:cNvPr id="5" name="Line 15"/>
          <p:cNvSpPr>
            <a:spLocks noChangeShapeType="1"/>
          </p:cNvSpPr>
          <p:nvPr/>
        </p:nvSpPr>
        <p:spPr bwMode="auto">
          <a:xfrm flipV="1">
            <a:off x="1060450" y="2979738"/>
            <a:ext cx="1804988" cy="3175"/>
          </a:xfrm>
          <a:prstGeom prst="line">
            <a:avLst/>
          </a:prstGeom>
          <a:noFill/>
          <a:ln w="57150">
            <a:solidFill>
              <a:srgbClr val="5C81A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 flipV="1">
            <a:off x="1049338" y="790575"/>
            <a:ext cx="7937" cy="5364163"/>
          </a:xfrm>
          <a:prstGeom prst="line">
            <a:avLst/>
          </a:prstGeom>
          <a:noFill/>
          <a:ln w="57150">
            <a:solidFill>
              <a:srgbClr val="5C81A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" name="Picture 3" descr="ThermoFisher_PPT-Logo_032-B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563" y="241300"/>
            <a:ext cx="1860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31900" y="6184900"/>
            <a:ext cx="5016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4F4F4"/>
                </a:solidFill>
              </a:rPr>
              <a:t>The world leader in serving science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038475" y="3505200"/>
            <a:ext cx="5881688" cy="2225675"/>
          </a:xfrm>
        </p:spPr>
        <p:txBody>
          <a:bodyPr/>
          <a:lstStyle>
            <a:lvl1pPr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114300" indent="4763">
              <a:buFontTx/>
              <a:buNone/>
              <a:defRPr sz="1600" i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>
          <a:xfrm>
            <a:off x="3027962" y="2761123"/>
            <a:ext cx="5892201" cy="443190"/>
          </a:xfrm>
        </p:spPr>
        <p:txBody>
          <a:bodyPr wrap="square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24 pt Arial Bold</a:t>
            </a:r>
            <a:endParaRPr lang="en-US" dirty="0"/>
          </a:p>
        </p:txBody>
      </p:sp>
      <p:sp>
        <p:nvSpPr>
          <p:cNvPr id="13" name="Oval 12"/>
          <p:cNvSpPr>
            <a:spLocks noChangeArrowheads="1"/>
          </p:cNvSpPr>
          <p:nvPr userDrawn="1"/>
        </p:nvSpPr>
        <p:spPr bwMode="auto">
          <a:xfrm>
            <a:off x="928688" y="6230938"/>
            <a:ext cx="255587" cy="247650"/>
          </a:xfrm>
          <a:prstGeom prst="ellipse">
            <a:avLst/>
          </a:prstGeom>
          <a:gradFill flip="none" rotWithShape="1">
            <a:gsLst>
              <a:gs pos="3000">
                <a:schemeClr val="accent4"/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25400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 rtl="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800" b="1" kern="1200">
              <a:solidFill>
                <a:srgbClr val="FFFFFF"/>
              </a:solidFill>
              <a:latin typeface="Arial" pitchFamily="34" charset="0"/>
              <a:ea typeface="ＭＳ Ｐゴシック" pitchFamily="100" charset="-128"/>
              <a:cs typeface="+mn-cs"/>
            </a:endParaRPr>
          </a:p>
        </p:txBody>
      </p:sp>
      <p:sp>
        <p:nvSpPr>
          <p:cNvPr id="14" name="Oval 13"/>
          <p:cNvSpPr>
            <a:spLocks noChangeArrowheads="1"/>
          </p:cNvSpPr>
          <p:nvPr userDrawn="1"/>
        </p:nvSpPr>
        <p:spPr bwMode="auto">
          <a:xfrm>
            <a:off x="2668588" y="2840038"/>
            <a:ext cx="255587" cy="247650"/>
          </a:xfrm>
          <a:prstGeom prst="ellipse">
            <a:avLst/>
          </a:prstGeom>
          <a:gradFill flip="none" rotWithShape="1">
            <a:gsLst>
              <a:gs pos="3000">
                <a:schemeClr val="accent4"/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25400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 rtl="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800" b="1" kern="1200">
              <a:solidFill>
                <a:srgbClr val="FFFFFF"/>
              </a:solidFill>
              <a:latin typeface="Arial" pitchFamily="34" charset="0"/>
              <a:ea typeface="ＭＳ Ｐゴシック" pitchFamily="100" charset="-128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_content_boxes_w_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ittcon product background-1.jpg"/>
          <p:cNvPicPr>
            <a:picLocks noChangeAspect="1"/>
          </p:cNvPicPr>
          <p:nvPr userDrawn="1"/>
        </p:nvPicPr>
        <p:blipFill>
          <a:blip r:embed="rId2"/>
          <a:srcRect b="14819"/>
          <a:stretch>
            <a:fillRect/>
          </a:stretch>
        </p:blipFill>
        <p:spPr>
          <a:xfrm>
            <a:off x="0" y="2517775"/>
            <a:ext cx="9144000" cy="1533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4475" y="1066799"/>
            <a:ext cx="4144962" cy="4286251"/>
          </a:xfrm>
          <a:prstGeom prst="roundRect">
            <a:avLst>
              <a:gd name="adj" fmla="val 2464"/>
            </a:avLst>
          </a:prstGeom>
          <a:gradFill flip="none" rotWithShape="1">
            <a:gsLst>
              <a:gs pos="0">
                <a:schemeClr val="accent1"/>
              </a:gs>
              <a:gs pos="47000">
                <a:srgbClr val="FFFFFF"/>
              </a:gs>
            </a:gsLst>
            <a:lin ang="10800000" scaled="1"/>
            <a:tileRect/>
          </a:gradFill>
          <a:ln w="38100" cap="flat" algn="ctr">
            <a:solidFill>
              <a:schemeClr val="bg1"/>
            </a:solidFill>
            <a:round/>
            <a:headEnd type="none" w="med" len="med"/>
            <a:tailEnd type="none" w="med" len="med"/>
          </a:ln>
          <a:effectLst>
            <a:outerShdw blurRad="533400" dist="241300" dir="9180000" sx="95000" sy="95000" algn="tl" rotWithShape="0">
              <a:schemeClr val="accent1">
                <a:lumMod val="50000"/>
                <a:alpha val="43000"/>
              </a:schemeClr>
            </a:outerShdw>
          </a:effectLst>
        </p:spPr>
        <p:txBody>
          <a:bodyPr vert="horz" wrap="square" lIns="91440" tIns="182880" rIns="91440" bIns="91440" numCol="1" rtlCol="0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ts val="2000"/>
              <a:buFont typeface=""/>
              <a:buChar char="•"/>
              <a:defRPr lang="en-US" sz="2000" b="1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08610" indent="-15430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1800"/>
              <a:buFont typeface="Arial"/>
              <a:buChar char="•"/>
              <a:defRPr lang="en-US" sz="18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508000" indent="-152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1600"/>
              <a:buFont typeface="Arial"/>
              <a:buChar char="•"/>
              <a:defRPr lang="en-US" sz="16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5201" y="1066799"/>
            <a:ext cx="4144962" cy="4286251"/>
          </a:xfrm>
          <a:prstGeom prst="roundRect">
            <a:avLst>
              <a:gd name="adj" fmla="val 2464"/>
            </a:avLst>
          </a:prstGeom>
          <a:gradFill flip="none" rotWithShape="1">
            <a:gsLst>
              <a:gs pos="0">
                <a:schemeClr val="accent1"/>
              </a:gs>
              <a:gs pos="47000">
                <a:srgbClr val="FFFFFF"/>
              </a:gs>
            </a:gsLst>
            <a:lin ang="10800000" scaled="1"/>
            <a:tileRect/>
          </a:gradFill>
          <a:ln w="38100" cap="flat" algn="ctr">
            <a:solidFill>
              <a:schemeClr val="bg1"/>
            </a:solidFill>
            <a:round/>
            <a:headEnd type="none" w="med" len="med"/>
            <a:tailEnd type="none" w="med" len="med"/>
          </a:ln>
          <a:effectLst>
            <a:outerShdw blurRad="533400" dist="241300" dir="9180000" sx="95000" sy="95000" algn="tl" rotWithShape="0">
              <a:schemeClr val="accent1">
                <a:lumMod val="50000"/>
                <a:alpha val="43000"/>
              </a:schemeClr>
            </a:outerShdw>
          </a:effectLst>
        </p:spPr>
        <p:txBody>
          <a:bodyPr vert="horz" wrap="square" lIns="91440" tIns="182880" rIns="91440" bIns="91440" numCol="1" rtlCol="0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ts val="2000"/>
              <a:buFont typeface=""/>
              <a:buChar char="•"/>
              <a:defRPr lang="en-US" sz="2000" b="1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08610" indent="-15430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1800"/>
              <a:buFont typeface="Arial"/>
              <a:buChar char="•"/>
              <a:defRPr lang="en-US" sz="18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508000" indent="-152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1600"/>
              <a:buFont typeface="Arial"/>
              <a:buChar char="•"/>
              <a:defRPr lang="en-US" sz="16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42888" y="5635625"/>
            <a:ext cx="8677275" cy="384175"/>
          </a:xfrm>
        </p:spPr>
        <p:txBody>
          <a:bodyPr/>
          <a:lstStyle>
            <a:lvl1pPr algn="ctr">
              <a:buFontTx/>
              <a:buNone/>
              <a:defRPr sz="2200" b="1" i="1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22 pt bold italic takeaway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horizontal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4475" y="905775"/>
            <a:ext cx="8675688" cy="2845488"/>
          </a:xfrm>
          <a:prstGeom prst="roundRect">
            <a:avLst>
              <a:gd name="adj" fmla="val 2464"/>
            </a:avLst>
          </a:prstGeom>
          <a:gradFill flip="none" rotWithShape="1">
            <a:gsLst>
              <a:gs pos="0">
                <a:schemeClr val="accent1"/>
              </a:gs>
              <a:gs pos="47000">
                <a:srgbClr val="FFFFFF"/>
              </a:gs>
            </a:gsLst>
            <a:lin ang="10800000" scaled="1"/>
            <a:tileRect/>
          </a:gradFill>
          <a:ln w="38100" cap="flat" algn="ctr">
            <a:solidFill>
              <a:schemeClr val="bg1"/>
            </a:solidFill>
            <a:round/>
            <a:headEnd type="none" w="med" len="med"/>
            <a:tailEnd type="none" w="med" len="med"/>
          </a:ln>
          <a:effectLst>
            <a:outerShdw blurRad="533400" dist="241300" dir="9180000" sx="95000" sy="95000" algn="tl" rotWithShape="0">
              <a:schemeClr val="accent1">
                <a:lumMod val="50000"/>
                <a:alpha val="43000"/>
              </a:schemeClr>
            </a:outerShdw>
          </a:effectLst>
        </p:spPr>
        <p:txBody>
          <a:bodyPr vert="horz" wrap="square" lIns="91440" tIns="182880" rIns="91440" bIns="91440" numCol="1" rtlCol="0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ts val="2000"/>
              <a:buFont typeface=""/>
              <a:buChar char="•"/>
              <a:defRPr lang="en-US" sz="2000" b="1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08610" indent="-15430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1800"/>
              <a:buFont typeface="Arial"/>
              <a:buChar char="•"/>
              <a:defRPr lang="en-US" sz="18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508000" indent="-152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1600"/>
              <a:buFont typeface="Arial"/>
              <a:buChar char="•"/>
              <a:defRPr lang="en-US" sz="16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244475" y="3968751"/>
            <a:ext cx="8675688" cy="1979612"/>
          </a:xfrm>
          <a:prstGeom prst="roundRect">
            <a:avLst>
              <a:gd name="adj" fmla="val 2464"/>
            </a:avLst>
          </a:prstGeom>
          <a:gradFill flip="none" rotWithShape="1">
            <a:gsLst>
              <a:gs pos="0">
                <a:schemeClr val="accent1"/>
              </a:gs>
              <a:gs pos="47000">
                <a:srgbClr val="FFFFFF"/>
              </a:gs>
            </a:gsLst>
            <a:lin ang="10800000" scaled="1"/>
            <a:tileRect/>
          </a:gradFill>
          <a:ln w="38100" cap="flat" algn="ctr">
            <a:solidFill>
              <a:schemeClr val="bg1"/>
            </a:solidFill>
            <a:round/>
            <a:headEnd type="none" w="med" len="med"/>
            <a:tailEnd type="none" w="med" len="med"/>
          </a:ln>
          <a:effectLst>
            <a:outerShdw blurRad="533400" dist="241300" dir="9180000" sx="95000" sy="95000" algn="tl" rotWithShape="0">
              <a:schemeClr val="accent1">
                <a:lumMod val="50000"/>
                <a:alpha val="43000"/>
              </a:schemeClr>
            </a:outerShdw>
          </a:effectLst>
        </p:spPr>
        <p:txBody>
          <a:bodyPr vert="horz" wrap="square" lIns="91440" tIns="182880" rIns="91440" bIns="91440" numCol="1" rtlCol="0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ts val="2000"/>
              <a:buFont typeface=""/>
              <a:buChar char="•"/>
              <a:defRPr lang="en-US" sz="2000" b="1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08610" indent="-15430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1800"/>
              <a:buFont typeface="Arial"/>
              <a:buChar char="•"/>
              <a:defRPr lang="en-US" sz="18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508000" indent="-152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1600"/>
              <a:buFont typeface="Arial"/>
              <a:buChar char="•"/>
              <a:defRPr lang="en-US" sz="16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ur boxes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238" y="942975"/>
            <a:ext cx="4135436" cy="2182126"/>
          </a:xfrm>
          <a:prstGeom prst="roundRect">
            <a:avLst>
              <a:gd name="adj" fmla="val 4012"/>
            </a:avLst>
          </a:prstGeom>
          <a:gradFill flip="none" rotWithShape="1">
            <a:gsLst>
              <a:gs pos="0">
                <a:schemeClr val="accent1"/>
              </a:gs>
              <a:gs pos="47000">
                <a:srgbClr val="FFFFFF"/>
              </a:gs>
            </a:gsLst>
            <a:lin ang="10800000" scaled="1"/>
            <a:tileRect/>
          </a:gradFill>
          <a:ln w="38100" cap="flat" algn="ctr">
            <a:solidFill>
              <a:schemeClr val="bg1"/>
            </a:solidFill>
            <a:round/>
            <a:headEnd type="none" w="med" len="med"/>
            <a:tailEnd type="none" w="med" len="med"/>
          </a:ln>
          <a:effectLst>
            <a:outerShdw blurRad="533400" dist="241300" dir="9180000" sx="95000" sy="95000" algn="tl" rotWithShape="0">
              <a:schemeClr val="accent1">
                <a:lumMod val="50000"/>
                <a:alpha val="43000"/>
              </a:schemeClr>
            </a:outerShdw>
          </a:effectLst>
        </p:spPr>
        <p:txBody>
          <a:bodyPr vert="horz" wrap="square" lIns="91440" tIns="182880" rIns="91440" bIns="91440" numCol="1" rtlCol="0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ts val="2000"/>
              <a:buFont typeface=""/>
              <a:buChar char="•"/>
              <a:defRPr lang="en-US" sz="20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08610" indent="-15430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1800"/>
              <a:buFont typeface="Arial"/>
              <a:buChar char="•"/>
              <a:defRPr lang="en-US" sz="18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508000" indent="-152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1600"/>
              <a:buFont typeface="Arial"/>
              <a:buChar char="•"/>
              <a:defRPr lang="en-US" sz="16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249238" y="3304275"/>
            <a:ext cx="4135436" cy="2182126"/>
          </a:xfrm>
          <a:prstGeom prst="roundRect">
            <a:avLst>
              <a:gd name="adj" fmla="val 4012"/>
            </a:avLst>
          </a:prstGeom>
          <a:gradFill flip="none" rotWithShape="1">
            <a:gsLst>
              <a:gs pos="0">
                <a:schemeClr val="accent1"/>
              </a:gs>
              <a:gs pos="47000">
                <a:srgbClr val="FFFFFF"/>
              </a:gs>
            </a:gsLst>
            <a:lin ang="10800000" scaled="1"/>
            <a:tileRect/>
          </a:gradFill>
          <a:ln w="38100" cap="flat" algn="ctr">
            <a:solidFill>
              <a:schemeClr val="bg1"/>
            </a:solidFill>
            <a:round/>
            <a:headEnd type="none" w="med" len="med"/>
            <a:tailEnd type="none" w="med" len="med"/>
          </a:ln>
          <a:effectLst>
            <a:outerShdw blurRad="533400" dist="241300" dir="9180000" sx="95000" sy="95000" algn="tl" rotWithShape="0">
              <a:schemeClr val="accent1">
                <a:lumMod val="50000"/>
                <a:alpha val="43000"/>
              </a:schemeClr>
            </a:outerShdw>
          </a:effectLst>
        </p:spPr>
        <p:txBody>
          <a:bodyPr vert="horz" wrap="square" lIns="91440" tIns="182880" rIns="91440" bIns="91440" numCol="1" rtlCol="0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ts val="2000"/>
              <a:buFont typeface=""/>
              <a:buChar char="•"/>
              <a:defRPr lang="en-US" sz="20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08610" indent="-15430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1800"/>
              <a:buFont typeface="Arial"/>
              <a:buChar char="•"/>
              <a:defRPr lang="en-US" sz="18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508000" indent="-152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1600"/>
              <a:buFont typeface="Arial"/>
              <a:buChar char="•"/>
              <a:defRPr lang="en-US" sz="16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5635625"/>
            <a:ext cx="8677275" cy="498475"/>
          </a:xfrm>
          <a:noFill/>
          <a:ln w="38100" cap="flat" algn="ctr">
            <a:noFill/>
            <a:round/>
            <a:headEnd type="none" w="med" len="med"/>
            <a:tailEnd type="none" w="med" len="med"/>
          </a:ln>
          <a:effectLst>
            <a:outerShdw blurRad="533400" dist="241300" dir="9180000" sx="95000" sy="95000" algn="tl" rotWithShape="0">
              <a:schemeClr val="accent1">
                <a:lumMod val="50000"/>
                <a:alpha val="43000"/>
              </a:schemeClr>
            </a:outerShdw>
          </a:effectLst>
        </p:spPr>
        <p:txBody>
          <a:bodyPr/>
          <a:lstStyle>
            <a:lvl1pPr marL="188913" indent="-188913" algn="ctr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4"/>
              </a:buClr>
              <a:buFontTx/>
              <a:buNone/>
              <a:defRPr lang="en-US" sz="2200" b="1" i="1" dirty="0" smtClean="0">
                <a:solidFill>
                  <a:schemeClr val="accent4"/>
                </a:solidFill>
                <a:latin typeface="+mn-lt"/>
                <a:ea typeface="ＭＳ Ｐゴシック" pitchFamily="-60" charset="-128"/>
                <a:cs typeface="ＭＳ Ｐゴシック" pitchFamily="-60" charset="-128"/>
              </a:defRPr>
            </a:lvl1pPr>
          </a:lstStyle>
          <a:p>
            <a:pPr marL="188913" lvl="0" indent="-188913" algn="ctr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4"/>
              </a:buClr>
              <a:buFontTx/>
              <a:buNone/>
            </a:pPr>
            <a:r>
              <a:rPr lang="en-US" dirty="0" smtClean="0"/>
              <a:t>22 pt bold italic takeaway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00600" y="942975"/>
            <a:ext cx="4135436" cy="2182126"/>
          </a:xfrm>
          <a:prstGeom prst="roundRect">
            <a:avLst>
              <a:gd name="adj" fmla="val 4012"/>
            </a:avLst>
          </a:prstGeom>
          <a:gradFill flip="none" rotWithShape="1">
            <a:gsLst>
              <a:gs pos="0">
                <a:schemeClr val="accent1"/>
              </a:gs>
              <a:gs pos="47000">
                <a:srgbClr val="FFFFFF"/>
              </a:gs>
            </a:gsLst>
            <a:lin ang="10800000" scaled="1"/>
            <a:tileRect/>
          </a:gradFill>
          <a:ln w="38100" cap="flat" algn="ctr">
            <a:solidFill>
              <a:schemeClr val="bg1"/>
            </a:solidFill>
            <a:round/>
            <a:headEnd type="none" w="med" len="med"/>
            <a:tailEnd type="none" w="med" len="med"/>
          </a:ln>
          <a:effectLst>
            <a:outerShdw blurRad="533400" dist="241300" dir="9180000" sx="95000" sy="95000" algn="tl" rotWithShape="0">
              <a:schemeClr val="accent1">
                <a:lumMod val="50000"/>
                <a:alpha val="43000"/>
              </a:schemeClr>
            </a:outerShdw>
          </a:effectLst>
        </p:spPr>
        <p:txBody>
          <a:bodyPr vert="horz" wrap="square" lIns="91440" tIns="182880" rIns="91440" bIns="91440" numCol="1" rtlCol="0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ts val="2000"/>
              <a:buFont typeface=""/>
              <a:buChar char="•"/>
              <a:defRPr lang="en-US" sz="20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08610" indent="-15430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1800"/>
              <a:buFont typeface="Arial"/>
              <a:buChar char="•"/>
              <a:defRPr lang="en-US" sz="18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508000" indent="-152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1600"/>
              <a:buFont typeface="Arial"/>
              <a:buChar char="•"/>
              <a:defRPr lang="en-US" sz="16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800600" y="3304275"/>
            <a:ext cx="4135436" cy="2182126"/>
          </a:xfrm>
          <a:prstGeom prst="roundRect">
            <a:avLst>
              <a:gd name="adj" fmla="val 4012"/>
            </a:avLst>
          </a:prstGeom>
          <a:gradFill flip="none" rotWithShape="1">
            <a:gsLst>
              <a:gs pos="0">
                <a:schemeClr val="accent1"/>
              </a:gs>
              <a:gs pos="47000">
                <a:srgbClr val="FFFFFF"/>
              </a:gs>
            </a:gsLst>
            <a:lin ang="10800000" scaled="1"/>
            <a:tileRect/>
          </a:gradFill>
          <a:ln w="38100" cap="flat" algn="ctr">
            <a:solidFill>
              <a:schemeClr val="bg1"/>
            </a:solidFill>
            <a:round/>
            <a:headEnd type="none" w="med" len="med"/>
            <a:tailEnd type="none" w="med" len="med"/>
          </a:ln>
          <a:effectLst>
            <a:outerShdw blurRad="533400" dist="241300" dir="9180000" sx="95000" sy="95000" algn="tl" rotWithShape="0">
              <a:schemeClr val="accent1">
                <a:lumMod val="50000"/>
                <a:alpha val="43000"/>
              </a:schemeClr>
            </a:outerShdw>
          </a:effectLst>
        </p:spPr>
        <p:txBody>
          <a:bodyPr vert="horz" wrap="square" lIns="91440" tIns="182880" rIns="91440" bIns="91440" numCol="1" rtlCol="0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ts val="2000"/>
              <a:buFont typeface=""/>
              <a:buChar char="•"/>
              <a:defRPr lang="en-US" sz="20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08610" indent="-15430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1800"/>
              <a:buFont typeface="Arial"/>
              <a:buChar char="•"/>
              <a:defRPr lang="en-US" sz="18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508000" indent="-152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1600"/>
              <a:buFont typeface="Arial"/>
              <a:buChar char="•"/>
              <a:defRPr lang="en-US" sz="16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 with layou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58" y="38100"/>
            <a:ext cx="8289925" cy="7000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922339"/>
            <a:ext cx="8685213" cy="4808536"/>
          </a:xfrm>
        </p:spPr>
        <p:txBody>
          <a:bodyPr/>
          <a:lstStyle>
            <a:lvl3pPr>
              <a:buClr>
                <a:schemeClr val="accent5">
                  <a:lumMod val="75000"/>
                </a:schemeClr>
              </a:buCl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0" y="0"/>
            <a:ext cx="9144000" cy="6305550"/>
            <a:chOff x="0" y="0"/>
            <a:chExt cx="9144000" cy="6305550"/>
          </a:xfrm>
        </p:grpSpPr>
        <p:cxnSp>
          <p:nvCxnSpPr>
            <p:cNvPr id="4" name="Straight Connector 3"/>
            <p:cNvCxnSpPr/>
            <p:nvPr userDrawn="1"/>
          </p:nvCxnSpPr>
          <p:spPr bwMode="auto">
            <a:xfrm>
              <a:off x="242888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/>
            <p:cNvCxnSpPr/>
            <p:nvPr userDrawn="1"/>
          </p:nvCxnSpPr>
          <p:spPr bwMode="auto">
            <a:xfrm>
              <a:off x="8915400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 userDrawn="1"/>
          </p:nvCxnSpPr>
          <p:spPr bwMode="auto">
            <a:xfrm>
              <a:off x="0" y="525463"/>
              <a:ext cx="9144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 userDrawn="1"/>
          </p:nvCxnSpPr>
          <p:spPr bwMode="auto">
            <a:xfrm>
              <a:off x="0" y="1066800"/>
              <a:ext cx="9144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 userDrawn="1"/>
          </p:nvCxnSpPr>
          <p:spPr bwMode="auto">
            <a:xfrm>
              <a:off x="0" y="5715000"/>
              <a:ext cx="9144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 userDrawn="1"/>
          </p:nvCxnSpPr>
          <p:spPr bwMode="auto">
            <a:xfrm>
              <a:off x="0" y="5943600"/>
              <a:ext cx="9144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 userDrawn="1"/>
          </p:nvCxnSpPr>
          <p:spPr bwMode="auto">
            <a:xfrm>
              <a:off x="2638425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 userDrawn="1"/>
          </p:nvCxnSpPr>
          <p:spPr bwMode="auto">
            <a:xfrm>
              <a:off x="6486525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 userDrawn="1"/>
          </p:nvCxnSpPr>
          <p:spPr bwMode="auto">
            <a:xfrm>
              <a:off x="2305050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 userDrawn="1"/>
          </p:nvCxnSpPr>
          <p:spPr bwMode="auto">
            <a:xfrm>
              <a:off x="6858000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 userDrawn="1"/>
          </p:nvCxnSpPr>
          <p:spPr bwMode="auto">
            <a:xfrm>
              <a:off x="4572000" y="809625"/>
              <a:ext cx="0" cy="49053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 userDrawn="1"/>
          </p:nvCxnSpPr>
          <p:spPr bwMode="auto">
            <a:xfrm>
              <a:off x="242888" y="3448050"/>
              <a:ext cx="86772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 userDrawn="1"/>
          </p:nvCxnSpPr>
          <p:spPr bwMode="auto">
            <a:xfrm>
              <a:off x="242888" y="2514600"/>
              <a:ext cx="86772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 userDrawn="1"/>
          </p:nvCxnSpPr>
          <p:spPr bwMode="auto">
            <a:xfrm>
              <a:off x="242888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 userDrawn="1"/>
          </p:nvCxnSpPr>
          <p:spPr bwMode="auto">
            <a:xfrm>
              <a:off x="8915400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 userDrawn="1"/>
          </p:nvCxnSpPr>
          <p:spPr bwMode="auto">
            <a:xfrm>
              <a:off x="0" y="525463"/>
              <a:ext cx="9144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 userDrawn="1"/>
          </p:nvCxnSpPr>
          <p:spPr bwMode="auto">
            <a:xfrm>
              <a:off x="0" y="1066800"/>
              <a:ext cx="9144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 userDrawn="1"/>
          </p:nvCxnSpPr>
          <p:spPr bwMode="auto">
            <a:xfrm>
              <a:off x="0" y="5715000"/>
              <a:ext cx="9144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enter backgrou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 descr="pittcon product background-1.jpg"/>
          <p:cNvPicPr>
            <a:picLocks noChangeAspect="1"/>
          </p:cNvPicPr>
          <p:nvPr/>
        </p:nvPicPr>
        <p:blipFill>
          <a:blip r:embed="rId2"/>
          <a:srcRect b="14819"/>
          <a:stretch>
            <a:fillRect/>
          </a:stretch>
        </p:blipFill>
        <p:spPr>
          <a:xfrm>
            <a:off x="0" y="2681287"/>
            <a:ext cx="9144000" cy="153352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58" y="38100"/>
            <a:ext cx="8289925" cy="7000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922339"/>
            <a:ext cx="8685213" cy="4808536"/>
          </a:xfrm>
        </p:spPr>
        <p:txBody>
          <a:bodyPr/>
          <a:lstStyle>
            <a:lvl3pPr>
              <a:buClr>
                <a:schemeClr val="accent5">
                  <a:lumMod val="75000"/>
                </a:schemeClr>
              </a:buCl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 with liqui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pittcon product background-1.jpg"/>
          <p:cNvPicPr>
            <a:picLocks noChangeAspect="1"/>
          </p:cNvPicPr>
          <p:nvPr/>
        </p:nvPicPr>
        <p:blipFill>
          <a:blip r:embed="rId2"/>
          <a:srcRect t="19148" b="35519"/>
          <a:stretch>
            <a:fillRect/>
          </a:stretch>
        </p:blipFill>
        <p:spPr>
          <a:xfrm>
            <a:off x="0" y="5957888"/>
            <a:ext cx="9144000" cy="3476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 with liqui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pittcon product background-1.jpg"/>
          <p:cNvPicPr>
            <a:picLocks noChangeAspect="1"/>
          </p:cNvPicPr>
          <p:nvPr/>
        </p:nvPicPr>
        <p:blipFill>
          <a:blip r:embed="rId2"/>
          <a:srcRect t="19148" b="35519"/>
          <a:stretch>
            <a:fillRect/>
          </a:stretch>
        </p:blipFill>
        <p:spPr>
          <a:xfrm>
            <a:off x="0" y="5957888"/>
            <a:ext cx="9144000" cy="34766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4950" y="922339"/>
            <a:ext cx="8685213" cy="4808536"/>
          </a:xfrm>
        </p:spPr>
        <p:txBody>
          <a:bodyPr/>
          <a:lstStyle>
            <a:lvl3pPr>
              <a:buClr>
                <a:schemeClr val="accent5">
                  <a:lumMod val="75000"/>
                </a:schemeClr>
              </a:buCl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 box with liqui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pittcon product background-1.jpg"/>
          <p:cNvPicPr>
            <a:picLocks noChangeAspect="1"/>
          </p:cNvPicPr>
          <p:nvPr/>
        </p:nvPicPr>
        <p:blipFill>
          <a:blip r:embed="rId2"/>
          <a:srcRect t="19148" b="35519"/>
          <a:stretch>
            <a:fillRect/>
          </a:stretch>
        </p:blipFill>
        <p:spPr>
          <a:xfrm>
            <a:off x="0" y="5957888"/>
            <a:ext cx="9144000" cy="34766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4950" y="1065213"/>
            <a:ext cx="8685213" cy="4364037"/>
          </a:xfrm>
          <a:prstGeom prst="roundRect">
            <a:avLst>
              <a:gd name="adj" fmla="val 1821"/>
            </a:avLst>
          </a:prstGeom>
          <a:gradFill flip="none" rotWithShape="1">
            <a:gsLst>
              <a:gs pos="0">
                <a:schemeClr val="accent1"/>
              </a:gs>
              <a:gs pos="47000">
                <a:srgbClr val="FFFFFF"/>
              </a:gs>
            </a:gsLst>
            <a:lin ang="10800000" scaled="1"/>
            <a:tileRect/>
          </a:gradFill>
          <a:ln w="38100" cap="flat" algn="ctr">
            <a:solidFill>
              <a:schemeClr val="bg1"/>
            </a:solidFill>
            <a:round/>
            <a:headEnd type="none" w="med" len="med"/>
            <a:tailEnd type="none" w="med" len="med"/>
          </a:ln>
          <a:effectLst>
            <a:outerShdw blurRad="533400" dist="241300" dir="9180000" sx="95000" sy="95000" algn="tl" rotWithShape="0">
              <a:schemeClr val="accent1">
                <a:lumMod val="50000"/>
                <a:alpha val="43000"/>
              </a:schemeClr>
            </a:outerShdw>
          </a:effectLst>
        </p:spPr>
        <p:txBody>
          <a:bodyPr/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ts val="2000"/>
              <a:buFont typeface=""/>
              <a:buChar char="•"/>
              <a:defRPr lang="en-US" sz="24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42900" indent="-17145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20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635000" indent="-1905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18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 body box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 descr="pittcon product background-1.jpg"/>
          <p:cNvPicPr>
            <a:picLocks noChangeAspect="1"/>
          </p:cNvPicPr>
          <p:nvPr/>
        </p:nvPicPr>
        <p:blipFill>
          <a:blip r:embed="rId2"/>
          <a:srcRect b="14819"/>
          <a:stretch>
            <a:fillRect/>
          </a:stretch>
        </p:blipFill>
        <p:spPr>
          <a:xfrm>
            <a:off x="0" y="2681287"/>
            <a:ext cx="9144000" cy="153352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4950" y="1065213"/>
            <a:ext cx="8685213" cy="4364037"/>
          </a:xfrm>
          <a:prstGeom prst="roundRect">
            <a:avLst>
              <a:gd name="adj" fmla="val 1821"/>
            </a:avLst>
          </a:prstGeom>
          <a:gradFill flip="none" rotWithShape="1">
            <a:gsLst>
              <a:gs pos="0">
                <a:schemeClr val="accent1"/>
              </a:gs>
              <a:gs pos="47000">
                <a:srgbClr val="FFFFFF"/>
              </a:gs>
            </a:gsLst>
            <a:lin ang="10800000" scaled="1"/>
            <a:tileRect/>
          </a:gradFill>
          <a:ln w="38100" cap="flat" algn="ctr">
            <a:solidFill>
              <a:schemeClr val="bg1"/>
            </a:solidFill>
            <a:round/>
            <a:headEnd type="none" w="med" len="med"/>
            <a:tailEnd type="none" w="med" len="med"/>
          </a:ln>
          <a:effectLst>
            <a:outerShdw blurRad="533400" dist="241300" dir="9180000" sx="95000" sy="95000" algn="tl" rotWithShape="0">
              <a:schemeClr val="accent1">
                <a:lumMod val="50000"/>
                <a:alpha val="43000"/>
              </a:schemeClr>
            </a:outerShdw>
          </a:effectLst>
        </p:spPr>
        <p:txBody>
          <a:bodyPr/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ts val="2000"/>
              <a:buFont typeface=""/>
              <a:buChar char="•"/>
              <a:defRPr lang="en-US" sz="24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42900" indent="-17145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20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635000" indent="-1905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18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42888" y="5635625"/>
            <a:ext cx="8677275" cy="384175"/>
          </a:xfrm>
        </p:spPr>
        <p:txBody>
          <a:bodyPr/>
          <a:lstStyle>
            <a:lvl1pPr algn="ctr">
              <a:buFontTx/>
              <a:buNone/>
              <a:defRPr sz="2200" b="1" i="1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22 pt bold italic takeaway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950" y="905775"/>
            <a:ext cx="4144963" cy="4825100"/>
          </a:xfrm>
        </p:spPr>
        <p:txBody>
          <a:bodyPr/>
          <a:lstStyle>
            <a:lvl1pPr marL="188913" indent="-188913"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ts val="2400"/>
              <a:buFont typeface=""/>
              <a:buChar char="•"/>
              <a:defRPr sz="2400" b="0" baseline="0">
                <a:solidFill>
                  <a:srgbClr val="000000"/>
                </a:solidFill>
                <a:latin typeface="Arial"/>
              </a:defRPr>
            </a:lvl1pPr>
            <a:lvl2pPr marL="342900" indent="-171450"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Arial"/>
              </a:defRPr>
            </a:lvl2pPr>
            <a:lvl3pPr marL="571500" indent="-171450"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1800"/>
              <a:buFont typeface="Arial"/>
              <a:buChar char="•"/>
              <a:defRPr sz="1800">
                <a:solidFill>
                  <a:srgbClr val="000000"/>
                </a:solidFill>
                <a:latin typeface="Arial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5201" y="905775"/>
            <a:ext cx="4144962" cy="4825100"/>
          </a:xfrm>
        </p:spPr>
        <p:txBody>
          <a:bodyPr/>
          <a:lstStyle>
            <a:lvl1pPr>
              <a:defRPr sz="2400" b="0"/>
            </a:lvl1pPr>
            <a:lvl2pPr>
              <a:buClr>
                <a:schemeClr val="accent5">
                  <a:lumMod val="75000"/>
                </a:schemeClr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5" name="Picture 4" descr="pittcon product background-1.jpg"/>
          <p:cNvPicPr>
            <a:picLocks noChangeAspect="1"/>
          </p:cNvPicPr>
          <p:nvPr/>
        </p:nvPicPr>
        <p:blipFill>
          <a:blip r:embed="rId2"/>
          <a:srcRect t="19148" b="35519"/>
          <a:stretch>
            <a:fillRect/>
          </a:stretch>
        </p:blipFill>
        <p:spPr>
          <a:xfrm>
            <a:off x="0" y="5957888"/>
            <a:ext cx="9144000" cy="3476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950" y="905775"/>
            <a:ext cx="4144963" cy="4825100"/>
          </a:xfrm>
          <a:prstGeom prst="roundRect">
            <a:avLst>
              <a:gd name="adj" fmla="val 2112"/>
            </a:avLst>
          </a:prstGeom>
          <a:gradFill flip="none" rotWithShape="1">
            <a:gsLst>
              <a:gs pos="0">
                <a:schemeClr val="accent1"/>
              </a:gs>
              <a:gs pos="47000">
                <a:srgbClr val="FFFFFF"/>
              </a:gs>
            </a:gsLst>
            <a:lin ang="10800000" scaled="1"/>
            <a:tileRect/>
          </a:gradFill>
          <a:ln w="38100" cap="flat" algn="ctr">
            <a:solidFill>
              <a:schemeClr val="bg1"/>
            </a:solidFill>
            <a:round/>
            <a:headEnd type="none" w="med" len="med"/>
            <a:tailEnd type="none" w="med" len="med"/>
          </a:ln>
          <a:effectLst>
            <a:outerShdw blurRad="533400" dist="241300" dir="9180000" sx="95000" sy="95000" algn="tl" rotWithShape="0">
              <a:schemeClr val="accent1">
                <a:lumMod val="50000"/>
                <a:alpha val="43000"/>
              </a:schemeClr>
            </a:outerShdw>
          </a:effectLst>
        </p:spPr>
        <p:txBody>
          <a:bodyPr vert="horz" wrap="square" lIns="91440" tIns="182880" rIns="91440" bIns="91440" numCol="1" rtlCol="0" anchor="t" anchorCtr="0" compatLnSpc="1">
            <a:prstTxWarp prst="textNoShape">
              <a:avLst/>
            </a:prstTxWarp>
          </a:bodyPr>
          <a:lstStyle>
            <a:lvl1pPr marL="188913" indent="-1889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ts val="2400"/>
              <a:buFont typeface=""/>
              <a:buChar char="•"/>
              <a:defRPr lang="en-US" sz="2000" b="1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42900" indent="-17145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20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571500" indent="-17145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1800"/>
              <a:buFont typeface="Arial"/>
              <a:buChar char="•"/>
              <a:defRPr lang="en-US" sz="18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5201" y="905775"/>
            <a:ext cx="4144962" cy="4825100"/>
          </a:xfrm>
          <a:prstGeom prst="roundRect">
            <a:avLst>
              <a:gd name="adj" fmla="val 2112"/>
            </a:avLst>
          </a:prstGeom>
          <a:gradFill flip="none" rotWithShape="1">
            <a:gsLst>
              <a:gs pos="0">
                <a:schemeClr val="accent1"/>
              </a:gs>
              <a:gs pos="47000">
                <a:srgbClr val="FFFFFF"/>
              </a:gs>
            </a:gsLst>
            <a:lin ang="10800000" scaled="1"/>
            <a:tileRect/>
          </a:gradFill>
          <a:ln w="38100" cap="flat" algn="ctr">
            <a:solidFill>
              <a:schemeClr val="bg1"/>
            </a:solidFill>
            <a:round/>
            <a:headEnd type="none" w="med" len="med"/>
            <a:tailEnd type="none" w="med" len="med"/>
          </a:ln>
          <a:effectLst>
            <a:outerShdw blurRad="533400" dist="241300" dir="9180000" sx="95000" sy="95000" algn="tl" rotWithShape="0">
              <a:schemeClr val="accent1">
                <a:lumMod val="50000"/>
                <a:alpha val="43000"/>
              </a:schemeClr>
            </a:outerShdw>
          </a:effectLst>
        </p:spPr>
        <p:txBody>
          <a:bodyPr vert="horz" wrap="square" lIns="91440" tIns="182880" rIns="91440" bIns="91440" numCol="1" rtlCol="0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har char="•"/>
              <a:defRPr lang="en-US" sz="2000" b="1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>
                  <a:lumMod val="75000"/>
                </a:schemeClr>
              </a:buClr>
              <a:buChar char="•"/>
              <a:defRPr lang="en-US" sz="20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>
                  <a:lumMod val="75000"/>
                </a:schemeClr>
              </a:buClr>
              <a:buChar char="•"/>
              <a:defRPr lang="en-US" sz="18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5" name="Picture 4" descr="pittcon product background-1.jpg"/>
          <p:cNvPicPr>
            <a:picLocks noChangeAspect="1"/>
          </p:cNvPicPr>
          <p:nvPr/>
        </p:nvPicPr>
        <p:blipFill>
          <a:blip r:embed="rId2"/>
          <a:srcRect t="19148" b="35519"/>
          <a:stretch>
            <a:fillRect/>
          </a:stretch>
        </p:blipFill>
        <p:spPr>
          <a:xfrm>
            <a:off x="0" y="5957888"/>
            <a:ext cx="9144000" cy="3476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591425" y="6372225"/>
            <a:ext cx="1552575" cy="485775"/>
            <a:chOff x="7591425" y="6372225"/>
            <a:chExt cx="1552575" cy="48577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7591425" y="6372225"/>
              <a:ext cx="1552575" cy="4857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124" charset="0"/>
              </a:endParaRPr>
            </a:p>
          </p:txBody>
        </p:sp>
        <p:pic>
          <p:nvPicPr>
            <p:cNvPr id="1031" name="Picture 3" descr="ThermoFisher_PPT-Logo_032-Bk.jpg"/>
            <p:cNvPicPr>
              <a:picLocks noChangeAspect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7700963" y="6478588"/>
              <a:ext cx="1231900" cy="26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026" name="Straight Connector 17"/>
          <p:cNvCxnSpPr>
            <a:cxnSpLocks noChangeShapeType="1"/>
          </p:cNvCxnSpPr>
          <p:nvPr/>
        </p:nvCxnSpPr>
        <p:spPr bwMode="auto">
          <a:xfrm rot="10800000" flipV="1">
            <a:off x="0" y="769938"/>
            <a:ext cx="9144000" cy="0"/>
          </a:xfrm>
          <a:prstGeom prst="line">
            <a:avLst/>
          </a:prstGeom>
          <a:noFill/>
          <a:ln w="57150">
            <a:solidFill>
              <a:srgbClr val="5C81AA"/>
            </a:solidFill>
            <a:round/>
            <a:headEnd/>
            <a:tailEnd/>
          </a:ln>
        </p:spPr>
      </p:cxn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476" y="919164"/>
            <a:ext cx="8675688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level: Arial 24pt</a:t>
            </a:r>
          </a:p>
          <a:p>
            <a:pPr lvl="1"/>
            <a:r>
              <a:rPr lang="en-US" dirty="0" smtClean="0"/>
              <a:t>Second level: Arial 20pt</a:t>
            </a:r>
          </a:p>
          <a:p>
            <a:pPr lvl="2"/>
            <a:r>
              <a:rPr lang="en-US" dirty="0" smtClean="0"/>
              <a:t>Third level: Arial 18pt					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237137" y="41874"/>
            <a:ext cx="8683026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16" rIns="45720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: Arial 28pt</a:t>
            </a: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20650" y="6383338"/>
            <a:ext cx="13096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fld id="{BC224649-6F24-4CDF-9623-7616656F3EFD}" type="slidenum">
              <a:rPr lang="en-US" sz="1000" b="1"/>
              <a:pPr/>
              <a:t>‹#›</a:t>
            </a:fld>
            <a:endParaRPr lang="en-US" sz="1200" b="1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-7938" y="6311900"/>
            <a:ext cx="9151938" cy="0"/>
          </a:xfrm>
          <a:prstGeom prst="line">
            <a:avLst/>
          </a:prstGeom>
          <a:noFill/>
          <a:ln w="28575">
            <a:solidFill>
              <a:srgbClr val="4F6F9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124" charset="0"/>
              <a:ea typeface="+mn-ea"/>
            </a:endParaRPr>
          </a:p>
        </p:txBody>
      </p:sp>
      <p:sp>
        <p:nvSpPr>
          <p:cNvPr id="6" name="Text Box 9" hidden="1"/>
          <p:cNvSpPr txBox="1">
            <a:spLocks noChangeArrowheads="1"/>
          </p:cNvSpPr>
          <p:nvPr/>
        </p:nvSpPr>
        <p:spPr bwMode="auto">
          <a:xfrm>
            <a:off x="3897984" y="6540500"/>
            <a:ext cx="134778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/>
            <a:r>
              <a:rPr lang="en-US" sz="800" i="1" dirty="0">
                <a:latin typeface="Arial Unicode MS" pitchFamily="34" charset="-128"/>
              </a:rPr>
              <a:t>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5" r:id="rId2"/>
    <p:sldLayoutId id="2147483856" r:id="rId3"/>
    <p:sldLayoutId id="2147483857" r:id="rId4"/>
    <p:sldLayoutId id="2147483872" r:id="rId5"/>
    <p:sldLayoutId id="2147483873" r:id="rId6"/>
    <p:sldLayoutId id="2147483858" r:id="rId7"/>
    <p:sldLayoutId id="2147483860" r:id="rId8"/>
    <p:sldLayoutId id="2147483870" r:id="rId9"/>
    <p:sldLayoutId id="2147483864" r:id="rId10"/>
    <p:sldLayoutId id="2147483865" r:id="rId11"/>
    <p:sldLayoutId id="2147483867" r:id="rId12"/>
    <p:sldLayoutId id="2147483871" r:id="rId13"/>
    <p:sldLayoutId id="2147483874" r:id="rId14"/>
    <p:sldLayoutId id="2147483869" r:id="rId15"/>
    <p:sldLayoutId id="2147483859" r:id="rId1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pitchFamily="-60" charset="-128"/>
          <a:cs typeface="ＭＳ Ｐゴシック" pitchFamily="-60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  <a:ea typeface="ＭＳ Ｐゴシック" pitchFamily="-60" charset="-128"/>
          <a:cs typeface="ＭＳ Ｐゴシック" pitchFamily="-60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  <a:ea typeface="ＭＳ Ｐゴシック" pitchFamily="-60" charset="-128"/>
          <a:cs typeface="ＭＳ Ｐゴシック" pitchFamily="-60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  <a:ea typeface="ＭＳ Ｐゴシック" pitchFamily="-60" charset="-128"/>
          <a:cs typeface="ＭＳ Ｐゴシック" pitchFamily="-60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  <a:ea typeface="ＭＳ Ｐゴシック" pitchFamily="-60" charset="-128"/>
          <a:cs typeface="ＭＳ Ｐゴシック" pitchFamily="-60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</a:defRPr>
      </a:lvl9pPr>
    </p:titleStyle>
    <p:bodyStyle>
      <a:lvl1pPr marL="188913" indent="-188913" algn="l" defTabSz="171450" rtl="0" eaLnBrk="1" fontAlgn="base" hangingPunct="1">
        <a:spcBef>
          <a:spcPct val="0"/>
        </a:spcBef>
        <a:spcAft>
          <a:spcPts val="600"/>
        </a:spcAft>
        <a:buClr>
          <a:schemeClr val="accent4"/>
        </a:buClr>
        <a:buChar char="•"/>
        <a:defRPr sz="2400" b="0">
          <a:solidFill>
            <a:schemeClr val="tx1"/>
          </a:solidFill>
          <a:latin typeface="+mn-lt"/>
          <a:ea typeface="ＭＳ Ｐゴシック" pitchFamily="-60" charset="-128"/>
          <a:cs typeface="ＭＳ Ｐゴシック" pitchFamily="-60" charset="-128"/>
        </a:defRPr>
      </a:lvl1pPr>
      <a:lvl2pPr marL="342900" indent="-171450" algn="l" defTabSz="342900" rtl="0" eaLnBrk="1" fontAlgn="base" hangingPunct="1">
        <a:spcBef>
          <a:spcPct val="0"/>
        </a:spcBef>
        <a:spcAft>
          <a:spcPts val="600"/>
        </a:spcAft>
        <a:buClr>
          <a:schemeClr val="accent5">
            <a:lumMod val="75000"/>
          </a:schemeClr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  <a:ea typeface="ＭＳ Ｐゴシック" pitchFamily="124" charset="-128"/>
        </a:defRPr>
      </a:lvl2pPr>
      <a:lvl3pPr marL="571500" indent="-171450" algn="l" defTabSz="571500" rtl="0" eaLnBrk="1" fontAlgn="base" hangingPunct="1">
        <a:spcBef>
          <a:spcPct val="0"/>
        </a:spcBef>
        <a:spcAft>
          <a:spcPts val="600"/>
        </a:spcAft>
        <a:buClr>
          <a:schemeClr val="accent5">
            <a:lumMod val="75000"/>
          </a:schemeClr>
        </a:buClr>
        <a:buFont typeface="Arial" pitchFamily="34" charset="0"/>
        <a:buChar char="•"/>
        <a:defRPr>
          <a:solidFill>
            <a:schemeClr val="tx1"/>
          </a:solidFill>
          <a:latin typeface="+mn-lt"/>
          <a:ea typeface="ＭＳ Ｐゴシック" pitchFamily="124" charset="-128"/>
        </a:defRPr>
      </a:lvl3pPr>
      <a:lvl4pPr marL="1317625" indent="-203200" algn="l" rtl="0" eaLnBrk="1" fontAlgn="base" hangingPunct="1">
        <a:spcBef>
          <a:spcPct val="0"/>
        </a:spcBef>
        <a:spcAft>
          <a:spcPct val="20000"/>
        </a:spcAft>
        <a:buFont typeface="Symbol" pitchFamily="18" charset="2"/>
        <a:buChar char="-"/>
        <a:defRPr sz="1600">
          <a:solidFill>
            <a:schemeClr val="tx1"/>
          </a:solidFill>
          <a:latin typeface="+mn-lt"/>
          <a:ea typeface="ＭＳ Ｐゴシック" pitchFamily="124" charset="-128"/>
        </a:defRPr>
      </a:lvl4pPr>
      <a:lvl5pPr marL="17160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  <a:ea typeface="ＭＳ Ｐゴシック" pitchFamily="124" charset="-128"/>
        </a:defRPr>
      </a:lvl5pPr>
      <a:lvl6pPr marL="21732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  <a:ea typeface="ＭＳ Ｐゴシック" pitchFamily="124" charset="-128"/>
        </a:defRPr>
      </a:lvl6pPr>
      <a:lvl7pPr marL="26304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  <a:ea typeface="ＭＳ Ｐゴシック" pitchFamily="124" charset="-128"/>
        </a:defRPr>
      </a:lvl7pPr>
      <a:lvl8pPr marL="30876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  <a:ea typeface="ＭＳ Ｐゴシック" pitchFamily="124" charset="-128"/>
        </a:defRPr>
      </a:lvl8pPr>
      <a:lvl9pPr marL="35448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  <a:ea typeface="ＭＳ Ｐゴシック" pitchFamily="12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hyperlink" Target="http://www.thermofisher.com/us/en/home/products-and-services/promotions/ion-community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Jingwei.Ni@thermofisher.com" TargetMode="External"/><Relationship Id="rId5" Type="http://schemas.openxmlformats.org/officeDocument/2006/relationships/hyperlink" Target="mailto:ngs-amsupport@lifetech.com" TargetMode="External"/><Relationship Id="rId4" Type="http://schemas.openxmlformats.org/officeDocument/2006/relationships/hyperlink" Target="mailto:ionsupport@lifetech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/>
          </p:cNvSpPr>
          <p:nvPr>
            <p:ph type="title"/>
          </p:nvPr>
        </p:nvSpPr>
        <p:spPr>
          <a:xfrm>
            <a:off x="3027962" y="2147109"/>
            <a:ext cx="5892201" cy="1671219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S5™ System Operation Training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Rob David</a:t>
            </a:r>
            <a:b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Staff Field Applications Specialist (FAS)</a:t>
            </a:r>
          </a:p>
        </p:txBody>
      </p:sp>
      <p:sp>
        <p:nvSpPr>
          <p:cNvPr id="4101" name="TextBox 2"/>
          <p:cNvSpPr txBox="1">
            <a:spLocks noChangeArrowheads="1"/>
          </p:cNvSpPr>
          <p:nvPr/>
        </p:nvSpPr>
        <p:spPr bwMode="auto">
          <a:xfrm>
            <a:off x="7713663" y="5656263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2"/>
          <p:cNvSpPr>
            <a:spLocks noChangeArrowheads="1"/>
          </p:cNvSpPr>
          <p:nvPr/>
        </p:nvSpPr>
        <p:spPr bwMode="auto">
          <a:xfrm>
            <a:off x="533400" y="1143000"/>
            <a:ext cx="83407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0" bIns="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600" dirty="0" smtClean="0">
                <a:latin typeface="+mn-lt"/>
              </a:rPr>
              <a:t>Trainer? </a:t>
            </a:r>
            <a:endParaRPr lang="en-US" sz="2600" dirty="0" smtClean="0">
              <a:latin typeface="+mn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>
                <a:latin typeface="+mn-lt"/>
              </a:rPr>
              <a:t>Rob David, </a:t>
            </a:r>
            <a:r>
              <a:rPr lang="en-US" dirty="0" smtClean="0">
                <a:latin typeface="+mn-lt"/>
              </a:rPr>
              <a:t>Staff </a:t>
            </a:r>
            <a:r>
              <a:rPr lang="en-US" dirty="0" smtClean="0">
                <a:latin typeface="+mn-lt"/>
              </a:rPr>
              <a:t>Field Applications Specialist (FAS) – Sequencing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600" dirty="0" smtClean="0"/>
              <a:t>Content</a:t>
            </a:r>
            <a:r>
              <a:rPr lang="en-US" sz="2600" dirty="0"/>
              <a:t>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Ion </a:t>
            </a:r>
            <a:r>
              <a:rPr lang="en-US" dirty="0"/>
              <a:t>Torrent Basics &amp; </a:t>
            </a:r>
            <a:r>
              <a:rPr lang="en-US" dirty="0" smtClean="0"/>
              <a:t>S5xL, OT2 &amp; Chef </a:t>
            </a:r>
            <a:r>
              <a:rPr lang="en-US" dirty="0"/>
              <a:t>System Operations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/>
              <a:t>Discussion: Ion Libraries, Analysis workflow, Torrent Browser User </a:t>
            </a:r>
            <a:r>
              <a:rPr lang="en-US" dirty="0" smtClean="0"/>
              <a:t>Interface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Hands on OT2, Chef &amp; S5xL</a:t>
            </a:r>
            <a:endParaRPr lang="en-US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600" dirty="0" smtClean="0">
                <a:latin typeface="+mn-lt"/>
              </a:rPr>
              <a:t>Table Set for Follow-up Training(s)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>
                <a:latin typeface="+mn-lt"/>
              </a:rPr>
              <a:t>Applications Specific Hands-on Library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>
                <a:latin typeface="+mn-lt"/>
              </a:rPr>
              <a:t>Bioinformatics Analysis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endParaRPr lang="en-US" dirty="0" smtClean="0">
              <a:latin typeface="+mn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pPr marL="742950" lvl="1" indent="-28575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This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is an open forum – please ask questions 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457200" y="-40341"/>
            <a:ext cx="8153400" cy="82027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  <a:ea typeface="ＭＳ Ｐゴシック" pitchFamily="-60" charset="-128"/>
                <a:cs typeface="ＭＳ Ｐゴシック" pitchFamily="-60" charset="-128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124" charset="0"/>
                <a:ea typeface="ＭＳ Ｐゴシック" pitchFamily="-60" charset="-128"/>
                <a:cs typeface="ＭＳ Ｐゴシック" pitchFamily="-60" charset="-128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124" charset="0"/>
                <a:ea typeface="ＭＳ Ｐゴシック" pitchFamily="-60" charset="-128"/>
                <a:cs typeface="ＭＳ Ｐゴシック" pitchFamily="-60" charset="-128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124" charset="0"/>
                <a:ea typeface="ＭＳ Ｐゴシック" pitchFamily="-60" charset="-128"/>
                <a:cs typeface="ＭＳ Ｐゴシック" pitchFamily="-60" charset="-128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124" charset="0"/>
                <a:ea typeface="ＭＳ Ｐゴシック" pitchFamily="-60" charset="-128"/>
                <a:cs typeface="ＭＳ Ｐゴシック" pitchFamily="-60" charset="-128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124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124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124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124" charset="0"/>
              </a:defRPr>
            </a:lvl9pPr>
          </a:lstStyle>
          <a:p>
            <a:r>
              <a:rPr lang="en-US" dirty="0" smtClean="0"/>
              <a:t>Welcome – </a:t>
            </a:r>
            <a:r>
              <a:rPr lang="en-US" dirty="0"/>
              <a:t>Ampliseq </a:t>
            </a:r>
            <a:r>
              <a:rPr lang="en-US" dirty="0" err="1" smtClean="0"/>
              <a:t>Transcriptome</a:t>
            </a:r>
            <a:r>
              <a:rPr lang="en-US" dirty="0" smtClean="0"/>
              <a:t> &amp; S5</a:t>
            </a:r>
            <a:r>
              <a:rPr lang="en-US" baseline="30000" dirty="0" smtClean="0"/>
              <a:t>TM</a:t>
            </a:r>
            <a:r>
              <a:rPr lang="en-US" dirty="0" smtClean="0"/>
              <a:t> System Operation Training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250" y="1293813"/>
            <a:ext cx="8229600" cy="5316537"/>
          </a:xfrm>
        </p:spPr>
        <p:txBody>
          <a:bodyPr/>
          <a:lstStyle/>
          <a:p>
            <a:r>
              <a:rPr lang="en-US" dirty="0" smtClean="0"/>
              <a:t>A strong working knowledge of the Ion S5</a:t>
            </a:r>
            <a:r>
              <a:rPr lang="en-US" baseline="30000" dirty="0" smtClean="0"/>
              <a:t>™</a:t>
            </a:r>
            <a:r>
              <a:rPr lang="en-US" dirty="0" smtClean="0"/>
              <a:t> System sequencing workflow including:</a:t>
            </a:r>
          </a:p>
          <a:p>
            <a:pPr lvl="1"/>
            <a:r>
              <a:rPr lang="en-US" dirty="0" smtClean="0"/>
              <a:t>Library principals and QC validation</a:t>
            </a:r>
          </a:p>
          <a:p>
            <a:pPr lvl="1"/>
            <a:r>
              <a:rPr lang="en-US" dirty="0" smtClean="0"/>
              <a:t>Ion </a:t>
            </a:r>
            <a:r>
              <a:rPr lang="en-US" dirty="0" smtClean="0"/>
              <a:t>Chef </a:t>
            </a:r>
            <a:r>
              <a:rPr lang="en-US" dirty="0" smtClean="0"/>
              <a:t>OT2 &amp; </a:t>
            </a:r>
            <a:r>
              <a:rPr lang="en-US" dirty="0" smtClean="0"/>
              <a:t>S5</a:t>
            </a:r>
            <a:r>
              <a:rPr lang="en-US" baseline="30000" dirty="0" smtClean="0"/>
              <a:t>™</a:t>
            </a:r>
            <a:r>
              <a:rPr lang="en-US" dirty="0" smtClean="0"/>
              <a:t> system maintenance and sequencing workflow</a:t>
            </a:r>
          </a:p>
          <a:p>
            <a:pPr lvl="1"/>
            <a:r>
              <a:rPr lang="en-US" dirty="0" smtClean="0"/>
              <a:t>Work with Torrent Browser for data monitoring and run report review/validation</a:t>
            </a:r>
          </a:p>
          <a:p>
            <a:pPr lvl="1"/>
            <a:r>
              <a:rPr lang="en-US" dirty="0" smtClean="0"/>
              <a:t>Understand the basics of the data analysis process</a:t>
            </a:r>
          </a:p>
          <a:p>
            <a:pPr lvl="1"/>
            <a:endParaRPr 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236538" y="38100"/>
            <a:ext cx="8289925" cy="700088"/>
          </a:xfrm>
        </p:spPr>
        <p:txBody>
          <a:bodyPr/>
          <a:lstStyle/>
          <a:p>
            <a:r>
              <a:rPr lang="en-US" dirty="0" smtClean="0"/>
              <a:t>Goals S5</a:t>
            </a:r>
            <a:r>
              <a:rPr lang="en-US" baseline="30000" dirty="0" smtClean="0"/>
              <a:t>TM</a:t>
            </a:r>
            <a:r>
              <a:rPr lang="en-US" dirty="0" smtClean="0"/>
              <a:t> System Training</a:t>
            </a:r>
          </a:p>
        </p:txBody>
      </p:sp>
    </p:spTree>
    <p:extLst>
      <p:ext uri="{BB962C8B-B14F-4D97-AF65-F5344CB8AC3E}">
        <p14:creationId xmlns:p14="http://schemas.microsoft.com/office/powerpoint/2010/main" val="3396174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3376"/>
          </a:xfrm>
        </p:spPr>
        <p:txBody>
          <a:bodyPr/>
          <a:lstStyle/>
          <a:p>
            <a:r>
              <a:rPr lang="en-US" sz="2400" dirty="0" smtClean="0"/>
              <a:t>Agenda: Fragment &amp; S5</a:t>
            </a:r>
            <a:r>
              <a:rPr lang="en-US" sz="2400" baseline="30000" dirty="0" smtClean="0"/>
              <a:t>TM</a:t>
            </a:r>
            <a:r>
              <a:rPr lang="en-US" sz="2400" dirty="0" smtClean="0"/>
              <a:t> System Operational Training</a:t>
            </a:r>
            <a:endParaRPr lang="en-US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1" t="27560" r="7238" b="22518"/>
          <a:stretch/>
        </p:blipFill>
        <p:spPr bwMode="auto">
          <a:xfrm>
            <a:off x="0" y="1140951"/>
            <a:ext cx="9144000" cy="453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onSTUDIO_0063SC_trans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0" y="446469"/>
            <a:ext cx="3592010" cy="57912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28625" y="-180975"/>
            <a:ext cx="8880579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Ion Torrent™ : Semiconductor Sequencing for Life™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4294967295"/>
          </p:nvPr>
        </p:nvSpPr>
        <p:spPr>
          <a:xfrm>
            <a:off x="4632960" y="1600200"/>
            <a:ext cx="4511040" cy="44653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2400" b="1" dirty="0" smtClean="0"/>
              <a:t>Support</a:t>
            </a:r>
          </a:p>
          <a:p>
            <a:pPr>
              <a:buNone/>
            </a:pPr>
            <a:r>
              <a:rPr lang="en-US" sz="2000" dirty="0" smtClean="0"/>
              <a:t>Robert David</a:t>
            </a:r>
            <a:endParaRPr lang="en-US" sz="2000" dirty="0"/>
          </a:p>
          <a:p>
            <a:pPr marL="0" indent="0">
              <a:buNone/>
            </a:pPr>
            <a:r>
              <a:rPr lang="en-US" sz="2200" u="sng" dirty="0" smtClean="0">
                <a:solidFill>
                  <a:srgbClr val="0070C0"/>
                </a:solidFill>
                <a:hlinkClick r:id="rId4"/>
              </a:rPr>
              <a:t>6178723352</a:t>
            </a:r>
          </a:p>
          <a:p>
            <a:pPr marL="0" indent="0">
              <a:buNone/>
            </a:pPr>
            <a:r>
              <a:rPr lang="en-US" sz="2200" u="sng" dirty="0" err="1" smtClean="0">
                <a:solidFill>
                  <a:srgbClr val="0070C0"/>
                </a:solidFill>
                <a:hlinkClick r:id="rId4"/>
              </a:rPr>
              <a:t>Robert.David@thermofisher</a:t>
            </a:r>
            <a:endParaRPr lang="en-US" sz="2200" u="sng" dirty="0" smtClean="0">
              <a:solidFill>
                <a:srgbClr val="0070C0"/>
              </a:solidFill>
              <a:hlinkClick r:id="rId4"/>
            </a:endParaRPr>
          </a:p>
          <a:p>
            <a:pPr marL="0" indent="0">
              <a:buNone/>
            </a:pPr>
            <a:endParaRPr lang="en-US" sz="2200" u="sng" dirty="0">
              <a:solidFill>
                <a:srgbClr val="0070C0"/>
              </a:solidFill>
              <a:hlinkClick r:id="rId4"/>
            </a:endParaRPr>
          </a:p>
          <a:p>
            <a:pPr marL="0" indent="0">
              <a:buNone/>
            </a:pPr>
            <a:r>
              <a:rPr lang="en-US" sz="2200" u="sng" dirty="0" smtClean="0">
                <a:solidFill>
                  <a:srgbClr val="0070C0"/>
                </a:solidFill>
                <a:hlinkClick r:id="rId4"/>
              </a:rPr>
              <a:t>ionsupport@lifetech.com</a:t>
            </a:r>
            <a:endParaRPr lang="en-US" sz="2200" u="sn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dirty="0"/>
              <a:t>Call 800-955-6288  in USA </a:t>
            </a:r>
          </a:p>
          <a:p>
            <a:pPr marL="0" indent="0">
              <a:buNone/>
            </a:pPr>
            <a:endParaRPr lang="en-US" sz="2200" u="sng" dirty="0" smtClean="0"/>
          </a:p>
          <a:p>
            <a:pPr marL="0" indent="0">
              <a:buNone/>
            </a:pPr>
            <a:r>
              <a:rPr lang="en-US" sz="2200" b="1" dirty="0" smtClean="0"/>
              <a:t>Bioinformatics support</a:t>
            </a:r>
          </a:p>
          <a:p>
            <a:pPr marL="0" indent="0">
              <a:buNone/>
            </a:pPr>
            <a:r>
              <a:rPr lang="en-US" sz="2200" u="sng" dirty="0" smtClean="0">
                <a:hlinkClick r:id="rId5"/>
              </a:rPr>
              <a:t>ngs-amsupport@lifetech.com</a:t>
            </a:r>
            <a:endParaRPr lang="en-US" sz="2200" u="sng" dirty="0" smtClean="0"/>
          </a:p>
          <a:p>
            <a:pPr marL="0" indent="0">
              <a:buNone/>
            </a:pPr>
            <a:r>
              <a:rPr lang="en-US" sz="2200" u="sng" dirty="0" smtClean="0">
                <a:hlinkClick r:id="rId6"/>
              </a:rPr>
              <a:t>Jingwei.Ni@thermofisher.com</a:t>
            </a:r>
            <a:endParaRPr lang="en-US" sz="2200" u="sng" dirty="0" smtClean="0"/>
          </a:p>
          <a:p>
            <a:pPr marL="0" indent="0">
              <a:buNone/>
            </a:pP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b="1" dirty="0" smtClean="0"/>
              <a:t>Online info for Ion Torrent Systems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hlinkClick r:id="rId7"/>
              </a:rPr>
              <a:t>Thermofisher</a:t>
            </a:r>
            <a:r>
              <a:rPr lang="en-US" sz="2200" dirty="0" smtClean="0">
                <a:hlinkClick r:id="rId7"/>
              </a:rPr>
              <a:t> Ion Community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	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533646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Chip is the Machine</a:t>
            </a:r>
            <a:r>
              <a:rPr lang="en-US" sz="1400" dirty="0" smtClean="0">
                <a:latin typeface="Arial"/>
                <a:cs typeface="Arial"/>
              </a:rPr>
              <a:t>™</a:t>
            </a:r>
            <a:endParaRPr lang="en-US" sz="1400" baseline="30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3671">
            <a:off x="901994" y="2326385"/>
            <a:ext cx="2197958" cy="394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984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609600" y="4495800"/>
            <a:ext cx="7924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cs typeface="Arial" pitchFamily="34" charset="0"/>
              </a:rPr>
              <a:t>For Research Use Only.  Not </a:t>
            </a:r>
            <a:r>
              <a:rPr lang="en-US" dirty="0" smtClean="0">
                <a:cs typeface="Arial" pitchFamily="34" charset="0"/>
              </a:rPr>
              <a:t>for use in diagnostic procedures.</a:t>
            </a:r>
            <a:endParaRPr lang="en-US" dirty="0">
              <a:cs typeface="Arial" pitchFamily="34" charset="0"/>
            </a:endParaRPr>
          </a:p>
          <a:p>
            <a:pPr algn="ctr"/>
            <a:endParaRPr lang="en-US" dirty="0">
              <a:cs typeface="Arial" pitchFamily="34" charset="0"/>
            </a:endParaRPr>
          </a:p>
          <a:p>
            <a:pPr algn="ctr"/>
            <a:r>
              <a:rPr lang="en-US" sz="1200" dirty="0" smtClean="0"/>
              <a:t>Life Technologies is a Thermo Fisher Scientific brand. © 2014 Thermo Fisher Scientific Inc. All rights reserved. All trademarks are the property of Thermo Fisher Scientific and its subsidiaries.</a:t>
            </a:r>
          </a:p>
          <a:p>
            <a:pPr algn="ctr"/>
            <a:endParaRPr lang="en-US" sz="1200" dirty="0">
              <a:cs typeface="Arial" pitchFamily="34" charset="0"/>
            </a:endParaRPr>
          </a:p>
          <a:p>
            <a:pPr algn="ctr"/>
            <a:endParaRPr lang="en-US" sz="1200" dirty="0"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1211" y="1143000"/>
            <a:ext cx="6437389" cy="320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PPTtemplate_External">
  <a:themeElements>
    <a:clrScheme name="2012_Corp and Custom">
      <a:dk1>
        <a:srgbClr val="000000"/>
      </a:dk1>
      <a:lt1>
        <a:srgbClr val="FFFFFF"/>
      </a:lt1>
      <a:dk2>
        <a:srgbClr val="293E6B"/>
      </a:dk2>
      <a:lt2>
        <a:srgbClr val="B5B7B4"/>
      </a:lt2>
      <a:accent1>
        <a:srgbClr val="C6D2E1"/>
      </a:accent1>
      <a:accent2>
        <a:srgbClr val="558476"/>
      </a:accent2>
      <a:accent3>
        <a:srgbClr val="009EDB"/>
      </a:accent3>
      <a:accent4>
        <a:srgbClr val="EE3134"/>
      </a:accent4>
      <a:accent5>
        <a:srgbClr val="5381AC"/>
      </a:accent5>
      <a:accent6>
        <a:srgbClr val="FFCC00"/>
      </a:accent6>
      <a:hlink>
        <a:srgbClr val="26BCD7"/>
      </a:hlink>
      <a:folHlink>
        <a:srgbClr val="78256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4" charset="0"/>
          </a:defRPr>
        </a:defPPr>
      </a:lstStyle>
    </a:lnDef>
  </a:objectDefaults>
  <a:extraClrSchemeLst>
    <a:extraClrScheme>
      <a:clrScheme name="2010ThermoFisherScientificPPTTemplate_rev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ThermoFisherScientificPPTTemplate_rev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ThermoFisherScientificPPTTemplate_rev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ThermoFisherScientificPPTTemplate_rev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ThermoFisherScientificPPTTemplate_rev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ThermoFisherScientificPPTTemplate_re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ThermoFisherScientificPPTTemplate_re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ThermoFisherScientificPPTTemplate_rev2 8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ThermoFisherScientificPPTTemplate_rev2 9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custClrLst>
    <a:custClr name="Custom Color 1">
      <a:srgbClr val="26BCD7"/>
    </a:custClr>
    <a:custClr name="Custom Color 2">
      <a:srgbClr val="9ECEEB"/>
    </a:custClr>
    <a:custClr name="Custom Color 3">
      <a:srgbClr val="B5BF00"/>
    </a:custClr>
    <a:custClr name="Custom Color 4">
      <a:srgbClr val="8A9E99"/>
    </a:custClr>
    <a:custClr name="Custom Color 5">
      <a:srgbClr val="EF8200"/>
    </a:custClr>
    <a:custClr name="Custom Color 6">
      <a:srgbClr val="F2CB65"/>
    </a:custClr>
    <a:custClr name="Custom Color 7">
      <a:srgbClr val="78256F"/>
    </a:custClr>
    <a:custClr name="Custom Color 8">
      <a:srgbClr val="624D7D"/>
    </a:custClr>
    <a:custClr name="Custom Color 9">
      <a:srgbClr val="7A6691"/>
    </a:custClr>
    <a:custClr name="Custom Color 10">
      <a:srgbClr val="C4C1A0"/>
    </a:custClr>
    <a:custClr name="Custom Color 11">
      <a:srgbClr val="7E696D"/>
    </a:custClr>
    <a:custClr name="Custom Color 12">
      <a:srgbClr val="616265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AC783C093F8349A003B13A9A7C53EC" ma:contentTypeVersion="10" ma:contentTypeDescription="Create a new document." ma:contentTypeScope="" ma:versionID="93e15e97e7af27311c9c4be12dc21c56">
  <xsd:schema xmlns:xsd="http://www.w3.org/2001/XMLSchema" xmlns:p="http://schemas.microsoft.com/office/2006/metadata/properties" xmlns:ns2="D21C6DFC-48BA-4751-AF2E-6C0D5802DB6B" xmlns:ns3="d21c6dfc-48ba-4751-af2e-6c0d5802db6b" targetNamespace="http://schemas.microsoft.com/office/2006/metadata/properties" ma:root="true" ma:fieldsID="7ad4b96052a0e832f10fd1fdc7bdcc88" ns2:_="" ns3:_="">
    <xsd:import namespace="D21C6DFC-48BA-4751-AF2E-6C0D5802DB6B"/>
    <xsd:import namespace="d21c6dfc-48ba-4751-af2e-6c0d5802db6b"/>
    <xsd:element name="properties">
      <xsd:complexType>
        <xsd:sequence>
          <xsd:element name="documentManagement">
            <xsd:complexType>
              <xsd:all>
                <xsd:element ref="ns2:Brand" minOccurs="0"/>
                <xsd:element ref="ns2:Category" minOccurs="0"/>
                <xsd:element ref="ns3:Learn_x0020_More_x0020_Her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21C6DFC-48BA-4751-AF2E-6C0D5802DB6B" elementFormDefault="qualified">
    <xsd:import namespace="http://schemas.microsoft.com/office/2006/documentManagement/types"/>
    <xsd:element name="Brand" ma:index="2" nillable="true" ma:displayName="Brand" ma:list="{D9395BF8-483E-4DB9-99D4-1D0B9C5C2BCA}" ma:internalName="Brand" ma:readOnly="false" ma:showField="Title">
      <xsd:simpleType>
        <xsd:restriction base="dms:Lookup"/>
      </xsd:simpleType>
    </xsd:element>
    <xsd:element name="Category" ma:index="3" nillable="true" ma:displayName="Category" ma:list="{B164AAF1-A876-41A9-ACFA-1AE85E77DE4F}" ma:internalName="Category" ma:readOnly="false" ma:showField="Titl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d21c6dfc-48ba-4751-af2e-6c0d5802db6b" elementFormDefault="qualified">
    <xsd:import namespace="http://schemas.microsoft.com/office/2006/documentManagement/types"/>
    <xsd:element name="Learn_x0020_More_x0020_Here" ma:index="4" nillable="true" ma:displayName="Learn More Here" ma:internalName="Learn_x0020_More_x0020_Her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axOccurs="1" ma:index="11" ma:displayName="Keywords">
          <xsd:simpleType>
            <xsd:restriction base="xsd:string">
              <xsd:minLength value="1"/>
            </xsd:restriction>
          </xsd:simpleType>
        </xsd:element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ategory xmlns="D21C6DFC-48BA-4751-AF2E-6C0D5802DB6B">1</Category>
    <Brand xmlns="D21C6DFC-48BA-4751-AF2E-6C0D5802DB6B">4</Brand>
    <Learn_x0020_More_x0020_Here xmlns="d21c6dfc-48ba-4751-af2e-6c0d5802db6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FA81CA-89F1-48FA-847B-90AB054F3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1C6DFC-48BA-4751-AF2E-6C0D5802DB6B"/>
    <ds:schemaRef ds:uri="d21c6dfc-48ba-4751-af2e-6c0d5802db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E365743-F2B0-4D79-B75C-8036ABF8561B}">
  <ds:schemaRefs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d21c6dfc-48ba-4751-af2e-6c0d5802db6b"/>
    <ds:schemaRef ds:uri="http://schemas.openxmlformats.org/package/2006/metadata/core-properties"/>
    <ds:schemaRef ds:uri="D21C6DFC-48BA-4751-AF2E-6C0D5802DB6B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70871B6-8DE8-4709-8C9B-9FB14FA56D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CorpPPTtemplate_External</Template>
  <TotalTime>3142</TotalTime>
  <Words>230</Words>
  <Application>Microsoft Office PowerPoint</Application>
  <PresentationFormat>On-screen Show (4:3)</PresentationFormat>
  <Paragraphs>48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CorpPPTtemplate_External</vt:lpstr>
      <vt:lpstr> S5™ System Operation Training  Rob David Staff Field Applications Specialist (FAS)</vt:lpstr>
      <vt:lpstr>PowerPoint Presentation</vt:lpstr>
      <vt:lpstr>Goals S5TM System Training</vt:lpstr>
      <vt:lpstr>Agenda: Fragment &amp; S5TM System Operational Training</vt:lpstr>
      <vt:lpstr>Ion Torrent™ : Semiconductor Sequencing for Life™</vt:lpstr>
      <vt:lpstr>PowerPoint Presentation</vt:lpstr>
    </vt:vector>
  </TitlesOfParts>
  <Company>Life Technologies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Template for External Use</dc:title>
  <dc:subject>TFS PPT template draft</dc:subject>
  <dc:creator>Bradley Toms</dc:creator>
  <cp:keywords>Corporate PPT Template</cp:keywords>
  <dc:description>Please see additional notes on template's last page.</dc:description>
  <cp:lastModifiedBy>David, Rob</cp:lastModifiedBy>
  <cp:revision>32</cp:revision>
  <cp:lastPrinted>2011-11-02T18:56:08Z</cp:lastPrinted>
  <dcterms:created xsi:type="dcterms:W3CDTF">2014-03-05T18:18:38Z</dcterms:created>
  <dcterms:modified xsi:type="dcterms:W3CDTF">2017-02-02T13:19:23Z</dcterms:modified>
  <cp:category>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000800bc01000000000001024120</vt:lpwstr>
  </property>
  <property fmtid="{D5CDD505-2E9C-101B-9397-08002B2CF9AE}" pid="3" name="ContentTypeId">
    <vt:lpwstr>0x010100A1AC783C093F8349A003B13A9A7C53EC</vt:lpwstr>
  </property>
  <property fmtid="{D5CDD505-2E9C-101B-9397-08002B2CF9AE}" pid="4" name="Order">
    <vt:r8>500</vt:r8>
  </property>
</Properties>
</file>