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7" r:id="rId6"/>
    <p:sldId id="264" r:id="rId7"/>
    <p:sldId id="258" r:id="rId8"/>
    <p:sldId id="259" r:id="rId9"/>
    <p:sldId id="261" r:id="rId10"/>
    <p:sldId id="262" r:id="rId11"/>
    <p:sldId id="263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A431-5AEE-42B8-B9E2-020870E9AA7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BEAB-6195-4239-BBDB-EFEF742AF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18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A431-5AEE-42B8-B9E2-020870E9AA7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BEAB-6195-4239-BBDB-EFEF742AF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48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A431-5AEE-42B8-B9E2-020870E9AA7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BEAB-6195-4239-BBDB-EFEF742AF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0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A431-5AEE-42B8-B9E2-020870E9AA7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BEAB-6195-4239-BBDB-EFEF742AF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7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A431-5AEE-42B8-B9E2-020870E9AA7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BEAB-6195-4239-BBDB-EFEF742AF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15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A431-5AEE-42B8-B9E2-020870E9AA7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BEAB-6195-4239-BBDB-EFEF742AF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82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A431-5AEE-42B8-B9E2-020870E9AA7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BEAB-6195-4239-BBDB-EFEF742AF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58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A431-5AEE-42B8-B9E2-020870E9AA7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BEAB-6195-4239-BBDB-EFEF742AF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73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A431-5AEE-42B8-B9E2-020870E9AA7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BEAB-6195-4239-BBDB-EFEF742AF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28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A431-5AEE-42B8-B9E2-020870E9AA7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BEAB-6195-4239-BBDB-EFEF742AF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25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A431-5AEE-42B8-B9E2-020870E9AA7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BEAB-6195-4239-BBDB-EFEF742AF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A431-5AEE-42B8-B9E2-020870E9AA7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1BEAB-6195-4239-BBDB-EFEF742AF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81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Линейный дискриминантный анализ (</a:t>
            </a:r>
            <a:r>
              <a:rPr lang="en-US" dirty="0"/>
              <a:t>LDA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Орехов Павел</a:t>
            </a:r>
          </a:p>
          <a:p>
            <a:r>
              <a:rPr lang="ru-RU" dirty="0" err="1" smtClean="0"/>
              <a:t>Сопова</a:t>
            </a:r>
            <a:r>
              <a:rPr lang="ru-RU" dirty="0" smtClean="0"/>
              <a:t> Екатерина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24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1" y="507546"/>
            <a:ext cx="10542814" cy="585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6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76200"/>
            <a:ext cx="62388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5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700" y="23463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85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06186"/>
            <a:ext cx="10515600" cy="2563585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ru-RU" sz="3200" dirty="0" smtClean="0"/>
              <a:t>ЛДА</a:t>
            </a:r>
            <a:r>
              <a:rPr lang="en-US" sz="3200" dirty="0" smtClean="0"/>
              <a:t> - </a:t>
            </a:r>
            <a:r>
              <a:rPr lang="ru-RU" sz="3200" dirty="0"/>
              <a:t>методы статистики и машинного обучения, применяемые для нахождения линейных комбинаций признаков, наилучшим образом разделяющих два или более класса объектов или событий.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6" y="3069771"/>
            <a:ext cx="3963080" cy="35009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79"/>
          <a:stretch/>
        </p:blipFill>
        <p:spPr>
          <a:xfrm>
            <a:off x="6350113" y="3099335"/>
            <a:ext cx="4695825" cy="298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0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37" y="1576387"/>
            <a:ext cx="9859963" cy="31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36599" y="254793"/>
            <a:ext cx="10515600" cy="866775"/>
          </a:xfrm>
        </p:spPr>
        <p:txBody>
          <a:bodyPr/>
          <a:lstStyle/>
          <a:p>
            <a:r>
              <a:rPr lang="ru-RU" dirty="0"/>
              <a:t>Вычисление </a:t>
            </a:r>
            <a:r>
              <a:rPr lang="ru-RU" dirty="0" smtClean="0"/>
              <a:t>средних </a:t>
            </a:r>
            <a:r>
              <a:rPr lang="ru-RU" dirty="0" smtClean="0"/>
              <a:t>значений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74" y="1381124"/>
            <a:ext cx="6094251" cy="15398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6" y="4092574"/>
            <a:ext cx="4779964" cy="2363833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863600" y="276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Вычисление </a:t>
            </a:r>
            <a:r>
              <a:rPr lang="ru-RU" dirty="0" smtClean="0"/>
              <a:t>дисперсии каждого 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46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81" y="2783796"/>
            <a:ext cx="2865438" cy="210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7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35" y="1279006"/>
            <a:ext cx="9920823" cy="33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5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34" y="476930"/>
            <a:ext cx="10407423" cy="53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93" y="2976103"/>
            <a:ext cx="4004665" cy="35805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13" y="331233"/>
            <a:ext cx="7993030" cy="28055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132" y="1436914"/>
            <a:ext cx="5319115" cy="47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4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0" y="315684"/>
            <a:ext cx="6605647" cy="10885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612549"/>
            <a:ext cx="5044168" cy="50229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48" y="1229336"/>
            <a:ext cx="5185681" cy="54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26</Words>
  <Application>Microsoft Office PowerPoint</Application>
  <PresentationFormat>Широкоэкранный</PresentationFormat>
  <Paragraphs>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Линейный дискриминантный анализ (LDA)</vt:lpstr>
      <vt:lpstr>Презентация PowerPoint</vt:lpstr>
      <vt:lpstr>Презентация PowerPoint</vt:lpstr>
      <vt:lpstr>Вычисление средних значений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Линейный дискриминантный анализ (LDA)</dc:title>
  <dc:creator>Пользователь Windows</dc:creator>
  <cp:lastModifiedBy>Пользователь Windows</cp:lastModifiedBy>
  <cp:revision>19</cp:revision>
  <dcterms:created xsi:type="dcterms:W3CDTF">2018-12-10T15:53:11Z</dcterms:created>
  <dcterms:modified xsi:type="dcterms:W3CDTF">2018-12-19T11:03:00Z</dcterms:modified>
</cp:coreProperties>
</file>