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92abca3e36c54c8e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9020" y="2627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索引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550421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 Longest Palindromic </a:t>
            </a:r>
            <a:r>
              <a:rPr lang="en-US" altLang="zh-CN" b="1" dirty="0" smtClean="0"/>
              <a:t>Substring</a:t>
            </a:r>
          </a:p>
          <a:p>
            <a:r>
              <a:rPr lang="en-US" altLang="zh-CN" dirty="0" smtClean="0"/>
              <a:t>Input</a:t>
            </a:r>
            <a:r>
              <a:rPr lang="en-US" altLang="zh-CN" dirty="0"/>
              <a:t>: "</a:t>
            </a:r>
            <a:r>
              <a:rPr lang="en-US" altLang="zh-CN" dirty="0" err="1" smtClean="0"/>
              <a:t>babad</a:t>
            </a:r>
            <a:r>
              <a:rPr lang="en-US" altLang="zh-CN" dirty="0" smtClean="0"/>
              <a:t>“               Output</a:t>
            </a:r>
            <a:r>
              <a:rPr lang="en-US" altLang="zh-CN" dirty="0"/>
              <a:t>: "</a:t>
            </a:r>
            <a:r>
              <a:rPr lang="en-US" altLang="zh-CN" dirty="0" err="1"/>
              <a:t>bab</a:t>
            </a:r>
            <a:r>
              <a:rPr lang="en-US" altLang="zh-CN" dirty="0"/>
              <a:t>"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93990"/>
              </p:ext>
            </p:extLst>
          </p:nvPr>
        </p:nvGraphicFramePr>
        <p:xfrm>
          <a:off x="1417810" y="2480473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#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9020" y="1196752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原字符串每个字符都穿插一个</a:t>
            </a:r>
            <a:r>
              <a:rPr lang="en-US" altLang="zh-CN" dirty="0" smtClean="0"/>
              <a:t>#</a:t>
            </a:r>
            <a:r>
              <a:rPr lang="zh-CN" altLang="en-US" dirty="0" smtClean="0"/>
              <a:t>，保证字符串长度是奇数。</a:t>
            </a:r>
            <a:endParaRPr lang="en-US" altLang="zh-CN" dirty="0" smtClean="0"/>
          </a:p>
          <a:p>
            <a:r>
              <a:rPr lang="en-US" altLang="zh-CN" dirty="0" smtClean="0"/>
              <a:t>2.RL</a:t>
            </a:r>
            <a:r>
              <a:rPr lang="zh-CN" altLang="en-US" dirty="0" smtClean="0"/>
              <a:t>数组定义，</a:t>
            </a:r>
            <a:r>
              <a:rPr lang="en-US" altLang="zh-CN" dirty="0" smtClean="0"/>
              <a:t>RL[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表示以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为对称轴的回文串半径</a:t>
            </a:r>
            <a:r>
              <a:rPr lang="en-US" altLang="zh-CN" dirty="0" smtClean="0"/>
              <a:t>.</a:t>
            </a:r>
            <a:r>
              <a:rPr lang="zh-CN" altLang="en-US" dirty="0" smtClean="0"/>
              <a:t>则</a:t>
            </a:r>
            <a:r>
              <a:rPr lang="en-US" altLang="zh-CN" dirty="0" smtClean="0"/>
              <a:t>RL-1</a:t>
            </a:r>
            <a:r>
              <a:rPr lang="zh-CN" altLang="en-US" dirty="0" smtClean="0"/>
              <a:t>即为原字符串的最长回文子串长度。</a:t>
            </a:r>
            <a:endParaRPr lang="en-US" altLang="zh-CN" dirty="0" smtClean="0"/>
          </a:p>
          <a:p>
            <a:r>
              <a:rPr lang="zh-CN" altLang="en-US" dirty="0" smtClean="0"/>
              <a:t>问题转换：原问题转换为求</a:t>
            </a:r>
            <a:r>
              <a:rPr lang="en-US" altLang="zh-CN" dirty="0" smtClean="0"/>
              <a:t>RL</a:t>
            </a:r>
            <a:r>
              <a:rPr lang="zh-CN" altLang="en-US" dirty="0" smtClean="0"/>
              <a:t>数组的过程。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953813" y="3429000"/>
            <a:ext cx="6631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初始：</a:t>
            </a:r>
            <a:r>
              <a:rPr lang="en-US" altLang="zh-CN" dirty="0" smtClean="0"/>
              <a:t>RL[0] =1</a:t>
            </a:r>
          </a:p>
          <a:p>
            <a:r>
              <a:rPr lang="zh-CN" altLang="en-US" dirty="0" smtClean="0"/>
              <a:t>最长回文串的中心轴位置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，最大回文串长度</a:t>
            </a:r>
            <a:r>
              <a:rPr lang="en-US" altLang="zh-CN" dirty="0" err="1" smtClean="0"/>
              <a:t>maxLength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目前已经探查过的最右位置</a:t>
            </a:r>
            <a:r>
              <a:rPr lang="en-US" altLang="zh-CN" dirty="0" err="1" smtClean="0"/>
              <a:t>maxRight</a:t>
            </a:r>
            <a:r>
              <a:rPr lang="en-US" altLang="zh-CN" dirty="0" smtClean="0"/>
              <a:t>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55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119</Words>
  <Application>Microsoft Office PowerPoint</Application>
  <PresentationFormat>全屏显示(4:3)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朱红梅</dc:creator>
  <cp:lastModifiedBy>p</cp:lastModifiedBy>
  <cp:revision>3</cp:revision>
  <dcterms:created xsi:type="dcterms:W3CDTF">2019-05-09T06:33:01Z</dcterms:created>
  <dcterms:modified xsi:type="dcterms:W3CDTF">2019-05-09T06:46:38Z</dcterms:modified>
</cp:coreProperties>
</file>