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tiff" ContentType="image/tiff"/>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ink/ink100.xml" ContentType="application/inkml+xml"/>
  <Override PartName="/ppt/ink/ink101.xml" ContentType="application/inkml+xml"/>
  <Override PartName="/ppt/ink/ink102.xml" ContentType="application/inkml+xml"/>
  <Override PartName="/ppt/ink/ink103.xml" ContentType="application/inkml+xml"/>
  <Override PartName="/ppt/ink/ink104.xml" ContentType="application/inkml+xml"/>
  <Override PartName="/ppt/ink/ink105.xml" ContentType="application/inkml+xml"/>
  <Override PartName="/ppt/ink/ink106.xml" ContentType="application/inkml+xml"/>
  <Override PartName="/ppt/ink/ink107.xml" ContentType="application/inkml+xml"/>
  <Override PartName="/ppt/ink/ink108.xml" ContentType="application/inkml+xml"/>
  <Override PartName="/ppt/ink/ink109.xml" ContentType="application/inkml+xml"/>
  <Override PartName="/ppt/ink/ink110.xml" ContentType="application/inkml+xml"/>
  <Override PartName="/ppt/ink/ink111.xml" ContentType="application/inkml+xml"/>
  <Override PartName="/ppt/ink/ink112.xml" ContentType="application/inkml+xml"/>
  <Override PartName="/ppt/ink/ink113.xml" ContentType="application/inkml+xml"/>
  <Override PartName="/ppt/ink/ink114.xml" ContentType="application/inkml+xml"/>
  <Override PartName="/ppt/ink/ink115.xml" ContentType="application/inkml+xml"/>
  <Override PartName="/ppt/ink/ink116.xml" ContentType="application/inkml+xml"/>
  <Override PartName="/ppt/ink/ink117.xml" ContentType="application/inkml+xml"/>
  <Override PartName="/ppt/ink/ink118.xml" ContentType="application/inkml+xml"/>
  <Override PartName="/ppt/ink/ink119.xml" ContentType="application/inkml+xml"/>
  <Override PartName="/ppt/ink/ink120.xml" ContentType="application/inkml+xml"/>
  <Override PartName="/ppt/ink/ink121.xml" ContentType="application/inkml+xml"/>
  <Override PartName="/ppt/ink/ink122.xml" ContentType="application/inkml+xml"/>
  <Override PartName="/ppt/ink/ink123.xml" ContentType="application/inkml+xml"/>
  <Override PartName="/ppt/ink/ink124.xml" ContentType="application/inkml+xml"/>
  <Override PartName="/ppt/ink/ink125.xml" ContentType="application/inkml+xml"/>
  <Override PartName="/ppt/ink/ink126.xml" ContentType="application/inkml+xml"/>
  <Override PartName="/ppt/ink/ink127.xml" ContentType="application/inkml+xml"/>
  <Override PartName="/ppt/ink/ink128.xml" ContentType="application/inkml+xml"/>
  <Override PartName="/ppt/ink/ink129.xml" ContentType="application/inkml+xml"/>
  <Override PartName="/ppt/ink/ink130.xml" ContentType="application/inkml+xml"/>
  <Override PartName="/ppt/ink/ink131.xml" ContentType="application/inkml+xml"/>
  <Override PartName="/ppt/ink/ink132.xml" ContentType="application/inkml+xml"/>
  <Override PartName="/ppt/ink/ink133.xml" ContentType="application/inkml+xml"/>
  <Override PartName="/ppt/ink/ink134.xml" ContentType="application/inkml+xml"/>
  <Override PartName="/ppt/ink/ink135.xml" ContentType="application/inkml+xml"/>
  <Override PartName="/ppt/ink/ink136.xml" ContentType="application/inkml+xml"/>
  <Override PartName="/ppt/ink/ink137.xml" ContentType="application/inkml+xml"/>
  <Override PartName="/ppt/ink/ink138.xml" ContentType="application/inkml+xml"/>
  <Override PartName="/ppt/ink/ink139.xml" ContentType="application/inkml+xml"/>
  <Override PartName="/ppt/ink/ink140.xml" ContentType="application/inkml+xml"/>
  <Override PartName="/ppt/ink/ink141.xml" ContentType="application/inkml+xml"/>
  <Override PartName="/ppt/ink/ink142.xml" ContentType="application/inkml+xml"/>
  <Override PartName="/ppt/ink/ink143.xml" ContentType="application/inkml+xml"/>
  <Override PartName="/ppt/ink/ink144.xml" ContentType="application/inkml+xml"/>
  <Override PartName="/ppt/ink/ink145.xml" ContentType="application/inkml+xml"/>
  <Override PartName="/ppt/ink/ink146.xml" ContentType="application/inkml+xml"/>
  <Override PartName="/ppt/ink/ink147.xml" ContentType="application/inkml+xml"/>
  <Override PartName="/ppt/ink/ink148.xml" ContentType="application/inkml+xml"/>
  <Override PartName="/ppt/ink/ink149.xml" ContentType="application/inkml+xml"/>
  <Override PartName="/ppt/ink/ink150.xml" ContentType="application/inkml+xml"/>
  <Override PartName="/ppt/ink/ink151.xml" ContentType="application/inkml+xml"/>
  <Override PartName="/ppt/ink/ink152.xml" ContentType="application/inkml+xml"/>
  <Override PartName="/ppt/ink/ink153.xml" ContentType="application/inkml+xml"/>
  <Override PartName="/ppt/ink/ink154.xml" ContentType="application/inkml+xml"/>
  <Override PartName="/ppt/ink/ink155.xml" ContentType="application/inkml+xml"/>
  <Override PartName="/ppt/ink/ink156.xml" ContentType="application/inkml+xml"/>
  <Override PartName="/ppt/ink/ink157.xml" ContentType="application/inkml+xml"/>
  <Override PartName="/ppt/ink/ink158.xml" ContentType="application/inkml+xml"/>
  <Override PartName="/ppt/ink/ink159.xml" ContentType="application/inkml+xml"/>
  <Override PartName="/ppt/ink/ink160.xml" ContentType="application/inkml+xml"/>
  <Override PartName="/ppt/ink/ink161.xml" ContentType="application/inkml+xml"/>
  <Override PartName="/ppt/ink/ink162.xml" ContentType="application/inkml+xml"/>
  <Override PartName="/ppt/ink/ink163.xml" ContentType="application/inkml+xml"/>
  <Override PartName="/ppt/ink/ink164.xml" ContentType="application/inkml+xml"/>
  <Override PartName="/ppt/ink/ink165.xml" ContentType="application/inkml+xml"/>
  <Override PartName="/ppt/ink/ink166.xml" ContentType="application/inkml+xml"/>
  <Override PartName="/ppt/ink/ink167.xml" ContentType="application/inkml+xml"/>
  <Override PartName="/ppt/ink/ink168.xml" ContentType="application/inkml+xml"/>
  <Override PartName="/ppt/ink/ink169.xml" ContentType="application/inkml+xml"/>
  <Override PartName="/ppt/ink/ink170.xml" ContentType="application/inkml+xml"/>
  <Override PartName="/ppt/ink/ink171.xml" ContentType="application/inkml+xml"/>
  <Override PartName="/ppt/ink/ink172.xml" ContentType="application/inkml+xml"/>
  <Override PartName="/ppt/ink/ink173.xml" ContentType="application/inkml+xml"/>
  <Override PartName="/ppt/ink/ink174.xml" ContentType="application/inkml+xml"/>
  <Override PartName="/ppt/ink/ink175.xml" ContentType="application/inkml+xml"/>
  <Override PartName="/ppt/ink/ink176.xml" ContentType="application/inkml+xml"/>
  <Override PartName="/ppt/ink/ink177.xml" ContentType="application/inkml+xml"/>
  <Override PartName="/ppt/ink/ink178.xml" ContentType="application/inkml+xml"/>
  <Override PartName="/ppt/ink/ink179.xml" ContentType="application/inkml+xml"/>
  <Override PartName="/ppt/ink/ink180.xml" ContentType="application/inkml+xml"/>
  <Override PartName="/ppt/ink/ink181.xml" ContentType="application/inkml+xml"/>
  <Override PartName="/ppt/ink/ink182.xml" ContentType="application/inkml+xml"/>
  <Override PartName="/ppt/ink/ink183.xml" ContentType="application/inkml+xml"/>
  <Override PartName="/ppt/ink/ink184.xml" ContentType="application/inkml+xml"/>
  <Override PartName="/ppt/ink/ink185.xml" ContentType="application/inkml+xml"/>
  <Override PartName="/ppt/ink/ink186.xml" ContentType="application/inkml+xml"/>
  <Override PartName="/ppt/ink/ink187.xml" ContentType="application/inkml+xml"/>
  <Override PartName="/ppt/ink/ink188.xml" ContentType="application/inkml+xml"/>
  <Override PartName="/ppt/ink/ink189.xml" ContentType="application/inkml+xml"/>
  <Override PartName="/ppt/ink/ink190.xml" ContentType="application/inkml+xml"/>
  <Override PartName="/ppt/ink/ink191.xml" ContentType="application/inkml+xml"/>
  <Override PartName="/ppt/ink/ink192.xml" ContentType="application/inkml+xml"/>
  <Override PartName="/ppt/ink/ink193.xml" ContentType="application/inkml+xml"/>
  <Override PartName="/ppt/ink/ink194.xml" ContentType="application/inkml+xml"/>
  <Override PartName="/ppt/ink/ink195.xml" ContentType="application/inkml+xml"/>
  <Override PartName="/ppt/ink/ink196.xml" ContentType="application/inkml+xml"/>
  <Override PartName="/ppt/ink/ink197.xml" ContentType="application/inkml+xml"/>
  <Override PartName="/ppt/ink/ink198.xml" ContentType="application/inkml+xml"/>
  <Override PartName="/ppt/ink/ink199.xml" ContentType="application/inkml+xml"/>
  <Override PartName="/ppt/ink/ink200.xml" ContentType="application/inkml+xml"/>
  <Override PartName="/ppt/ink/ink201.xml" ContentType="application/inkml+xml"/>
  <Override PartName="/ppt/ink/ink202.xml" ContentType="application/inkml+xml"/>
  <Override PartName="/ppt/ink/ink203.xml" ContentType="application/inkml+xml"/>
  <Override PartName="/ppt/ink/ink204.xml" ContentType="application/inkml+xml"/>
  <Override PartName="/ppt/ink/ink205.xml" ContentType="application/inkml+xml"/>
  <Override PartName="/ppt/ink/ink206.xml" ContentType="application/inkml+xml"/>
  <Override PartName="/ppt/ink/ink207.xml" ContentType="application/inkml+xml"/>
  <Override PartName="/ppt/ink/ink208.xml" ContentType="application/inkml+xml"/>
  <Override PartName="/ppt/ink/ink209.xml" ContentType="application/inkml+xml"/>
  <Override PartName="/ppt/ink/ink210.xml" ContentType="application/inkml+xml"/>
  <Override PartName="/ppt/ink/ink211.xml" ContentType="application/inkml+xml"/>
  <Override PartName="/ppt/ink/ink212.xml" ContentType="application/inkml+xml"/>
  <Override PartName="/ppt/ink/ink213.xml" ContentType="application/inkml+xml"/>
  <Override PartName="/ppt/ink/ink214.xml" ContentType="application/inkml+xml"/>
  <Override PartName="/ppt/ink/ink215.xml" ContentType="application/inkml+xml"/>
  <Override PartName="/ppt/ink/ink216.xml" ContentType="application/inkml+xml"/>
  <Override PartName="/ppt/ink/ink217.xml" ContentType="application/inkml+xml"/>
  <Override PartName="/ppt/ink/ink218.xml" ContentType="application/inkml+xml"/>
  <Override PartName="/ppt/ink/ink219.xml" ContentType="application/inkml+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ink/ink220.xml" ContentType="application/inkml+xml"/>
  <Override PartName="/ppt/ink/ink221.xml" ContentType="application/inkml+xml"/>
  <Override PartName="/ppt/ink/ink222.xml" ContentType="application/inkml+xml"/>
  <Override PartName="/ppt/ink/ink223.xml" ContentType="application/inkml+xml"/>
  <Override PartName="/ppt/ink/ink224.xml" ContentType="application/inkml+xml"/>
  <Override PartName="/ppt/ink/ink225.xml" ContentType="application/inkml+xml"/>
  <Override PartName="/ppt/ink/ink226.xml" ContentType="application/inkml+xml"/>
  <Override PartName="/ppt/ink/ink227.xml" ContentType="application/inkml+xml"/>
  <Override PartName="/ppt/ink/ink228.xml" ContentType="application/inkml+xml"/>
  <Override PartName="/ppt/ink/ink229.xml" ContentType="application/inkml+xml"/>
  <Override PartName="/ppt/ink/ink230.xml" ContentType="application/inkml+xml"/>
  <Override PartName="/ppt/ink/ink231.xml" ContentType="application/inkml+xml"/>
  <Override PartName="/ppt/ink/ink232.xml" ContentType="application/inkml+xml"/>
  <Override PartName="/ppt/ink/ink233.xml" ContentType="application/inkml+xml"/>
  <Override PartName="/ppt/ink/ink234.xml" ContentType="application/inkml+xml"/>
  <Override PartName="/ppt/ink/ink235.xml" ContentType="application/inkml+xml"/>
  <Override PartName="/ppt/ink/ink236.xml" ContentType="application/inkml+xml"/>
  <Override PartName="/ppt/ink/ink237.xml" ContentType="application/inkml+xml"/>
  <Override PartName="/ppt/ink/ink238.xml" ContentType="application/inkml+xml"/>
  <Override PartName="/ppt/ink/ink239.xml" ContentType="application/inkml+xml"/>
  <Override PartName="/ppt/ink/ink240.xml" ContentType="application/inkml+xml"/>
  <Override PartName="/ppt/ink/ink241.xml" ContentType="application/inkml+xml"/>
  <Override PartName="/ppt/ink/ink242.xml" ContentType="application/inkml+xml"/>
  <Override PartName="/ppt/ink/ink243.xml" ContentType="application/inkml+xml"/>
  <Override PartName="/ppt/ink/ink244.xml" ContentType="application/inkml+xml"/>
  <Override PartName="/ppt/ink/ink245.xml" ContentType="application/inkml+xml"/>
  <Override PartName="/ppt/ink/ink246.xml" ContentType="application/inkml+xml"/>
  <Override PartName="/ppt/ink/ink247.xml" ContentType="application/inkml+xml"/>
  <Override PartName="/ppt/ink/ink248.xml" ContentType="application/inkml+xml"/>
  <Override PartName="/ppt/ink/ink249.xml" ContentType="application/inkml+xml"/>
  <Override PartName="/ppt/ink/ink250.xml" ContentType="application/inkml+xml"/>
  <Override PartName="/ppt/ink/ink251.xml" ContentType="application/inkml+xml"/>
  <Override PartName="/ppt/ink/ink252.xml" ContentType="application/inkml+xml"/>
  <Override PartName="/ppt/ink/ink253.xml" ContentType="application/inkml+xml"/>
  <Override PartName="/ppt/ink/ink254.xml" ContentType="application/inkml+xml"/>
  <Override PartName="/ppt/ink/ink255.xml" ContentType="application/inkml+xml"/>
  <Override PartName="/ppt/ink/ink256.xml" ContentType="application/inkml+xml"/>
  <Override PartName="/ppt/ink/ink257.xml" ContentType="application/inkml+xml"/>
  <Override PartName="/ppt/ink/ink258.xml" ContentType="application/inkml+xml"/>
  <Override PartName="/ppt/ink/ink259.xml" ContentType="application/inkml+xml"/>
  <Override PartName="/ppt/ink/ink260.xml" ContentType="application/inkml+xml"/>
  <Override PartName="/ppt/ink/ink261.xml" ContentType="application/inkml+xml"/>
  <Override PartName="/ppt/ink/ink262.xml" ContentType="application/inkml+xml"/>
  <Override PartName="/ppt/ink/ink263.xml" ContentType="application/inkml+xml"/>
  <Override PartName="/ppt/ink/ink264.xml" ContentType="application/inkml+xml"/>
  <Override PartName="/ppt/ink/ink265.xml" ContentType="application/inkml+xml"/>
  <Override PartName="/ppt/ink/ink266.xml" ContentType="application/inkml+xml"/>
  <Override PartName="/ppt/ink/ink267.xml" ContentType="application/inkml+xml"/>
  <Override PartName="/ppt/ink/ink268.xml" ContentType="application/inkml+xml"/>
  <Override PartName="/ppt/ink/ink269.xml" ContentType="application/inkml+xml"/>
  <Override PartName="/ppt/ink/ink270.xml" ContentType="application/inkml+xml"/>
  <Override PartName="/ppt/ink/ink271.xml" ContentType="application/inkml+xml"/>
  <Override PartName="/ppt/ink/ink272.xml" ContentType="application/inkml+xml"/>
  <Override PartName="/ppt/ink/ink273.xml" ContentType="application/inkml+xml"/>
  <Override PartName="/ppt/ink/ink274.xml" ContentType="application/inkml+xml"/>
  <Override PartName="/ppt/ink/ink275.xml" ContentType="application/inkml+xml"/>
  <Override PartName="/ppt/ink/ink276.xml" ContentType="application/inkml+xml"/>
  <Override PartName="/ppt/ink/ink277.xml" ContentType="application/inkml+xml"/>
  <Override PartName="/ppt/ink/ink278.xml" ContentType="application/inkml+xml"/>
  <Override PartName="/ppt/ink/ink279.xml" ContentType="application/inkml+xml"/>
  <Override PartName="/ppt/ink/ink280.xml" ContentType="application/inkml+xml"/>
  <Override PartName="/ppt/ink/ink281.xml" ContentType="application/inkml+xml"/>
  <Override PartName="/ppt/ink/ink282.xml" ContentType="application/inkml+xml"/>
  <Override PartName="/ppt/ink/ink283.xml" ContentType="application/inkml+xml"/>
  <Override PartName="/ppt/ink/ink284.xml" ContentType="application/inkml+xml"/>
  <Override PartName="/ppt/ink/ink285.xml" ContentType="application/inkml+xml"/>
  <Override PartName="/ppt/ink/ink286.xml" ContentType="application/inkml+xml"/>
  <Override PartName="/ppt/ink/ink287.xml" ContentType="application/inkml+xml"/>
  <Override PartName="/ppt/ink/ink288.xml" ContentType="application/inkml+xml"/>
  <Override PartName="/ppt/ink/ink289.xml" ContentType="application/inkml+xml"/>
  <Override PartName="/ppt/ink/ink290.xml" ContentType="application/inkml+xml"/>
  <Override PartName="/ppt/ink/ink291.xml" ContentType="application/inkml+xml"/>
  <Override PartName="/ppt/ink/ink292.xml" ContentType="application/inkml+xml"/>
  <Override PartName="/ppt/ink/ink293.xml" ContentType="application/inkml+xml"/>
  <Override PartName="/ppt/ink/ink294.xml" ContentType="application/inkml+xml"/>
  <Override PartName="/ppt/ink/ink295.xml" ContentType="application/inkml+xml"/>
  <Override PartName="/ppt/ink/ink296.xml" ContentType="application/inkml+xml"/>
  <Override PartName="/ppt/ink/ink297.xml" ContentType="application/inkml+xml"/>
  <Override PartName="/ppt/ink/ink298.xml" ContentType="application/inkml+xml"/>
  <Override PartName="/ppt/ink/ink299.xml" ContentType="application/inkml+xml"/>
  <Override PartName="/ppt/ink/ink300.xml" ContentType="application/inkml+xml"/>
  <Override PartName="/ppt/ink/ink301.xml" ContentType="application/inkml+xml"/>
  <Override PartName="/ppt/ink/ink302.xml" ContentType="application/inkml+xml"/>
  <Override PartName="/ppt/ink/ink303.xml" ContentType="application/inkml+xml"/>
  <Override PartName="/ppt/ink/ink304.xml" ContentType="application/inkml+xml"/>
  <Override PartName="/ppt/ink/ink305.xml" ContentType="application/inkml+xml"/>
  <Override PartName="/ppt/ink/ink306.xml" ContentType="application/inkml+xml"/>
  <Override PartName="/ppt/ink/ink307.xml" ContentType="application/inkml+xml"/>
  <Override PartName="/ppt/ink/ink308.xml" ContentType="application/inkml+xml"/>
  <Override PartName="/ppt/ink/ink309.xml" ContentType="application/inkml+xml"/>
  <Override PartName="/ppt/ink/ink310.xml" ContentType="application/inkml+xml"/>
  <Override PartName="/ppt/ink/ink311.xml" ContentType="application/inkml+xml"/>
  <Override PartName="/ppt/ink/ink312.xml" ContentType="application/inkml+xml"/>
  <Override PartName="/ppt/ink/ink313.xml" ContentType="application/inkml+xml"/>
  <Override PartName="/ppt/ink/ink314.xml" ContentType="application/inkml+xml"/>
  <Override PartName="/ppt/ink/ink315.xml" ContentType="application/inkml+xml"/>
  <Override PartName="/ppt/ink/ink316.xml" ContentType="application/inkml+xml"/>
  <Override PartName="/ppt/ink/ink317.xml" ContentType="application/inkml+xml"/>
  <Override PartName="/ppt/ink/ink318.xml" ContentType="application/inkml+xml"/>
  <Override PartName="/ppt/ink/ink319.xml" ContentType="application/inkml+xml"/>
  <Override PartName="/ppt/ink/ink320.xml" ContentType="application/inkml+xml"/>
  <Override PartName="/ppt/ink/ink321.xml" ContentType="application/inkml+xml"/>
  <Override PartName="/ppt/ink/ink322.xml" ContentType="application/inkml+xml"/>
  <Override PartName="/ppt/ink/ink323.xml" ContentType="application/inkml+xml"/>
  <Override PartName="/ppt/notesSlides/notesSlide34.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67"/>
  </p:notesMasterIdLst>
  <p:sldIdLst>
    <p:sldId id="259" r:id="rId2"/>
    <p:sldId id="335" r:id="rId3"/>
    <p:sldId id="353" r:id="rId4"/>
    <p:sldId id="370" r:id="rId5"/>
    <p:sldId id="362" r:id="rId6"/>
    <p:sldId id="364" r:id="rId7"/>
    <p:sldId id="363" r:id="rId8"/>
    <p:sldId id="365" r:id="rId9"/>
    <p:sldId id="366" r:id="rId10"/>
    <p:sldId id="367" r:id="rId11"/>
    <p:sldId id="368" r:id="rId12"/>
    <p:sldId id="369" r:id="rId13"/>
    <p:sldId id="361" r:id="rId14"/>
    <p:sldId id="354" r:id="rId15"/>
    <p:sldId id="355" r:id="rId16"/>
    <p:sldId id="356" r:id="rId17"/>
    <p:sldId id="357" r:id="rId18"/>
    <p:sldId id="358" r:id="rId19"/>
    <p:sldId id="359" r:id="rId20"/>
    <p:sldId id="360" r:id="rId21"/>
    <p:sldId id="263" r:id="rId22"/>
    <p:sldId id="273" r:id="rId23"/>
    <p:sldId id="302" r:id="rId24"/>
    <p:sldId id="301" r:id="rId25"/>
    <p:sldId id="274" r:id="rId26"/>
    <p:sldId id="275" r:id="rId27"/>
    <p:sldId id="276" r:id="rId28"/>
    <p:sldId id="304" r:id="rId29"/>
    <p:sldId id="303" r:id="rId30"/>
    <p:sldId id="277" r:id="rId31"/>
    <p:sldId id="278" r:id="rId32"/>
    <p:sldId id="279" r:id="rId33"/>
    <p:sldId id="305" r:id="rId34"/>
    <p:sldId id="338" r:id="rId35"/>
    <p:sldId id="306" r:id="rId36"/>
    <p:sldId id="280" r:id="rId37"/>
    <p:sldId id="307" r:id="rId38"/>
    <p:sldId id="308" r:id="rId39"/>
    <p:sldId id="282" r:id="rId40"/>
    <p:sldId id="285" r:id="rId41"/>
    <p:sldId id="310" r:id="rId42"/>
    <p:sldId id="286" r:id="rId43"/>
    <p:sldId id="287" r:id="rId44"/>
    <p:sldId id="352" r:id="rId45"/>
    <p:sldId id="312" r:id="rId46"/>
    <p:sldId id="288" r:id="rId47"/>
    <p:sldId id="314" r:id="rId48"/>
    <p:sldId id="331" r:id="rId49"/>
    <p:sldId id="289" r:id="rId50"/>
    <p:sldId id="290" r:id="rId51"/>
    <p:sldId id="332" r:id="rId52"/>
    <p:sldId id="291" r:id="rId53"/>
    <p:sldId id="377" r:id="rId54"/>
    <p:sldId id="375" r:id="rId55"/>
    <p:sldId id="371" r:id="rId56"/>
    <p:sldId id="372" r:id="rId57"/>
    <p:sldId id="373" r:id="rId58"/>
    <p:sldId id="374" r:id="rId59"/>
    <p:sldId id="376" r:id="rId60"/>
    <p:sldId id="318" r:id="rId61"/>
    <p:sldId id="319" r:id="rId62"/>
    <p:sldId id="320" r:id="rId63"/>
    <p:sldId id="325" r:id="rId64"/>
    <p:sldId id="293" r:id="rId65"/>
    <p:sldId id="334" r:id="rId6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51417"/>
    <a:srgbClr val="6C7373"/>
    <a:srgbClr val="E1E1E1"/>
    <a:srgbClr val="566568"/>
    <a:srgbClr val="C41039"/>
    <a:srgbClr val="69787B"/>
    <a:srgbClr val="69780C"/>
    <a:srgbClr val="8000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840" autoAdjust="0"/>
    <p:restoredTop sz="94687"/>
  </p:normalViewPr>
  <p:slideViewPr>
    <p:cSldViewPr snapToGrid="0">
      <p:cViewPr varScale="1">
        <p:scale>
          <a:sx n="68" d="100"/>
          <a:sy n="68" d="100"/>
        </p:scale>
        <p:origin x="1578" y="6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microsoft.com/office/2016/11/relationships/changesInfo" Target="changesInfos/changesInfo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Zhang, Ning" userId="3f78eb74-c68d-436b-bacf-133291c678e1" providerId="ADAL" clId="{CC43EDC7-701E-4205-8716-1E46A5C84882}"/>
    <pc:docChg chg="modSld">
      <pc:chgData name="Zhang, Ning" userId="3f78eb74-c68d-436b-bacf-133291c678e1" providerId="ADAL" clId="{CC43EDC7-701E-4205-8716-1E46A5C84882}" dt="2024-09-12T16:19:16.264" v="11" actId="20577"/>
      <pc:docMkLst>
        <pc:docMk/>
      </pc:docMkLst>
      <pc:sldChg chg="modSp mod">
        <pc:chgData name="Zhang, Ning" userId="3f78eb74-c68d-436b-bacf-133291c678e1" providerId="ADAL" clId="{CC43EDC7-701E-4205-8716-1E46A5C84882}" dt="2024-09-12T16:19:16.264" v="11" actId="20577"/>
        <pc:sldMkLst>
          <pc:docMk/>
          <pc:sldMk cId="1584286757" sldId="259"/>
        </pc:sldMkLst>
        <pc:spChg chg="mod">
          <ac:chgData name="Zhang, Ning" userId="3f78eb74-c68d-436b-bacf-133291c678e1" providerId="ADAL" clId="{CC43EDC7-701E-4205-8716-1E46A5C84882}" dt="2024-09-12T16:19:16.264" v="11" actId="20577"/>
          <ac:spMkLst>
            <pc:docMk/>
            <pc:sldMk cId="1584286757" sldId="259"/>
            <ac:spMk id="2" creationId="{00000000-0000-0000-0000-000000000000}"/>
          </ac:spMkLst>
        </pc:spChg>
      </pc:sldChg>
    </pc:docChg>
  </pc:docChgLst>
  <pc:docChgLst>
    <pc:chgData name="Zhang, Ning" userId="3f78eb74-c68d-436b-bacf-133291c678e1" providerId="ADAL" clId="{967F306B-FC5E-4240-B6CF-5FC27BAF197F}"/>
    <pc:docChg chg="undo custSel addSld delSld modSld">
      <pc:chgData name="Zhang, Ning" userId="3f78eb74-c68d-436b-bacf-133291c678e1" providerId="ADAL" clId="{967F306B-FC5E-4240-B6CF-5FC27BAF197F}" dt="2020-08-31T21:38:36.235" v="1213"/>
      <pc:docMkLst>
        <pc:docMk/>
      </pc:docMkLst>
      <pc:sldChg chg="addSp delSp">
        <pc:chgData name="Zhang, Ning" userId="3f78eb74-c68d-436b-bacf-133291c678e1" providerId="ADAL" clId="{967F306B-FC5E-4240-B6CF-5FC27BAF197F}" dt="2020-08-31T19:54:20.655" v="733"/>
        <pc:sldMkLst>
          <pc:docMk/>
          <pc:sldMk cId="606881145" sldId="292"/>
        </pc:sldMkLst>
        <pc:grpChg chg="add del">
          <ac:chgData name="Zhang, Ning" userId="3f78eb74-c68d-436b-bacf-133291c678e1" providerId="ADAL" clId="{967F306B-FC5E-4240-B6CF-5FC27BAF197F}" dt="2020-08-31T19:49:27.845" v="345"/>
          <ac:grpSpMkLst>
            <pc:docMk/>
            <pc:sldMk cId="606881145" sldId="292"/>
            <ac:grpSpMk id="17" creationId="{56EA28F7-60E3-8849-9D73-20516571F50B}"/>
          </ac:grpSpMkLst>
        </pc:grpChg>
        <pc:grpChg chg="add del">
          <ac:chgData name="Zhang, Ning" userId="3f78eb74-c68d-436b-bacf-133291c678e1" providerId="ADAL" clId="{967F306B-FC5E-4240-B6CF-5FC27BAF197F}" dt="2020-08-31T19:49:20.682" v="329"/>
          <ac:grpSpMkLst>
            <pc:docMk/>
            <pc:sldMk cId="606881145" sldId="292"/>
            <ac:grpSpMk id="26" creationId="{4F740CF1-83A3-D240-B389-C3494E3F24DB}"/>
          </ac:grpSpMkLst>
        </pc:grpChg>
        <pc:grpChg chg="add del">
          <ac:chgData name="Zhang, Ning" userId="3f78eb74-c68d-436b-bacf-133291c678e1" providerId="ADAL" clId="{967F306B-FC5E-4240-B6CF-5FC27BAF197F}" dt="2020-08-31T19:49:30.218" v="349"/>
          <ac:grpSpMkLst>
            <pc:docMk/>
            <pc:sldMk cId="606881145" sldId="292"/>
            <ac:grpSpMk id="28" creationId="{303EBE69-A4CD-7645-8F07-A46602AD4114}"/>
          </ac:grpSpMkLst>
        </pc:grpChg>
        <pc:grpChg chg="add del">
          <ac:chgData name="Zhang, Ning" userId="3f78eb74-c68d-436b-bacf-133291c678e1" providerId="ADAL" clId="{967F306B-FC5E-4240-B6CF-5FC27BAF197F}" dt="2020-08-31T19:49:23.438" v="333"/>
          <ac:grpSpMkLst>
            <pc:docMk/>
            <pc:sldMk cId="606881145" sldId="292"/>
            <ac:grpSpMk id="30" creationId="{54C9A595-54A1-B940-92F1-9BEB7EEF75BF}"/>
          </ac:grpSpMkLst>
        </pc:grpChg>
        <pc:grpChg chg="add del">
          <ac:chgData name="Zhang, Ning" userId="3f78eb74-c68d-436b-bacf-133291c678e1" providerId="ADAL" clId="{967F306B-FC5E-4240-B6CF-5FC27BAF197F}" dt="2020-08-31T19:49:27.845" v="345"/>
          <ac:grpSpMkLst>
            <pc:docMk/>
            <pc:sldMk cId="606881145" sldId="292"/>
            <ac:grpSpMk id="32" creationId="{FB814A2D-1A67-7F40-8D8F-02D0FB39D710}"/>
          </ac:grpSpMkLst>
        </pc:grpChg>
        <pc:grpChg chg="add del">
          <ac:chgData name="Zhang, Ning" userId="3f78eb74-c68d-436b-bacf-133291c678e1" providerId="ADAL" clId="{967F306B-FC5E-4240-B6CF-5FC27BAF197F}" dt="2020-08-31T19:49:28.801" v="347"/>
          <ac:grpSpMkLst>
            <pc:docMk/>
            <pc:sldMk cId="606881145" sldId="292"/>
            <ac:grpSpMk id="44" creationId="{E7165A1E-3419-0343-BB26-5C1A5143C6F7}"/>
          </ac:grpSpMkLst>
        </pc:grpChg>
        <pc:grpChg chg="add del">
          <ac:chgData name="Zhang, Ning" userId="3f78eb74-c68d-436b-bacf-133291c678e1" providerId="ADAL" clId="{967F306B-FC5E-4240-B6CF-5FC27BAF197F}" dt="2020-08-31T19:49:38.661" v="361"/>
          <ac:grpSpMkLst>
            <pc:docMk/>
            <pc:sldMk cId="606881145" sldId="292"/>
            <ac:grpSpMk id="45" creationId="{A04208DF-2EA8-C54B-AF70-BBBDACF6A9AA}"/>
          </ac:grpSpMkLst>
        </pc:grpChg>
        <pc:grpChg chg="add">
          <ac:chgData name="Zhang, Ning" userId="3f78eb74-c68d-436b-bacf-133291c678e1" providerId="ADAL" clId="{967F306B-FC5E-4240-B6CF-5FC27BAF197F}" dt="2020-08-31T19:49:28.801" v="347"/>
          <ac:grpSpMkLst>
            <pc:docMk/>
            <pc:sldMk cId="606881145" sldId="292"/>
            <ac:grpSpMk id="47" creationId="{55448F7E-E6C1-3B41-8905-3593CA95B597}"/>
          </ac:grpSpMkLst>
        </pc:grpChg>
        <pc:grpChg chg="add del">
          <ac:chgData name="Zhang, Ning" userId="3f78eb74-c68d-436b-bacf-133291c678e1" providerId="ADAL" clId="{967F306B-FC5E-4240-B6CF-5FC27BAF197F}" dt="2020-08-31T19:49:31.563" v="351"/>
          <ac:grpSpMkLst>
            <pc:docMk/>
            <pc:sldMk cId="606881145" sldId="292"/>
            <ac:grpSpMk id="49" creationId="{406F86E1-B959-8D41-B332-C44DABC717D5}"/>
          </ac:grpSpMkLst>
        </pc:grpChg>
        <pc:grpChg chg="add del">
          <ac:chgData name="Zhang, Ning" userId="3f78eb74-c68d-436b-bacf-133291c678e1" providerId="ADAL" clId="{967F306B-FC5E-4240-B6CF-5FC27BAF197F}" dt="2020-08-31T19:49:38.661" v="361"/>
          <ac:grpSpMkLst>
            <pc:docMk/>
            <pc:sldMk cId="606881145" sldId="292"/>
            <ac:grpSpMk id="51" creationId="{55768B50-EB1B-7740-BD8E-E9821E172513}"/>
          </ac:grpSpMkLst>
        </pc:grpChg>
        <pc:grpChg chg="add del">
          <ac:chgData name="Zhang, Ning" userId="3f78eb74-c68d-436b-bacf-133291c678e1" providerId="ADAL" clId="{967F306B-FC5E-4240-B6CF-5FC27BAF197F}" dt="2020-08-31T19:49:42.350" v="366"/>
          <ac:grpSpMkLst>
            <pc:docMk/>
            <pc:sldMk cId="606881145" sldId="292"/>
            <ac:grpSpMk id="57" creationId="{FB45F51E-FB85-3E42-A0E6-C035DA4D2277}"/>
          </ac:grpSpMkLst>
        </pc:grpChg>
        <pc:grpChg chg="add">
          <ac:chgData name="Zhang, Ning" userId="3f78eb74-c68d-436b-bacf-133291c678e1" providerId="ADAL" clId="{967F306B-FC5E-4240-B6CF-5FC27BAF197F}" dt="2020-08-31T19:49:38.661" v="361"/>
          <ac:grpSpMkLst>
            <pc:docMk/>
            <pc:sldMk cId="606881145" sldId="292"/>
            <ac:grpSpMk id="61" creationId="{36CDF362-1379-E445-BF0B-D210EB5F23B6}"/>
          </ac:grpSpMkLst>
        </pc:grpChg>
        <pc:grpChg chg="add del">
          <ac:chgData name="Zhang, Ning" userId="3f78eb74-c68d-436b-bacf-133291c678e1" providerId="ADAL" clId="{967F306B-FC5E-4240-B6CF-5FC27BAF197F}" dt="2020-08-31T19:49:44.047" v="369"/>
          <ac:grpSpMkLst>
            <pc:docMk/>
            <pc:sldMk cId="606881145" sldId="292"/>
            <ac:grpSpMk id="66" creationId="{96BCCB6A-8398-604F-8FC1-08D97A533AF7}"/>
          </ac:grpSpMkLst>
        </pc:grpChg>
        <pc:grpChg chg="add del">
          <ac:chgData name="Zhang, Ning" userId="3f78eb74-c68d-436b-bacf-133291c678e1" providerId="ADAL" clId="{967F306B-FC5E-4240-B6CF-5FC27BAF197F}" dt="2020-08-31T19:49:48.665" v="380"/>
          <ac:grpSpMkLst>
            <pc:docMk/>
            <pc:sldMk cId="606881145" sldId="292"/>
            <ac:grpSpMk id="69" creationId="{5CFA3154-7913-5B42-9883-3637F66D1C8C}"/>
          </ac:grpSpMkLst>
        </pc:grpChg>
        <pc:grpChg chg="add">
          <ac:chgData name="Zhang, Ning" userId="3f78eb74-c68d-436b-bacf-133291c678e1" providerId="ADAL" clId="{967F306B-FC5E-4240-B6CF-5FC27BAF197F}" dt="2020-08-31T19:49:48.665" v="380"/>
          <ac:grpSpMkLst>
            <pc:docMk/>
            <pc:sldMk cId="606881145" sldId="292"/>
            <ac:grpSpMk id="80" creationId="{ABDA8A28-5E54-A245-9288-04984C5A0E77}"/>
          </ac:grpSpMkLst>
        </pc:grpChg>
        <pc:grpChg chg="add del">
          <ac:chgData name="Zhang, Ning" userId="3f78eb74-c68d-436b-bacf-133291c678e1" providerId="ADAL" clId="{967F306B-FC5E-4240-B6CF-5FC27BAF197F}" dt="2020-08-31T19:50:07.404" v="394"/>
          <ac:grpSpMkLst>
            <pc:docMk/>
            <pc:sldMk cId="606881145" sldId="292"/>
            <ac:grpSpMk id="87" creationId="{4A2FEB63-6796-E14A-BB11-F25242D3C570}"/>
          </ac:grpSpMkLst>
        </pc:grpChg>
        <pc:grpChg chg="add">
          <ac:chgData name="Zhang, Ning" userId="3f78eb74-c68d-436b-bacf-133291c678e1" providerId="ADAL" clId="{967F306B-FC5E-4240-B6CF-5FC27BAF197F}" dt="2020-08-31T19:50:07.404" v="394"/>
          <ac:grpSpMkLst>
            <pc:docMk/>
            <pc:sldMk cId="606881145" sldId="292"/>
            <ac:grpSpMk id="94" creationId="{9E4EB183-2525-DD43-B52B-D25091034C84}"/>
          </ac:grpSpMkLst>
        </pc:grpChg>
        <pc:grpChg chg="add">
          <ac:chgData name="Zhang, Ning" userId="3f78eb74-c68d-436b-bacf-133291c678e1" providerId="ADAL" clId="{967F306B-FC5E-4240-B6CF-5FC27BAF197F}" dt="2020-08-31T19:50:07.404" v="394"/>
          <ac:grpSpMkLst>
            <pc:docMk/>
            <pc:sldMk cId="606881145" sldId="292"/>
            <ac:grpSpMk id="95" creationId="{2C9C0634-6F4D-CB40-8112-6B265BABBF17}"/>
          </ac:grpSpMkLst>
        </pc:grpChg>
        <pc:grpChg chg="add">
          <ac:chgData name="Zhang, Ning" userId="3f78eb74-c68d-436b-bacf-133291c678e1" providerId="ADAL" clId="{967F306B-FC5E-4240-B6CF-5FC27BAF197F}" dt="2020-08-31T19:50:13.478" v="409"/>
          <ac:grpSpMkLst>
            <pc:docMk/>
            <pc:sldMk cId="606881145" sldId="292"/>
            <ac:grpSpMk id="110" creationId="{84E3863E-0429-E04A-B6A6-35364A6CE4D4}"/>
          </ac:grpSpMkLst>
        </pc:grpChg>
        <pc:grpChg chg="add del">
          <ac:chgData name="Zhang, Ning" userId="3f78eb74-c68d-436b-bacf-133291c678e1" providerId="ADAL" clId="{967F306B-FC5E-4240-B6CF-5FC27BAF197F}" dt="2020-08-31T19:50:21.494" v="428"/>
          <ac:grpSpMkLst>
            <pc:docMk/>
            <pc:sldMk cId="606881145" sldId="292"/>
            <ac:grpSpMk id="119" creationId="{8509984A-4BBB-434A-8BDF-23AE3013C102}"/>
          </ac:grpSpMkLst>
        </pc:grpChg>
        <pc:grpChg chg="add">
          <ac:chgData name="Zhang, Ning" userId="3f78eb74-c68d-436b-bacf-133291c678e1" providerId="ADAL" clId="{967F306B-FC5E-4240-B6CF-5FC27BAF197F}" dt="2020-08-31T19:50:21.494" v="428"/>
          <ac:grpSpMkLst>
            <pc:docMk/>
            <pc:sldMk cId="606881145" sldId="292"/>
            <ac:grpSpMk id="129" creationId="{2D29E5FA-967A-7B49-9E1F-EC93F4F7426A}"/>
          </ac:grpSpMkLst>
        </pc:grpChg>
        <pc:grpChg chg="add">
          <ac:chgData name="Zhang, Ning" userId="3f78eb74-c68d-436b-bacf-133291c678e1" providerId="ADAL" clId="{967F306B-FC5E-4240-B6CF-5FC27BAF197F}" dt="2020-08-31T19:50:28.825" v="431"/>
          <ac:grpSpMkLst>
            <pc:docMk/>
            <pc:sldMk cId="606881145" sldId="292"/>
            <ac:grpSpMk id="132" creationId="{7A26BFD4-722D-1346-A62C-61E23A77F34A}"/>
          </ac:grpSpMkLst>
        </pc:grpChg>
        <pc:grpChg chg="add">
          <ac:chgData name="Zhang, Ning" userId="3f78eb74-c68d-436b-bacf-133291c678e1" providerId="ADAL" clId="{967F306B-FC5E-4240-B6CF-5FC27BAF197F}" dt="2020-08-31T19:50:34.427" v="446"/>
          <ac:grpSpMkLst>
            <pc:docMk/>
            <pc:sldMk cId="606881145" sldId="292"/>
            <ac:grpSpMk id="147" creationId="{3A12F65E-4301-444D-9FB1-1FC318F94858}"/>
          </ac:grpSpMkLst>
        </pc:grpChg>
        <pc:grpChg chg="add">
          <ac:chgData name="Zhang, Ning" userId="3f78eb74-c68d-436b-bacf-133291c678e1" providerId="ADAL" clId="{967F306B-FC5E-4240-B6CF-5FC27BAF197F}" dt="2020-08-31T19:50:34.427" v="446"/>
          <ac:grpSpMkLst>
            <pc:docMk/>
            <pc:sldMk cId="606881145" sldId="292"/>
            <ac:grpSpMk id="148" creationId="{573BF45A-AB2F-6A43-9D16-B3837C0FB466}"/>
          </ac:grpSpMkLst>
        </pc:grpChg>
        <pc:grpChg chg="add">
          <ac:chgData name="Zhang, Ning" userId="3f78eb74-c68d-436b-bacf-133291c678e1" providerId="ADAL" clId="{967F306B-FC5E-4240-B6CF-5FC27BAF197F}" dt="2020-08-31T19:50:58.717" v="463"/>
          <ac:grpSpMkLst>
            <pc:docMk/>
            <pc:sldMk cId="606881145" sldId="292"/>
            <ac:grpSpMk id="165" creationId="{F3CA19D3-1318-3249-AEAA-AA38CDDAEE11}"/>
          </ac:grpSpMkLst>
        </pc:grpChg>
        <pc:grpChg chg="add">
          <ac:chgData name="Zhang, Ning" userId="3f78eb74-c68d-436b-bacf-133291c678e1" providerId="ADAL" clId="{967F306B-FC5E-4240-B6CF-5FC27BAF197F}" dt="2020-08-31T19:51:01.292" v="466"/>
          <ac:grpSpMkLst>
            <pc:docMk/>
            <pc:sldMk cId="606881145" sldId="292"/>
            <ac:grpSpMk id="168" creationId="{64BEEB6A-8519-7447-AA78-5B8C4F3BD418}"/>
          </ac:grpSpMkLst>
        </pc:grpChg>
        <pc:grpChg chg="add del">
          <ac:chgData name="Zhang, Ning" userId="3f78eb74-c68d-436b-bacf-133291c678e1" providerId="ADAL" clId="{967F306B-FC5E-4240-B6CF-5FC27BAF197F}" dt="2020-08-31T19:51:15.052" v="483"/>
          <ac:grpSpMkLst>
            <pc:docMk/>
            <pc:sldMk cId="606881145" sldId="292"/>
            <ac:grpSpMk id="184" creationId="{6AC9553C-1383-4B4F-A691-12286BDCD585}"/>
          </ac:grpSpMkLst>
        </pc:grpChg>
        <pc:grpChg chg="add del">
          <ac:chgData name="Zhang, Ning" userId="3f78eb74-c68d-436b-bacf-133291c678e1" providerId="ADAL" clId="{967F306B-FC5E-4240-B6CF-5FC27BAF197F}" dt="2020-08-31T19:51:15.052" v="483"/>
          <ac:grpSpMkLst>
            <pc:docMk/>
            <pc:sldMk cId="606881145" sldId="292"/>
            <ac:grpSpMk id="185" creationId="{7BA73D31-100F-2940-AB18-80DE122C132D}"/>
          </ac:grpSpMkLst>
        </pc:grpChg>
        <pc:grpChg chg="add del">
          <ac:chgData name="Zhang, Ning" userId="3f78eb74-c68d-436b-bacf-133291c678e1" providerId="ADAL" clId="{967F306B-FC5E-4240-B6CF-5FC27BAF197F}" dt="2020-08-31T19:51:15.052" v="483"/>
          <ac:grpSpMkLst>
            <pc:docMk/>
            <pc:sldMk cId="606881145" sldId="292"/>
            <ac:grpSpMk id="186" creationId="{1964EEAA-C164-8B47-AB6D-65C5070D0568}"/>
          </ac:grpSpMkLst>
        </pc:grpChg>
        <pc:grpChg chg="add">
          <ac:chgData name="Zhang, Ning" userId="3f78eb74-c68d-436b-bacf-133291c678e1" providerId="ADAL" clId="{967F306B-FC5E-4240-B6CF-5FC27BAF197F}" dt="2020-08-31T19:51:28.349" v="491"/>
          <ac:grpSpMkLst>
            <pc:docMk/>
            <pc:sldMk cId="606881145" sldId="292"/>
            <ac:grpSpMk id="191" creationId="{D361B234-6C88-A443-9A2A-D5353E9785E7}"/>
          </ac:grpSpMkLst>
        </pc:grpChg>
        <pc:grpChg chg="add">
          <ac:chgData name="Zhang, Ning" userId="3f78eb74-c68d-436b-bacf-133291c678e1" providerId="ADAL" clId="{967F306B-FC5E-4240-B6CF-5FC27BAF197F}" dt="2020-08-31T19:51:33.700" v="499"/>
          <ac:grpSpMkLst>
            <pc:docMk/>
            <pc:sldMk cId="606881145" sldId="292"/>
            <ac:grpSpMk id="199" creationId="{C85DDF24-EB6E-E44C-A924-2C091ADB7BDA}"/>
          </ac:grpSpMkLst>
        </pc:grpChg>
        <pc:grpChg chg="add">
          <ac:chgData name="Zhang, Ning" userId="3f78eb74-c68d-436b-bacf-133291c678e1" providerId="ADAL" clId="{967F306B-FC5E-4240-B6CF-5FC27BAF197F}" dt="2020-08-31T19:51:33.700" v="499"/>
          <ac:grpSpMkLst>
            <pc:docMk/>
            <pc:sldMk cId="606881145" sldId="292"/>
            <ac:grpSpMk id="200" creationId="{A67C52BF-5723-0441-BC2D-D801A1FB468A}"/>
          </ac:grpSpMkLst>
        </pc:grpChg>
        <pc:grpChg chg="add">
          <ac:chgData name="Zhang, Ning" userId="3f78eb74-c68d-436b-bacf-133291c678e1" providerId="ADAL" clId="{967F306B-FC5E-4240-B6CF-5FC27BAF197F}" dt="2020-08-31T19:51:36.349" v="503"/>
          <ac:grpSpMkLst>
            <pc:docMk/>
            <pc:sldMk cId="606881145" sldId="292"/>
            <ac:grpSpMk id="204" creationId="{CCF16FC8-CAAE-694F-A0C3-E2CAD15A3886}"/>
          </ac:grpSpMkLst>
        </pc:grpChg>
        <pc:grpChg chg="add">
          <ac:chgData name="Zhang, Ning" userId="3f78eb74-c68d-436b-bacf-133291c678e1" providerId="ADAL" clId="{967F306B-FC5E-4240-B6CF-5FC27BAF197F}" dt="2020-08-31T19:51:39.175" v="508"/>
          <ac:grpSpMkLst>
            <pc:docMk/>
            <pc:sldMk cId="606881145" sldId="292"/>
            <ac:grpSpMk id="209" creationId="{A7828FB5-314F-7F43-9451-89672BC1AC5A}"/>
          </ac:grpSpMkLst>
        </pc:grpChg>
        <pc:grpChg chg="add del">
          <ac:chgData name="Zhang, Ning" userId="3f78eb74-c68d-436b-bacf-133291c678e1" providerId="ADAL" clId="{967F306B-FC5E-4240-B6CF-5FC27BAF197F}" dt="2020-08-31T19:52:36.887" v="582"/>
          <ac:grpSpMkLst>
            <pc:docMk/>
            <pc:sldMk cId="606881145" sldId="292"/>
            <ac:grpSpMk id="215" creationId="{46C24147-07E1-9E40-B4FA-5CE72604B081}"/>
          </ac:grpSpMkLst>
        </pc:grpChg>
        <pc:grpChg chg="add del">
          <ac:chgData name="Zhang, Ning" userId="3f78eb74-c68d-436b-bacf-133291c678e1" providerId="ADAL" clId="{967F306B-FC5E-4240-B6CF-5FC27BAF197F}" dt="2020-08-31T19:52:36.887" v="582"/>
          <ac:grpSpMkLst>
            <pc:docMk/>
            <pc:sldMk cId="606881145" sldId="292"/>
            <ac:grpSpMk id="218" creationId="{373DBB2F-2537-7F41-9D31-912B6E785C5C}"/>
          </ac:grpSpMkLst>
        </pc:grpChg>
        <pc:grpChg chg="add del">
          <ac:chgData name="Zhang, Ning" userId="3f78eb74-c68d-436b-bacf-133291c678e1" providerId="ADAL" clId="{967F306B-FC5E-4240-B6CF-5FC27BAF197F}" dt="2020-08-31T19:52:36.887" v="582"/>
          <ac:grpSpMkLst>
            <pc:docMk/>
            <pc:sldMk cId="606881145" sldId="292"/>
            <ac:grpSpMk id="223" creationId="{6CD0DB8B-74CF-094D-997D-E9A367C16EE4}"/>
          </ac:grpSpMkLst>
        </pc:grpChg>
        <pc:grpChg chg="add del">
          <ac:chgData name="Zhang, Ning" userId="3f78eb74-c68d-436b-bacf-133291c678e1" providerId="ADAL" clId="{967F306B-FC5E-4240-B6CF-5FC27BAF197F}" dt="2020-08-31T19:52:36.887" v="582"/>
          <ac:grpSpMkLst>
            <pc:docMk/>
            <pc:sldMk cId="606881145" sldId="292"/>
            <ac:grpSpMk id="228" creationId="{B3AE575A-5668-E04F-AE79-77CE833E653E}"/>
          </ac:grpSpMkLst>
        </pc:grpChg>
        <pc:grpChg chg="add del">
          <ac:chgData name="Zhang, Ning" userId="3f78eb74-c68d-436b-bacf-133291c678e1" providerId="ADAL" clId="{967F306B-FC5E-4240-B6CF-5FC27BAF197F}" dt="2020-08-31T19:52:15.048" v="550"/>
          <ac:grpSpMkLst>
            <pc:docMk/>
            <pc:sldMk cId="606881145" sldId="292"/>
            <ac:grpSpMk id="231" creationId="{802BC5BE-C3AF-3248-9E49-E23918E4D9F5}"/>
          </ac:grpSpMkLst>
        </pc:grpChg>
        <pc:grpChg chg="add del">
          <ac:chgData name="Zhang, Ning" userId="3f78eb74-c68d-436b-bacf-133291c678e1" providerId="ADAL" clId="{967F306B-FC5E-4240-B6CF-5FC27BAF197F}" dt="2020-08-31T19:52:07.708" v="544"/>
          <ac:grpSpMkLst>
            <pc:docMk/>
            <pc:sldMk cId="606881145" sldId="292"/>
            <ac:grpSpMk id="238" creationId="{31BCFA80-A063-124E-884B-83A5CC93BBF2}"/>
          </ac:grpSpMkLst>
        </pc:grpChg>
        <pc:grpChg chg="add del">
          <ac:chgData name="Zhang, Ning" userId="3f78eb74-c68d-436b-bacf-133291c678e1" providerId="ADAL" clId="{967F306B-FC5E-4240-B6CF-5FC27BAF197F}" dt="2020-08-31T19:52:05.706" v="543"/>
          <ac:grpSpMkLst>
            <pc:docMk/>
            <pc:sldMk cId="606881145" sldId="292"/>
            <ac:grpSpMk id="240" creationId="{24AB94C8-8817-8841-B89C-F458B12252D1}"/>
          </ac:grpSpMkLst>
        </pc:grpChg>
        <pc:grpChg chg="add del">
          <ac:chgData name="Zhang, Ning" userId="3f78eb74-c68d-436b-bacf-133291c678e1" providerId="ADAL" clId="{967F306B-FC5E-4240-B6CF-5FC27BAF197F}" dt="2020-08-31T19:52:04.572" v="542"/>
          <ac:grpSpMkLst>
            <pc:docMk/>
            <pc:sldMk cId="606881145" sldId="292"/>
            <ac:grpSpMk id="242" creationId="{DBAB9770-94FE-7040-8A41-3B474D46E230}"/>
          </ac:grpSpMkLst>
        </pc:grpChg>
        <pc:grpChg chg="add del">
          <ac:chgData name="Zhang, Ning" userId="3f78eb74-c68d-436b-bacf-133291c678e1" providerId="ADAL" clId="{967F306B-FC5E-4240-B6CF-5FC27BAF197F}" dt="2020-08-31T19:52:12.454" v="547"/>
          <ac:grpSpMkLst>
            <pc:docMk/>
            <pc:sldMk cId="606881145" sldId="292"/>
            <ac:grpSpMk id="244" creationId="{BC70206F-3994-4F49-B149-BF35E8633FD4}"/>
          </ac:grpSpMkLst>
        </pc:grpChg>
        <pc:grpChg chg="add">
          <ac:chgData name="Zhang, Ning" userId="3f78eb74-c68d-436b-bacf-133291c678e1" providerId="ADAL" clId="{967F306B-FC5E-4240-B6CF-5FC27BAF197F}" dt="2020-08-31T19:52:15.048" v="550"/>
          <ac:grpSpMkLst>
            <pc:docMk/>
            <pc:sldMk cId="606881145" sldId="292"/>
            <ac:grpSpMk id="247" creationId="{1858AA38-59F7-684F-A285-9B04958F46A1}"/>
          </ac:grpSpMkLst>
        </pc:grpChg>
        <pc:grpChg chg="add del">
          <ac:chgData name="Zhang, Ning" userId="3f78eb74-c68d-436b-bacf-133291c678e1" providerId="ADAL" clId="{967F306B-FC5E-4240-B6CF-5FC27BAF197F}" dt="2020-08-31T19:52:23.126" v="565"/>
          <ac:grpSpMkLst>
            <pc:docMk/>
            <pc:sldMk cId="606881145" sldId="292"/>
            <ac:grpSpMk id="255" creationId="{34A0D808-2FAF-AC49-82BF-F3EE4918D1D5}"/>
          </ac:grpSpMkLst>
        </pc:grpChg>
        <pc:grpChg chg="add">
          <ac:chgData name="Zhang, Ning" userId="3f78eb74-c68d-436b-bacf-133291c678e1" providerId="ADAL" clId="{967F306B-FC5E-4240-B6CF-5FC27BAF197F}" dt="2020-08-31T19:52:20.021" v="558"/>
          <ac:grpSpMkLst>
            <pc:docMk/>
            <pc:sldMk cId="606881145" sldId="292"/>
            <ac:grpSpMk id="256" creationId="{A3E1EEB4-58DF-1B46-8A41-C92EA45490D0}"/>
          </ac:grpSpMkLst>
        </pc:grpChg>
        <pc:grpChg chg="add del">
          <ac:chgData name="Zhang, Ning" userId="3f78eb74-c68d-436b-bacf-133291c678e1" providerId="ADAL" clId="{967F306B-FC5E-4240-B6CF-5FC27BAF197F}" dt="2020-08-31T19:52:30.005" v="576"/>
          <ac:grpSpMkLst>
            <pc:docMk/>
            <pc:sldMk cId="606881145" sldId="292"/>
            <ac:grpSpMk id="263" creationId="{4A4055A3-2ADC-ED49-B799-E4E856587E2E}"/>
          </ac:grpSpMkLst>
        </pc:grpChg>
        <pc:grpChg chg="add">
          <ac:chgData name="Zhang, Ning" userId="3f78eb74-c68d-436b-bacf-133291c678e1" providerId="ADAL" clId="{967F306B-FC5E-4240-B6CF-5FC27BAF197F}" dt="2020-08-31T19:52:30.005" v="576"/>
          <ac:grpSpMkLst>
            <pc:docMk/>
            <pc:sldMk cId="606881145" sldId="292"/>
            <ac:grpSpMk id="274" creationId="{3A942B3F-6EF3-8145-BEFC-469B9F9222FE}"/>
          </ac:grpSpMkLst>
        </pc:grpChg>
        <pc:grpChg chg="add del">
          <ac:chgData name="Zhang, Ning" userId="3f78eb74-c68d-436b-bacf-133291c678e1" providerId="ADAL" clId="{967F306B-FC5E-4240-B6CF-5FC27BAF197F}" dt="2020-08-31T19:52:38.362" v="585"/>
          <ac:grpSpMkLst>
            <pc:docMk/>
            <pc:sldMk cId="606881145" sldId="292"/>
            <ac:grpSpMk id="280" creationId="{BA452CC8-EE20-C14B-B062-E63406665DF3}"/>
          </ac:grpSpMkLst>
        </pc:grpChg>
        <pc:grpChg chg="add">
          <ac:chgData name="Zhang, Ning" userId="3f78eb74-c68d-436b-bacf-133291c678e1" providerId="ADAL" clId="{967F306B-FC5E-4240-B6CF-5FC27BAF197F}" dt="2020-08-31T19:52:38.362" v="585"/>
          <ac:grpSpMkLst>
            <pc:docMk/>
            <pc:sldMk cId="606881145" sldId="292"/>
            <ac:grpSpMk id="283" creationId="{E2BDE858-94FD-B04F-A9EB-273A2F6E268D}"/>
          </ac:grpSpMkLst>
        </pc:grpChg>
        <pc:grpChg chg="add del">
          <ac:chgData name="Zhang, Ning" userId="3f78eb74-c68d-436b-bacf-133291c678e1" providerId="ADAL" clId="{967F306B-FC5E-4240-B6CF-5FC27BAF197F}" dt="2020-08-31T19:53:03.106" v="601"/>
          <ac:grpSpMkLst>
            <pc:docMk/>
            <pc:sldMk cId="606881145" sldId="292"/>
            <ac:grpSpMk id="296" creationId="{8BD3B108-C924-784D-AEA0-CC6269E1E7B9}"/>
          </ac:grpSpMkLst>
        </pc:grpChg>
        <pc:grpChg chg="add">
          <ac:chgData name="Zhang, Ning" userId="3f78eb74-c68d-436b-bacf-133291c678e1" providerId="ADAL" clId="{967F306B-FC5E-4240-B6CF-5FC27BAF197F}" dt="2020-08-31T19:52:53.405" v="598"/>
          <ac:grpSpMkLst>
            <pc:docMk/>
            <pc:sldMk cId="606881145" sldId="292"/>
            <ac:grpSpMk id="297" creationId="{71DDC267-207C-B946-874C-8EB041078A8B}"/>
          </ac:grpSpMkLst>
        </pc:grpChg>
        <pc:grpChg chg="add">
          <ac:chgData name="Zhang, Ning" userId="3f78eb74-c68d-436b-bacf-133291c678e1" providerId="ADAL" clId="{967F306B-FC5E-4240-B6CF-5FC27BAF197F}" dt="2020-08-31T19:52:53.405" v="598"/>
          <ac:grpSpMkLst>
            <pc:docMk/>
            <pc:sldMk cId="606881145" sldId="292"/>
            <ac:grpSpMk id="298" creationId="{FB8244E9-5FAF-FA4D-A7E0-981E0FD5176F}"/>
          </ac:grpSpMkLst>
        </pc:grpChg>
        <pc:grpChg chg="add">
          <ac:chgData name="Zhang, Ning" userId="3f78eb74-c68d-436b-bacf-133291c678e1" providerId="ADAL" clId="{967F306B-FC5E-4240-B6CF-5FC27BAF197F}" dt="2020-08-31T19:53:03.106" v="601"/>
          <ac:grpSpMkLst>
            <pc:docMk/>
            <pc:sldMk cId="606881145" sldId="292"/>
            <ac:grpSpMk id="301" creationId="{287E1A65-EBD0-2541-A7F6-94E126F145B5}"/>
          </ac:grpSpMkLst>
        </pc:grpChg>
        <pc:grpChg chg="add">
          <ac:chgData name="Zhang, Ning" userId="3f78eb74-c68d-436b-bacf-133291c678e1" providerId="ADAL" clId="{967F306B-FC5E-4240-B6CF-5FC27BAF197F}" dt="2020-08-31T19:53:26.594" v="611"/>
          <ac:grpSpMkLst>
            <pc:docMk/>
            <pc:sldMk cId="606881145" sldId="292"/>
            <ac:grpSpMk id="311" creationId="{F30166B4-10F4-D043-B165-07576FCC06AC}"/>
          </ac:grpSpMkLst>
        </pc:grpChg>
        <pc:grpChg chg="add">
          <ac:chgData name="Zhang, Ning" userId="3f78eb74-c68d-436b-bacf-133291c678e1" providerId="ADAL" clId="{967F306B-FC5E-4240-B6CF-5FC27BAF197F}" dt="2020-08-31T19:53:48.020" v="652"/>
          <ac:grpSpMkLst>
            <pc:docMk/>
            <pc:sldMk cId="606881145" sldId="292"/>
            <ac:grpSpMk id="352" creationId="{C79DE187-2857-6E45-AC67-0F2BB8193B6B}"/>
          </ac:grpSpMkLst>
        </pc:grpChg>
        <pc:grpChg chg="add">
          <ac:chgData name="Zhang, Ning" userId="3f78eb74-c68d-436b-bacf-133291c678e1" providerId="ADAL" clId="{967F306B-FC5E-4240-B6CF-5FC27BAF197F}" dt="2020-08-31T19:53:48.020" v="652"/>
          <ac:grpSpMkLst>
            <pc:docMk/>
            <pc:sldMk cId="606881145" sldId="292"/>
            <ac:grpSpMk id="353" creationId="{8531B06A-0DD5-DB49-9DA6-B986C59B6F93}"/>
          </ac:grpSpMkLst>
        </pc:grpChg>
        <pc:grpChg chg="add">
          <ac:chgData name="Zhang, Ning" userId="3f78eb74-c68d-436b-bacf-133291c678e1" providerId="ADAL" clId="{967F306B-FC5E-4240-B6CF-5FC27BAF197F}" dt="2020-08-31T19:53:48.020" v="652"/>
          <ac:grpSpMkLst>
            <pc:docMk/>
            <pc:sldMk cId="606881145" sldId="292"/>
            <ac:grpSpMk id="354" creationId="{4101A20F-2EF0-6C4C-882A-DEAB345DD163}"/>
          </ac:grpSpMkLst>
        </pc:grpChg>
        <pc:grpChg chg="add">
          <ac:chgData name="Zhang, Ning" userId="3f78eb74-c68d-436b-bacf-133291c678e1" providerId="ADAL" clId="{967F306B-FC5E-4240-B6CF-5FC27BAF197F}" dt="2020-08-31T19:53:48.020" v="652"/>
          <ac:grpSpMkLst>
            <pc:docMk/>
            <pc:sldMk cId="606881145" sldId="292"/>
            <ac:grpSpMk id="355" creationId="{204475EA-2480-BD48-9ABD-1DC389D75DDF}"/>
          </ac:grpSpMkLst>
        </pc:grpChg>
        <pc:grpChg chg="add">
          <ac:chgData name="Zhang, Ning" userId="3f78eb74-c68d-436b-bacf-133291c678e1" providerId="ADAL" clId="{967F306B-FC5E-4240-B6CF-5FC27BAF197F}" dt="2020-08-31T19:53:48.020" v="652"/>
          <ac:grpSpMkLst>
            <pc:docMk/>
            <pc:sldMk cId="606881145" sldId="292"/>
            <ac:grpSpMk id="356" creationId="{CF70BA62-B317-E644-8438-41DD20AF6A40}"/>
          </ac:grpSpMkLst>
        </pc:grpChg>
        <pc:grpChg chg="add">
          <ac:chgData name="Zhang, Ning" userId="3f78eb74-c68d-436b-bacf-133291c678e1" providerId="ADAL" clId="{967F306B-FC5E-4240-B6CF-5FC27BAF197F}" dt="2020-08-31T19:53:48.020" v="652"/>
          <ac:grpSpMkLst>
            <pc:docMk/>
            <pc:sldMk cId="606881145" sldId="292"/>
            <ac:grpSpMk id="357" creationId="{D4691CB7-F84A-6841-9BBB-0859D85F6390}"/>
          </ac:grpSpMkLst>
        </pc:grpChg>
        <pc:grpChg chg="add">
          <ac:chgData name="Zhang, Ning" userId="3f78eb74-c68d-436b-bacf-133291c678e1" providerId="ADAL" clId="{967F306B-FC5E-4240-B6CF-5FC27BAF197F}" dt="2020-08-31T19:53:48.020" v="652"/>
          <ac:grpSpMkLst>
            <pc:docMk/>
            <pc:sldMk cId="606881145" sldId="292"/>
            <ac:grpSpMk id="358" creationId="{75297809-96AD-AB4D-8123-2EE994892F42}"/>
          </ac:grpSpMkLst>
        </pc:grpChg>
        <pc:grpChg chg="add">
          <ac:chgData name="Zhang, Ning" userId="3f78eb74-c68d-436b-bacf-133291c678e1" providerId="ADAL" clId="{967F306B-FC5E-4240-B6CF-5FC27BAF197F}" dt="2020-08-31T19:53:48.020" v="652"/>
          <ac:grpSpMkLst>
            <pc:docMk/>
            <pc:sldMk cId="606881145" sldId="292"/>
            <ac:grpSpMk id="359" creationId="{BEFD249C-55D3-D54E-94A7-9C489B1435A1}"/>
          </ac:grpSpMkLst>
        </pc:grpChg>
        <pc:grpChg chg="add">
          <ac:chgData name="Zhang, Ning" userId="3f78eb74-c68d-436b-bacf-133291c678e1" providerId="ADAL" clId="{967F306B-FC5E-4240-B6CF-5FC27BAF197F}" dt="2020-08-31T19:53:54.528" v="667"/>
          <ac:grpSpMkLst>
            <pc:docMk/>
            <pc:sldMk cId="606881145" sldId="292"/>
            <ac:grpSpMk id="374" creationId="{56923822-246E-A94F-AE3E-E7D5E53851D1}"/>
          </ac:grpSpMkLst>
        </pc:grpChg>
        <pc:grpChg chg="add">
          <ac:chgData name="Zhang, Ning" userId="3f78eb74-c68d-436b-bacf-133291c678e1" providerId="ADAL" clId="{967F306B-FC5E-4240-B6CF-5FC27BAF197F}" dt="2020-08-31T19:53:54.528" v="667"/>
          <ac:grpSpMkLst>
            <pc:docMk/>
            <pc:sldMk cId="606881145" sldId="292"/>
            <ac:grpSpMk id="375" creationId="{F26F3F75-B8D7-2148-B76C-A3BE20325F13}"/>
          </ac:grpSpMkLst>
        </pc:grpChg>
        <pc:grpChg chg="add">
          <ac:chgData name="Zhang, Ning" userId="3f78eb74-c68d-436b-bacf-133291c678e1" providerId="ADAL" clId="{967F306B-FC5E-4240-B6CF-5FC27BAF197F}" dt="2020-08-31T19:53:54.528" v="667"/>
          <ac:grpSpMkLst>
            <pc:docMk/>
            <pc:sldMk cId="606881145" sldId="292"/>
            <ac:grpSpMk id="376" creationId="{83D9D4F1-BCDF-164A-A3C6-6358F9774708}"/>
          </ac:grpSpMkLst>
        </pc:grpChg>
        <pc:grpChg chg="add">
          <ac:chgData name="Zhang, Ning" userId="3f78eb74-c68d-436b-bacf-133291c678e1" providerId="ADAL" clId="{967F306B-FC5E-4240-B6CF-5FC27BAF197F}" dt="2020-08-31T19:54:20.655" v="733"/>
          <ac:grpSpMkLst>
            <pc:docMk/>
            <pc:sldMk cId="606881145" sldId="292"/>
            <ac:grpSpMk id="442" creationId="{C4249AA0-2D3F-104A-BCC9-7F0DCD372CEA}"/>
          </ac:grpSpMkLst>
        </pc:grpChg>
        <pc:grpChg chg="add">
          <ac:chgData name="Zhang, Ning" userId="3f78eb74-c68d-436b-bacf-133291c678e1" providerId="ADAL" clId="{967F306B-FC5E-4240-B6CF-5FC27BAF197F}" dt="2020-08-31T19:54:20.655" v="733"/>
          <ac:grpSpMkLst>
            <pc:docMk/>
            <pc:sldMk cId="606881145" sldId="292"/>
            <ac:grpSpMk id="443" creationId="{4E569ECB-1A97-E24C-8E2D-A3D546BA0691}"/>
          </ac:grpSpMkLst>
        </pc:grpChg>
        <pc:grpChg chg="add">
          <ac:chgData name="Zhang, Ning" userId="3f78eb74-c68d-436b-bacf-133291c678e1" providerId="ADAL" clId="{967F306B-FC5E-4240-B6CF-5FC27BAF197F}" dt="2020-08-31T19:54:20.655" v="733"/>
          <ac:grpSpMkLst>
            <pc:docMk/>
            <pc:sldMk cId="606881145" sldId="292"/>
            <ac:grpSpMk id="444" creationId="{EF4C17A6-8AA7-2242-AEED-AAA37C977152}"/>
          </ac:grpSpMkLst>
        </pc:grpChg>
        <pc:grpChg chg="add">
          <ac:chgData name="Zhang, Ning" userId="3f78eb74-c68d-436b-bacf-133291c678e1" providerId="ADAL" clId="{967F306B-FC5E-4240-B6CF-5FC27BAF197F}" dt="2020-08-31T19:54:20.655" v="733"/>
          <ac:grpSpMkLst>
            <pc:docMk/>
            <pc:sldMk cId="606881145" sldId="292"/>
            <ac:grpSpMk id="445" creationId="{E306D591-5D4E-2E4B-A455-46F67DC8B454}"/>
          </ac:grpSpMkLst>
        </pc:grpChg>
        <pc:grpChg chg="add">
          <ac:chgData name="Zhang, Ning" userId="3f78eb74-c68d-436b-bacf-133291c678e1" providerId="ADAL" clId="{967F306B-FC5E-4240-B6CF-5FC27BAF197F}" dt="2020-08-31T19:54:20.655" v="733"/>
          <ac:grpSpMkLst>
            <pc:docMk/>
            <pc:sldMk cId="606881145" sldId="292"/>
            <ac:grpSpMk id="446" creationId="{988E8036-5140-D947-8563-C1BCD652C795}"/>
          </ac:grpSpMkLst>
        </pc:grpChg>
        <pc:grpChg chg="add">
          <ac:chgData name="Zhang, Ning" userId="3f78eb74-c68d-436b-bacf-133291c678e1" providerId="ADAL" clId="{967F306B-FC5E-4240-B6CF-5FC27BAF197F}" dt="2020-08-31T19:54:20.655" v="733"/>
          <ac:grpSpMkLst>
            <pc:docMk/>
            <pc:sldMk cId="606881145" sldId="292"/>
            <ac:grpSpMk id="447" creationId="{39B69C86-8B63-E748-A4BE-8E823DD1EB8A}"/>
          </ac:grpSpMkLst>
        </pc:grpChg>
        <pc:grpChg chg="add">
          <ac:chgData name="Zhang, Ning" userId="3f78eb74-c68d-436b-bacf-133291c678e1" providerId="ADAL" clId="{967F306B-FC5E-4240-B6CF-5FC27BAF197F}" dt="2020-08-31T19:54:20.655" v="733"/>
          <ac:grpSpMkLst>
            <pc:docMk/>
            <pc:sldMk cId="606881145" sldId="292"/>
            <ac:grpSpMk id="448" creationId="{F6E056A6-CE23-904C-92A4-E1627B02D42C}"/>
          </ac:grpSpMkLst>
        </pc:grpChg>
        <pc:grpChg chg="add">
          <ac:chgData name="Zhang, Ning" userId="3f78eb74-c68d-436b-bacf-133291c678e1" providerId="ADAL" clId="{967F306B-FC5E-4240-B6CF-5FC27BAF197F}" dt="2020-08-31T19:54:20.655" v="733"/>
          <ac:grpSpMkLst>
            <pc:docMk/>
            <pc:sldMk cId="606881145" sldId="292"/>
            <ac:grpSpMk id="449" creationId="{D968215E-B7B9-BC44-8D5C-1922474B7EF1}"/>
          </ac:grpSpMkLst>
        </pc:grpChg>
        <pc:grpChg chg="add">
          <ac:chgData name="Zhang, Ning" userId="3f78eb74-c68d-436b-bacf-133291c678e1" providerId="ADAL" clId="{967F306B-FC5E-4240-B6CF-5FC27BAF197F}" dt="2020-08-31T19:54:20.655" v="733"/>
          <ac:grpSpMkLst>
            <pc:docMk/>
            <pc:sldMk cId="606881145" sldId="292"/>
            <ac:grpSpMk id="450" creationId="{3F6F4321-B482-7242-9E1A-D1E5CA631360}"/>
          </ac:grpSpMkLst>
        </pc:grpChg>
        <pc:inkChg chg="add del">
          <ac:chgData name="Zhang, Ning" userId="3f78eb74-c68d-436b-bacf-133291c678e1" providerId="ADAL" clId="{967F306B-FC5E-4240-B6CF-5FC27BAF197F}" dt="2020-08-31T19:48:28.636" v="305"/>
          <ac:inkMkLst>
            <pc:docMk/>
            <pc:sldMk cId="606881145" sldId="292"/>
            <ac:inkMk id="4" creationId="{5C7D27B8-D905-FE46-9270-ECF2DC38196A}"/>
          </ac:inkMkLst>
        </pc:inkChg>
        <pc:inkChg chg="add">
          <ac:chgData name="Zhang, Ning" userId="3f78eb74-c68d-436b-bacf-133291c678e1" providerId="ADAL" clId="{967F306B-FC5E-4240-B6CF-5FC27BAF197F}" dt="2020-08-31T19:49:05.293" v="306"/>
          <ac:inkMkLst>
            <pc:docMk/>
            <pc:sldMk cId="606881145" sldId="292"/>
            <ac:inkMk id="5" creationId="{C40FF0ED-E45A-234B-A661-F536D9E9E349}"/>
          </ac:inkMkLst>
        </pc:inkChg>
        <pc:inkChg chg="add topLvl">
          <ac:chgData name="Zhang, Ning" userId="3f78eb74-c68d-436b-bacf-133291c678e1" providerId="ADAL" clId="{967F306B-FC5E-4240-B6CF-5FC27BAF197F}" dt="2020-08-31T19:49:28.801" v="347"/>
          <ac:inkMkLst>
            <pc:docMk/>
            <pc:sldMk cId="606881145" sldId="292"/>
            <ac:inkMk id="6" creationId="{6F1F60FA-80C0-F447-ABC2-A5D5F9E0C762}"/>
          </ac:inkMkLst>
        </pc:inkChg>
        <pc:inkChg chg="add topLvl">
          <ac:chgData name="Zhang, Ning" userId="3f78eb74-c68d-436b-bacf-133291c678e1" providerId="ADAL" clId="{967F306B-FC5E-4240-B6CF-5FC27BAF197F}" dt="2020-08-31T19:49:28.801" v="347"/>
          <ac:inkMkLst>
            <pc:docMk/>
            <pc:sldMk cId="606881145" sldId="292"/>
            <ac:inkMk id="7" creationId="{B42B3792-3E40-5446-8D79-B23A7A87A652}"/>
          </ac:inkMkLst>
        </pc:inkChg>
        <pc:inkChg chg="add topLvl">
          <ac:chgData name="Zhang, Ning" userId="3f78eb74-c68d-436b-bacf-133291c678e1" providerId="ADAL" clId="{967F306B-FC5E-4240-B6CF-5FC27BAF197F}" dt="2020-08-31T19:49:28.801" v="347"/>
          <ac:inkMkLst>
            <pc:docMk/>
            <pc:sldMk cId="606881145" sldId="292"/>
            <ac:inkMk id="8" creationId="{127B92FE-2E1D-E14E-9040-CE2DC1BA2830}"/>
          </ac:inkMkLst>
        </pc:inkChg>
        <pc:inkChg chg="add topLvl">
          <ac:chgData name="Zhang, Ning" userId="3f78eb74-c68d-436b-bacf-133291c678e1" providerId="ADAL" clId="{967F306B-FC5E-4240-B6CF-5FC27BAF197F}" dt="2020-08-31T19:49:28.801" v="347"/>
          <ac:inkMkLst>
            <pc:docMk/>
            <pc:sldMk cId="606881145" sldId="292"/>
            <ac:inkMk id="9" creationId="{C33B991C-8DEE-9844-A257-341AAD170443}"/>
          </ac:inkMkLst>
        </pc:inkChg>
        <pc:inkChg chg="add topLvl">
          <ac:chgData name="Zhang, Ning" userId="3f78eb74-c68d-436b-bacf-133291c678e1" providerId="ADAL" clId="{967F306B-FC5E-4240-B6CF-5FC27BAF197F}" dt="2020-08-31T19:49:28.801" v="347"/>
          <ac:inkMkLst>
            <pc:docMk/>
            <pc:sldMk cId="606881145" sldId="292"/>
            <ac:inkMk id="10" creationId="{43141A27-0970-E946-A736-46E7121675B3}"/>
          </ac:inkMkLst>
        </pc:inkChg>
        <pc:inkChg chg="add topLvl">
          <ac:chgData name="Zhang, Ning" userId="3f78eb74-c68d-436b-bacf-133291c678e1" providerId="ADAL" clId="{967F306B-FC5E-4240-B6CF-5FC27BAF197F}" dt="2020-08-31T19:49:28.801" v="347"/>
          <ac:inkMkLst>
            <pc:docMk/>
            <pc:sldMk cId="606881145" sldId="292"/>
            <ac:inkMk id="11" creationId="{FA9BEC9A-B045-AD41-92BA-107F73D5069D}"/>
          </ac:inkMkLst>
        </pc:inkChg>
        <pc:inkChg chg="add topLvl">
          <ac:chgData name="Zhang, Ning" userId="3f78eb74-c68d-436b-bacf-133291c678e1" providerId="ADAL" clId="{967F306B-FC5E-4240-B6CF-5FC27BAF197F}" dt="2020-08-31T19:49:28.801" v="347"/>
          <ac:inkMkLst>
            <pc:docMk/>
            <pc:sldMk cId="606881145" sldId="292"/>
            <ac:inkMk id="12" creationId="{0E48FD01-9A9B-6A4C-8A28-425ECA3E0F9B}"/>
          </ac:inkMkLst>
        </pc:inkChg>
        <pc:inkChg chg="add topLvl">
          <ac:chgData name="Zhang, Ning" userId="3f78eb74-c68d-436b-bacf-133291c678e1" providerId="ADAL" clId="{967F306B-FC5E-4240-B6CF-5FC27BAF197F}" dt="2020-08-31T19:49:28.801" v="347"/>
          <ac:inkMkLst>
            <pc:docMk/>
            <pc:sldMk cId="606881145" sldId="292"/>
            <ac:inkMk id="13" creationId="{4AFE760F-838C-A24F-ACD1-A9E62E4B0077}"/>
          </ac:inkMkLst>
        </pc:inkChg>
        <pc:inkChg chg="add topLvl">
          <ac:chgData name="Zhang, Ning" userId="3f78eb74-c68d-436b-bacf-133291c678e1" providerId="ADAL" clId="{967F306B-FC5E-4240-B6CF-5FC27BAF197F}" dt="2020-08-31T19:49:28.801" v="347"/>
          <ac:inkMkLst>
            <pc:docMk/>
            <pc:sldMk cId="606881145" sldId="292"/>
            <ac:inkMk id="14" creationId="{9476A1AA-7FD3-E14D-9190-5D09E7A1E761}"/>
          </ac:inkMkLst>
        </pc:inkChg>
        <pc:inkChg chg="add topLvl">
          <ac:chgData name="Zhang, Ning" userId="3f78eb74-c68d-436b-bacf-133291c678e1" providerId="ADAL" clId="{967F306B-FC5E-4240-B6CF-5FC27BAF197F}" dt="2020-08-31T19:49:28.801" v="347"/>
          <ac:inkMkLst>
            <pc:docMk/>
            <pc:sldMk cId="606881145" sldId="292"/>
            <ac:inkMk id="15" creationId="{93E2D98E-2E41-3E4E-BCEA-CE786D39A7C8}"/>
          </ac:inkMkLst>
        </pc:inkChg>
        <pc:inkChg chg="add topLvl">
          <ac:chgData name="Zhang, Ning" userId="3f78eb74-c68d-436b-bacf-133291c678e1" providerId="ADAL" clId="{967F306B-FC5E-4240-B6CF-5FC27BAF197F}" dt="2020-08-31T19:49:28.801" v="347"/>
          <ac:inkMkLst>
            <pc:docMk/>
            <pc:sldMk cId="606881145" sldId="292"/>
            <ac:inkMk id="16" creationId="{9F44B574-3519-264B-B9F4-EBCF924A06BF}"/>
          </ac:inkMkLst>
        </pc:inkChg>
        <pc:inkChg chg="add topLvl">
          <ac:chgData name="Zhang, Ning" userId="3f78eb74-c68d-436b-bacf-133291c678e1" providerId="ADAL" clId="{967F306B-FC5E-4240-B6CF-5FC27BAF197F}" dt="2020-08-31T19:49:38.661" v="361"/>
          <ac:inkMkLst>
            <pc:docMk/>
            <pc:sldMk cId="606881145" sldId="292"/>
            <ac:inkMk id="18" creationId="{4951BCFD-3550-0B49-A2CE-5B7D83B76589}"/>
          </ac:inkMkLst>
        </pc:inkChg>
        <pc:inkChg chg="add topLvl">
          <ac:chgData name="Zhang, Ning" userId="3f78eb74-c68d-436b-bacf-133291c678e1" providerId="ADAL" clId="{967F306B-FC5E-4240-B6CF-5FC27BAF197F}" dt="2020-08-31T19:49:38.661" v="361"/>
          <ac:inkMkLst>
            <pc:docMk/>
            <pc:sldMk cId="606881145" sldId="292"/>
            <ac:inkMk id="19" creationId="{8A9A70E5-60C2-1F40-917B-63B954832EF8}"/>
          </ac:inkMkLst>
        </pc:inkChg>
        <pc:inkChg chg="add topLvl">
          <ac:chgData name="Zhang, Ning" userId="3f78eb74-c68d-436b-bacf-133291c678e1" providerId="ADAL" clId="{967F306B-FC5E-4240-B6CF-5FC27BAF197F}" dt="2020-08-31T19:49:38.661" v="361"/>
          <ac:inkMkLst>
            <pc:docMk/>
            <pc:sldMk cId="606881145" sldId="292"/>
            <ac:inkMk id="20" creationId="{AB51E770-6390-AB4F-9B9F-BA868CC86489}"/>
          </ac:inkMkLst>
        </pc:inkChg>
        <pc:inkChg chg="add topLvl">
          <ac:chgData name="Zhang, Ning" userId="3f78eb74-c68d-436b-bacf-133291c678e1" providerId="ADAL" clId="{967F306B-FC5E-4240-B6CF-5FC27BAF197F}" dt="2020-08-31T19:49:38.661" v="361"/>
          <ac:inkMkLst>
            <pc:docMk/>
            <pc:sldMk cId="606881145" sldId="292"/>
            <ac:inkMk id="21" creationId="{077AE15E-7A30-D64F-8A98-A21A9DB6D1BF}"/>
          </ac:inkMkLst>
        </pc:inkChg>
        <pc:inkChg chg="add topLvl">
          <ac:chgData name="Zhang, Ning" userId="3f78eb74-c68d-436b-bacf-133291c678e1" providerId="ADAL" clId="{967F306B-FC5E-4240-B6CF-5FC27BAF197F}" dt="2020-08-31T19:49:38.661" v="361"/>
          <ac:inkMkLst>
            <pc:docMk/>
            <pc:sldMk cId="606881145" sldId="292"/>
            <ac:inkMk id="22" creationId="{8DE8B425-7545-8F49-B2C0-7318B2725CB0}"/>
          </ac:inkMkLst>
        </pc:inkChg>
        <pc:inkChg chg="add topLvl">
          <ac:chgData name="Zhang, Ning" userId="3f78eb74-c68d-436b-bacf-133291c678e1" providerId="ADAL" clId="{967F306B-FC5E-4240-B6CF-5FC27BAF197F}" dt="2020-08-31T19:49:38.661" v="361"/>
          <ac:inkMkLst>
            <pc:docMk/>
            <pc:sldMk cId="606881145" sldId="292"/>
            <ac:inkMk id="23" creationId="{FEEF55CC-CABF-2A46-B612-C597AFB9E146}"/>
          </ac:inkMkLst>
        </pc:inkChg>
        <pc:inkChg chg="add topLvl">
          <ac:chgData name="Zhang, Ning" userId="3f78eb74-c68d-436b-bacf-133291c678e1" providerId="ADAL" clId="{967F306B-FC5E-4240-B6CF-5FC27BAF197F}" dt="2020-08-31T19:49:38.661" v="361"/>
          <ac:inkMkLst>
            <pc:docMk/>
            <pc:sldMk cId="606881145" sldId="292"/>
            <ac:inkMk id="24" creationId="{D34C7E3F-2F34-474A-B6C5-CEE835055919}"/>
          </ac:inkMkLst>
        </pc:inkChg>
        <pc:inkChg chg="add topLvl">
          <ac:chgData name="Zhang, Ning" userId="3f78eb74-c68d-436b-bacf-133291c678e1" providerId="ADAL" clId="{967F306B-FC5E-4240-B6CF-5FC27BAF197F}" dt="2020-08-31T19:49:38.661" v="361"/>
          <ac:inkMkLst>
            <pc:docMk/>
            <pc:sldMk cId="606881145" sldId="292"/>
            <ac:inkMk id="25" creationId="{E9AAA80A-BEDF-7642-AE4E-CD5C3409FF6D}"/>
          </ac:inkMkLst>
        </pc:inkChg>
        <pc:inkChg chg="add topLvl">
          <ac:chgData name="Zhang, Ning" userId="3f78eb74-c68d-436b-bacf-133291c678e1" providerId="ADAL" clId="{967F306B-FC5E-4240-B6CF-5FC27BAF197F}" dt="2020-08-31T19:49:30.218" v="349"/>
          <ac:inkMkLst>
            <pc:docMk/>
            <pc:sldMk cId="606881145" sldId="292"/>
            <ac:inkMk id="27" creationId="{95F5ED09-34D1-8243-9E41-F01B2001CCD3}"/>
          </ac:inkMkLst>
        </pc:inkChg>
        <pc:inkChg chg="add topLvl">
          <ac:chgData name="Zhang, Ning" userId="3f78eb74-c68d-436b-bacf-133291c678e1" providerId="ADAL" clId="{967F306B-FC5E-4240-B6CF-5FC27BAF197F}" dt="2020-08-31T19:49:38.661" v="361"/>
          <ac:inkMkLst>
            <pc:docMk/>
            <pc:sldMk cId="606881145" sldId="292"/>
            <ac:inkMk id="29" creationId="{F300A332-A9E5-424A-A1AB-CAE74EF5CEB9}"/>
          </ac:inkMkLst>
        </pc:inkChg>
        <pc:inkChg chg="add topLvl">
          <ac:chgData name="Zhang, Ning" userId="3f78eb74-c68d-436b-bacf-133291c678e1" providerId="ADAL" clId="{967F306B-FC5E-4240-B6CF-5FC27BAF197F}" dt="2020-08-31T19:49:38.661" v="361"/>
          <ac:inkMkLst>
            <pc:docMk/>
            <pc:sldMk cId="606881145" sldId="292"/>
            <ac:inkMk id="31" creationId="{56F14A2F-3606-C34C-9AB8-BAA0940B1B3E}"/>
          </ac:inkMkLst>
        </pc:inkChg>
        <pc:inkChg chg="add topLvl">
          <ac:chgData name="Zhang, Ning" userId="3f78eb74-c68d-436b-bacf-133291c678e1" providerId="ADAL" clId="{967F306B-FC5E-4240-B6CF-5FC27BAF197F}" dt="2020-08-31T19:49:38.661" v="361"/>
          <ac:inkMkLst>
            <pc:docMk/>
            <pc:sldMk cId="606881145" sldId="292"/>
            <ac:inkMk id="33" creationId="{D2A17EF9-B13A-F341-82EE-08A0ED5CB878}"/>
          </ac:inkMkLst>
        </pc:inkChg>
        <pc:inkChg chg="add topLvl">
          <ac:chgData name="Zhang, Ning" userId="3f78eb74-c68d-436b-bacf-133291c678e1" providerId="ADAL" clId="{967F306B-FC5E-4240-B6CF-5FC27BAF197F}" dt="2020-08-31T19:49:38.661" v="361"/>
          <ac:inkMkLst>
            <pc:docMk/>
            <pc:sldMk cId="606881145" sldId="292"/>
            <ac:inkMk id="34" creationId="{7C97789E-1B7A-174E-A084-E4B2FD9422C2}"/>
          </ac:inkMkLst>
        </pc:inkChg>
        <pc:inkChg chg="add topLvl">
          <ac:chgData name="Zhang, Ning" userId="3f78eb74-c68d-436b-bacf-133291c678e1" providerId="ADAL" clId="{967F306B-FC5E-4240-B6CF-5FC27BAF197F}" dt="2020-08-31T19:49:38.661" v="361"/>
          <ac:inkMkLst>
            <pc:docMk/>
            <pc:sldMk cId="606881145" sldId="292"/>
            <ac:inkMk id="35" creationId="{C449F7B9-E53E-AA42-B50A-D2ADD50FC95C}"/>
          </ac:inkMkLst>
        </pc:inkChg>
        <pc:inkChg chg="add topLvl">
          <ac:chgData name="Zhang, Ning" userId="3f78eb74-c68d-436b-bacf-133291c678e1" providerId="ADAL" clId="{967F306B-FC5E-4240-B6CF-5FC27BAF197F}" dt="2020-08-31T19:49:38.661" v="361"/>
          <ac:inkMkLst>
            <pc:docMk/>
            <pc:sldMk cId="606881145" sldId="292"/>
            <ac:inkMk id="36" creationId="{C4A689C8-6272-604F-B5C0-8CD449BBD08B}"/>
          </ac:inkMkLst>
        </pc:inkChg>
        <pc:inkChg chg="add topLvl">
          <ac:chgData name="Zhang, Ning" userId="3f78eb74-c68d-436b-bacf-133291c678e1" providerId="ADAL" clId="{967F306B-FC5E-4240-B6CF-5FC27BAF197F}" dt="2020-08-31T19:49:38.661" v="361"/>
          <ac:inkMkLst>
            <pc:docMk/>
            <pc:sldMk cId="606881145" sldId="292"/>
            <ac:inkMk id="37" creationId="{E5626C57-9342-B140-8C49-C1862AD30156}"/>
          </ac:inkMkLst>
        </pc:inkChg>
        <pc:inkChg chg="add topLvl">
          <ac:chgData name="Zhang, Ning" userId="3f78eb74-c68d-436b-bacf-133291c678e1" providerId="ADAL" clId="{967F306B-FC5E-4240-B6CF-5FC27BAF197F}" dt="2020-08-31T19:49:38.661" v="361"/>
          <ac:inkMkLst>
            <pc:docMk/>
            <pc:sldMk cId="606881145" sldId="292"/>
            <ac:inkMk id="38" creationId="{E580C737-01F3-524A-A9D1-2953C1C30474}"/>
          </ac:inkMkLst>
        </pc:inkChg>
        <pc:inkChg chg="add topLvl">
          <ac:chgData name="Zhang, Ning" userId="3f78eb74-c68d-436b-bacf-133291c678e1" providerId="ADAL" clId="{967F306B-FC5E-4240-B6CF-5FC27BAF197F}" dt="2020-08-31T19:49:28.801" v="347"/>
          <ac:inkMkLst>
            <pc:docMk/>
            <pc:sldMk cId="606881145" sldId="292"/>
            <ac:inkMk id="39" creationId="{FE876FC4-B6D0-C044-823B-62C6A59A3172}"/>
          </ac:inkMkLst>
        </pc:inkChg>
        <pc:inkChg chg="add topLvl">
          <ac:chgData name="Zhang, Ning" userId="3f78eb74-c68d-436b-bacf-133291c678e1" providerId="ADAL" clId="{967F306B-FC5E-4240-B6CF-5FC27BAF197F}" dt="2020-08-31T19:49:28.801" v="347"/>
          <ac:inkMkLst>
            <pc:docMk/>
            <pc:sldMk cId="606881145" sldId="292"/>
            <ac:inkMk id="40" creationId="{9D071660-B678-D84A-A635-CD3D90CD96F0}"/>
          </ac:inkMkLst>
        </pc:inkChg>
        <pc:inkChg chg="add topLvl">
          <ac:chgData name="Zhang, Ning" userId="3f78eb74-c68d-436b-bacf-133291c678e1" providerId="ADAL" clId="{967F306B-FC5E-4240-B6CF-5FC27BAF197F}" dt="2020-08-31T19:49:28.801" v="347"/>
          <ac:inkMkLst>
            <pc:docMk/>
            <pc:sldMk cId="606881145" sldId="292"/>
            <ac:inkMk id="41" creationId="{A770F8E4-FFFD-BF4D-96DD-3B74BDF55E5D}"/>
          </ac:inkMkLst>
        </pc:inkChg>
        <pc:inkChg chg="add topLvl">
          <ac:chgData name="Zhang, Ning" userId="3f78eb74-c68d-436b-bacf-133291c678e1" providerId="ADAL" clId="{967F306B-FC5E-4240-B6CF-5FC27BAF197F}" dt="2020-08-31T19:49:28.801" v="347"/>
          <ac:inkMkLst>
            <pc:docMk/>
            <pc:sldMk cId="606881145" sldId="292"/>
            <ac:inkMk id="42" creationId="{8A986518-1FA5-794D-9803-0F4747CF7053}"/>
          </ac:inkMkLst>
        </pc:inkChg>
        <pc:inkChg chg="add topLvl">
          <ac:chgData name="Zhang, Ning" userId="3f78eb74-c68d-436b-bacf-133291c678e1" providerId="ADAL" clId="{967F306B-FC5E-4240-B6CF-5FC27BAF197F}" dt="2020-08-31T19:49:28.801" v="347"/>
          <ac:inkMkLst>
            <pc:docMk/>
            <pc:sldMk cId="606881145" sldId="292"/>
            <ac:inkMk id="43" creationId="{FD24E00C-C442-C74F-9604-225D3634E5DF}"/>
          </ac:inkMkLst>
        </pc:inkChg>
        <pc:inkChg chg="add">
          <ac:chgData name="Zhang, Ning" userId="3f78eb74-c68d-436b-bacf-133291c678e1" providerId="ADAL" clId="{967F306B-FC5E-4240-B6CF-5FC27BAF197F}" dt="2020-08-31T19:49:28.223" v="346"/>
          <ac:inkMkLst>
            <pc:docMk/>
            <pc:sldMk cId="606881145" sldId="292"/>
            <ac:inkMk id="46" creationId="{7755AAAA-01F3-0D47-AF4A-EE8FC642D610}"/>
          </ac:inkMkLst>
        </pc:inkChg>
        <pc:inkChg chg="add topLvl">
          <ac:chgData name="Zhang, Ning" userId="3f78eb74-c68d-436b-bacf-133291c678e1" providerId="ADAL" clId="{967F306B-FC5E-4240-B6CF-5FC27BAF197F}" dt="2020-08-31T19:49:38.661" v="361"/>
          <ac:inkMkLst>
            <pc:docMk/>
            <pc:sldMk cId="606881145" sldId="292"/>
            <ac:inkMk id="48" creationId="{33976DDB-5E2C-7648-8EE8-391C247B3D74}"/>
          </ac:inkMkLst>
        </pc:inkChg>
        <pc:inkChg chg="add topLvl">
          <ac:chgData name="Zhang, Ning" userId="3f78eb74-c68d-436b-bacf-133291c678e1" providerId="ADAL" clId="{967F306B-FC5E-4240-B6CF-5FC27BAF197F}" dt="2020-08-31T19:49:38.661" v="361"/>
          <ac:inkMkLst>
            <pc:docMk/>
            <pc:sldMk cId="606881145" sldId="292"/>
            <ac:inkMk id="50" creationId="{7142D90B-3113-1444-8D3C-BEF799F2F49D}"/>
          </ac:inkMkLst>
        </pc:inkChg>
        <pc:inkChg chg="add topLvl">
          <ac:chgData name="Zhang, Ning" userId="3f78eb74-c68d-436b-bacf-133291c678e1" providerId="ADAL" clId="{967F306B-FC5E-4240-B6CF-5FC27BAF197F}" dt="2020-08-31T19:49:48.665" v="380"/>
          <ac:inkMkLst>
            <pc:docMk/>
            <pc:sldMk cId="606881145" sldId="292"/>
            <ac:inkMk id="52" creationId="{7BA764FC-403D-F441-ABEA-A88F25B1DE4D}"/>
          </ac:inkMkLst>
        </pc:inkChg>
        <pc:inkChg chg="add topLvl">
          <ac:chgData name="Zhang, Ning" userId="3f78eb74-c68d-436b-bacf-133291c678e1" providerId="ADAL" clId="{967F306B-FC5E-4240-B6CF-5FC27BAF197F}" dt="2020-08-31T19:49:48.665" v="380"/>
          <ac:inkMkLst>
            <pc:docMk/>
            <pc:sldMk cId="606881145" sldId="292"/>
            <ac:inkMk id="53" creationId="{C95EB71E-EEF9-4943-8CC7-2BF4ACD86220}"/>
          </ac:inkMkLst>
        </pc:inkChg>
        <pc:inkChg chg="add topLvl">
          <ac:chgData name="Zhang, Ning" userId="3f78eb74-c68d-436b-bacf-133291c678e1" providerId="ADAL" clId="{967F306B-FC5E-4240-B6CF-5FC27BAF197F}" dt="2020-08-31T19:49:48.665" v="380"/>
          <ac:inkMkLst>
            <pc:docMk/>
            <pc:sldMk cId="606881145" sldId="292"/>
            <ac:inkMk id="54" creationId="{362CEFDD-7C07-2047-A45A-071D130E65EB}"/>
          </ac:inkMkLst>
        </pc:inkChg>
        <pc:inkChg chg="add topLvl">
          <ac:chgData name="Zhang, Ning" userId="3f78eb74-c68d-436b-bacf-133291c678e1" providerId="ADAL" clId="{967F306B-FC5E-4240-B6CF-5FC27BAF197F}" dt="2020-08-31T19:49:48.665" v="380"/>
          <ac:inkMkLst>
            <pc:docMk/>
            <pc:sldMk cId="606881145" sldId="292"/>
            <ac:inkMk id="55" creationId="{F3621C76-3E35-4C4A-AE8A-F3CFE2A629C5}"/>
          </ac:inkMkLst>
        </pc:inkChg>
        <pc:inkChg chg="add topLvl">
          <ac:chgData name="Zhang, Ning" userId="3f78eb74-c68d-436b-bacf-133291c678e1" providerId="ADAL" clId="{967F306B-FC5E-4240-B6CF-5FC27BAF197F}" dt="2020-08-31T19:49:48.665" v="380"/>
          <ac:inkMkLst>
            <pc:docMk/>
            <pc:sldMk cId="606881145" sldId="292"/>
            <ac:inkMk id="56" creationId="{CA7C7DC4-1052-FE41-8242-C6462E03756E}"/>
          </ac:inkMkLst>
        </pc:inkChg>
        <pc:inkChg chg="add">
          <ac:chgData name="Zhang, Ning" userId="3f78eb74-c68d-436b-bacf-133291c678e1" providerId="ADAL" clId="{967F306B-FC5E-4240-B6CF-5FC27BAF197F}" dt="2020-08-31T19:49:37.549" v="358"/>
          <ac:inkMkLst>
            <pc:docMk/>
            <pc:sldMk cId="606881145" sldId="292"/>
            <ac:inkMk id="58" creationId="{B0E81593-D842-8644-8FB5-B12328347985}"/>
          </ac:inkMkLst>
        </pc:inkChg>
        <pc:inkChg chg="add">
          <ac:chgData name="Zhang, Ning" userId="3f78eb74-c68d-436b-bacf-133291c678e1" providerId="ADAL" clId="{967F306B-FC5E-4240-B6CF-5FC27BAF197F}" dt="2020-08-31T19:49:37.741" v="359"/>
          <ac:inkMkLst>
            <pc:docMk/>
            <pc:sldMk cId="606881145" sldId="292"/>
            <ac:inkMk id="59" creationId="{83F2935F-10B1-CB40-8CEC-D509B3303298}"/>
          </ac:inkMkLst>
        </pc:inkChg>
        <pc:inkChg chg="add">
          <ac:chgData name="Zhang, Ning" userId="3f78eb74-c68d-436b-bacf-133291c678e1" providerId="ADAL" clId="{967F306B-FC5E-4240-B6CF-5FC27BAF197F}" dt="2020-08-31T19:49:37.868" v="360"/>
          <ac:inkMkLst>
            <pc:docMk/>
            <pc:sldMk cId="606881145" sldId="292"/>
            <ac:inkMk id="60" creationId="{B1E79F21-BCE6-BB43-BC8C-68411F289C89}"/>
          </ac:inkMkLst>
        </pc:inkChg>
        <pc:inkChg chg="add topLvl">
          <ac:chgData name="Zhang, Ning" userId="3f78eb74-c68d-436b-bacf-133291c678e1" providerId="ADAL" clId="{967F306B-FC5E-4240-B6CF-5FC27BAF197F}" dt="2020-08-31T19:49:48.665" v="380"/>
          <ac:inkMkLst>
            <pc:docMk/>
            <pc:sldMk cId="606881145" sldId="292"/>
            <ac:inkMk id="62" creationId="{AB66045C-2F5F-6C45-BF0E-4C9C28E63319}"/>
          </ac:inkMkLst>
        </pc:inkChg>
        <pc:inkChg chg="add topLvl">
          <ac:chgData name="Zhang, Ning" userId="3f78eb74-c68d-436b-bacf-133291c678e1" providerId="ADAL" clId="{967F306B-FC5E-4240-B6CF-5FC27BAF197F}" dt="2020-08-31T19:49:48.665" v="380"/>
          <ac:inkMkLst>
            <pc:docMk/>
            <pc:sldMk cId="606881145" sldId="292"/>
            <ac:inkMk id="63" creationId="{50F6C998-6E48-5545-8AC1-76E23C842F4B}"/>
          </ac:inkMkLst>
        </pc:inkChg>
        <pc:inkChg chg="add topLvl">
          <ac:chgData name="Zhang, Ning" userId="3f78eb74-c68d-436b-bacf-133291c678e1" providerId="ADAL" clId="{967F306B-FC5E-4240-B6CF-5FC27BAF197F}" dt="2020-08-31T19:49:48.665" v="380"/>
          <ac:inkMkLst>
            <pc:docMk/>
            <pc:sldMk cId="606881145" sldId="292"/>
            <ac:inkMk id="64" creationId="{B11F6A34-093C-E943-B34D-7230A6ED29E8}"/>
          </ac:inkMkLst>
        </pc:inkChg>
        <pc:inkChg chg="add topLvl">
          <ac:chgData name="Zhang, Ning" userId="3f78eb74-c68d-436b-bacf-133291c678e1" providerId="ADAL" clId="{967F306B-FC5E-4240-B6CF-5FC27BAF197F}" dt="2020-08-31T19:49:48.665" v="380"/>
          <ac:inkMkLst>
            <pc:docMk/>
            <pc:sldMk cId="606881145" sldId="292"/>
            <ac:inkMk id="65" creationId="{81E72845-3D88-184E-BE46-F42E51F6D408}"/>
          </ac:inkMkLst>
        </pc:inkChg>
        <pc:inkChg chg="add topLvl">
          <ac:chgData name="Zhang, Ning" userId="3f78eb74-c68d-436b-bacf-133291c678e1" providerId="ADAL" clId="{967F306B-FC5E-4240-B6CF-5FC27BAF197F}" dt="2020-08-31T19:49:48.665" v="380"/>
          <ac:inkMkLst>
            <pc:docMk/>
            <pc:sldMk cId="606881145" sldId="292"/>
            <ac:inkMk id="67" creationId="{1E954C22-CAC0-0E49-936C-FD6D23642723}"/>
          </ac:inkMkLst>
        </pc:inkChg>
        <pc:inkChg chg="add topLvl">
          <ac:chgData name="Zhang, Ning" userId="3f78eb74-c68d-436b-bacf-133291c678e1" providerId="ADAL" clId="{967F306B-FC5E-4240-B6CF-5FC27BAF197F}" dt="2020-08-31T19:49:48.665" v="380"/>
          <ac:inkMkLst>
            <pc:docMk/>
            <pc:sldMk cId="606881145" sldId="292"/>
            <ac:inkMk id="68" creationId="{2D54C662-B5E9-0C40-8335-84DA69220C66}"/>
          </ac:inkMkLst>
        </pc:inkChg>
        <pc:inkChg chg="add">
          <ac:chgData name="Zhang, Ning" userId="3f78eb74-c68d-436b-bacf-133291c678e1" providerId="ADAL" clId="{967F306B-FC5E-4240-B6CF-5FC27BAF197F}" dt="2020-08-31T19:49:44.277" v="370"/>
          <ac:inkMkLst>
            <pc:docMk/>
            <pc:sldMk cId="606881145" sldId="292"/>
            <ac:inkMk id="70" creationId="{E6EA5CF9-85C6-E740-BE49-E20FAC3971D3}"/>
          </ac:inkMkLst>
        </pc:inkChg>
        <pc:inkChg chg="add">
          <ac:chgData name="Zhang, Ning" userId="3f78eb74-c68d-436b-bacf-133291c678e1" providerId="ADAL" clId="{967F306B-FC5E-4240-B6CF-5FC27BAF197F}" dt="2020-08-31T19:49:44.702" v="371"/>
          <ac:inkMkLst>
            <pc:docMk/>
            <pc:sldMk cId="606881145" sldId="292"/>
            <ac:inkMk id="71" creationId="{87829641-3B5E-D245-99B2-BD2704AAAD14}"/>
          </ac:inkMkLst>
        </pc:inkChg>
        <pc:inkChg chg="add">
          <ac:chgData name="Zhang, Ning" userId="3f78eb74-c68d-436b-bacf-133291c678e1" providerId="ADAL" clId="{967F306B-FC5E-4240-B6CF-5FC27BAF197F}" dt="2020-08-31T19:49:45.052" v="372"/>
          <ac:inkMkLst>
            <pc:docMk/>
            <pc:sldMk cId="606881145" sldId="292"/>
            <ac:inkMk id="72" creationId="{BCF06D18-FCC9-E84B-8803-084DE6C16755}"/>
          </ac:inkMkLst>
        </pc:inkChg>
        <pc:inkChg chg="add">
          <ac:chgData name="Zhang, Ning" userId="3f78eb74-c68d-436b-bacf-133291c678e1" providerId="ADAL" clId="{967F306B-FC5E-4240-B6CF-5FC27BAF197F}" dt="2020-08-31T19:49:45.702" v="373"/>
          <ac:inkMkLst>
            <pc:docMk/>
            <pc:sldMk cId="606881145" sldId="292"/>
            <ac:inkMk id="73" creationId="{16691D08-D627-A443-9B60-188E9E9B8BE5}"/>
          </ac:inkMkLst>
        </pc:inkChg>
        <pc:inkChg chg="add">
          <ac:chgData name="Zhang, Ning" userId="3f78eb74-c68d-436b-bacf-133291c678e1" providerId="ADAL" clId="{967F306B-FC5E-4240-B6CF-5FC27BAF197F}" dt="2020-08-31T19:49:46.023" v="374"/>
          <ac:inkMkLst>
            <pc:docMk/>
            <pc:sldMk cId="606881145" sldId="292"/>
            <ac:inkMk id="74" creationId="{57FEB52A-D9AC-394F-B60D-54FF1DF63952}"/>
          </ac:inkMkLst>
        </pc:inkChg>
        <pc:inkChg chg="add">
          <ac:chgData name="Zhang, Ning" userId="3f78eb74-c68d-436b-bacf-133291c678e1" providerId="ADAL" clId="{967F306B-FC5E-4240-B6CF-5FC27BAF197F}" dt="2020-08-31T19:49:46.337" v="375"/>
          <ac:inkMkLst>
            <pc:docMk/>
            <pc:sldMk cId="606881145" sldId="292"/>
            <ac:inkMk id="75" creationId="{F8019C7C-FAC6-9247-BD82-D328F7031131}"/>
          </ac:inkMkLst>
        </pc:inkChg>
        <pc:inkChg chg="add">
          <ac:chgData name="Zhang, Ning" userId="3f78eb74-c68d-436b-bacf-133291c678e1" providerId="ADAL" clId="{967F306B-FC5E-4240-B6CF-5FC27BAF197F}" dt="2020-08-31T19:49:46.581" v="376"/>
          <ac:inkMkLst>
            <pc:docMk/>
            <pc:sldMk cId="606881145" sldId="292"/>
            <ac:inkMk id="76" creationId="{2C3A8ABA-F440-3C40-A214-B7F382835135}"/>
          </ac:inkMkLst>
        </pc:inkChg>
        <pc:inkChg chg="add">
          <ac:chgData name="Zhang, Ning" userId="3f78eb74-c68d-436b-bacf-133291c678e1" providerId="ADAL" clId="{967F306B-FC5E-4240-B6CF-5FC27BAF197F}" dt="2020-08-31T19:49:47.320" v="377"/>
          <ac:inkMkLst>
            <pc:docMk/>
            <pc:sldMk cId="606881145" sldId="292"/>
            <ac:inkMk id="77" creationId="{E3D550C7-7975-3042-9B61-A554A086BCB8}"/>
          </ac:inkMkLst>
        </pc:inkChg>
        <pc:inkChg chg="add">
          <ac:chgData name="Zhang, Ning" userId="3f78eb74-c68d-436b-bacf-133291c678e1" providerId="ADAL" clId="{967F306B-FC5E-4240-B6CF-5FC27BAF197F}" dt="2020-08-31T19:49:47.643" v="378"/>
          <ac:inkMkLst>
            <pc:docMk/>
            <pc:sldMk cId="606881145" sldId="292"/>
            <ac:inkMk id="78" creationId="{CD52FD67-8CD2-DF43-B399-0C782E636929}"/>
          </ac:inkMkLst>
        </pc:inkChg>
        <pc:inkChg chg="add">
          <ac:chgData name="Zhang, Ning" userId="3f78eb74-c68d-436b-bacf-133291c678e1" providerId="ADAL" clId="{967F306B-FC5E-4240-B6CF-5FC27BAF197F}" dt="2020-08-31T19:49:47.828" v="379"/>
          <ac:inkMkLst>
            <pc:docMk/>
            <pc:sldMk cId="606881145" sldId="292"/>
            <ac:inkMk id="79" creationId="{EA0D539A-C05E-4A47-B27C-B78B80E29C79}"/>
          </ac:inkMkLst>
        </pc:inkChg>
        <pc:inkChg chg="add topLvl">
          <ac:chgData name="Zhang, Ning" userId="3f78eb74-c68d-436b-bacf-133291c678e1" providerId="ADAL" clId="{967F306B-FC5E-4240-B6CF-5FC27BAF197F}" dt="2020-08-31T19:50:07.404" v="394"/>
          <ac:inkMkLst>
            <pc:docMk/>
            <pc:sldMk cId="606881145" sldId="292"/>
            <ac:inkMk id="81" creationId="{6C493181-8267-7C43-A138-47D233363D7C}"/>
          </ac:inkMkLst>
        </pc:inkChg>
        <pc:inkChg chg="add topLvl">
          <ac:chgData name="Zhang, Ning" userId="3f78eb74-c68d-436b-bacf-133291c678e1" providerId="ADAL" clId="{967F306B-FC5E-4240-B6CF-5FC27BAF197F}" dt="2020-08-31T19:50:07.404" v="394"/>
          <ac:inkMkLst>
            <pc:docMk/>
            <pc:sldMk cId="606881145" sldId="292"/>
            <ac:inkMk id="82" creationId="{E78BC71D-FC2C-F84F-92C8-BB8AD0D87628}"/>
          </ac:inkMkLst>
        </pc:inkChg>
        <pc:inkChg chg="add topLvl">
          <ac:chgData name="Zhang, Ning" userId="3f78eb74-c68d-436b-bacf-133291c678e1" providerId="ADAL" clId="{967F306B-FC5E-4240-B6CF-5FC27BAF197F}" dt="2020-08-31T19:50:07.404" v="394"/>
          <ac:inkMkLst>
            <pc:docMk/>
            <pc:sldMk cId="606881145" sldId="292"/>
            <ac:inkMk id="83" creationId="{B129FAD3-EACE-BC4A-8FBC-DD98F879EA02}"/>
          </ac:inkMkLst>
        </pc:inkChg>
        <pc:inkChg chg="add topLvl">
          <ac:chgData name="Zhang, Ning" userId="3f78eb74-c68d-436b-bacf-133291c678e1" providerId="ADAL" clId="{967F306B-FC5E-4240-B6CF-5FC27BAF197F}" dt="2020-08-31T19:50:07.404" v="394"/>
          <ac:inkMkLst>
            <pc:docMk/>
            <pc:sldMk cId="606881145" sldId="292"/>
            <ac:inkMk id="84" creationId="{CD1FDE38-7063-8444-877B-6A1A4F44D551}"/>
          </ac:inkMkLst>
        </pc:inkChg>
        <pc:inkChg chg="add topLvl">
          <ac:chgData name="Zhang, Ning" userId="3f78eb74-c68d-436b-bacf-133291c678e1" providerId="ADAL" clId="{967F306B-FC5E-4240-B6CF-5FC27BAF197F}" dt="2020-08-31T19:50:07.404" v="394"/>
          <ac:inkMkLst>
            <pc:docMk/>
            <pc:sldMk cId="606881145" sldId="292"/>
            <ac:inkMk id="85" creationId="{16CBC277-6A2B-FD44-A6E1-C4B5AFBAC5A5}"/>
          </ac:inkMkLst>
        </pc:inkChg>
        <pc:inkChg chg="add topLvl">
          <ac:chgData name="Zhang, Ning" userId="3f78eb74-c68d-436b-bacf-133291c678e1" providerId="ADAL" clId="{967F306B-FC5E-4240-B6CF-5FC27BAF197F}" dt="2020-08-31T19:50:07.404" v="394"/>
          <ac:inkMkLst>
            <pc:docMk/>
            <pc:sldMk cId="606881145" sldId="292"/>
            <ac:inkMk id="86" creationId="{4DF52ABA-BDEF-724F-AD41-C2A17D5BEDB2}"/>
          </ac:inkMkLst>
        </pc:inkChg>
        <pc:inkChg chg="add">
          <ac:chgData name="Zhang, Ning" userId="3f78eb74-c68d-436b-bacf-133291c678e1" providerId="ADAL" clId="{967F306B-FC5E-4240-B6CF-5FC27BAF197F}" dt="2020-08-31T19:50:05.107" v="388"/>
          <ac:inkMkLst>
            <pc:docMk/>
            <pc:sldMk cId="606881145" sldId="292"/>
            <ac:inkMk id="88" creationId="{42E0E5B5-BEA3-F048-8B7B-D71D2944BDC7}"/>
          </ac:inkMkLst>
        </pc:inkChg>
        <pc:inkChg chg="add">
          <ac:chgData name="Zhang, Ning" userId="3f78eb74-c68d-436b-bacf-133291c678e1" providerId="ADAL" clId="{967F306B-FC5E-4240-B6CF-5FC27BAF197F}" dt="2020-08-31T19:50:05.281" v="389"/>
          <ac:inkMkLst>
            <pc:docMk/>
            <pc:sldMk cId="606881145" sldId="292"/>
            <ac:inkMk id="89" creationId="{1BC6E02E-5DE1-5A4F-AFBF-8EB00B48F9A3}"/>
          </ac:inkMkLst>
        </pc:inkChg>
        <pc:inkChg chg="add">
          <ac:chgData name="Zhang, Ning" userId="3f78eb74-c68d-436b-bacf-133291c678e1" providerId="ADAL" clId="{967F306B-FC5E-4240-B6CF-5FC27BAF197F}" dt="2020-08-31T19:50:06.158" v="390"/>
          <ac:inkMkLst>
            <pc:docMk/>
            <pc:sldMk cId="606881145" sldId="292"/>
            <ac:inkMk id="90" creationId="{59FF8D4A-F3D2-F940-8903-1D62A21CBD66}"/>
          </ac:inkMkLst>
        </pc:inkChg>
        <pc:inkChg chg="add">
          <ac:chgData name="Zhang, Ning" userId="3f78eb74-c68d-436b-bacf-133291c678e1" providerId="ADAL" clId="{967F306B-FC5E-4240-B6CF-5FC27BAF197F}" dt="2020-08-31T19:50:06.315" v="391"/>
          <ac:inkMkLst>
            <pc:docMk/>
            <pc:sldMk cId="606881145" sldId="292"/>
            <ac:inkMk id="91" creationId="{6BF3A4EF-1323-A445-8BE4-833631F303B7}"/>
          </ac:inkMkLst>
        </pc:inkChg>
        <pc:inkChg chg="add">
          <ac:chgData name="Zhang, Ning" userId="3f78eb74-c68d-436b-bacf-133291c678e1" providerId="ADAL" clId="{967F306B-FC5E-4240-B6CF-5FC27BAF197F}" dt="2020-08-31T19:50:06.504" v="392"/>
          <ac:inkMkLst>
            <pc:docMk/>
            <pc:sldMk cId="606881145" sldId="292"/>
            <ac:inkMk id="92" creationId="{A748052B-642B-8246-BB2B-C579A9F37855}"/>
          </ac:inkMkLst>
        </pc:inkChg>
        <pc:inkChg chg="add">
          <ac:chgData name="Zhang, Ning" userId="3f78eb74-c68d-436b-bacf-133291c678e1" providerId="ADAL" clId="{967F306B-FC5E-4240-B6CF-5FC27BAF197F}" dt="2020-08-31T19:50:06.665" v="393"/>
          <ac:inkMkLst>
            <pc:docMk/>
            <pc:sldMk cId="606881145" sldId="292"/>
            <ac:inkMk id="93" creationId="{1C1FADD0-4ACE-3B41-A6A2-203A25BD78E1}"/>
          </ac:inkMkLst>
        </pc:inkChg>
        <pc:inkChg chg="add">
          <ac:chgData name="Zhang, Ning" userId="3f78eb74-c68d-436b-bacf-133291c678e1" providerId="ADAL" clId="{967F306B-FC5E-4240-B6CF-5FC27BAF197F}" dt="2020-08-31T19:50:08.679" v="395"/>
          <ac:inkMkLst>
            <pc:docMk/>
            <pc:sldMk cId="606881145" sldId="292"/>
            <ac:inkMk id="96" creationId="{82090B52-B2BD-B146-8860-C8275B9CD7A4}"/>
          </ac:inkMkLst>
        </pc:inkChg>
        <pc:inkChg chg="add">
          <ac:chgData name="Zhang, Ning" userId="3f78eb74-c68d-436b-bacf-133291c678e1" providerId="ADAL" clId="{967F306B-FC5E-4240-B6CF-5FC27BAF197F}" dt="2020-08-31T19:50:08.915" v="396"/>
          <ac:inkMkLst>
            <pc:docMk/>
            <pc:sldMk cId="606881145" sldId="292"/>
            <ac:inkMk id="97" creationId="{97724057-EF06-6B42-B6A0-E069D547083F}"/>
          </ac:inkMkLst>
        </pc:inkChg>
        <pc:inkChg chg="add">
          <ac:chgData name="Zhang, Ning" userId="3f78eb74-c68d-436b-bacf-133291c678e1" providerId="ADAL" clId="{967F306B-FC5E-4240-B6CF-5FC27BAF197F}" dt="2020-08-31T19:50:09.238" v="397"/>
          <ac:inkMkLst>
            <pc:docMk/>
            <pc:sldMk cId="606881145" sldId="292"/>
            <ac:inkMk id="98" creationId="{C4CBF812-F960-5549-9A33-A1C0D8722249}"/>
          </ac:inkMkLst>
        </pc:inkChg>
        <pc:inkChg chg="add">
          <ac:chgData name="Zhang, Ning" userId="3f78eb74-c68d-436b-bacf-133291c678e1" providerId="ADAL" clId="{967F306B-FC5E-4240-B6CF-5FC27BAF197F}" dt="2020-08-31T19:50:09.464" v="398"/>
          <ac:inkMkLst>
            <pc:docMk/>
            <pc:sldMk cId="606881145" sldId="292"/>
            <ac:inkMk id="99" creationId="{0DB1DA79-1136-8F4C-ADFE-7EFDDC1E97AE}"/>
          </ac:inkMkLst>
        </pc:inkChg>
        <pc:inkChg chg="add">
          <ac:chgData name="Zhang, Ning" userId="3f78eb74-c68d-436b-bacf-133291c678e1" providerId="ADAL" clId="{967F306B-FC5E-4240-B6CF-5FC27BAF197F}" dt="2020-08-31T19:50:09.773" v="399"/>
          <ac:inkMkLst>
            <pc:docMk/>
            <pc:sldMk cId="606881145" sldId="292"/>
            <ac:inkMk id="100" creationId="{23B47E97-41BA-A549-B5FD-024F0374C798}"/>
          </ac:inkMkLst>
        </pc:inkChg>
        <pc:inkChg chg="add">
          <ac:chgData name="Zhang, Ning" userId="3f78eb74-c68d-436b-bacf-133291c678e1" providerId="ADAL" clId="{967F306B-FC5E-4240-B6CF-5FC27BAF197F}" dt="2020-08-31T19:50:10.074" v="400"/>
          <ac:inkMkLst>
            <pc:docMk/>
            <pc:sldMk cId="606881145" sldId="292"/>
            <ac:inkMk id="101" creationId="{1A589604-B58F-C84B-892E-EEE14E9D8787}"/>
          </ac:inkMkLst>
        </pc:inkChg>
        <pc:inkChg chg="add">
          <ac:chgData name="Zhang, Ning" userId="3f78eb74-c68d-436b-bacf-133291c678e1" providerId="ADAL" clId="{967F306B-FC5E-4240-B6CF-5FC27BAF197F}" dt="2020-08-31T19:50:10.929" v="401"/>
          <ac:inkMkLst>
            <pc:docMk/>
            <pc:sldMk cId="606881145" sldId="292"/>
            <ac:inkMk id="102" creationId="{687201A4-D4C2-7142-9711-17B485CD32DB}"/>
          </ac:inkMkLst>
        </pc:inkChg>
        <pc:inkChg chg="add">
          <ac:chgData name="Zhang, Ning" userId="3f78eb74-c68d-436b-bacf-133291c678e1" providerId="ADAL" clId="{967F306B-FC5E-4240-B6CF-5FC27BAF197F}" dt="2020-08-31T19:50:11.658" v="402"/>
          <ac:inkMkLst>
            <pc:docMk/>
            <pc:sldMk cId="606881145" sldId="292"/>
            <ac:inkMk id="103" creationId="{0656D7A6-8B6A-C64E-B2B4-66BCE6D01563}"/>
          </ac:inkMkLst>
        </pc:inkChg>
        <pc:inkChg chg="add">
          <ac:chgData name="Zhang, Ning" userId="3f78eb74-c68d-436b-bacf-133291c678e1" providerId="ADAL" clId="{967F306B-FC5E-4240-B6CF-5FC27BAF197F}" dt="2020-08-31T19:50:11.897" v="403"/>
          <ac:inkMkLst>
            <pc:docMk/>
            <pc:sldMk cId="606881145" sldId="292"/>
            <ac:inkMk id="104" creationId="{E1C81EE7-B817-9E4B-BA5A-1797CE5348D2}"/>
          </ac:inkMkLst>
        </pc:inkChg>
        <pc:inkChg chg="add">
          <ac:chgData name="Zhang, Ning" userId="3f78eb74-c68d-436b-bacf-133291c678e1" providerId="ADAL" clId="{967F306B-FC5E-4240-B6CF-5FC27BAF197F}" dt="2020-08-31T19:50:12.047" v="404"/>
          <ac:inkMkLst>
            <pc:docMk/>
            <pc:sldMk cId="606881145" sldId="292"/>
            <ac:inkMk id="105" creationId="{D30023CC-F93F-4646-BF23-55F637C95A9F}"/>
          </ac:inkMkLst>
        </pc:inkChg>
        <pc:inkChg chg="add">
          <ac:chgData name="Zhang, Ning" userId="3f78eb74-c68d-436b-bacf-133291c678e1" providerId="ADAL" clId="{967F306B-FC5E-4240-B6CF-5FC27BAF197F}" dt="2020-08-31T19:50:12.216" v="405"/>
          <ac:inkMkLst>
            <pc:docMk/>
            <pc:sldMk cId="606881145" sldId="292"/>
            <ac:inkMk id="106" creationId="{2A26FD6B-2998-B74C-B532-B904D0BB78FB}"/>
          </ac:inkMkLst>
        </pc:inkChg>
        <pc:inkChg chg="add">
          <ac:chgData name="Zhang, Ning" userId="3f78eb74-c68d-436b-bacf-133291c678e1" providerId="ADAL" clId="{967F306B-FC5E-4240-B6CF-5FC27BAF197F}" dt="2020-08-31T19:50:12.347" v="406"/>
          <ac:inkMkLst>
            <pc:docMk/>
            <pc:sldMk cId="606881145" sldId="292"/>
            <ac:inkMk id="107" creationId="{C91C5C4D-03B1-BA48-9439-D760668A6EA6}"/>
          </ac:inkMkLst>
        </pc:inkChg>
        <pc:inkChg chg="add">
          <ac:chgData name="Zhang, Ning" userId="3f78eb74-c68d-436b-bacf-133291c678e1" providerId="ADAL" clId="{967F306B-FC5E-4240-B6CF-5FC27BAF197F}" dt="2020-08-31T19:50:12.691" v="407"/>
          <ac:inkMkLst>
            <pc:docMk/>
            <pc:sldMk cId="606881145" sldId="292"/>
            <ac:inkMk id="108" creationId="{0A63374E-35C1-8A40-BA40-202BE6E9343A}"/>
          </ac:inkMkLst>
        </pc:inkChg>
        <pc:inkChg chg="add">
          <ac:chgData name="Zhang, Ning" userId="3f78eb74-c68d-436b-bacf-133291c678e1" providerId="ADAL" clId="{967F306B-FC5E-4240-B6CF-5FC27BAF197F}" dt="2020-08-31T19:50:12.864" v="408"/>
          <ac:inkMkLst>
            <pc:docMk/>
            <pc:sldMk cId="606881145" sldId="292"/>
            <ac:inkMk id="109" creationId="{867C9910-4131-944A-9718-3DB6CAE085AA}"/>
          </ac:inkMkLst>
        </pc:inkChg>
        <pc:inkChg chg="add topLvl">
          <ac:chgData name="Zhang, Ning" userId="3f78eb74-c68d-436b-bacf-133291c678e1" providerId="ADAL" clId="{967F306B-FC5E-4240-B6CF-5FC27BAF197F}" dt="2020-08-31T19:50:21.494" v="428"/>
          <ac:inkMkLst>
            <pc:docMk/>
            <pc:sldMk cId="606881145" sldId="292"/>
            <ac:inkMk id="111" creationId="{EE7A9D88-4DE5-CF4A-A6EF-738A1E6DDAEA}"/>
          </ac:inkMkLst>
        </pc:inkChg>
        <pc:inkChg chg="add topLvl">
          <ac:chgData name="Zhang, Ning" userId="3f78eb74-c68d-436b-bacf-133291c678e1" providerId="ADAL" clId="{967F306B-FC5E-4240-B6CF-5FC27BAF197F}" dt="2020-08-31T19:50:21.494" v="428"/>
          <ac:inkMkLst>
            <pc:docMk/>
            <pc:sldMk cId="606881145" sldId="292"/>
            <ac:inkMk id="112" creationId="{0EC5487E-49F1-354A-893F-AC9578B0CF0C}"/>
          </ac:inkMkLst>
        </pc:inkChg>
        <pc:inkChg chg="add topLvl">
          <ac:chgData name="Zhang, Ning" userId="3f78eb74-c68d-436b-bacf-133291c678e1" providerId="ADAL" clId="{967F306B-FC5E-4240-B6CF-5FC27BAF197F}" dt="2020-08-31T19:50:21.494" v="428"/>
          <ac:inkMkLst>
            <pc:docMk/>
            <pc:sldMk cId="606881145" sldId="292"/>
            <ac:inkMk id="113" creationId="{809044B8-D340-494C-B850-9D681521AF4A}"/>
          </ac:inkMkLst>
        </pc:inkChg>
        <pc:inkChg chg="add topLvl">
          <ac:chgData name="Zhang, Ning" userId="3f78eb74-c68d-436b-bacf-133291c678e1" providerId="ADAL" clId="{967F306B-FC5E-4240-B6CF-5FC27BAF197F}" dt="2020-08-31T19:50:21.494" v="428"/>
          <ac:inkMkLst>
            <pc:docMk/>
            <pc:sldMk cId="606881145" sldId="292"/>
            <ac:inkMk id="114" creationId="{239AC902-0FAB-174B-ACBA-895610AB2AEE}"/>
          </ac:inkMkLst>
        </pc:inkChg>
        <pc:inkChg chg="add topLvl">
          <ac:chgData name="Zhang, Ning" userId="3f78eb74-c68d-436b-bacf-133291c678e1" providerId="ADAL" clId="{967F306B-FC5E-4240-B6CF-5FC27BAF197F}" dt="2020-08-31T19:50:21.494" v="428"/>
          <ac:inkMkLst>
            <pc:docMk/>
            <pc:sldMk cId="606881145" sldId="292"/>
            <ac:inkMk id="115" creationId="{7093236F-63C1-8E48-87F8-1D7F756EA585}"/>
          </ac:inkMkLst>
        </pc:inkChg>
        <pc:inkChg chg="add topLvl">
          <ac:chgData name="Zhang, Ning" userId="3f78eb74-c68d-436b-bacf-133291c678e1" providerId="ADAL" clId="{967F306B-FC5E-4240-B6CF-5FC27BAF197F}" dt="2020-08-31T19:50:21.494" v="428"/>
          <ac:inkMkLst>
            <pc:docMk/>
            <pc:sldMk cId="606881145" sldId="292"/>
            <ac:inkMk id="116" creationId="{FDC55204-8F50-B946-9F93-96770CAA9CDD}"/>
          </ac:inkMkLst>
        </pc:inkChg>
        <pc:inkChg chg="add topLvl">
          <ac:chgData name="Zhang, Ning" userId="3f78eb74-c68d-436b-bacf-133291c678e1" providerId="ADAL" clId="{967F306B-FC5E-4240-B6CF-5FC27BAF197F}" dt="2020-08-31T19:50:21.494" v="428"/>
          <ac:inkMkLst>
            <pc:docMk/>
            <pc:sldMk cId="606881145" sldId="292"/>
            <ac:inkMk id="117" creationId="{23E49BA9-164F-6D46-AA30-2D06D20C99FF}"/>
          </ac:inkMkLst>
        </pc:inkChg>
        <pc:inkChg chg="add topLvl">
          <ac:chgData name="Zhang, Ning" userId="3f78eb74-c68d-436b-bacf-133291c678e1" providerId="ADAL" clId="{967F306B-FC5E-4240-B6CF-5FC27BAF197F}" dt="2020-08-31T19:50:21.494" v="428"/>
          <ac:inkMkLst>
            <pc:docMk/>
            <pc:sldMk cId="606881145" sldId="292"/>
            <ac:inkMk id="118" creationId="{5947566C-963E-F347-B55E-4E13CF1498DD}"/>
          </ac:inkMkLst>
        </pc:inkChg>
        <pc:inkChg chg="add">
          <ac:chgData name="Zhang, Ning" userId="3f78eb74-c68d-436b-bacf-133291c678e1" providerId="ADAL" clId="{967F306B-FC5E-4240-B6CF-5FC27BAF197F}" dt="2020-08-31T19:50:18.650" v="419"/>
          <ac:inkMkLst>
            <pc:docMk/>
            <pc:sldMk cId="606881145" sldId="292"/>
            <ac:inkMk id="120" creationId="{DAF40F39-871F-9A4C-8005-5155F99501C3}"/>
          </ac:inkMkLst>
        </pc:inkChg>
        <pc:inkChg chg="add">
          <ac:chgData name="Zhang, Ning" userId="3f78eb74-c68d-436b-bacf-133291c678e1" providerId="ADAL" clId="{967F306B-FC5E-4240-B6CF-5FC27BAF197F}" dt="2020-08-31T19:50:18.815" v="420"/>
          <ac:inkMkLst>
            <pc:docMk/>
            <pc:sldMk cId="606881145" sldId="292"/>
            <ac:inkMk id="121" creationId="{7EEF11CC-2F3C-3C4A-BA42-55795F8EA1D6}"/>
          </ac:inkMkLst>
        </pc:inkChg>
        <pc:inkChg chg="add">
          <ac:chgData name="Zhang, Ning" userId="3f78eb74-c68d-436b-bacf-133291c678e1" providerId="ADAL" clId="{967F306B-FC5E-4240-B6CF-5FC27BAF197F}" dt="2020-08-31T19:50:19.006" v="421"/>
          <ac:inkMkLst>
            <pc:docMk/>
            <pc:sldMk cId="606881145" sldId="292"/>
            <ac:inkMk id="122" creationId="{D024FC55-395D-1E4A-98DE-39CB297184E6}"/>
          </ac:inkMkLst>
        </pc:inkChg>
        <pc:inkChg chg="add">
          <ac:chgData name="Zhang, Ning" userId="3f78eb74-c68d-436b-bacf-133291c678e1" providerId="ADAL" clId="{967F306B-FC5E-4240-B6CF-5FC27BAF197F}" dt="2020-08-31T19:50:19.200" v="422"/>
          <ac:inkMkLst>
            <pc:docMk/>
            <pc:sldMk cId="606881145" sldId="292"/>
            <ac:inkMk id="123" creationId="{C21624BC-DCC0-5245-B6CC-7ACCA54B34F6}"/>
          </ac:inkMkLst>
        </pc:inkChg>
        <pc:inkChg chg="add">
          <ac:chgData name="Zhang, Ning" userId="3f78eb74-c68d-436b-bacf-133291c678e1" providerId="ADAL" clId="{967F306B-FC5E-4240-B6CF-5FC27BAF197F}" dt="2020-08-31T19:50:19.467" v="423"/>
          <ac:inkMkLst>
            <pc:docMk/>
            <pc:sldMk cId="606881145" sldId="292"/>
            <ac:inkMk id="124" creationId="{F7803340-A556-3544-9809-A6974CF4D3C1}"/>
          </ac:inkMkLst>
        </pc:inkChg>
        <pc:inkChg chg="add">
          <ac:chgData name="Zhang, Ning" userId="3f78eb74-c68d-436b-bacf-133291c678e1" providerId="ADAL" clId="{967F306B-FC5E-4240-B6CF-5FC27BAF197F}" dt="2020-08-31T19:50:19.675" v="424"/>
          <ac:inkMkLst>
            <pc:docMk/>
            <pc:sldMk cId="606881145" sldId="292"/>
            <ac:inkMk id="125" creationId="{8EDF64D6-EDA0-DA48-BA83-A7176ABDA82D}"/>
          </ac:inkMkLst>
        </pc:inkChg>
        <pc:inkChg chg="add">
          <ac:chgData name="Zhang, Ning" userId="3f78eb74-c68d-436b-bacf-133291c678e1" providerId="ADAL" clId="{967F306B-FC5E-4240-B6CF-5FC27BAF197F}" dt="2020-08-31T19:50:19.848" v="425"/>
          <ac:inkMkLst>
            <pc:docMk/>
            <pc:sldMk cId="606881145" sldId="292"/>
            <ac:inkMk id="126" creationId="{E730CA1A-6979-A34E-8199-7CC92EF265F8}"/>
          </ac:inkMkLst>
        </pc:inkChg>
        <pc:inkChg chg="add">
          <ac:chgData name="Zhang, Ning" userId="3f78eb74-c68d-436b-bacf-133291c678e1" providerId="ADAL" clId="{967F306B-FC5E-4240-B6CF-5FC27BAF197F}" dt="2020-08-31T19:50:19.999" v="426"/>
          <ac:inkMkLst>
            <pc:docMk/>
            <pc:sldMk cId="606881145" sldId="292"/>
            <ac:inkMk id="127" creationId="{A55BD5CC-72E9-564C-A8FF-6B4A29A6213E}"/>
          </ac:inkMkLst>
        </pc:inkChg>
        <pc:inkChg chg="add">
          <ac:chgData name="Zhang, Ning" userId="3f78eb74-c68d-436b-bacf-133291c678e1" providerId="ADAL" clId="{967F306B-FC5E-4240-B6CF-5FC27BAF197F}" dt="2020-08-31T19:50:20.400" v="427"/>
          <ac:inkMkLst>
            <pc:docMk/>
            <pc:sldMk cId="606881145" sldId="292"/>
            <ac:inkMk id="128" creationId="{B89D8221-27F8-8A4E-B5F2-54A4FA5E9FD0}"/>
          </ac:inkMkLst>
        </pc:inkChg>
        <pc:inkChg chg="add">
          <ac:chgData name="Zhang, Ning" userId="3f78eb74-c68d-436b-bacf-133291c678e1" providerId="ADAL" clId="{967F306B-FC5E-4240-B6CF-5FC27BAF197F}" dt="2020-08-31T19:50:27.169" v="429"/>
          <ac:inkMkLst>
            <pc:docMk/>
            <pc:sldMk cId="606881145" sldId="292"/>
            <ac:inkMk id="130" creationId="{466116EB-F2D2-F642-9281-FEB8504E5F2A}"/>
          </ac:inkMkLst>
        </pc:inkChg>
        <pc:inkChg chg="add">
          <ac:chgData name="Zhang, Ning" userId="3f78eb74-c68d-436b-bacf-133291c678e1" providerId="ADAL" clId="{967F306B-FC5E-4240-B6CF-5FC27BAF197F}" dt="2020-08-31T19:50:28.168" v="430"/>
          <ac:inkMkLst>
            <pc:docMk/>
            <pc:sldMk cId="606881145" sldId="292"/>
            <ac:inkMk id="131" creationId="{10765756-AB6F-6B41-9E19-7D0CABB2D28A}"/>
          </ac:inkMkLst>
        </pc:inkChg>
        <pc:inkChg chg="add">
          <ac:chgData name="Zhang, Ning" userId="3f78eb74-c68d-436b-bacf-133291c678e1" providerId="ADAL" clId="{967F306B-FC5E-4240-B6CF-5FC27BAF197F}" dt="2020-08-31T19:50:28.926" v="432"/>
          <ac:inkMkLst>
            <pc:docMk/>
            <pc:sldMk cId="606881145" sldId="292"/>
            <ac:inkMk id="133" creationId="{E5E8DF53-EA49-EA46-86C3-4DC223CC1007}"/>
          </ac:inkMkLst>
        </pc:inkChg>
        <pc:inkChg chg="add">
          <ac:chgData name="Zhang, Ning" userId="3f78eb74-c68d-436b-bacf-133291c678e1" providerId="ADAL" clId="{967F306B-FC5E-4240-B6CF-5FC27BAF197F}" dt="2020-08-31T19:50:29.093" v="433"/>
          <ac:inkMkLst>
            <pc:docMk/>
            <pc:sldMk cId="606881145" sldId="292"/>
            <ac:inkMk id="134" creationId="{942566ED-2DCE-CF48-AC4F-C71557BD5915}"/>
          </ac:inkMkLst>
        </pc:inkChg>
        <pc:inkChg chg="add">
          <ac:chgData name="Zhang, Ning" userId="3f78eb74-c68d-436b-bacf-133291c678e1" providerId="ADAL" clId="{967F306B-FC5E-4240-B6CF-5FC27BAF197F}" dt="2020-08-31T19:50:29.242" v="434"/>
          <ac:inkMkLst>
            <pc:docMk/>
            <pc:sldMk cId="606881145" sldId="292"/>
            <ac:inkMk id="135" creationId="{4870BC38-CC06-CF42-8861-FEF175D18339}"/>
          </ac:inkMkLst>
        </pc:inkChg>
        <pc:inkChg chg="add">
          <ac:chgData name="Zhang, Ning" userId="3f78eb74-c68d-436b-bacf-133291c678e1" providerId="ADAL" clId="{967F306B-FC5E-4240-B6CF-5FC27BAF197F}" dt="2020-08-31T19:50:29.402" v="435"/>
          <ac:inkMkLst>
            <pc:docMk/>
            <pc:sldMk cId="606881145" sldId="292"/>
            <ac:inkMk id="136" creationId="{11C35DFC-0C40-2D43-BF1E-F930B86FBBC5}"/>
          </ac:inkMkLst>
        </pc:inkChg>
        <pc:inkChg chg="add">
          <ac:chgData name="Zhang, Ning" userId="3f78eb74-c68d-436b-bacf-133291c678e1" providerId="ADAL" clId="{967F306B-FC5E-4240-B6CF-5FC27BAF197F}" dt="2020-08-31T19:50:29.593" v="436"/>
          <ac:inkMkLst>
            <pc:docMk/>
            <pc:sldMk cId="606881145" sldId="292"/>
            <ac:inkMk id="137" creationId="{2430CF0F-D068-E141-9196-43BCB7E16843}"/>
          </ac:inkMkLst>
        </pc:inkChg>
        <pc:inkChg chg="add">
          <ac:chgData name="Zhang, Ning" userId="3f78eb74-c68d-436b-bacf-133291c678e1" providerId="ADAL" clId="{967F306B-FC5E-4240-B6CF-5FC27BAF197F}" dt="2020-08-31T19:50:29.901" v="437"/>
          <ac:inkMkLst>
            <pc:docMk/>
            <pc:sldMk cId="606881145" sldId="292"/>
            <ac:inkMk id="138" creationId="{4DBA0294-94AE-8C4F-B069-3B89CC3DD6DB}"/>
          </ac:inkMkLst>
        </pc:inkChg>
        <pc:inkChg chg="add">
          <ac:chgData name="Zhang, Ning" userId="3f78eb74-c68d-436b-bacf-133291c678e1" providerId="ADAL" clId="{967F306B-FC5E-4240-B6CF-5FC27BAF197F}" dt="2020-08-31T19:50:30.695" v="438"/>
          <ac:inkMkLst>
            <pc:docMk/>
            <pc:sldMk cId="606881145" sldId="292"/>
            <ac:inkMk id="139" creationId="{7000DADD-C599-D145-AFBE-3D5538BB06BE}"/>
          </ac:inkMkLst>
        </pc:inkChg>
        <pc:inkChg chg="add">
          <ac:chgData name="Zhang, Ning" userId="3f78eb74-c68d-436b-bacf-133291c678e1" providerId="ADAL" clId="{967F306B-FC5E-4240-B6CF-5FC27BAF197F}" dt="2020-08-31T19:50:31.009" v="439"/>
          <ac:inkMkLst>
            <pc:docMk/>
            <pc:sldMk cId="606881145" sldId="292"/>
            <ac:inkMk id="140" creationId="{F543E21C-82CC-0D45-94C9-7754C34FE987}"/>
          </ac:inkMkLst>
        </pc:inkChg>
        <pc:inkChg chg="add">
          <ac:chgData name="Zhang, Ning" userId="3f78eb74-c68d-436b-bacf-133291c678e1" providerId="ADAL" clId="{967F306B-FC5E-4240-B6CF-5FC27BAF197F}" dt="2020-08-31T19:50:31.234" v="440"/>
          <ac:inkMkLst>
            <pc:docMk/>
            <pc:sldMk cId="606881145" sldId="292"/>
            <ac:inkMk id="141" creationId="{D87D7534-AE1F-1B4A-B146-956BB2E900C0}"/>
          </ac:inkMkLst>
        </pc:inkChg>
        <pc:inkChg chg="add">
          <ac:chgData name="Zhang, Ning" userId="3f78eb74-c68d-436b-bacf-133291c678e1" providerId="ADAL" clId="{967F306B-FC5E-4240-B6CF-5FC27BAF197F}" dt="2020-08-31T19:50:31.670" v="441"/>
          <ac:inkMkLst>
            <pc:docMk/>
            <pc:sldMk cId="606881145" sldId="292"/>
            <ac:inkMk id="142" creationId="{C7032EA9-59FD-D246-8DEF-EDD32C4A14D6}"/>
          </ac:inkMkLst>
        </pc:inkChg>
        <pc:inkChg chg="add">
          <ac:chgData name="Zhang, Ning" userId="3f78eb74-c68d-436b-bacf-133291c678e1" providerId="ADAL" clId="{967F306B-FC5E-4240-B6CF-5FC27BAF197F}" dt="2020-08-31T19:50:32.203" v="442"/>
          <ac:inkMkLst>
            <pc:docMk/>
            <pc:sldMk cId="606881145" sldId="292"/>
            <ac:inkMk id="143" creationId="{1BA26BCF-C74B-CD44-A668-C00564918B61}"/>
          </ac:inkMkLst>
        </pc:inkChg>
        <pc:inkChg chg="add">
          <ac:chgData name="Zhang, Ning" userId="3f78eb74-c68d-436b-bacf-133291c678e1" providerId="ADAL" clId="{967F306B-FC5E-4240-B6CF-5FC27BAF197F}" dt="2020-08-31T19:50:32.587" v="443"/>
          <ac:inkMkLst>
            <pc:docMk/>
            <pc:sldMk cId="606881145" sldId="292"/>
            <ac:inkMk id="144" creationId="{AEF78176-1A78-BB49-91E4-A4D2421B8A29}"/>
          </ac:inkMkLst>
        </pc:inkChg>
        <pc:inkChg chg="add">
          <ac:chgData name="Zhang, Ning" userId="3f78eb74-c68d-436b-bacf-133291c678e1" providerId="ADAL" clId="{967F306B-FC5E-4240-B6CF-5FC27BAF197F}" dt="2020-08-31T19:50:33.478" v="444"/>
          <ac:inkMkLst>
            <pc:docMk/>
            <pc:sldMk cId="606881145" sldId="292"/>
            <ac:inkMk id="145" creationId="{1A266D27-C58D-F542-B589-CEA61EAA6AFE}"/>
          </ac:inkMkLst>
        </pc:inkChg>
        <pc:inkChg chg="add">
          <ac:chgData name="Zhang, Ning" userId="3f78eb74-c68d-436b-bacf-133291c678e1" providerId="ADAL" clId="{967F306B-FC5E-4240-B6CF-5FC27BAF197F}" dt="2020-08-31T19:50:33.632" v="445"/>
          <ac:inkMkLst>
            <pc:docMk/>
            <pc:sldMk cId="606881145" sldId="292"/>
            <ac:inkMk id="146" creationId="{EC149919-06E6-CC44-AEF0-E29DDFB6CA01}"/>
          </ac:inkMkLst>
        </pc:inkChg>
        <pc:inkChg chg="add">
          <ac:chgData name="Zhang, Ning" userId="3f78eb74-c68d-436b-bacf-133291c678e1" providerId="ADAL" clId="{967F306B-FC5E-4240-B6CF-5FC27BAF197F}" dt="2020-08-31T19:50:53.271" v="447"/>
          <ac:inkMkLst>
            <pc:docMk/>
            <pc:sldMk cId="606881145" sldId="292"/>
            <ac:inkMk id="149" creationId="{D01A7362-9EF5-6348-9871-0C1AB6FA99AD}"/>
          </ac:inkMkLst>
        </pc:inkChg>
        <pc:inkChg chg="add">
          <ac:chgData name="Zhang, Ning" userId="3f78eb74-c68d-436b-bacf-133291c678e1" providerId="ADAL" clId="{967F306B-FC5E-4240-B6CF-5FC27BAF197F}" dt="2020-08-31T19:50:53.647" v="448"/>
          <ac:inkMkLst>
            <pc:docMk/>
            <pc:sldMk cId="606881145" sldId="292"/>
            <ac:inkMk id="150" creationId="{6FE8F3E2-B92B-8341-9349-4A06AAD1A0AC}"/>
          </ac:inkMkLst>
        </pc:inkChg>
        <pc:inkChg chg="add">
          <ac:chgData name="Zhang, Ning" userId="3f78eb74-c68d-436b-bacf-133291c678e1" providerId="ADAL" clId="{967F306B-FC5E-4240-B6CF-5FC27BAF197F}" dt="2020-08-31T19:50:54.141" v="449"/>
          <ac:inkMkLst>
            <pc:docMk/>
            <pc:sldMk cId="606881145" sldId="292"/>
            <ac:inkMk id="151" creationId="{509DB2B5-22C1-AA4C-B0A6-6AC9CCE8492F}"/>
          </ac:inkMkLst>
        </pc:inkChg>
        <pc:inkChg chg="add">
          <ac:chgData name="Zhang, Ning" userId="3f78eb74-c68d-436b-bacf-133291c678e1" providerId="ADAL" clId="{967F306B-FC5E-4240-B6CF-5FC27BAF197F}" dt="2020-08-31T19:50:54.373" v="450"/>
          <ac:inkMkLst>
            <pc:docMk/>
            <pc:sldMk cId="606881145" sldId="292"/>
            <ac:inkMk id="152" creationId="{7CF74739-FA3E-424D-9EB3-6968AA554939}"/>
          </ac:inkMkLst>
        </pc:inkChg>
        <pc:inkChg chg="add">
          <ac:chgData name="Zhang, Ning" userId="3f78eb74-c68d-436b-bacf-133291c678e1" providerId="ADAL" clId="{967F306B-FC5E-4240-B6CF-5FC27BAF197F}" dt="2020-08-31T19:50:54.714" v="451"/>
          <ac:inkMkLst>
            <pc:docMk/>
            <pc:sldMk cId="606881145" sldId="292"/>
            <ac:inkMk id="153" creationId="{47782FD3-B758-D246-A2BF-722A8D5404CF}"/>
          </ac:inkMkLst>
        </pc:inkChg>
        <pc:inkChg chg="add">
          <ac:chgData name="Zhang, Ning" userId="3f78eb74-c68d-436b-bacf-133291c678e1" providerId="ADAL" clId="{967F306B-FC5E-4240-B6CF-5FC27BAF197F}" dt="2020-08-31T19:50:55.123" v="452"/>
          <ac:inkMkLst>
            <pc:docMk/>
            <pc:sldMk cId="606881145" sldId="292"/>
            <ac:inkMk id="154" creationId="{A739D239-79A1-8642-AAD7-9C422B7D7C1B}"/>
          </ac:inkMkLst>
        </pc:inkChg>
        <pc:inkChg chg="add">
          <ac:chgData name="Zhang, Ning" userId="3f78eb74-c68d-436b-bacf-133291c678e1" providerId="ADAL" clId="{967F306B-FC5E-4240-B6CF-5FC27BAF197F}" dt="2020-08-31T19:50:55.566" v="453"/>
          <ac:inkMkLst>
            <pc:docMk/>
            <pc:sldMk cId="606881145" sldId="292"/>
            <ac:inkMk id="155" creationId="{779A701F-42B1-724D-971F-25A0977F3117}"/>
          </ac:inkMkLst>
        </pc:inkChg>
        <pc:inkChg chg="add">
          <ac:chgData name="Zhang, Ning" userId="3f78eb74-c68d-436b-bacf-133291c678e1" providerId="ADAL" clId="{967F306B-FC5E-4240-B6CF-5FC27BAF197F}" dt="2020-08-31T19:50:55.715" v="454"/>
          <ac:inkMkLst>
            <pc:docMk/>
            <pc:sldMk cId="606881145" sldId="292"/>
            <ac:inkMk id="156" creationId="{382D2A95-F1E6-DE4B-8835-93271D5C02A2}"/>
          </ac:inkMkLst>
        </pc:inkChg>
        <pc:inkChg chg="add">
          <ac:chgData name="Zhang, Ning" userId="3f78eb74-c68d-436b-bacf-133291c678e1" providerId="ADAL" clId="{967F306B-FC5E-4240-B6CF-5FC27BAF197F}" dt="2020-08-31T19:50:55.865" v="455"/>
          <ac:inkMkLst>
            <pc:docMk/>
            <pc:sldMk cId="606881145" sldId="292"/>
            <ac:inkMk id="157" creationId="{20918EAD-318F-0D4A-8C00-69B2D0355470}"/>
          </ac:inkMkLst>
        </pc:inkChg>
        <pc:inkChg chg="add">
          <ac:chgData name="Zhang, Ning" userId="3f78eb74-c68d-436b-bacf-133291c678e1" providerId="ADAL" clId="{967F306B-FC5E-4240-B6CF-5FC27BAF197F}" dt="2020-08-31T19:50:56.443" v="456"/>
          <ac:inkMkLst>
            <pc:docMk/>
            <pc:sldMk cId="606881145" sldId="292"/>
            <ac:inkMk id="158" creationId="{5545F45A-0964-034A-8075-60881C62CADE}"/>
          </ac:inkMkLst>
        </pc:inkChg>
        <pc:inkChg chg="add">
          <ac:chgData name="Zhang, Ning" userId="3f78eb74-c68d-436b-bacf-133291c678e1" providerId="ADAL" clId="{967F306B-FC5E-4240-B6CF-5FC27BAF197F}" dt="2020-08-31T19:50:56.616" v="457"/>
          <ac:inkMkLst>
            <pc:docMk/>
            <pc:sldMk cId="606881145" sldId="292"/>
            <ac:inkMk id="159" creationId="{9D483973-80F9-C049-A164-88698A8039D0}"/>
          </ac:inkMkLst>
        </pc:inkChg>
        <pc:inkChg chg="add">
          <ac:chgData name="Zhang, Ning" userId="3f78eb74-c68d-436b-bacf-133291c678e1" providerId="ADAL" clId="{967F306B-FC5E-4240-B6CF-5FC27BAF197F}" dt="2020-08-31T19:50:56.799" v="458"/>
          <ac:inkMkLst>
            <pc:docMk/>
            <pc:sldMk cId="606881145" sldId="292"/>
            <ac:inkMk id="160" creationId="{7D25F927-252C-3A42-97B0-7D2F9D29ECCC}"/>
          </ac:inkMkLst>
        </pc:inkChg>
        <pc:inkChg chg="add">
          <ac:chgData name="Zhang, Ning" userId="3f78eb74-c68d-436b-bacf-133291c678e1" providerId="ADAL" clId="{967F306B-FC5E-4240-B6CF-5FC27BAF197F}" dt="2020-08-31T19:50:57.133" v="459"/>
          <ac:inkMkLst>
            <pc:docMk/>
            <pc:sldMk cId="606881145" sldId="292"/>
            <ac:inkMk id="161" creationId="{F8989114-F979-5045-B997-8C559CE0EC8D}"/>
          </ac:inkMkLst>
        </pc:inkChg>
        <pc:inkChg chg="add">
          <ac:chgData name="Zhang, Ning" userId="3f78eb74-c68d-436b-bacf-133291c678e1" providerId="ADAL" clId="{967F306B-FC5E-4240-B6CF-5FC27BAF197F}" dt="2020-08-31T19:50:57.525" v="460"/>
          <ac:inkMkLst>
            <pc:docMk/>
            <pc:sldMk cId="606881145" sldId="292"/>
            <ac:inkMk id="162" creationId="{BF76F7AC-2789-F948-9CA2-4EE2FE07D177}"/>
          </ac:inkMkLst>
        </pc:inkChg>
        <pc:inkChg chg="add">
          <ac:chgData name="Zhang, Ning" userId="3f78eb74-c68d-436b-bacf-133291c678e1" providerId="ADAL" clId="{967F306B-FC5E-4240-B6CF-5FC27BAF197F}" dt="2020-08-31T19:50:57.949" v="461"/>
          <ac:inkMkLst>
            <pc:docMk/>
            <pc:sldMk cId="606881145" sldId="292"/>
            <ac:inkMk id="163" creationId="{40CF459D-30B4-C349-BDB7-1D7EB0A2A905}"/>
          </ac:inkMkLst>
        </pc:inkChg>
        <pc:inkChg chg="add">
          <ac:chgData name="Zhang, Ning" userId="3f78eb74-c68d-436b-bacf-133291c678e1" providerId="ADAL" clId="{967F306B-FC5E-4240-B6CF-5FC27BAF197F}" dt="2020-08-31T19:50:58.092" v="462"/>
          <ac:inkMkLst>
            <pc:docMk/>
            <pc:sldMk cId="606881145" sldId="292"/>
            <ac:inkMk id="164" creationId="{20FDB389-5490-7943-B215-CB6FFF76166B}"/>
          </ac:inkMkLst>
        </pc:inkChg>
        <pc:inkChg chg="add">
          <ac:chgData name="Zhang, Ning" userId="3f78eb74-c68d-436b-bacf-133291c678e1" providerId="ADAL" clId="{967F306B-FC5E-4240-B6CF-5FC27BAF197F}" dt="2020-08-31T19:51:00.219" v="464"/>
          <ac:inkMkLst>
            <pc:docMk/>
            <pc:sldMk cId="606881145" sldId="292"/>
            <ac:inkMk id="166" creationId="{384184C6-BD64-0E47-86D4-720456F94965}"/>
          </ac:inkMkLst>
        </pc:inkChg>
        <pc:inkChg chg="add">
          <ac:chgData name="Zhang, Ning" userId="3f78eb74-c68d-436b-bacf-133291c678e1" providerId="ADAL" clId="{967F306B-FC5E-4240-B6CF-5FC27BAF197F}" dt="2020-08-31T19:51:00.550" v="465"/>
          <ac:inkMkLst>
            <pc:docMk/>
            <pc:sldMk cId="606881145" sldId="292"/>
            <ac:inkMk id="167" creationId="{45515A3D-E340-AF4F-A706-5262F490DBD7}"/>
          </ac:inkMkLst>
        </pc:inkChg>
        <pc:inkChg chg="add topLvl">
          <ac:chgData name="Zhang, Ning" userId="3f78eb74-c68d-436b-bacf-133291c678e1" providerId="ADAL" clId="{967F306B-FC5E-4240-B6CF-5FC27BAF197F}" dt="2020-08-31T19:51:15.052" v="483"/>
          <ac:inkMkLst>
            <pc:docMk/>
            <pc:sldMk cId="606881145" sldId="292"/>
            <ac:inkMk id="169" creationId="{A6D43608-59B2-A44E-9121-26527480694F}"/>
          </ac:inkMkLst>
        </pc:inkChg>
        <pc:inkChg chg="add topLvl">
          <ac:chgData name="Zhang, Ning" userId="3f78eb74-c68d-436b-bacf-133291c678e1" providerId="ADAL" clId="{967F306B-FC5E-4240-B6CF-5FC27BAF197F}" dt="2020-08-31T19:51:15.052" v="483"/>
          <ac:inkMkLst>
            <pc:docMk/>
            <pc:sldMk cId="606881145" sldId="292"/>
            <ac:inkMk id="170" creationId="{AFC0FA99-F611-514B-8939-8C47B9875085}"/>
          </ac:inkMkLst>
        </pc:inkChg>
        <pc:inkChg chg="add topLvl">
          <ac:chgData name="Zhang, Ning" userId="3f78eb74-c68d-436b-bacf-133291c678e1" providerId="ADAL" clId="{967F306B-FC5E-4240-B6CF-5FC27BAF197F}" dt="2020-08-31T19:51:15.052" v="483"/>
          <ac:inkMkLst>
            <pc:docMk/>
            <pc:sldMk cId="606881145" sldId="292"/>
            <ac:inkMk id="171" creationId="{5C1FEC3C-7081-4E44-9965-B824AA164628}"/>
          </ac:inkMkLst>
        </pc:inkChg>
        <pc:inkChg chg="add topLvl">
          <ac:chgData name="Zhang, Ning" userId="3f78eb74-c68d-436b-bacf-133291c678e1" providerId="ADAL" clId="{967F306B-FC5E-4240-B6CF-5FC27BAF197F}" dt="2020-08-31T19:51:15.052" v="483"/>
          <ac:inkMkLst>
            <pc:docMk/>
            <pc:sldMk cId="606881145" sldId="292"/>
            <ac:inkMk id="172" creationId="{AA7F489A-C3F4-4E4E-8BE9-D18FAF6D2350}"/>
          </ac:inkMkLst>
        </pc:inkChg>
        <pc:inkChg chg="add topLvl">
          <ac:chgData name="Zhang, Ning" userId="3f78eb74-c68d-436b-bacf-133291c678e1" providerId="ADAL" clId="{967F306B-FC5E-4240-B6CF-5FC27BAF197F}" dt="2020-08-31T19:51:15.052" v="483"/>
          <ac:inkMkLst>
            <pc:docMk/>
            <pc:sldMk cId="606881145" sldId="292"/>
            <ac:inkMk id="173" creationId="{9E2141EA-2B80-F142-B2F6-B41F80380C64}"/>
          </ac:inkMkLst>
        </pc:inkChg>
        <pc:inkChg chg="add topLvl">
          <ac:chgData name="Zhang, Ning" userId="3f78eb74-c68d-436b-bacf-133291c678e1" providerId="ADAL" clId="{967F306B-FC5E-4240-B6CF-5FC27BAF197F}" dt="2020-08-31T19:51:15.052" v="483"/>
          <ac:inkMkLst>
            <pc:docMk/>
            <pc:sldMk cId="606881145" sldId="292"/>
            <ac:inkMk id="174" creationId="{6C4F935C-6C37-224F-86B4-1B3B8629D523}"/>
          </ac:inkMkLst>
        </pc:inkChg>
        <pc:inkChg chg="add topLvl">
          <ac:chgData name="Zhang, Ning" userId="3f78eb74-c68d-436b-bacf-133291c678e1" providerId="ADAL" clId="{967F306B-FC5E-4240-B6CF-5FC27BAF197F}" dt="2020-08-31T19:51:15.052" v="483"/>
          <ac:inkMkLst>
            <pc:docMk/>
            <pc:sldMk cId="606881145" sldId="292"/>
            <ac:inkMk id="175" creationId="{FF76DC0C-49DE-B744-A710-172BD56B9F87}"/>
          </ac:inkMkLst>
        </pc:inkChg>
        <pc:inkChg chg="add topLvl">
          <ac:chgData name="Zhang, Ning" userId="3f78eb74-c68d-436b-bacf-133291c678e1" providerId="ADAL" clId="{967F306B-FC5E-4240-B6CF-5FC27BAF197F}" dt="2020-08-31T19:51:15.052" v="483"/>
          <ac:inkMkLst>
            <pc:docMk/>
            <pc:sldMk cId="606881145" sldId="292"/>
            <ac:inkMk id="176" creationId="{49741FEA-5E70-1249-AB87-7B73BFE2A6CF}"/>
          </ac:inkMkLst>
        </pc:inkChg>
        <pc:inkChg chg="add topLvl">
          <ac:chgData name="Zhang, Ning" userId="3f78eb74-c68d-436b-bacf-133291c678e1" providerId="ADAL" clId="{967F306B-FC5E-4240-B6CF-5FC27BAF197F}" dt="2020-08-31T19:51:15.052" v="483"/>
          <ac:inkMkLst>
            <pc:docMk/>
            <pc:sldMk cId="606881145" sldId="292"/>
            <ac:inkMk id="177" creationId="{234E5A10-0B42-5D47-A015-77E12CC6B27A}"/>
          </ac:inkMkLst>
        </pc:inkChg>
        <pc:inkChg chg="add topLvl">
          <ac:chgData name="Zhang, Ning" userId="3f78eb74-c68d-436b-bacf-133291c678e1" providerId="ADAL" clId="{967F306B-FC5E-4240-B6CF-5FC27BAF197F}" dt="2020-08-31T19:51:15.052" v="483"/>
          <ac:inkMkLst>
            <pc:docMk/>
            <pc:sldMk cId="606881145" sldId="292"/>
            <ac:inkMk id="178" creationId="{A9256342-3EA2-4742-B11E-CBF7ED743E1B}"/>
          </ac:inkMkLst>
        </pc:inkChg>
        <pc:inkChg chg="add topLvl">
          <ac:chgData name="Zhang, Ning" userId="3f78eb74-c68d-436b-bacf-133291c678e1" providerId="ADAL" clId="{967F306B-FC5E-4240-B6CF-5FC27BAF197F}" dt="2020-08-31T19:51:15.052" v="483"/>
          <ac:inkMkLst>
            <pc:docMk/>
            <pc:sldMk cId="606881145" sldId="292"/>
            <ac:inkMk id="179" creationId="{ED5080B9-0B51-9146-856F-5C1B217FE7A8}"/>
          </ac:inkMkLst>
        </pc:inkChg>
        <pc:inkChg chg="add del topLvl">
          <ac:chgData name="Zhang, Ning" userId="3f78eb74-c68d-436b-bacf-133291c678e1" providerId="ADAL" clId="{967F306B-FC5E-4240-B6CF-5FC27BAF197F}" dt="2020-08-31T19:51:17.758" v="486"/>
          <ac:inkMkLst>
            <pc:docMk/>
            <pc:sldMk cId="606881145" sldId="292"/>
            <ac:inkMk id="180" creationId="{4CBAD521-9014-7043-B599-2ABBA18BB89C}"/>
          </ac:inkMkLst>
        </pc:inkChg>
        <pc:inkChg chg="add del topLvl">
          <ac:chgData name="Zhang, Ning" userId="3f78eb74-c68d-436b-bacf-133291c678e1" providerId="ADAL" clId="{967F306B-FC5E-4240-B6CF-5FC27BAF197F}" dt="2020-08-31T19:51:17.190" v="485"/>
          <ac:inkMkLst>
            <pc:docMk/>
            <pc:sldMk cId="606881145" sldId="292"/>
            <ac:inkMk id="181" creationId="{7156A07C-9068-E84B-BE38-A0B377E6F8CC}"/>
          </ac:inkMkLst>
        </pc:inkChg>
        <pc:inkChg chg="add del topLvl">
          <ac:chgData name="Zhang, Ning" userId="3f78eb74-c68d-436b-bacf-133291c678e1" providerId="ADAL" clId="{967F306B-FC5E-4240-B6CF-5FC27BAF197F}" dt="2020-08-31T19:51:16.154" v="484"/>
          <ac:inkMkLst>
            <pc:docMk/>
            <pc:sldMk cId="606881145" sldId="292"/>
            <ac:inkMk id="182" creationId="{4D60D29F-755F-C347-9906-3BC707BF232E}"/>
          </ac:inkMkLst>
        </pc:inkChg>
        <pc:inkChg chg="add del topLvl">
          <ac:chgData name="Zhang, Ning" userId="3f78eb74-c68d-436b-bacf-133291c678e1" providerId="ADAL" clId="{967F306B-FC5E-4240-B6CF-5FC27BAF197F}" dt="2020-08-31T19:51:15.052" v="483"/>
          <ac:inkMkLst>
            <pc:docMk/>
            <pc:sldMk cId="606881145" sldId="292"/>
            <ac:inkMk id="183" creationId="{B598D941-70F1-E74B-94DA-2DFF0B28F626}"/>
          </ac:inkMkLst>
        </pc:inkChg>
        <pc:inkChg chg="add">
          <ac:chgData name="Zhang, Ning" userId="3f78eb74-c68d-436b-bacf-133291c678e1" providerId="ADAL" clId="{967F306B-FC5E-4240-B6CF-5FC27BAF197F}" dt="2020-08-31T19:51:23.912" v="487"/>
          <ac:inkMkLst>
            <pc:docMk/>
            <pc:sldMk cId="606881145" sldId="292"/>
            <ac:inkMk id="187" creationId="{4867C3FA-40C1-364F-85F1-F768E36DD25D}"/>
          </ac:inkMkLst>
        </pc:inkChg>
        <pc:inkChg chg="add">
          <ac:chgData name="Zhang, Ning" userId="3f78eb74-c68d-436b-bacf-133291c678e1" providerId="ADAL" clId="{967F306B-FC5E-4240-B6CF-5FC27BAF197F}" dt="2020-08-31T19:51:25.173" v="488"/>
          <ac:inkMkLst>
            <pc:docMk/>
            <pc:sldMk cId="606881145" sldId="292"/>
            <ac:inkMk id="188" creationId="{E7FB4FBE-838F-0B42-A939-66B5EE2ED7E2}"/>
          </ac:inkMkLst>
        </pc:inkChg>
        <pc:inkChg chg="add">
          <ac:chgData name="Zhang, Ning" userId="3f78eb74-c68d-436b-bacf-133291c678e1" providerId="ADAL" clId="{967F306B-FC5E-4240-B6CF-5FC27BAF197F}" dt="2020-08-31T19:51:27.245" v="489"/>
          <ac:inkMkLst>
            <pc:docMk/>
            <pc:sldMk cId="606881145" sldId="292"/>
            <ac:inkMk id="189" creationId="{470DDACD-D442-294A-AF5D-C579181C144B}"/>
          </ac:inkMkLst>
        </pc:inkChg>
        <pc:inkChg chg="add">
          <ac:chgData name="Zhang, Ning" userId="3f78eb74-c68d-436b-bacf-133291c678e1" providerId="ADAL" clId="{967F306B-FC5E-4240-B6CF-5FC27BAF197F}" dt="2020-08-31T19:51:27.580" v="490"/>
          <ac:inkMkLst>
            <pc:docMk/>
            <pc:sldMk cId="606881145" sldId="292"/>
            <ac:inkMk id="190" creationId="{310D08D0-9690-3549-A2BF-6AE65C772A41}"/>
          </ac:inkMkLst>
        </pc:inkChg>
        <pc:inkChg chg="add">
          <ac:chgData name="Zhang, Ning" userId="3f78eb74-c68d-436b-bacf-133291c678e1" providerId="ADAL" clId="{967F306B-FC5E-4240-B6CF-5FC27BAF197F}" dt="2020-08-31T19:51:29.362" v="492"/>
          <ac:inkMkLst>
            <pc:docMk/>
            <pc:sldMk cId="606881145" sldId="292"/>
            <ac:inkMk id="192" creationId="{DA297B18-5741-1740-938F-FA1C668E30A3}"/>
          </ac:inkMkLst>
        </pc:inkChg>
        <pc:inkChg chg="add">
          <ac:chgData name="Zhang, Ning" userId="3f78eb74-c68d-436b-bacf-133291c678e1" providerId="ADAL" clId="{967F306B-FC5E-4240-B6CF-5FC27BAF197F}" dt="2020-08-31T19:51:29.779" v="493"/>
          <ac:inkMkLst>
            <pc:docMk/>
            <pc:sldMk cId="606881145" sldId="292"/>
            <ac:inkMk id="193" creationId="{142D09DF-E4EF-0C4C-AB38-510E7153F955}"/>
          </ac:inkMkLst>
        </pc:inkChg>
        <pc:inkChg chg="add">
          <ac:chgData name="Zhang, Ning" userId="3f78eb74-c68d-436b-bacf-133291c678e1" providerId="ADAL" clId="{967F306B-FC5E-4240-B6CF-5FC27BAF197F}" dt="2020-08-31T19:51:32.038" v="494"/>
          <ac:inkMkLst>
            <pc:docMk/>
            <pc:sldMk cId="606881145" sldId="292"/>
            <ac:inkMk id="194" creationId="{42F62BFE-A29B-DC41-AE22-C40A4D197A4C}"/>
          </ac:inkMkLst>
        </pc:inkChg>
        <pc:inkChg chg="add">
          <ac:chgData name="Zhang, Ning" userId="3f78eb74-c68d-436b-bacf-133291c678e1" providerId="ADAL" clId="{967F306B-FC5E-4240-B6CF-5FC27BAF197F}" dt="2020-08-31T19:51:32.331" v="495"/>
          <ac:inkMkLst>
            <pc:docMk/>
            <pc:sldMk cId="606881145" sldId="292"/>
            <ac:inkMk id="195" creationId="{0ABA5DE0-136F-FD40-B2C5-B68E164687B6}"/>
          </ac:inkMkLst>
        </pc:inkChg>
        <pc:inkChg chg="add">
          <ac:chgData name="Zhang, Ning" userId="3f78eb74-c68d-436b-bacf-133291c678e1" providerId="ADAL" clId="{967F306B-FC5E-4240-B6CF-5FC27BAF197F}" dt="2020-08-31T19:51:32.480" v="496"/>
          <ac:inkMkLst>
            <pc:docMk/>
            <pc:sldMk cId="606881145" sldId="292"/>
            <ac:inkMk id="196" creationId="{5326BFCF-CBBC-BB40-B8DD-67042D07DB1E}"/>
          </ac:inkMkLst>
        </pc:inkChg>
        <pc:inkChg chg="add">
          <ac:chgData name="Zhang, Ning" userId="3f78eb74-c68d-436b-bacf-133291c678e1" providerId="ADAL" clId="{967F306B-FC5E-4240-B6CF-5FC27BAF197F}" dt="2020-08-31T19:51:32.919" v="497"/>
          <ac:inkMkLst>
            <pc:docMk/>
            <pc:sldMk cId="606881145" sldId="292"/>
            <ac:inkMk id="197" creationId="{41B67A66-9CA8-9E4A-9AB5-4981C95562EC}"/>
          </ac:inkMkLst>
        </pc:inkChg>
        <pc:inkChg chg="add">
          <ac:chgData name="Zhang, Ning" userId="3f78eb74-c68d-436b-bacf-133291c678e1" providerId="ADAL" clId="{967F306B-FC5E-4240-B6CF-5FC27BAF197F}" dt="2020-08-31T19:51:33.115" v="498"/>
          <ac:inkMkLst>
            <pc:docMk/>
            <pc:sldMk cId="606881145" sldId="292"/>
            <ac:inkMk id="198" creationId="{B4699281-FC10-5D47-8B07-A99E0714F206}"/>
          </ac:inkMkLst>
        </pc:inkChg>
        <pc:inkChg chg="add">
          <ac:chgData name="Zhang, Ning" userId="3f78eb74-c68d-436b-bacf-133291c678e1" providerId="ADAL" clId="{967F306B-FC5E-4240-B6CF-5FC27BAF197F}" dt="2020-08-31T19:51:35.269" v="500"/>
          <ac:inkMkLst>
            <pc:docMk/>
            <pc:sldMk cId="606881145" sldId="292"/>
            <ac:inkMk id="201" creationId="{9B870E92-192E-2145-BAEB-AE6B6AE8A4E1}"/>
          </ac:inkMkLst>
        </pc:inkChg>
        <pc:inkChg chg="add">
          <ac:chgData name="Zhang, Ning" userId="3f78eb74-c68d-436b-bacf-133291c678e1" providerId="ADAL" clId="{967F306B-FC5E-4240-B6CF-5FC27BAF197F}" dt="2020-08-31T19:51:35.444" v="501"/>
          <ac:inkMkLst>
            <pc:docMk/>
            <pc:sldMk cId="606881145" sldId="292"/>
            <ac:inkMk id="202" creationId="{5D97F8BC-C730-964C-A410-4B3737B68365}"/>
          </ac:inkMkLst>
        </pc:inkChg>
        <pc:inkChg chg="add">
          <ac:chgData name="Zhang, Ning" userId="3f78eb74-c68d-436b-bacf-133291c678e1" providerId="ADAL" clId="{967F306B-FC5E-4240-B6CF-5FC27BAF197F}" dt="2020-08-31T19:51:35.686" v="502"/>
          <ac:inkMkLst>
            <pc:docMk/>
            <pc:sldMk cId="606881145" sldId="292"/>
            <ac:inkMk id="203" creationId="{1D582F66-BFC4-C540-8A4F-CC5610B0EF2F}"/>
          </ac:inkMkLst>
        </pc:inkChg>
        <pc:inkChg chg="add">
          <ac:chgData name="Zhang, Ning" userId="3f78eb74-c68d-436b-bacf-133291c678e1" providerId="ADAL" clId="{967F306B-FC5E-4240-B6CF-5FC27BAF197F}" dt="2020-08-31T19:51:38.042" v="504"/>
          <ac:inkMkLst>
            <pc:docMk/>
            <pc:sldMk cId="606881145" sldId="292"/>
            <ac:inkMk id="205" creationId="{70819A49-676B-D84D-9720-D9A1F9F3CF84}"/>
          </ac:inkMkLst>
        </pc:inkChg>
        <pc:inkChg chg="add">
          <ac:chgData name="Zhang, Ning" userId="3f78eb74-c68d-436b-bacf-133291c678e1" providerId="ADAL" clId="{967F306B-FC5E-4240-B6CF-5FC27BAF197F}" dt="2020-08-31T19:51:38.210" v="505"/>
          <ac:inkMkLst>
            <pc:docMk/>
            <pc:sldMk cId="606881145" sldId="292"/>
            <ac:inkMk id="206" creationId="{EA994B83-2609-5243-B374-E9E7BA4E974B}"/>
          </ac:inkMkLst>
        </pc:inkChg>
        <pc:inkChg chg="add">
          <ac:chgData name="Zhang, Ning" userId="3f78eb74-c68d-436b-bacf-133291c678e1" providerId="ADAL" clId="{967F306B-FC5E-4240-B6CF-5FC27BAF197F}" dt="2020-08-31T19:51:38.371" v="506"/>
          <ac:inkMkLst>
            <pc:docMk/>
            <pc:sldMk cId="606881145" sldId="292"/>
            <ac:inkMk id="207" creationId="{815E4692-88B2-3D4E-8D9A-B71C2F006929}"/>
          </ac:inkMkLst>
        </pc:inkChg>
        <pc:inkChg chg="add">
          <ac:chgData name="Zhang, Ning" userId="3f78eb74-c68d-436b-bacf-133291c678e1" providerId="ADAL" clId="{967F306B-FC5E-4240-B6CF-5FC27BAF197F}" dt="2020-08-31T19:51:38.522" v="507"/>
          <ac:inkMkLst>
            <pc:docMk/>
            <pc:sldMk cId="606881145" sldId="292"/>
            <ac:inkMk id="208" creationId="{5E7F0185-BD98-8046-9A93-D96CCE5996EF}"/>
          </ac:inkMkLst>
        </pc:inkChg>
        <pc:inkChg chg="add topLvl">
          <ac:chgData name="Zhang, Ning" userId="3f78eb74-c68d-436b-bacf-133291c678e1" providerId="ADAL" clId="{967F306B-FC5E-4240-B6CF-5FC27BAF197F}" dt="2020-08-31T19:52:38.362" v="585"/>
          <ac:inkMkLst>
            <pc:docMk/>
            <pc:sldMk cId="606881145" sldId="292"/>
            <ac:inkMk id="210" creationId="{A7CD4C06-D5F5-4640-8256-0D40DBC1ABDB}"/>
          </ac:inkMkLst>
        </pc:inkChg>
        <pc:inkChg chg="add topLvl">
          <ac:chgData name="Zhang, Ning" userId="3f78eb74-c68d-436b-bacf-133291c678e1" providerId="ADAL" clId="{967F306B-FC5E-4240-B6CF-5FC27BAF197F}" dt="2020-08-31T19:52:38.362" v="585"/>
          <ac:inkMkLst>
            <pc:docMk/>
            <pc:sldMk cId="606881145" sldId="292"/>
            <ac:inkMk id="211" creationId="{FD100E15-FFE0-E24B-95C8-08CBD36F9378}"/>
          </ac:inkMkLst>
        </pc:inkChg>
        <pc:inkChg chg="add topLvl">
          <ac:chgData name="Zhang, Ning" userId="3f78eb74-c68d-436b-bacf-133291c678e1" providerId="ADAL" clId="{967F306B-FC5E-4240-B6CF-5FC27BAF197F}" dt="2020-08-31T19:52:38.362" v="585"/>
          <ac:inkMkLst>
            <pc:docMk/>
            <pc:sldMk cId="606881145" sldId="292"/>
            <ac:inkMk id="212" creationId="{C3A2B7B1-49BF-614D-BB15-EC0C2A2093CC}"/>
          </ac:inkMkLst>
        </pc:inkChg>
        <pc:inkChg chg="add topLvl">
          <ac:chgData name="Zhang, Ning" userId="3f78eb74-c68d-436b-bacf-133291c678e1" providerId="ADAL" clId="{967F306B-FC5E-4240-B6CF-5FC27BAF197F}" dt="2020-08-31T19:52:38.362" v="585"/>
          <ac:inkMkLst>
            <pc:docMk/>
            <pc:sldMk cId="606881145" sldId="292"/>
            <ac:inkMk id="213" creationId="{E4DF22A2-B5E6-B044-9641-11511E19CAF5}"/>
          </ac:inkMkLst>
        </pc:inkChg>
        <pc:inkChg chg="add topLvl">
          <ac:chgData name="Zhang, Ning" userId="3f78eb74-c68d-436b-bacf-133291c678e1" providerId="ADAL" clId="{967F306B-FC5E-4240-B6CF-5FC27BAF197F}" dt="2020-08-31T19:52:38.362" v="585"/>
          <ac:inkMkLst>
            <pc:docMk/>
            <pc:sldMk cId="606881145" sldId="292"/>
            <ac:inkMk id="214" creationId="{5520AA79-B993-184E-88C6-5480B37F4298}"/>
          </ac:inkMkLst>
        </pc:inkChg>
        <pc:inkChg chg="add topLvl">
          <ac:chgData name="Zhang, Ning" userId="3f78eb74-c68d-436b-bacf-133291c678e1" providerId="ADAL" clId="{967F306B-FC5E-4240-B6CF-5FC27BAF197F}" dt="2020-08-31T19:52:38.362" v="585"/>
          <ac:inkMkLst>
            <pc:docMk/>
            <pc:sldMk cId="606881145" sldId="292"/>
            <ac:inkMk id="216" creationId="{A8C889BC-A661-E245-9F83-CC055E327F4B}"/>
          </ac:inkMkLst>
        </pc:inkChg>
        <pc:inkChg chg="add topLvl">
          <ac:chgData name="Zhang, Ning" userId="3f78eb74-c68d-436b-bacf-133291c678e1" providerId="ADAL" clId="{967F306B-FC5E-4240-B6CF-5FC27BAF197F}" dt="2020-08-31T19:52:38.362" v="585"/>
          <ac:inkMkLst>
            <pc:docMk/>
            <pc:sldMk cId="606881145" sldId="292"/>
            <ac:inkMk id="217" creationId="{FF665871-3B47-DC4A-AE94-A26033256D49}"/>
          </ac:inkMkLst>
        </pc:inkChg>
        <pc:inkChg chg="add topLvl">
          <ac:chgData name="Zhang, Ning" userId="3f78eb74-c68d-436b-bacf-133291c678e1" providerId="ADAL" clId="{967F306B-FC5E-4240-B6CF-5FC27BAF197F}" dt="2020-08-31T19:52:38.362" v="585"/>
          <ac:inkMkLst>
            <pc:docMk/>
            <pc:sldMk cId="606881145" sldId="292"/>
            <ac:inkMk id="219" creationId="{E4E1F5E4-43BD-AD44-8C28-540F92E96E5D}"/>
          </ac:inkMkLst>
        </pc:inkChg>
        <pc:inkChg chg="add topLvl">
          <ac:chgData name="Zhang, Ning" userId="3f78eb74-c68d-436b-bacf-133291c678e1" providerId="ADAL" clId="{967F306B-FC5E-4240-B6CF-5FC27BAF197F}" dt="2020-08-31T19:52:38.362" v="585"/>
          <ac:inkMkLst>
            <pc:docMk/>
            <pc:sldMk cId="606881145" sldId="292"/>
            <ac:inkMk id="220" creationId="{815D19A2-7D86-034F-9D86-68256EC9C851}"/>
          </ac:inkMkLst>
        </pc:inkChg>
        <pc:inkChg chg="add topLvl">
          <ac:chgData name="Zhang, Ning" userId="3f78eb74-c68d-436b-bacf-133291c678e1" providerId="ADAL" clId="{967F306B-FC5E-4240-B6CF-5FC27BAF197F}" dt="2020-08-31T19:52:38.362" v="585"/>
          <ac:inkMkLst>
            <pc:docMk/>
            <pc:sldMk cId="606881145" sldId="292"/>
            <ac:inkMk id="221" creationId="{76269EA8-E8A6-FC45-A642-7753437C0E2A}"/>
          </ac:inkMkLst>
        </pc:inkChg>
        <pc:inkChg chg="add topLvl">
          <ac:chgData name="Zhang, Ning" userId="3f78eb74-c68d-436b-bacf-133291c678e1" providerId="ADAL" clId="{967F306B-FC5E-4240-B6CF-5FC27BAF197F}" dt="2020-08-31T19:52:38.362" v="585"/>
          <ac:inkMkLst>
            <pc:docMk/>
            <pc:sldMk cId="606881145" sldId="292"/>
            <ac:inkMk id="222" creationId="{6E2D13BE-DF50-8540-A508-CBE3E700F97C}"/>
          </ac:inkMkLst>
        </pc:inkChg>
        <pc:inkChg chg="add topLvl">
          <ac:chgData name="Zhang, Ning" userId="3f78eb74-c68d-436b-bacf-133291c678e1" providerId="ADAL" clId="{967F306B-FC5E-4240-B6CF-5FC27BAF197F}" dt="2020-08-31T19:52:38.362" v="585"/>
          <ac:inkMkLst>
            <pc:docMk/>
            <pc:sldMk cId="606881145" sldId="292"/>
            <ac:inkMk id="224" creationId="{A96AD6D2-F0C7-5F47-AABC-273653E5952D}"/>
          </ac:inkMkLst>
        </pc:inkChg>
        <pc:inkChg chg="add topLvl">
          <ac:chgData name="Zhang, Ning" userId="3f78eb74-c68d-436b-bacf-133291c678e1" providerId="ADAL" clId="{967F306B-FC5E-4240-B6CF-5FC27BAF197F}" dt="2020-08-31T19:52:38.362" v="585"/>
          <ac:inkMkLst>
            <pc:docMk/>
            <pc:sldMk cId="606881145" sldId="292"/>
            <ac:inkMk id="225" creationId="{CF62E972-9B53-CF4B-AED8-7F88D8CF4B67}"/>
          </ac:inkMkLst>
        </pc:inkChg>
        <pc:inkChg chg="add topLvl">
          <ac:chgData name="Zhang, Ning" userId="3f78eb74-c68d-436b-bacf-133291c678e1" providerId="ADAL" clId="{967F306B-FC5E-4240-B6CF-5FC27BAF197F}" dt="2020-08-31T19:52:38.362" v="585"/>
          <ac:inkMkLst>
            <pc:docMk/>
            <pc:sldMk cId="606881145" sldId="292"/>
            <ac:inkMk id="226" creationId="{5DBA94F6-00AA-9F44-8C6F-AE0147ABF4AC}"/>
          </ac:inkMkLst>
        </pc:inkChg>
        <pc:inkChg chg="add topLvl">
          <ac:chgData name="Zhang, Ning" userId="3f78eb74-c68d-436b-bacf-133291c678e1" providerId="ADAL" clId="{967F306B-FC5E-4240-B6CF-5FC27BAF197F}" dt="2020-08-31T19:52:38.362" v="585"/>
          <ac:inkMkLst>
            <pc:docMk/>
            <pc:sldMk cId="606881145" sldId="292"/>
            <ac:inkMk id="227" creationId="{C6D2BC2C-4C89-3B4A-98A6-DEF7984666C5}"/>
          </ac:inkMkLst>
        </pc:inkChg>
        <pc:inkChg chg="add topLvl">
          <ac:chgData name="Zhang, Ning" userId="3f78eb74-c68d-436b-bacf-133291c678e1" providerId="ADAL" clId="{967F306B-FC5E-4240-B6CF-5FC27BAF197F}" dt="2020-08-31T19:52:15.048" v="550"/>
          <ac:inkMkLst>
            <pc:docMk/>
            <pc:sldMk cId="606881145" sldId="292"/>
            <ac:inkMk id="229" creationId="{80A9752A-21FD-164E-93AF-2D8B8109881E}"/>
          </ac:inkMkLst>
        </pc:inkChg>
        <pc:inkChg chg="add topLvl">
          <ac:chgData name="Zhang, Ning" userId="3f78eb74-c68d-436b-bacf-133291c678e1" providerId="ADAL" clId="{967F306B-FC5E-4240-B6CF-5FC27BAF197F}" dt="2020-08-31T19:52:15.048" v="550"/>
          <ac:inkMkLst>
            <pc:docMk/>
            <pc:sldMk cId="606881145" sldId="292"/>
            <ac:inkMk id="230" creationId="{7251F3F0-7ECE-6B44-8784-184B2F4EC403}"/>
          </ac:inkMkLst>
        </pc:inkChg>
        <pc:inkChg chg="add topLvl">
          <ac:chgData name="Zhang, Ning" userId="3f78eb74-c68d-436b-bacf-133291c678e1" providerId="ADAL" clId="{967F306B-FC5E-4240-B6CF-5FC27BAF197F}" dt="2020-08-31T19:52:12.454" v="547"/>
          <ac:inkMkLst>
            <pc:docMk/>
            <pc:sldMk cId="606881145" sldId="292"/>
            <ac:inkMk id="232" creationId="{FE336A79-604B-164F-94E0-35E24E229D15}"/>
          </ac:inkMkLst>
        </pc:inkChg>
        <pc:inkChg chg="add topLvl">
          <ac:chgData name="Zhang, Ning" userId="3f78eb74-c68d-436b-bacf-133291c678e1" providerId="ADAL" clId="{967F306B-FC5E-4240-B6CF-5FC27BAF197F}" dt="2020-08-31T19:52:12.454" v="547"/>
          <ac:inkMkLst>
            <pc:docMk/>
            <pc:sldMk cId="606881145" sldId="292"/>
            <ac:inkMk id="233" creationId="{18751743-4351-8248-999D-CCBCB85E46FA}"/>
          </ac:inkMkLst>
        </pc:inkChg>
        <pc:inkChg chg="add topLvl">
          <ac:chgData name="Zhang, Ning" userId="3f78eb74-c68d-436b-bacf-133291c678e1" providerId="ADAL" clId="{967F306B-FC5E-4240-B6CF-5FC27BAF197F}" dt="2020-08-31T19:52:12.454" v="547"/>
          <ac:inkMkLst>
            <pc:docMk/>
            <pc:sldMk cId="606881145" sldId="292"/>
            <ac:inkMk id="234" creationId="{02EE98C7-7C4B-4947-B42A-7178CDAB5F91}"/>
          </ac:inkMkLst>
        </pc:inkChg>
        <pc:inkChg chg="add topLvl">
          <ac:chgData name="Zhang, Ning" userId="3f78eb74-c68d-436b-bacf-133291c678e1" providerId="ADAL" clId="{967F306B-FC5E-4240-B6CF-5FC27BAF197F}" dt="2020-08-31T19:52:12.454" v="547"/>
          <ac:inkMkLst>
            <pc:docMk/>
            <pc:sldMk cId="606881145" sldId="292"/>
            <ac:inkMk id="235" creationId="{FA24DE56-DA01-9740-828A-1C2E098FB41C}"/>
          </ac:inkMkLst>
        </pc:inkChg>
        <pc:inkChg chg="add topLvl">
          <ac:chgData name="Zhang, Ning" userId="3f78eb74-c68d-436b-bacf-133291c678e1" providerId="ADAL" clId="{967F306B-FC5E-4240-B6CF-5FC27BAF197F}" dt="2020-08-31T19:52:12.454" v="547"/>
          <ac:inkMkLst>
            <pc:docMk/>
            <pc:sldMk cId="606881145" sldId="292"/>
            <ac:inkMk id="236" creationId="{B629CB3E-EF82-7F4A-8E24-89B17556C072}"/>
          </ac:inkMkLst>
        </pc:inkChg>
        <pc:inkChg chg="add del topLvl">
          <ac:chgData name="Zhang, Ning" userId="3f78eb74-c68d-436b-bacf-133291c678e1" providerId="ADAL" clId="{967F306B-FC5E-4240-B6CF-5FC27BAF197F}" dt="2020-08-31T19:52:07.708" v="544"/>
          <ac:inkMkLst>
            <pc:docMk/>
            <pc:sldMk cId="606881145" sldId="292"/>
            <ac:inkMk id="237" creationId="{32356251-42B1-0143-81A1-BE9EFA10BDC3}"/>
          </ac:inkMkLst>
        </pc:inkChg>
        <pc:inkChg chg="add del topLvl">
          <ac:chgData name="Zhang, Ning" userId="3f78eb74-c68d-436b-bacf-133291c678e1" providerId="ADAL" clId="{967F306B-FC5E-4240-B6CF-5FC27BAF197F}" dt="2020-08-31T19:52:05.706" v="543"/>
          <ac:inkMkLst>
            <pc:docMk/>
            <pc:sldMk cId="606881145" sldId="292"/>
            <ac:inkMk id="239" creationId="{3706719C-7934-4D44-95C6-9E0FD66EB086}"/>
          </ac:inkMkLst>
        </pc:inkChg>
        <pc:inkChg chg="add del topLvl">
          <ac:chgData name="Zhang, Ning" userId="3f78eb74-c68d-436b-bacf-133291c678e1" providerId="ADAL" clId="{967F306B-FC5E-4240-B6CF-5FC27BAF197F}" dt="2020-08-31T19:52:04.572" v="542"/>
          <ac:inkMkLst>
            <pc:docMk/>
            <pc:sldMk cId="606881145" sldId="292"/>
            <ac:inkMk id="241" creationId="{E6CF2A00-53BE-E94E-BD61-5B2C25A381CE}"/>
          </ac:inkMkLst>
        </pc:inkChg>
        <pc:inkChg chg="add del topLvl">
          <ac:chgData name="Zhang, Ning" userId="3f78eb74-c68d-436b-bacf-133291c678e1" providerId="ADAL" clId="{967F306B-FC5E-4240-B6CF-5FC27BAF197F}" dt="2020-08-31T19:52:12.454" v="547"/>
          <ac:inkMkLst>
            <pc:docMk/>
            <pc:sldMk cId="606881145" sldId="292"/>
            <ac:inkMk id="243" creationId="{3AF128BA-0EEE-EB4D-BA7B-35ECB6C8F264}"/>
          </ac:inkMkLst>
        </pc:inkChg>
        <pc:inkChg chg="add">
          <ac:chgData name="Zhang, Ning" userId="3f78eb74-c68d-436b-bacf-133291c678e1" providerId="ADAL" clId="{967F306B-FC5E-4240-B6CF-5FC27BAF197F}" dt="2020-08-31T19:52:13.917" v="548"/>
          <ac:inkMkLst>
            <pc:docMk/>
            <pc:sldMk cId="606881145" sldId="292"/>
            <ac:inkMk id="245" creationId="{3D53CFB7-D90F-C14A-93F5-DA85A1FB8E59}"/>
          </ac:inkMkLst>
        </pc:inkChg>
        <pc:inkChg chg="add">
          <ac:chgData name="Zhang, Ning" userId="3f78eb74-c68d-436b-bacf-133291c678e1" providerId="ADAL" clId="{967F306B-FC5E-4240-B6CF-5FC27BAF197F}" dt="2020-08-31T19:52:14.104" v="549"/>
          <ac:inkMkLst>
            <pc:docMk/>
            <pc:sldMk cId="606881145" sldId="292"/>
            <ac:inkMk id="246" creationId="{339CC70F-235A-2B4C-9169-972A22231F44}"/>
          </ac:inkMkLst>
        </pc:inkChg>
        <pc:inkChg chg="add">
          <ac:chgData name="Zhang, Ning" userId="3f78eb74-c68d-436b-bacf-133291c678e1" providerId="ADAL" clId="{967F306B-FC5E-4240-B6CF-5FC27BAF197F}" dt="2020-08-31T19:52:16.464" v="551"/>
          <ac:inkMkLst>
            <pc:docMk/>
            <pc:sldMk cId="606881145" sldId="292"/>
            <ac:inkMk id="248" creationId="{6703AC0B-AD47-7B45-A802-C3478AC734B0}"/>
          </ac:inkMkLst>
        </pc:inkChg>
        <pc:inkChg chg="add">
          <ac:chgData name="Zhang, Ning" userId="3f78eb74-c68d-436b-bacf-133291c678e1" providerId="ADAL" clId="{967F306B-FC5E-4240-B6CF-5FC27BAF197F}" dt="2020-08-31T19:52:16.648" v="552"/>
          <ac:inkMkLst>
            <pc:docMk/>
            <pc:sldMk cId="606881145" sldId="292"/>
            <ac:inkMk id="249" creationId="{9793DE7B-81A1-B24C-8FBB-D007A857078D}"/>
          </ac:inkMkLst>
        </pc:inkChg>
        <pc:inkChg chg="add topLvl">
          <ac:chgData name="Zhang, Ning" userId="3f78eb74-c68d-436b-bacf-133291c678e1" providerId="ADAL" clId="{967F306B-FC5E-4240-B6CF-5FC27BAF197F}" dt="2020-08-31T19:52:30.005" v="576"/>
          <ac:inkMkLst>
            <pc:docMk/>
            <pc:sldMk cId="606881145" sldId="292"/>
            <ac:inkMk id="250" creationId="{77B425E8-5E49-2245-B4C2-C33C3ABCA2AC}"/>
          </ac:inkMkLst>
        </pc:inkChg>
        <pc:inkChg chg="add topLvl">
          <ac:chgData name="Zhang, Ning" userId="3f78eb74-c68d-436b-bacf-133291c678e1" providerId="ADAL" clId="{967F306B-FC5E-4240-B6CF-5FC27BAF197F}" dt="2020-08-31T19:52:30.005" v="576"/>
          <ac:inkMkLst>
            <pc:docMk/>
            <pc:sldMk cId="606881145" sldId="292"/>
            <ac:inkMk id="251" creationId="{9D27FF41-A0E8-EA4D-B85E-24BDF3F08223}"/>
          </ac:inkMkLst>
        </pc:inkChg>
        <pc:inkChg chg="add topLvl">
          <ac:chgData name="Zhang, Ning" userId="3f78eb74-c68d-436b-bacf-133291c678e1" providerId="ADAL" clId="{967F306B-FC5E-4240-B6CF-5FC27BAF197F}" dt="2020-08-31T19:52:30.005" v="576"/>
          <ac:inkMkLst>
            <pc:docMk/>
            <pc:sldMk cId="606881145" sldId="292"/>
            <ac:inkMk id="252" creationId="{35532C51-77EA-1E4C-8405-59CC90087B3C}"/>
          </ac:inkMkLst>
        </pc:inkChg>
        <pc:inkChg chg="add topLvl">
          <ac:chgData name="Zhang, Ning" userId="3f78eb74-c68d-436b-bacf-133291c678e1" providerId="ADAL" clId="{967F306B-FC5E-4240-B6CF-5FC27BAF197F}" dt="2020-08-31T19:52:30.005" v="576"/>
          <ac:inkMkLst>
            <pc:docMk/>
            <pc:sldMk cId="606881145" sldId="292"/>
            <ac:inkMk id="253" creationId="{6C2499BB-E3A8-C043-8618-9B5FCC7C4DE6}"/>
          </ac:inkMkLst>
        </pc:inkChg>
        <pc:inkChg chg="add topLvl">
          <ac:chgData name="Zhang, Ning" userId="3f78eb74-c68d-436b-bacf-133291c678e1" providerId="ADAL" clId="{967F306B-FC5E-4240-B6CF-5FC27BAF197F}" dt="2020-08-31T19:52:30.005" v="576"/>
          <ac:inkMkLst>
            <pc:docMk/>
            <pc:sldMk cId="606881145" sldId="292"/>
            <ac:inkMk id="254" creationId="{482796AF-EF3E-894C-B5BE-25C3FFEF3BED}"/>
          </ac:inkMkLst>
        </pc:inkChg>
        <pc:inkChg chg="add topLvl">
          <ac:chgData name="Zhang, Ning" userId="3f78eb74-c68d-436b-bacf-133291c678e1" providerId="ADAL" clId="{967F306B-FC5E-4240-B6CF-5FC27BAF197F}" dt="2020-08-31T19:52:30.005" v="576"/>
          <ac:inkMkLst>
            <pc:docMk/>
            <pc:sldMk cId="606881145" sldId="292"/>
            <ac:inkMk id="257" creationId="{0CCD6A01-C419-3140-838C-F312ABC38911}"/>
          </ac:inkMkLst>
        </pc:inkChg>
        <pc:inkChg chg="add topLvl">
          <ac:chgData name="Zhang, Ning" userId="3f78eb74-c68d-436b-bacf-133291c678e1" providerId="ADAL" clId="{967F306B-FC5E-4240-B6CF-5FC27BAF197F}" dt="2020-08-31T19:52:30.005" v="576"/>
          <ac:inkMkLst>
            <pc:docMk/>
            <pc:sldMk cId="606881145" sldId="292"/>
            <ac:inkMk id="258" creationId="{82969DD5-12FD-D047-A057-DBDD0AD15B12}"/>
          </ac:inkMkLst>
        </pc:inkChg>
        <pc:inkChg chg="add topLvl">
          <ac:chgData name="Zhang, Ning" userId="3f78eb74-c68d-436b-bacf-133291c678e1" providerId="ADAL" clId="{967F306B-FC5E-4240-B6CF-5FC27BAF197F}" dt="2020-08-31T19:52:30.005" v="576"/>
          <ac:inkMkLst>
            <pc:docMk/>
            <pc:sldMk cId="606881145" sldId="292"/>
            <ac:inkMk id="259" creationId="{84B3CAC3-CDDE-3E4C-8287-44974B470052}"/>
          </ac:inkMkLst>
        </pc:inkChg>
        <pc:inkChg chg="add topLvl">
          <ac:chgData name="Zhang, Ning" userId="3f78eb74-c68d-436b-bacf-133291c678e1" providerId="ADAL" clId="{967F306B-FC5E-4240-B6CF-5FC27BAF197F}" dt="2020-08-31T19:52:30.005" v="576"/>
          <ac:inkMkLst>
            <pc:docMk/>
            <pc:sldMk cId="606881145" sldId="292"/>
            <ac:inkMk id="260" creationId="{83ABE804-E4DA-5D46-9F26-CEA54F3DBD99}"/>
          </ac:inkMkLst>
        </pc:inkChg>
        <pc:inkChg chg="add topLvl">
          <ac:chgData name="Zhang, Ning" userId="3f78eb74-c68d-436b-bacf-133291c678e1" providerId="ADAL" clId="{967F306B-FC5E-4240-B6CF-5FC27BAF197F}" dt="2020-08-31T19:52:30.005" v="576"/>
          <ac:inkMkLst>
            <pc:docMk/>
            <pc:sldMk cId="606881145" sldId="292"/>
            <ac:inkMk id="261" creationId="{84A6632B-67CD-F242-9BAA-0254A4498801}"/>
          </ac:inkMkLst>
        </pc:inkChg>
        <pc:inkChg chg="add topLvl">
          <ac:chgData name="Zhang, Ning" userId="3f78eb74-c68d-436b-bacf-133291c678e1" providerId="ADAL" clId="{967F306B-FC5E-4240-B6CF-5FC27BAF197F}" dt="2020-08-31T19:52:30.005" v="576"/>
          <ac:inkMkLst>
            <pc:docMk/>
            <pc:sldMk cId="606881145" sldId="292"/>
            <ac:inkMk id="262" creationId="{F2E18DBE-3D61-7249-AA16-51E2408B00C8}"/>
          </ac:inkMkLst>
        </pc:inkChg>
        <pc:inkChg chg="add">
          <ac:chgData name="Zhang, Ning" userId="3f78eb74-c68d-436b-bacf-133291c678e1" providerId="ADAL" clId="{967F306B-FC5E-4240-B6CF-5FC27BAF197F}" dt="2020-08-31T19:52:24.591" v="566"/>
          <ac:inkMkLst>
            <pc:docMk/>
            <pc:sldMk cId="606881145" sldId="292"/>
            <ac:inkMk id="264" creationId="{86D72BE9-0F6E-1640-AC5F-1710F1FF621A}"/>
          </ac:inkMkLst>
        </pc:inkChg>
        <pc:inkChg chg="add">
          <ac:chgData name="Zhang, Ning" userId="3f78eb74-c68d-436b-bacf-133291c678e1" providerId="ADAL" clId="{967F306B-FC5E-4240-B6CF-5FC27BAF197F}" dt="2020-08-31T19:52:26.613" v="567"/>
          <ac:inkMkLst>
            <pc:docMk/>
            <pc:sldMk cId="606881145" sldId="292"/>
            <ac:inkMk id="265" creationId="{DE2ABBC0-D655-4840-9CEA-D5CF6360765E}"/>
          </ac:inkMkLst>
        </pc:inkChg>
        <pc:inkChg chg="add">
          <ac:chgData name="Zhang, Ning" userId="3f78eb74-c68d-436b-bacf-133291c678e1" providerId="ADAL" clId="{967F306B-FC5E-4240-B6CF-5FC27BAF197F}" dt="2020-08-31T19:52:26.847" v="568"/>
          <ac:inkMkLst>
            <pc:docMk/>
            <pc:sldMk cId="606881145" sldId="292"/>
            <ac:inkMk id="266" creationId="{F5647D68-7F75-4048-AA39-433BCE6B0573}"/>
          </ac:inkMkLst>
        </pc:inkChg>
        <pc:inkChg chg="add">
          <ac:chgData name="Zhang, Ning" userId="3f78eb74-c68d-436b-bacf-133291c678e1" providerId="ADAL" clId="{967F306B-FC5E-4240-B6CF-5FC27BAF197F}" dt="2020-08-31T19:52:27.492" v="569"/>
          <ac:inkMkLst>
            <pc:docMk/>
            <pc:sldMk cId="606881145" sldId="292"/>
            <ac:inkMk id="267" creationId="{028253DF-CA64-0845-9F8D-B9150A934684}"/>
          </ac:inkMkLst>
        </pc:inkChg>
        <pc:inkChg chg="add">
          <ac:chgData name="Zhang, Ning" userId="3f78eb74-c68d-436b-bacf-133291c678e1" providerId="ADAL" clId="{967F306B-FC5E-4240-B6CF-5FC27BAF197F}" dt="2020-08-31T19:52:27.775" v="570"/>
          <ac:inkMkLst>
            <pc:docMk/>
            <pc:sldMk cId="606881145" sldId="292"/>
            <ac:inkMk id="268" creationId="{E259E286-D852-064A-B16C-B7013B44C974}"/>
          </ac:inkMkLst>
        </pc:inkChg>
        <pc:inkChg chg="add">
          <ac:chgData name="Zhang, Ning" userId="3f78eb74-c68d-436b-bacf-133291c678e1" providerId="ADAL" clId="{967F306B-FC5E-4240-B6CF-5FC27BAF197F}" dt="2020-08-31T19:52:28.117" v="571"/>
          <ac:inkMkLst>
            <pc:docMk/>
            <pc:sldMk cId="606881145" sldId="292"/>
            <ac:inkMk id="269" creationId="{094192E0-967F-8A46-9831-95015A4B7B42}"/>
          </ac:inkMkLst>
        </pc:inkChg>
        <pc:inkChg chg="add">
          <ac:chgData name="Zhang, Ning" userId="3f78eb74-c68d-436b-bacf-133291c678e1" providerId="ADAL" clId="{967F306B-FC5E-4240-B6CF-5FC27BAF197F}" dt="2020-08-31T19:52:28.356" v="572"/>
          <ac:inkMkLst>
            <pc:docMk/>
            <pc:sldMk cId="606881145" sldId="292"/>
            <ac:inkMk id="270" creationId="{C5E66B45-9E65-0943-899A-A92FC4E2202F}"/>
          </ac:inkMkLst>
        </pc:inkChg>
        <pc:inkChg chg="add">
          <ac:chgData name="Zhang, Ning" userId="3f78eb74-c68d-436b-bacf-133291c678e1" providerId="ADAL" clId="{967F306B-FC5E-4240-B6CF-5FC27BAF197F}" dt="2020-08-31T19:52:28.523" v="573"/>
          <ac:inkMkLst>
            <pc:docMk/>
            <pc:sldMk cId="606881145" sldId="292"/>
            <ac:inkMk id="271" creationId="{355ACF1D-10EC-A842-A8F2-836E104EF802}"/>
          </ac:inkMkLst>
        </pc:inkChg>
        <pc:inkChg chg="add">
          <ac:chgData name="Zhang, Ning" userId="3f78eb74-c68d-436b-bacf-133291c678e1" providerId="ADAL" clId="{967F306B-FC5E-4240-B6CF-5FC27BAF197F}" dt="2020-08-31T19:52:29.059" v="574"/>
          <ac:inkMkLst>
            <pc:docMk/>
            <pc:sldMk cId="606881145" sldId="292"/>
            <ac:inkMk id="272" creationId="{5E847170-1572-2349-9D7B-DEBB2FD821DC}"/>
          </ac:inkMkLst>
        </pc:inkChg>
        <pc:inkChg chg="add">
          <ac:chgData name="Zhang, Ning" userId="3f78eb74-c68d-436b-bacf-133291c678e1" providerId="ADAL" clId="{967F306B-FC5E-4240-B6CF-5FC27BAF197F}" dt="2020-08-31T19:52:29.263" v="575"/>
          <ac:inkMkLst>
            <pc:docMk/>
            <pc:sldMk cId="606881145" sldId="292"/>
            <ac:inkMk id="273" creationId="{36D8372A-A299-B44B-AE84-071A0EDE216C}"/>
          </ac:inkMkLst>
        </pc:inkChg>
        <pc:inkChg chg="add topLvl">
          <ac:chgData name="Zhang, Ning" userId="3f78eb74-c68d-436b-bacf-133291c678e1" providerId="ADAL" clId="{967F306B-FC5E-4240-B6CF-5FC27BAF197F}" dt="2020-08-31T19:52:38.362" v="585"/>
          <ac:inkMkLst>
            <pc:docMk/>
            <pc:sldMk cId="606881145" sldId="292"/>
            <ac:inkMk id="275" creationId="{775CAE6B-C8D9-CC42-A8A6-67EE4050F58E}"/>
          </ac:inkMkLst>
        </pc:inkChg>
        <pc:inkChg chg="add topLvl">
          <ac:chgData name="Zhang, Ning" userId="3f78eb74-c68d-436b-bacf-133291c678e1" providerId="ADAL" clId="{967F306B-FC5E-4240-B6CF-5FC27BAF197F}" dt="2020-08-31T19:52:38.362" v="585"/>
          <ac:inkMkLst>
            <pc:docMk/>
            <pc:sldMk cId="606881145" sldId="292"/>
            <ac:inkMk id="276" creationId="{ABCD10A4-8091-9F47-814C-4EFD55BF9C6C}"/>
          </ac:inkMkLst>
        </pc:inkChg>
        <pc:inkChg chg="add topLvl">
          <ac:chgData name="Zhang, Ning" userId="3f78eb74-c68d-436b-bacf-133291c678e1" providerId="ADAL" clId="{967F306B-FC5E-4240-B6CF-5FC27BAF197F}" dt="2020-08-31T19:52:38.362" v="585"/>
          <ac:inkMkLst>
            <pc:docMk/>
            <pc:sldMk cId="606881145" sldId="292"/>
            <ac:inkMk id="277" creationId="{8BF8782D-99D1-8A49-ABA2-A82E45AF0E7E}"/>
          </ac:inkMkLst>
        </pc:inkChg>
        <pc:inkChg chg="add topLvl">
          <ac:chgData name="Zhang, Ning" userId="3f78eb74-c68d-436b-bacf-133291c678e1" providerId="ADAL" clId="{967F306B-FC5E-4240-B6CF-5FC27BAF197F}" dt="2020-08-31T19:52:38.362" v="585"/>
          <ac:inkMkLst>
            <pc:docMk/>
            <pc:sldMk cId="606881145" sldId="292"/>
            <ac:inkMk id="278" creationId="{1A9DA3F0-210A-FD4E-860B-6937427A13DC}"/>
          </ac:inkMkLst>
        </pc:inkChg>
        <pc:inkChg chg="add topLvl">
          <ac:chgData name="Zhang, Ning" userId="3f78eb74-c68d-436b-bacf-133291c678e1" providerId="ADAL" clId="{967F306B-FC5E-4240-B6CF-5FC27BAF197F}" dt="2020-08-31T19:52:38.362" v="585"/>
          <ac:inkMkLst>
            <pc:docMk/>
            <pc:sldMk cId="606881145" sldId="292"/>
            <ac:inkMk id="279" creationId="{A8B890DA-187C-8548-AFA2-0D13A3A09D9B}"/>
          </ac:inkMkLst>
        </pc:inkChg>
        <pc:inkChg chg="add">
          <ac:chgData name="Zhang, Ning" userId="3f78eb74-c68d-436b-bacf-133291c678e1" providerId="ADAL" clId="{967F306B-FC5E-4240-B6CF-5FC27BAF197F}" dt="2020-08-31T19:52:37.202" v="583"/>
          <ac:inkMkLst>
            <pc:docMk/>
            <pc:sldMk cId="606881145" sldId="292"/>
            <ac:inkMk id="281" creationId="{BFF26BB6-19DC-F944-9964-8E3EC2A77935}"/>
          </ac:inkMkLst>
        </pc:inkChg>
        <pc:inkChg chg="add">
          <ac:chgData name="Zhang, Ning" userId="3f78eb74-c68d-436b-bacf-133291c678e1" providerId="ADAL" clId="{967F306B-FC5E-4240-B6CF-5FC27BAF197F}" dt="2020-08-31T19:52:37.642" v="584"/>
          <ac:inkMkLst>
            <pc:docMk/>
            <pc:sldMk cId="606881145" sldId="292"/>
            <ac:inkMk id="282" creationId="{562CC234-BC6C-2444-8208-B6857251F37A}"/>
          </ac:inkMkLst>
        </pc:inkChg>
        <pc:inkChg chg="add">
          <ac:chgData name="Zhang, Ning" userId="3f78eb74-c68d-436b-bacf-133291c678e1" providerId="ADAL" clId="{967F306B-FC5E-4240-B6CF-5FC27BAF197F}" dt="2020-08-31T19:52:46.859" v="586"/>
          <ac:inkMkLst>
            <pc:docMk/>
            <pc:sldMk cId="606881145" sldId="292"/>
            <ac:inkMk id="284" creationId="{C0EAE529-E94F-C646-BB1C-1EA6142AE8BA}"/>
          </ac:inkMkLst>
        </pc:inkChg>
        <pc:inkChg chg="add">
          <ac:chgData name="Zhang, Ning" userId="3f78eb74-c68d-436b-bacf-133291c678e1" providerId="ADAL" clId="{967F306B-FC5E-4240-B6CF-5FC27BAF197F}" dt="2020-08-31T19:52:47.444" v="587"/>
          <ac:inkMkLst>
            <pc:docMk/>
            <pc:sldMk cId="606881145" sldId="292"/>
            <ac:inkMk id="285" creationId="{AC38D800-FF9C-AA49-B44D-F168B8C36D6C}"/>
          </ac:inkMkLst>
        </pc:inkChg>
        <pc:inkChg chg="add">
          <ac:chgData name="Zhang, Ning" userId="3f78eb74-c68d-436b-bacf-133291c678e1" providerId="ADAL" clId="{967F306B-FC5E-4240-B6CF-5FC27BAF197F}" dt="2020-08-31T19:52:47.586" v="588"/>
          <ac:inkMkLst>
            <pc:docMk/>
            <pc:sldMk cId="606881145" sldId="292"/>
            <ac:inkMk id="286" creationId="{D66EDCC9-3486-D642-9FFD-9AFB191F29AE}"/>
          </ac:inkMkLst>
        </pc:inkChg>
        <pc:inkChg chg="add">
          <ac:chgData name="Zhang, Ning" userId="3f78eb74-c68d-436b-bacf-133291c678e1" providerId="ADAL" clId="{967F306B-FC5E-4240-B6CF-5FC27BAF197F}" dt="2020-08-31T19:52:48.192" v="589"/>
          <ac:inkMkLst>
            <pc:docMk/>
            <pc:sldMk cId="606881145" sldId="292"/>
            <ac:inkMk id="287" creationId="{D077A35F-4E4E-414F-8362-BFA8F356FC8C}"/>
          </ac:inkMkLst>
        </pc:inkChg>
        <pc:inkChg chg="add">
          <ac:chgData name="Zhang, Ning" userId="3f78eb74-c68d-436b-bacf-133291c678e1" providerId="ADAL" clId="{967F306B-FC5E-4240-B6CF-5FC27BAF197F}" dt="2020-08-31T19:52:49.174" v="590"/>
          <ac:inkMkLst>
            <pc:docMk/>
            <pc:sldMk cId="606881145" sldId="292"/>
            <ac:inkMk id="288" creationId="{AD47ED07-EA06-8C46-B2A8-93A5B0F5F795}"/>
          </ac:inkMkLst>
        </pc:inkChg>
        <pc:inkChg chg="add">
          <ac:chgData name="Zhang, Ning" userId="3f78eb74-c68d-436b-bacf-133291c678e1" providerId="ADAL" clId="{967F306B-FC5E-4240-B6CF-5FC27BAF197F}" dt="2020-08-31T19:52:49.676" v="591"/>
          <ac:inkMkLst>
            <pc:docMk/>
            <pc:sldMk cId="606881145" sldId="292"/>
            <ac:inkMk id="289" creationId="{84154D1C-539E-3B4A-8454-43A126756FF1}"/>
          </ac:inkMkLst>
        </pc:inkChg>
        <pc:inkChg chg="add">
          <ac:chgData name="Zhang, Ning" userId="3f78eb74-c68d-436b-bacf-133291c678e1" providerId="ADAL" clId="{967F306B-FC5E-4240-B6CF-5FC27BAF197F}" dt="2020-08-31T19:52:50.074" v="592"/>
          <ac:inkMkLst>
            <pc:docMk/>
            <pc:sldMk cId="606881145" sldId="292"/>
            <ac:inkMk id="290" creationId="{ED6F017F-2097-A94A-9AB8-7F5C12A788F1}"/>
          </ac:inkMkLst>
        </pc:inkChg>
        <pc:inkChg chg="add">
          <ac:chgData name="Zhang, Ning" userId="3f78eb74-c68d-436b-bacf-133291c678e1" providerId="ADAL" clId="{967F306B-FC5E-4240-B6CF-5FC27BAF197F}" dt="2020-08-31T19:52:50.753" v="593"/>
          <ac:inkMkLst>
            <pc:docMk/>
            <pc:sldMk cId="606881145" sldId="292"/>
            <ac:inkMk id="291" creationId="{86DF4DA2-F17A-694B-BE21-BD762D2739C8}"/>
          </ac:inkMkLst>
        </pc:inkChg>
        <pc:inkChg chg="add">
          <ac:chgData name="Zhang, Ning" userId="3f78eb74-c68d-436b-bacf-133291c678e1" providerId="ADAL" clId="{967F306B-FC5E-4240-B6CF-5FC27BAF197F}" dt="2020-08-31T19:52:50.999" v="594"/>
          <ac:inkMkLst>
            <pc:docMk/>
            <pc:sldMk cId="606881145" sldId="292"/>
            <ac:inkMk id="292" creationId="{0DEB76B4-04CD-034B-ACB4-AB21515656A5}"/>
          </ac:inkMkLst>
        </pc:inkChg>
        <pc:inkChg chg="add topLvl">
          <ac:chgData name="Zhang, Ning" userId="3f78eb74-c68d-436b-bacf-133291c678e1" providerId="ADAL" clId="{967F306B-FC5E-4240-B6CF-5FC27BAF197F}" dt="2020-08-31T19:53:03.106" v="601"/>
          <ac:inkMkLst>
            <pc:docMk/>
            <pc:sldMk cId="606881145" sldId="292"/>
            <ac:inkMk id="293" creationId="{D16F0486-4E25-F740-A9F2-6659BB191BEE}"/>
          </ac:inkMkLst>
        </pc:inkChg>
        <pc:inkChg chg="add topLvl">
          <ac:chgData name="Zhang, Ning" userId="3f78eb74-c68d-436b-bacf-133291c678e1" providerId="ADAL" clId="{967F306B-FC5E-4240-B6CF-5FC27BAF197F}" dt="2020-08-31T19:53:03.106" v="601"/>
          <ac:inkMkLst>
            <pc:docMk/>
            <pc:sldMk cId="606881145" sldId="292"/>
            <ac:inkMk id="294" creationId="{CF7E2589-2A28-1144-8358-18D91FD348EC}"/>
          </ac:inkMkLst>
        </pc:inkChg>
        <pc:inkChg chg="add topLvl">
          <ac:chgData name="Zhang, Ning" userId="3f78eb74-c68d-436b-bacf-133291c678e1" providerId="ADAL" clId="{967F306B-FC5E-4240-B6CF-5FC27BAF197F}" dt="2020-08-31T19:53:03.106" v="601"/>
          <ac:inkMkLst>
            <pc:docMk/>
            <pc:sldMk cId="606881145" sldId="292"/>
            <ac:inkMk id="295" creationId="{B6E1EDC3-BFE0-BF44-9EEA-EC83E47CA041}"/>
          </ac:inkMkLst>
        </pc:inkChg>
        <pc:inkChg chg="add">
          <ac:chgData name="Zhang, Ning" userId="3f78eb74-c68d-436b-bacf-133291c678e1" providerId="ADAL" clId="{967F306B-FC5E-4240-B6CF-5FC27BAF197F}" dt="2020-08-31T19:53:01.958" v="599"/>
          <ac:inkMkLst>
            <pc:docMk/>
            <pc:sldMk cId="606881145" sldId="292"/>
            <ac:inkMk id="299" creationId="{C8CBEAC0-1F93-0940-8BCC-5B2B39922360}"/>
          </ac:inkMkLst>
        </pc:inkChg>
        <pc:inkChg chg="add">
          <ac:chgData name="Zhang, Ning" userId="3f78eb74-c68d-436b-bacf-133291c678e1" providerId="ADAL" clId="{967F306B-FC5E-4240-B6CF-5FC27BAF197F}" dt="2020-08-31T19:53:02.230" v="600"/>
          <ac:inkMkLst>
            <pc:docMk/>
            <pc:sldMk cId="606881145" sldId="292"/>
            <ac:inkMk id="300" creationId="{E23C494B-9B1C-5E43-B27E-58AE2F9D55A5}"/>
          </ac:inkMkLst>
        </pc:inkChg>
        <pc:inkChg chg="add">
          <ac:chgData name="Zhang, Ning" userId="3f78eb74-c68d-436b-bacf-133291c678e1" providerId="ADAL" clId="{967F306B-FC5E-4240-B6CF-5FC27BAF197F}" dt="2020-08-31T19:53:04.941" v="602"/>
          <ac:inkMkLst>
            <pc:docMk/>
            <pc:sldMk cId="606881145" sldId="292"/>
            <ac:inkMk id="302" creationId="{E818391D-CF89-9D46-BDAB-1ACF422643CE}"/>
          </ac:inkMkLst>
        </pc:inkChg>
        <pc:inkChg chg="add">
          <ac:chgData name="Zhang, Ning" userId="3f78eb74-c68d-436b-bacf-133291c678e1" providerId="ADAL" clId="{967F306B-FC5E-4240-B6CF-5FC27BAF197F}" dt="2020-08-31T19:53:20.986" v="603"/>
          <ac:inkMkLst>
            <pc:docMk/>
            <pc:sldMk cId="606881145" sldId="292"/>
            <ac:inkMk id="303" creationId="{44CEED0A-E6B3-D042-B2AB-AF60BD9DD4DB}"/>
          </ac:inkMkLst>
        </pc:inkChg>
        <pc:inkChg chg="add">
          <ac:chgData name="Zhang, Ning" userId="3f78eb74-c68d-436b-bacf-133291c678e1" providerId="ADAL" clId="{967F306B-FC5E-4240-B6CF-5FC27BAF197F}" dt="2020-08-31T19:53:23.305" v="604"/>
          <ac:inkMkLst>
            <pc:docMk/>
            <pc:sldMk cId="606881145" sldId="292"/>
            <ac:inkMk id="304" creationId="{3DAB984D-7EF8-9F41-A607-5FF3764209FD}"/>
          </ac:inkMkLst>
        </pc:inkChg>
        <pc:inkChg chg="add">
          <ac:chgData name="Zhang, Ning" userId="3f78eb74-c68d-436b-bacf-133291c678e1" providerId="ADAL" clId="{967F306B-FC5E-4240-B6CF-5FC27BAF197F}" dt="2020-08-31T19:53:23.528" v="605"/>
          <ac:inkMkLst>
            <pc:docMk/>
            <pc:sldMk cId="606881145" sldId="292"/>
            <ac:inkMk id="305" creationId="{2F3DCEAE-2599-EB45-82B2-42826B1547F2}"/>
          </ac:inkMkLst>
        </pc:inkChg>
        <pc:inkChg chg="add">
          <ac:chgData name="Zhang, Ning" userId="3f78eb74-c68d-436b-bacf-133291c678e1" providerId="ADAL" clId="{967F306B-FC5E-4240-B6CF-5FC27BAF197F}" dt="2020-08-31T19:53:23.919" v="606"/>
          <ac:inkMkLst>
            <pc:docMk/>
            <pc:sldMk cId="606881145" sldId="292"/>
            <ac:inkMk id="306" creationId="{88E36ED5-345F-CA46-A3E2-EDC723FAE375}"/>
          </ac:inkMkLst>
        </pc:inkChg>
        <pc:inkChg chg="add">
          <ac:chgData name="Zhang, Ning" userId="3f78eb74-c68d-436b-bacf-133291c678e1" providerId="ADAL" clId="{967F306B-FC5E-4240-B6CF-5FC27BAF197F}" dt="2020-08-31T19:53:24.236" v="607"/>
          <ac:inkMkLst>
            <pc:docMk/>
            <pc:sldMk cId="606881145" sldId="292"/>
            <ac:inkMk id="307" creationId="{AC1B22DE-7B6D-1348-B4F2-5FAE929CA6AE}"/>
          </ac:inkMkLst>
        </pc:inkChg>
        <pc:inkChg chg="add">
          <ac:chgData name="Zhang, Ning" userId="3f78eb74-c68d-436b-bacf-133291c678e1" providerId="ADAL" clId="{967F306B-FC5E-4240-B6CF-5FC27BAF197F}" dt="2020-08-31T19:53:24.711" v="608"/>
          <ac:inkMkLst>
            <pc:docMk/>
            <pc:sldMk cId="606881145" sldId="292"/>
            <ac:inkMk id="308" creationId="{A821DBD5-1CD7-EF42-94D6-F4D6F2947DE1}"/>
          </ac:inkMkLst>
        </pc:inkChg>
        <pc:inkChg chg="add">
          <ac:chgData name="Zhang, Ning" userId="3f78eb74-c68d-436b-bacf-133291c678e1" providerId="ADAL" clId="{967F306B-FC5E-4240-B6CF-5FC27BAF197F}" dt="2020-08-31T19:53:25.217" v="609"/>
          <ac:inkMkLst>
            <pc:docMk/>
            <pc:sldMk cId="606881145" sldId="292"/>
            <ac:inkMk id="309" creationId="{123A4057-272F-4840-AAB3-CC86D8BE3BEE}"/>
          </ac:inkMkLst>
        </pc:inkChg>
        <pc:inkChg chg="add">
          <ac:chgData name="Zhang, Ning" userId="3f78eb74-c68d-436b-bacf-133291c678e1" providerId="ADAL" clId="{967F306B-FC5E-4240-B6CF-5FC27BAF197F}" dt="2020-08-31T19:53:25.509" v="610"/>
          <ac:inkMkLst>
            <pc:docMk/>
            <pc:sldMk cId="606881145" sldId="292"/>
            <ac:inkMk id="310" creationId="{DC6B5A22-95A0-A144-BAF7-21A19AA905DD}"/>
          </ac:inkMkLst>
        </pc:inkChg>
        <pc:inkChg chg="add">
          <ac:chgData name="Zhang, Ning" userId="3f78eb74-c68d-436b-bacf-133291c678e1" providerId="ADAL" clId="{967F306B-FC5E-4240-B6CF-5FC27BAF197F}" dt="2020-08-31T19:53:32.706" v="612"/>
          <ac:inkMkLst>
            <pc:docMk/>
            <pc:sldMk cId="606881145" sldId="292"/>
            <ac:inkMk id="312" creationId="{5EB36A5C-C146-7842-99E8-E3828CCAE52B}"/>
          </ac:inkMkLst>
        </pc:inkChg>
        <pc:inkChg chg="add">
          <ac:chgData name="Zhang, Ning" userId="3f78eb74-c68d-436b-bacf-133291c678e1" providerId="ADAL" clId="{967F306B-FC5E-4240-B6CF-5FC27BAF197F}" dt="2020-08-31T19:53:33.005" v="613"/>
          <ac:inkMkLst>
            <pc:docMk/>
            <pc:sldMk cId="606881145" sldId="292"/>
            <ac:inkMk id="313" creationId="{1F066FD6-FD3A-3D44-8ADF-BEB15D2678BC}"/>
          </ac:inkMkLst>
        </pc:inkChg>
        <pc:inkChg chg="add">
          <ac:chgData name="Zhang, Ning" userId="3f78eb74-c68d-436b-bacf-133291c678e1" providerId="ADAL" clId="{967F306B-FC5E-4240-B6CF-5FC27BAF197F}" dt="2020-08-31T19:53:33.278" v="614"/>
          <ac:inkMkLst>
            <pc:docMk/>
            <pc:sldMk cId="606881145" sldId="292"/>
            <ac:inkMk id="314" creationId="{FC469C55-ACC8-8A46-90AF-46FF6FEB2CAD}"/>
          </ac:inkMkLst>
        </pc:inkChg>
        <pc:inkChg chg="add">
          <ac:chgData name="Zhang, Ning" userId="3f78eb74-c68d-436b-bacf-133291c678e1" providerId="ADAL" clId="{967F306B-FC5E-4240-B6CF-5FC27BAF197F}" dt="2020-08-31T19:53:33.721" v="615"/>
          <ac:inkMkLst>
            <pc:docMk/>
            <pc:sldMk cId="606881145" sldId="292"/>
            <ac:inkMk id="315" creationId="{6364D71F-A2F2-164B-A40A-1F9F90E8350A}"/>
          </ac:inkMkLst>
        </pc:inkChg>
        <pc:inkChg chg="add">
          <ac:chgData name="Zhang, Ning" userId="3f78eb74-c68d-436b-bacf-133291c678e1" providerId="ADAL" clId="{967F306B-FC5E-4240-B6CF-5FC27BAF197F}" dt="2020-08-31T19:53:34.047" v="616"/>
          <ac:inkMkLst>
            <pc:docMk/>
            <pc:sldMk cId="606881145" sldId="292"/>
            <ac:inkMk id="316" creationId="{9F8643FA-9DA0-CA48-8631-D18F0D63FEA3}"/>
          </ac:inkMkLst>
        </pc:inkChg>
        <pc:inkChg chg="add">
          <ac:chgData name="Zhang, Ning" userId="3f78eb74-c68d-436b-bacf-133291c678e1" providerId="ADAL" clId="{967F306B-FC5E-4240-B6CF-5FC27BAF197F}" dt="2020-08-31T19:53:34.345" v="617"/>
          <ac:inkMkLst>
            <pc:docMk/>
            <pc:sldMk cId="606881145" sldId="292"/>
            <ac:inkMk id="317" creationId="{A80353F6-024A-3140-A4A3-55E5AE82942E}"/>
          </ac:inkMkLst>
        </pc:inkChg>
        <pc:inkChg chg="add">
          <ac:chgData name="Zhang, Ning" userId="3f78eb74-c68d-436b-bacf-133291c678e1" providerId="ADAL" clId="{967F306B-FC5E-4240-B6CF-5FC27BAF197F}" dt="2020-08-31T19:53:34.953" v="618"/>
          <ac:inkMkLst>
            <pc:docMk/>
            <pc:sldMk cId="606881145" sldId="292"/>
            <ac:inkMk id="318" creationId="{2A23D15E-E90F-3749-8BC2-7D52173591B2}"/>
          </ac:inkMkLst>
        </pc:inkChg>
        <pc:inkChg chg="add">
          <ac:chgData name="Zhang, Ning" userId="3f78eb74-c68d-436b-bacf-133291c678e1" providerId="ADAL" clId="{967F306B-FC5E-4240-B6CF-5FC27BAF197F}" dt="2020-08-31T19:53:35.161" v="619"/>
          <ac:inkMkLst>
            <pc:docMk/>
            <pc:sldMk cId="606881145" sldId="292"/>
            <ac:inkMk id="319" creationId="{03E0A567-C7FD-DC48-BD1D-0A16C62D1D97}"/>
          </ac:inkMkLst>
        </pc:inkChg>
        <pc:inkChg chg="add">
          <ac:chgData name="Zhang, Ning" userId="3f78eb74-c68d-436b-bacf-133291c678e1" providerId="ADAL" clId="{967F306B-FC5E-4240-B6CF-5FC27BAF197F}" dt="2020-08-31T19:53:35.463" v="620"/>
          <ac:inkMkLst>
            <pc:docMk/>
            <pc:sldMk cId="606881145" sldId="292"/>
            <ac:inkMk id="320" creationId="{B9D602E8-64E9-6144-A27E-C73384375AF4}"/>
          </ac:inkMkLst>
        </pc:inkChg>
        <pc:inkChg chg="add">
          <ac:chgData name="Zhang, Ning" userId="3f78eb74-c68d-436b-bacf-133291c678e1" providerId="ADAL" clId="{967F306B-FC5E-4240-B6CF-5FC27BAF197F}" dt="2020-08-31T19:53:35.630" v="621"/>
          <ac:inkMkLst>
            <pc:docMk/>
            <pc:sldMk cId="606881145" sldId="292"/>
            <ac:inkMk id="321" creationId="{0FE8CE9C-3592-9A42-A802-258496FD9AFF}"/>
          </ac:inkMkLst>
        </pc:inkChg>
        <pc:inkChg chg="add">
          <ac:chgData name="Zhang, Ning" userId="3f78eb74-c68d-436b-bacf-133291c678e1" providerId="ADAL" clId="{967F306B-FC5E-4240-B6CF-5FC27BAF197F}" dt="2020-08-31T19:53:35.793" v="622"/>
          <ac:inkMkLst>
            <pc:docMk/>
            <pc:sldMk cId="606881145" sldId="292"/>
            <ac:inkMk id="322" creationId="{3B41DDE9-FC5A-774D-AACB-E37F9D529779}"/>
          </ac:inkMkLst>
        </pc:inkChg>
        <pc:inkChg chg="add">
          <ac:chgData name="Zhang, Ning" userId="3f78eb74-c68d-436b-bacf-133291c678e1" providerId="ADAL" clId="{967F306B-FC5E-4240-B6CF-5FC27BAF197F}" dt="2020-08-31T19:53:36.030" v="623"/>
          <ac:inkMkLst>
            <pc:docMk/>
            <pc:sldMk cId="606881145" sldId="292"/>
            <ac:inkMk id="323" creationId="{CE746FE1-0E1C-E74B-B0A7-72746B012A7B}"/>
          </ac:inkMkLst>
        </pc:inkChg>
        <pc:inkChg chg="add">
          <ac:chgData name="Zhang, Ning" userId="3f78eb74-c68d-436b-bacf-133291c678e1" providerId="ADAL" clId="{967F306B-FC5E-4240-B6CF-5FC27BAF197F}" dt="2020-08-31T19:53:36.305" v="624"/>
          <ac:inkMkLst>
            <pc:docMk/>
            <pc:sldMk cId="606881145" sldId="292"/>
            <ac:inkMk id="324" creationId="{50BCDE2A-B01D-A54A-8A32-20F70E32482C}"/>
          </ac:inkMkLst>
        </pc:inkChg>
        <pc:inkChg chg="add">
          <ac:chgData name="Zhang, Ning" userId="3f78eb74-c68d-436b-bacf-133291c678e1" providerId="ADAL" clId="{967F306B-FC5E-4240-B6CF-5FC27BAF197F}" dt="2020-08-31T19:53:36.512" v="625"/>
          <ac:inkMkLst>
            <pc:docMk/>
            <pc:sldMk cId="606881145" sldId="292"/>
            <ac:inkMk id="325" creationId="{17B92065-A89C-F049-9E06-A901C12166C5}"/>
          </ac:inkMkLst>
        </pc:inkChg>
        <pc:inkChg chg="add">
          <ac:chgData name="Zhang, Ning" userId="3f78eb74-c68d-436b-bacf-133291c678e1" providerId="ADAL" clId="{967F306B-FC5E-4240-B6CF-5FC27BAF197F}" dt="2020-08-31T19:53:36.947" v="626"/>
          <ac:inkMkLst>
            <pc:docMk/>
            <pc:sldMk cId="606881145" sldId="292"/>
            <ac:inkMk id="326" creationId="{FD616982-C102-0C47-9317-1BD9EC207DC9}"/>
          </ac:inkMkLst>
        </pc:inkChg>
        <pc:inkChg chg="add">
          <ac:chgData name="Zhang, Ning" userId="3f78eb74-c68d-436b-bacf-133291c678e1" providerId="ADAL" clId="{967F306B-FC5E-4240-B6CF-5FC27BAF197F}" dt="2020-08-31T19:53:37.280" v="627"/>
          <ac:inkMkLst>
            <pc:docMk/>
            <pc:sldMk cId="606881145" sldId="292"/>
            <ac:inkMk id="327" creationId="{A42D704B-A86D-F546-8711-2F00871A44C0}"/>
          </ac:inkMkLst>
        </pc:inkChg>
        <pc:inkChg chg="add">
          <ac:chgData name="Zhang, Ning" userId="3f78eb74-c68d-436b-bacf-133291c678e1" providerId="ADAL" clId="{967F306B-FC5E-4240-B6CF-5FC27BAF197F}" dt="2020-08-31T19:53:38.012" v="628"/>
          <ac:inkMkLst>
            <pc:docMk/>
            <pc:sldMk cId="606881145" sldId="292"/>
            <ac:inkMk id="328" creationId="{6A972847-7456-6643-AD3A-B865FFDDBA45}"/>
          </ac:inkMkLst>
        </pc:inkChg>
        <pc:inkChg chg="add">
          <ac:chgData name="Zhang, Ning" userId="3f78eb74-c68d-436b-bacf-133291c678e1" providerId="ADAL" clId="{967F306B-FC5E-4240-B6CF-5FC27BAF197F}" dt="2020-08-31T19:53:38.185" v="629"/>
          <ac:inkMkLst>
            <pc:docMk/>
            <pc:sldMk cId="606881145" sldId="292"/>
            <ac:inkMk id="329" creationId="{0C8012A9-6FD3-1141-90E3-154BDDDB1BAE}"/>
          </ac:inkMkLst>
        </pc:inkChg>
        <pc:inkChg chg="add">
          <ac:chgData name="Zhang, Ning" userId="3f78eb74-c68d-436b-bacf-133291c678e1" providerId="ADAL" clId="{967F306B-FC5E-4240-B6CF-5FC27BAF197F}" dt="2020-08-31T19:53:38.992" v="630"/>
          <ac:inkMkLst>
            <pc:docMk/>
            <pc:sldMk cId="606881145" sldId="292"/>
            <ac:inkMk id="330" creationId="{A8D4B8BC-C36E-7B43-9BBD-922BB0C3F740}"/>
          </ac:inkMkLst>
        </pc:inkChg>
        <pc:inkChg chg="add">
          <ac:chgData name="Zhang, Ning" userId="3f78eb74-c68d-436b-bacf-133291c678e1" providerId="ADAL" clId="{967F306B-FC5E-4240-B6CF-5FC27BAF197F}" dt="2020-08-31T19:53:39.270" v="631"/>
          <ac:inkMkLst>
            <pc:docMk/>
            <pc:sldMk cId="606881145" sldId="292"/>
            <ac:inkMk id="331" creationId="{9CE73073-A1C9-9444-AA7C-56BBAA557B5B}"/>
          </ac:inkMkLst>
        </pc:inkChg>
        <pc:inkChg chg="add">
          <ac:chgData name="Zhang, Ning" userId="3f78eb74-c68d-436b-bacf-133291c678e1" providerId="ADAL" clId="{967F306B-FC5E-4240-B6CF-5FC27BAF197F}" dt="2020-08-31T19:53:39.953" v="632"/>
          <ac:inkMkLst>
            <pc:docMk/>
            <pc:sldMk cId="606881145" sldId="292"/>
            <ac:inkMk id="332" creationId="{D1961784-EEFB-BA48-9E5A-8A91E4954AA0}"/>
          </ac:inkMkLst>
        </pc:inkChg>
        <pc:inkChg chg="add">
          <ac:chgData name="Zhang, Ning" userId="3f78eb74-c68d-436b-bacf-133291c678e1" providerId="ADAL" clId="{967F306B-FC5E-4240-B6CF-5FC27BAF197F}" dt="2020-08-31T19:53:40.137" v="633"/>
          <ac:inkMkLst>
            <pc:docMk/>
            <pc:sldMk cId="606881145" sldId="292"/>
            <ac:inkMk id="333" creationId="{9CAD41F1-122C-354F-A07D-2DC8B34F750A}"/>
          </ac:inkMkLst>
        </pc:inkChg>
        <pc:inkChg chg="add">
          <ac:chgData name="Zhang, Ning" userId="3f78eb74-c68d-436b-bacf-133291c678e1" providerId="ADAL" clId="{967F306B-FC5E-4240-B6CF-5FC27BAF197F}" dt="2020-08-31T19:53:40.587" v="634"/>
          <ac:inkMkLst>
            <pc:docMk/>
            <pc:sldMk cId="606881145" sldId="292"/>
            <ac:inkMk id="334" creationId="{BDCB12E0-119E-5C40-809C-5E6EFCEA312C}"/>
          </ac:inkMkLst>
        </pc:inkChg>
        <pc:inkChg chg="add">
          <ac:chgData name="Zhang, Ning" userId="3f78eb74-c68d-436b-bacf-133291c678e1" providerId="ADAL" clId="{967F306B-FC5E-4240-B6CF-5FC27BAF197F}" dt="2020-08-31T19:53:41.306" v="635"/>
          <ac:inkMkLst>
            <pc:docMk/>
            <pc:sldMk cId="606881145" sldId="292"/>
            <ac:inkMk id="335" creationId="{F5A9875F-66D8-F449-84B4-95184619AFC4}"/>
          </ac:inkMkLst>
        </pc:inkChg>
        <pc:inkChg chg="add">
          <ac:chgData name="Zhang, Ning" userId="3f78eb74-c68d-436b-bacf-133291c678e1" providerId="ADAL" clId="{967F306B-FC5E-4240-B6CF-5FC27BAF197F}" dt="2020-08-31T19:53:41.670" v="636"/>
          <ac:inkMkLst>
            <pc:docMk/>
            <pc:sldMk cId="606881145" sldId="292"/>
            <ac:inkMk id="336" creationId="{C56368EC-6E85-524B-A003-FCBEDA06BEBC}"/>
          </ac:inkMkLst>
        </pc:inkChg>
        <pc:inkChg chg="add">
          <ac:chgData name="Zhang, Ning" userId="3f78eb74-c68d-436b-bacf-133291c678e1" providerId="ADAL" clId="{967F306B-FC5E-4240-B6CF-5FC27BAF197F}" dt="2020-08-31T19:53:42.003" v="637"/>
          <ac:inkMkLst>
            <pc:docMk/>
            <pc:sldMk cId="606881145" sldId="292"/>
            <ac:inkMk id="337" creationId="{543BE1EF-D46F-1C40-BC32-ACB91E269AA5}"/>
          </ac:inkMkLst>
        </pc:inkChg>
        <pc:inkChg chg="add">
          <ac:chgData name="Zhang, Ning" userId="3f78eb74-c68d-436b-bacf-133291c678e1" providerId="ADAL" clId="{967F306B-FC5E-4240-B6CF-5FC27BAF197F}" dt="2020-08-31T19:53:42.723" v="638"/>
          <ac:inkMkLst>
            <pc:docMk/>
            <pc:sldMk cId="606881145" sldId="292"/>
            <ac:inkMk id="338" creationId="{26B86193-559D-A243-B36D-943BBB151C8A}"/>
          </ac:inkMkLst>
        </pc:inkChg>
        <pc:inkChg chg="add">
          <ac:chgData name="Zhang, Ning" userId="3f78eb74-c68d-436b-bacf-133291c678e1" providerId="ADAL" clId="{967F306B-FC5E-4240-B6CF-5FC27BAF197F}" dt="2020-08-31T19:53:42.928" v="639"/>
          <ac:inkMkLst>
            <pc:docMk/>
            <pc:sldMk cId="606881145" sldId="292"/>
            <ac:inkMk id="339" creationId="{BB6F4F93-E841-4642-BEF2-32566AC0FFC4}"/>
          </ac:inkMkLst>
        </pc:inkChg>
        <pc:inkChg chg="add">
          <ac:chgData name="Zhang, Ning" userId="3f78eb74-c68d-436b-bacf-133291c678e1" providerId="ADAL" clId="{967F306B-FC5E-4240-B6CF-5FC27BAF197F}" dt="2020-08-31T19:53:43.123" v="640"/>
          <ac:inkMkLst>
            <pc:docMk/>
            <pc:sldMk cId="606881145" sldId="292"/>
            <ac:inkMk id="340" creationId="{2BE97DF2-C1AD-004D-A591-9A36BF11660D}"/>
          </ac:inkMkLst>
        </pc:inkChg>
        <pc:inkChg chg="add">
          <ac:chgData name="Zhang, Ning" userId="3f78eb74-c68d-436b-bacf-133291c678e1" providerId="ADAL" clId="{967F306B-FC5E-4240-B6CF-5FC27BAF197F}" dt="2020-08-31T19:53:43.391" v="641"/>
          <ac:inkMkLst>
            <pc:docMk/>
            <pc:sldMk cId="606881145" sldId="292"/>
            <ac:inkMk id="341" creationId="{0FA47824-C10F-CC4F-B10A-3D0C35B38C5C}"/>
          </ac:inkMkLst>
        </pc:inkChg>
        <pc:inkChg chg="add">
          <ac:chgData name="Zhang, Ning" userId="3f78eb74-c68d-436b-bacf-133291c678e1" providerId="ADAL" clId="{967F306B-FC5E-4240-B6CF-5FC27BAF197F}" dt="2020-08-31T19:53:44.062" v="642"/>
          <ac:inkMkLst>
            <pc:docMk/>
            <pc:sldMk cId="606881145" sldId="292"/>
            <ac:inkMk id="342" creationId="{E2A8C23E-2C95-D248-B1D6-387F5C9EE5AD}"/>
          </ac:inkMkLst>
        </pc:inkChg>
        <pc:inkChg chg="add">
          <ac:chgData name="Zhang, Ning" userId="3f78eb74-c68d-436b-bacf-133291c678e1" providerId="ADAL" clId="{967F306B-FC5E-4240-B6CF-5FC27BAF197F}" dt="2020-08-31T19:53:44.523" v="643"/>
          <ac:inkMkLst>
            <pc:docMk/>
            <pc:sldMk cId="606881145" sldId="292"/>
            <ac:inkMk id="343" creationId="{249DC9EB-EFEA-0644-B224-4EF93109882D}"/>
          </ac:inkMkLst>
        </pc:inkChg>
        <pc:inkChg chg="add">
          <ac:chgData name="Zhang, Ning" userId="3f78eb74-c68d-436b-bacf-133291c678e1" providerId="ADAL" clId="{967F306B-FC5E-4240-B6CF-5FC27BAF197F}" dt="2020-08-31T19:53:44.707" v="644"/>
          <ac:inkMkLst>
            <pc:docMk/>
            <pc:sldMk cId="606881145" sldId="292"/>
            <ac:inkMk id="344" creationId="{F1B51116-1942-8E42-B2F8-40D9ACCAD473}"/>
          </ac:inkMkLst>
        </pc:inkChg>
        <pc:inkChg chg="add">
          <ac:chgData name="Zhang, Ning" userId="3f78eb74-c68d-436b-bacf-133291c678e1" providerId="ADAL" clId="{967F306B-FC5E-4240-B6CF-5FC27BAF197F}" dt="2020-08-31T19:53:45.023" v="645"/>
          <ac:inkMkLst>
            <pc:docMk/>
            <pc:sldMk cId="606881145" sldId="292"/>
            <ac:inkMk id="345" creationId="{F7BFF049-A6A9-814E-BC5E-1A1945F097E2}"/>
          </ac:inkMkLst>
        </pc:inkChg>
        <pc:inkChg chg="add">
          <ac:chgData name="Zhang, Ning" userId="3f78eb74-c68d-436b-bacf-133291c678e1" providerId="ADAL" clId="{967F306B-FC5E-4240-B6CF-5FC27BAF197F}" dt="2020-08-31T19:53:45.373" v="646"/>
          <ac:inkMkLst>
            <pc:docMk/>
            <pc:sldMk cId="606881145" sldId="292"/>
            <ac:inkMk id="346" creationId="{0E6C6CF7-264A-A64C-A72A-42A22B104B1C}"/>
          </ac:inkMkLst>
        </pc:inkChg>
        <pc:inkChg chg="add">
          <ac:chgData name="Zhang, Ning" userId="3f78eb74-c68d-436b-bacf-133291c678e1" providerId="ADAL" clId="{967F306B-FC5E-4240-B6CF-5FC27BAF197F}" dt="2020-08-31T19:53:45.707" v="647"/>
          <ac:inkMkLst>
            <pc:docMk/>
            <pc:sldMk cId="606881145" sldId="292"/>
            <ac:inkMk id="347" creationId="{E9678B4E-30ED-A04C-A04B-F81947D9D6CD}"/>
          </ac:inkMkLst>
        </pc:inkChg>
        <pc:inkChg chg="add">
          <ac:chgData name="Zhang, Ning" userId="3f78eb74-c68d-436b-bacf-133291c678e1" providerId="ADAL" clId="{967F306B-FC5E-4240-B6CF-5FC27BAF197F}" dt="2020-08-31T19:53:45.882" v="648"/>
          <ac:inkMkLst>
            <pc:docMk/>
            <pc:sldMk cId="606881145" sldId="292"/>
            <ac:inkMk id="348" creationId="{6C42A13D-168C-F24A-A966-5FAC62B4DC61}"/>
          </ac:inkMkLst>
        </pc:inkChg>
        <pc:inkChg chg="add">
          <ac:chgData name="Zhang, Ning" userId="3f78eb74-c68d-436b-bacf-133291c678e1" providerId="ADAL" clId="{967F306B-FC5E-4240-B6CF-5FC27BAF197F}" dt="2020-08-31T19:53:46.079" v="649"/>
          <ac:inkMkLst>
            <pc:docMk/>
            <pc:sldMk cId="606881145" sldId="292"/>
            <ac:inkMk id="349" creationId="{6FA9FDB4-FB3E-414F-B720-C14E47AE7011}"/>
          </ac:inkMkLst>
        </pc:inkChg>
        <pc:inkChg chg="add">
          <ac:chgData name="Zhang, Ning" userId="3f78eb74-c68d-436b-bacf-133291c678e1" providerId="ADAL" clId="{967F306B-FC5E-4240-B6CF-5FC27BAF197F}" dt="2020-08-31T19:53:46.259" v="650"/>
          <ac:inkMkLst>
            <pc:docMk/>
            <pc:sldMk cId="606881145" sldId="292"/>
            <ac:inkMk id="350" creationId="{5851C078-7F42-A847-8AD1-9C05C981963F}"/>
          </ac:inkMkLst>
        </pc:inkChg>
        <pc:inkChg chg="add">
          <ac:chgData name="Zhang, Ning" userId="3f78eb74-c68d-436b-bacf-133291c678e1" providerId="ADAL" clId="{967F306B-FC5E-4240-B6CF-5FC27BAF197F}" dt="2020-08-31T19:53:46.950" v="651"/>
          <ac:inkMkLst>
            <pc:docMk/>
            <pc:sldMk cId="606881145" sldId="292"/>
            <ac:inkMk id="351" creationId="{4317AB83-8074-D140-8154-4D9B1C079358}"/>
          </ac:inkMkLst>
        </pc:inkChg>
        <pc:inkChg chg="add">
          <ac:chgData name="Zhang, Ning" userId="3f78eb74-c68d-436b-bacf-133291c678e1" providerId="ADAL" clId="{967F306B-FC5E-4240-B6CF-5FC27BAF197F}" dt="2020-08-31T19:53:48.125" v="653"/>
          <ac:inkMkLst>
            <pc:docMk/>
            <pc:sldMk cId="606881145" sldId="292"/>
            <ac:inkMk id="360" creationId="{62C00CBA-062D-D040-A005-6D170056451F}"/>
          </ac:inkMkLst>
        </pc:inkChg>
        <pc:inkChg chg="add">
          <ac:chgData name="Zhang, Ning" userId="3f78eb74-c68d-436b-bacf-133291c678e1" providerId="ADAL" clId="{967F306B-FC5E-4240-B6CF-5FC27BAF197F}" dt="2020-08-31T19:53:48.298" v="654"/>
          <ac:inkMkLst>
            <pc:docMk/>
            <pc:sldMk cId="606881145" sldId="292"/>
            <ac:inkMk id="361" creationId="{7E123C19-A68B-ED48-BB89-506762E604AA}"/>
          </ac:inkMkLst>
        </pc:inkChg>
        <pc:inkChg chg="add">
          <ac:chgData name="Zhang, Ning" userId="3f78eb74-c68d-436b-bacf-133291c678e1" providerId="ADAL" clId="{967F306B-FC5E-4240-B6CF-5FC27BAF197F}" dt="2020-08-31T19:53:48.463" v="655"/>
          <ac:inkMkLst>
            <pc:docMk/>
            <pc:sldMk cId="606881145" sldId="292"/>
            <ac:inkMk id="362" creationId="{4D11022A-6D64-B345-B55D-808E544FD873}"/>
          </ac:inkMkLst>
        </pc:inkChg>
        <pc:inkChg chg="add">
          <ac:chgData name="Zhang, Ning" userId="3f78eb74-c68d-436b-bacf-133291c678e1" providerId="ADAL" clId="{967F306B-FC5E-4240-B6CF-5FC27BAF197F}" dt="2020-08-31T19:53:48.618" v="656"/>
          <ac:inkMkLst>
            <pc:docMk/>
            <pc:sldMk cId="606881145" sldId="292"/>
            <ac:inkMk id="363" creationId="{BE913DA0-DDC0-4844-9538-501E585296B0}"/>
          </ac:inkMkLst>
        </pc:inkChg>
        <pc:inkChg chg="add">
          <ac:chgData name="Zhang, Ning" userId="3f78eb74-c68d-436b-bacf-133291c678e1" providerId="ADAL" clId="{967F306B-FC5E-4240-B6CF-5FC27BAF197F}" dt="2020-08-31T19:53:49.993" v="657"/>
          <ac:inkMkLst>
            <pc:docMk/>
            <pc:sldMk cId="606881145" sldId="292"/>
            <ac:inkMk id="364" creationId="{ECD1FCB4-F7E5-B746-8E88-8B3BFB97F56E}"/>
          </ac:inkMkLst>
        </pc:inkChg>
        <pc:inkChg chg="add">
          <ac:chgData name="Zhang, Ning" userId="3f78eb74-c68d-436b-bacf-133291c678e1" providerId="ADAL" clId="{967F306B-FC5E-4240-B6CF-5FC27BAF197F}" dt="2020-08-31T19:53:50.231" v="658"/>
          <ac:inkMkLst>
            <pc:docMk/>
            <pc:sldMk cId="606881145" sldId="292"/>
            <ac:inkMk id="365" creationId="{79B29925-224D-6344-A13C-834778CC40A9}"/>
          </ac:inkMkLst>
        </pc:inkChg>
        <pc:inkChg chg="add">
          <ac:chgData name="Zhang, Ning" userId="3f78eb74-c68d-436b-bacf-133291c678e1" providerId="ADAL" clId="{967F306B-FC5E-4240-B6CF-5FC27BAF197F}" dt="2020-08-31T19:53:50.516" v="659"/>
          <ac:inkMkLst>
            <pc:docMk/>
            <pc:sldMk cId="606881145" sldId="292"/>
            <ac:inkMk id="366" creationId="{8F2663DC-C180-C847-B5FE-2F979850068F}"/>
          </ac:inkMkLst>
        </pc:inkChg>
        <pc:inkChg chg="add">
          <ac:chgData name="Zhang, Ning" userId="3f78eb74-c68d-436b-bacf-133291c678e1" providerId="ADAL" clId="{967F306B-FC5E-4240-B6CF-5FC27BAF197F}" dt="2020-08-31T19:53:50.748" v="660"/>
          <ac:inkMkLst>
            <pc:docMk/>
            <pc:sldMk cId="606881145" sldId="292"/>
            <ac:inkMk id="367" creationId="{76DA519F-23E7-4646-928D-41C748C78830}"/>
          </ac:inkMkLst>
        </pc:inkChg>
        <pc:inkChg chg="add">
          <ac:chgData name="Zhang, Ning" userId="3f78eb74-c68d-436b-bacf-133291c678e1" providerId="ADAL" clId="{967F306B-FC5E-4240-B6CF-5FC27BAF197F}" dt="2020-08-31T19:53:51.410" v="661"/>
          <ac:inkMkLst>
            <pc:docMk/>
            <pc:sldMk cId="606881145" sldId="292"/>
            <ac:inkMk id="368" creationId="{2DE76615-A84D-394B-BDFA-A22D1192CEF1}"/>
          </ac:inkMkLst>
        </pc:inkChg>
        <pc:inkChg chg="add">
          <ac:chgData name="Zhang, Ning" userId="3f78eb74-c68d-436b-bacf-133291c678e1" providerId="ADAL" clId="{967F306B-FC5E-4240-B6CF-5FC27BAF197F}" dt="2020-08-31T19:53:51.806" v="662"/>
          <ac:inkMkLst>
            <pc:docMk/>
            <pc:sldMk cId="606881145" sldId="292"/>
            <ac:inkMk id="369" creationId="{D68A41AA-FDFF-8844-B3BA-FD9511039D4E}"/>
          </ac:inkMkLst>
        </pc:inkChg>
        <pc:inkChg chg="add">
          <ac:chgData name="Zhang, Ning" userId="3f78eb74-c68d-436b-bacf-133291c678e1" providerId="ADAL" clId="{967F306B-FC5E-4240-B6CF-5FC27BAF197F}" dt="2020-08-31T19:53:52.449" v="663"/>
          <ac:inkMkLst>
            <pc:docMk/>
            <pc:sldMk cId="606881145" sldId="292"/>
            <ac:inkMk id="370" creationId="{24B7E082-3289-CB4C-AD62-276B5DFB3619}"/>
          </ac:inkMkLst>
        </pc:inkChg>
        <pc:inkChg chg="add">
          <ac:chgData name="Zhang, Ning" userId="3f78eb74-c68d-436b-bacf-133291c678e1" providerId="ADAL" clId="{967F306B-FC5E-4240-B6CF-5FC27BAF197F}" dt="2020-08-31T19:53:53.118" v="664"/>
          <ac:inkMkLst>
            <pc:docMk/>
            <pc:sldMk cId="606881145" sldId="292"/>
            <ac:inkMk id="371" creationId="{D3F9F85C-1C32-DD45-B101-20D004DB5E2A}"/>
          </ac:inkMkLst>
        </pc:inkChg>
        <pc:inkChg chg="add">
          <ac:chgData name="Zhang, Ning" userId="3f78eb74-c68d-436b-bacf-133291c678e1" providerId="ADAL" clId="{967F306B-FC5E-4240-B6CF-5FC27BAF197F}" dt="2020-08-31T19:53:53.448" v="665"/>
          <ac:inkMkLst>
            <pc:docMk/>
            <pc:sldMk cId="606881145" sldId="292"/>
            <ac:inkMk id="372" creationId="{C48C4062-B90A-1E4E-9E3B-8DF25BB04D84}"/>
          </ac:inkMkLst>
        </pc:inkChg>
        <pc:inkChg chg="add">
          <ac:chgData name="Zhang, Ning" userId="3f78eb74-c68d-436b-bacf-133291c678e1" providerId="ADAL" clId="{967F306B-FC5E-4240-B6CF-5FC27BAF197F}" dt="2020-08-31T19:53:53.792" v="666"/>
          <ac:inkMkLst>
            <pc:docMk/>
            <pc:sldMk cId="606881145" sldId="292"/>
            <ac:inkMk id="373" creationId="{9D484415-B70A-FB40-BE84-FBD857E429DB}"/>
          </ac:inkMkLst>
        </pc:inkChg>
        <pc:inkChg chg="add">
          <ac:chgData name="Zhang, Ning" userId="3f78eb74-c68d-436b-bacf-133291c678e1" providerId="ADAL" clId="{967F306B-FC5E-4240-B6CF-5FC27BAF197F}" dt="2020-08-31T19:53:54.967" v="668"/>
          <ac:inkMkLst>
            <pc:docMk/>
            <pc:sldMk cId="606881145" sldId="292"/>
            <ac:inkMk id="377" creationId="{072DFB01-06E6-CF46-8E24-DFFC30BABE29}"/>
          </ac:inkMkLst>
        </pc:inkChg>
        <pc:inkChg chg="add">
          <ac:chgData name="Zhang, Ning" userId="3f78eb74-c68d-436b-bacf-133291c678e1" providerId="ADAL" clId="{967F306B-FC5E-4240-B6CF-5FC27BAF197F}" dt="2020-08-31T19:53:55.191" v="669"/>
          <ac:inkMkLst>
            <pc:docMk/>
            <pc:sldMk cId="606881145" sldId="292"/>
            <ac:inkMk id="378" creationId="{57F2C794-12E3-C645-90E5-BB7EC0AB98C2}"/>
          </ac:inkMkLst>
        </pc:inkChg>
        <pc:inkChg chg="add">
          <ac:chgData name="Zhang, Ning" userId="3f78eb74-c68d-436b-bacf-133291c678e1" providerId="ADAL" clId="{967F306B-FC5E-4240-B6CF-5FC27BAF197F}" dt="2020-08-31T19:53:55.484" v="670"/>
          <ac:inkMkLst>
            <pc:docMk/>
            <pc:sldMk cId="606881145" sldId="292"/>
            <ac:inkMk id="379" creationId="{61BF5F00-3619-794B-98F9-A865480AC854}"/>
          </ac:inkMkLst>
        </pc:inkChg>
        <pc:inkChg chg="add">
          <ac:chgData name="Zhang, Ning" userId="3f78eb74-c68d-436b-bacf-133291c678e1" providerId="ADAL" clId="{967F306B-FC5E-4240-B6CF-5FC27BAF197F}" dt="2020-08-31T19:53:55.742" v="671"/>
          <ac:inkMkLst>
            <pc:docMk/>
            <pc:sldMk cId="606881145" sldId="292"/>
            <ac:inkMk id="380" creationId="{1D4D11A3-0A3D-E245-AF42-A352D7CD8B70}"/>
          </ac:inkMkLst>
        </pc:inkChg>
        <pc:inkChg chg="add">
          <ac:chgData name="Zhang, Ning" userId="3f78eb74-c68d-436b-bacf-133291c678e1" providerId="ADAL" clId="{967F306B-FC5E-4240-B6CF-5FC27BAF197F}" dt="2020-08-31T19:53:56.115" v="672"/>
          <ac:inkMkLst>
            <pc:docMk/>
            <pc:sldMk cId="606881145" sldId="292"/>
            <ac:inkMk id="381" creationId="{FFE25469-C969-DC4E-90CB-40E2A0A280DF}"/>
          </ac:inkMkLst>
        </pc:inkChg>
        <pc:inkChg chg="add">
          <ac:chgData name="Zhang, Ning" userId="3f78eb74-c68d-436b-bacf-133291c678e1" providerId="ADAL" clId="{967F306B-FC5E-4240-B6CF-5FC27BAF197F}" dt="2020-08-31T19:53:56.297" v="673"/>
          <ac:inkMkLst>
            <pc:docMk/>
            <pc:sldMk cId="606881145" sldId="292"/>
            <ac:inkMk id="382" creationId="{66C159FD-50DF-F546-B356-DE1DD9B95097}"/>
          </ac:inkMkLst>
        </pc:inkChg>
        <pc:inkChg chg="add">
          <ac:chgData name="Zhang, Ning" userId="3f78eb74-c68d-436b-bacf-133291c678e1" providerId="ADAL" clId="{967F306B-FC5E-4240-B6CF-5FC27BAF197F}" dt="2020-08-31T19:53:56.480" v="674"/>
          <ac:inkMkLst>
            <pc:docMk/>
            <pc:sldMk cId="606881145" sldId="292"/>
            <ac:inkMk id="383" creationId="{7D512F23-7196-BF4C-9F0D-AA57E847F663}"/>
          </ac:inkMkLst>
        </pc:inkChg>
        <pc:inkChg chg="add">
          <ac:chgData name="Zhang, Ning" userId="3f78eb74-c68d-436b-bacf-133291c678e1" providerId="ADAL" clId="{967F306B-FC5E-4240-B6CF-5FC27BAF197F}" dt="2020-08-31T19:53:56.740" v="675"/>
          <ac:inkMkLst>
            <pc:docMk/>
            <pc:sldMk cId="606881145" sldId="292"/>
            <ac:inkMk id="384" creationId="{ADE6114F-135E-0744-A8D3-5E59FE2BE67E}"/>
          </ac:inkMkLst>
        </pc:inkChg>
        <pc:inkChg chg="add">
          <ac:chgData name="Zhang, Ning" userId="3f78eb74-c68d-436b-bacf-133291c678e1" providerId="ADAL" clId="{967F306B-FC5E-4240-B6CF-5FC27BAF197F}" dt="2020-08-31T19:53:56.951" v="676"/>
          <ac:inkMkLst>
            <pc:docMk/>
            <pc:sldMk cId="606881145" sldId="292"/>
            <ac:inkMk id="385" creationId="{CE327820-A06C-A04F-B13E-4922B3AB89DC}"/>
          </ac:inkMkLst>
        </pc:inkChg>
        <pc:inkChg chg="add">
          <ac:chgData name="Zhang, Ning" userId="3f78eb74-c68d-436b-bacf-133291c678e1" providerId="ADAL" clId="{967F306B-FC5E-4240-B6CF-5FC27BAF197F}" dt="2020-08-31T19:53:57.145" v="677"/>
          <ac:inkMkLst>
            <pc:docMk/>
            <pc:sldMk cId="606881145" sldId="292"/>
            <ac:inkMk id="386" creationId="{5115E5E3-7F90-184D-9FF1-4CB094CD7328}"/>
          </ac:inkMkLst>
        </pc:inkChg>
        <pc:inkChg chg="add">
          <ac:chgData name="Zhang, Ning" userId="3f78eb74-c68d-436b-bacf-133291c678e1" providerId="ADAL" clId="{967F306B-FC5E-4240-B6CF-5FC27BAF197F}" dt="2020-08-31T19:53:57.924" v="678"/>
          <ac:inkMkLst>
            <pc:docMk/>
            <pc:sldMk cId="606881145" sldId="292"/>
            <ac:inkMk id="387" creationId="{0F2F8BC0-D0E6-DE4F-BF94-4E2A966DD4B0}"/>
          </ac:inkMkLst>
        </pc:inkChg>
        <pc:inkChg chg="add">
          <ac:chgData name="Zhang, Ning" userId="3f78eb74-c68d-436b-bacf-133291c678e1" providerId="ADAL" clId="{967F306B-FC5E-4240-B6CF-5FC27BAF197F}" dt="2020-08-31T19:53:58.226" v="679"/>
          <ac:inkMkLst>
            <pc:docMk/>
            <pc:sldMk cId="606881145" sldId="292"/>
            <ac:inkMk id="388" creationId="{AAC76376-41E3-2D4F-9871-E35CC508A4B4}"/>
          </ac:inkMkLst>
        </pc:inkChg>
        <pc:inkChg chg="add">
          <ac:chgData name="Zhang, Ning" userId="3f78eb74-c68d-436b-bacf-133291c678e1" providerId="ADAL" clId="{967F306B-FC5E-4240-B6CF-5FC27BAF197F}" dt="2020-08-31T19:53:58.421" v="680"/>
          <ac:inkMkLst>
            <pc:docMk/>
            <pc:sldMk cId="606881145" sldId="292"/>
            <ac:inkMk id="389" creationId="{58F93D4A-E0D3-984A-A139-92F08E3E2570}"/>
          </ac:inkMkLst>
        </pc:inkChg>
        <pc:inkChg chg="add">
          <ac:chgData name="Zhang, Ning" userId="3f78eb74-c68d-436b-bacf-133291c678e1" providerId="ADAL" clId="{967F306B-FC5E-4240-B6CF-5FC27BAF197F}" dt="2020-08-31T19:53:58.626" v="681"/>
          <ac:inkMkLst>
            <pc:docMk/>
            <pc:sldMk cId="606881145" sldId="292"/>
            <ac:inkMk id="390" creationId="{408274E3-DE3B-8845-ABA7-2161F7044381}"/>
          </ac:inkMkLst>
        </pc:inkChg>
        <pc:inkChg chg="add">
          <ac:chgData name="Zhang, Ning" userId="3f78eb74-c68d-436b-bacf-133291c678e1" providerId="ADAL" clId="{967F306B-FC5E-4240-B6CF-5FC27BAF197F}" dt="2020-08-31T19:53:58.831" v="682"/>
          <ac:inkMkLst>
            <pc:docMk/>
            <pc:sldMk cId="606881145" sldId="292"/>
            <ac:inkMk id="391" creationId="{7328BD7C-4A7E-0349-BF6E-699DE7CF9BD3}"/>
          </ac:inkMkLst>
        </pc:inkChg>
        <pc:inkChg chg="add">
          <ac:chgData name="Zhang, Ning" userId="3f78eb74-c68d-436b-bacf-133291c678e1" providerId="ADAL" clId="{967F306B-FC5E-4240-B6CF-5FC27BAF197F}" dt="2020-08-31T19:53:59.027" v="683"/>
          <ac:inkMkLst>
            <pc:docMk/>
            <pc:sldMk cId="606881145" sldId="292"/>
            <ac:inkMk id="392" creationId="{8BDB21C0-D3FD-F643-9A04-6483CBE8F679}"/>
          </ac:inkMkLst>
        </pc:inkChg>
        <pc:inkChg chg="add">
          <ac:chgData name="Zhang, Ning" userId="3f78eb74-c68d-436b-bacf-133291c678e1" providerId="ADAL" clId="{967F306B-FC5E-4240-B6CF-5FC27BAF197F}" dt="2020-08-31T19:53:59.490" v="684"/>
          <ac:inkMkLst>
            <pc:docMk/>
            <pc:sldMk cId="606881145" sldId="292"/>
            <ac:inkMk id="393" creationId="{13EE2682-452E-824D-8A1C-82130FF023DF}"/>
          </ac:inkMkLst>
        </pc:inkChg>
        <pc:inkChg chg="add">
          <ac:chgData name="Zhang, Ning" userId="3f78eb74-c68d-436b-bacf-133291c678e1" providerId="ADAL" clId="{967F306B-FC5E-4240-B6CF-5FC27BAF197F}" dt="2020-08-31T19:53:59.985" v="685"/>
          <ac:inkMkLst>
            <pc:docMk/>
            <pc:sldMk cId="606881145" sldId="292"/>
            <ac:inkMk id="394" creationId="{B233C34A-FAF0-EF4C-AA8D-682FAF4F4289}"/>
          </ac:inkMkLst>
        </pc:inkChg>
        <pc:inkChg chg="add">
          <ac:chgData name="Zhang, Ning" userId="3f78eb74-c68d-436b-bacf-133291c678e1" providerId="ADAL" clId="{967F306B-FC5E-4240-B6CF-5FC27BAF197F}" dt="2020-08-31T19:54:00.888" v="686"/>
          <ac:inkMkLst>
            <pc:docMk/>
            <pc:sldMk cId="606881145" sldId="292"/>
            <ac:inkMk id="395" creationId="{2C10F229-05F3-7049-A62A-24230EDED609}"/>
          </ac:inkMkLst>
        </pc:inkChg>
        <pc:inkChg chg="add">
          <ac:chgData name="Zhang, Ning" userId="3f78eb74-c68d-436b-bacf-133291c678e1" providerId="ADAL" clId="{967F306B-FC5E-4240-B6CF-5FC27BAF197F}" dt="2020-08-31T19:54:01.157" v="687"/>
          <ac:inkMkLst>
            <pc:docMk/>
            <pc:sldMk cId="606881145" sldId="292"/>
            <ac:inkMk id="396" creationId="{C974E014-C2B0-204A-A14C-418ACE31C818}"/>
          </ac:inkMkLst>
        </pc:inkChg>
        <pc:inkChg chg="add">
          <ac:chgData name="Zhang, Ning" userId="3f78eb74-c68d-436b-bacf-133291c678e1" providerId="ADAL" clId="{967F306B-FC5E-4240-B6CF-5FC27BAF197F}" dt="2020-08-31T19:54:01.900" v="688"/>
          <ac:inkMkLst>
            <pc:docMk/>
            <pc:sldMk cId="606881145" sldId="292"/>
            <ac:inkMk id="397" creationId="{9ACFFBFD-5D77-E34B-B73A-C0B8AA7A7FCC}"/>
          </ac:inkMkLst>
        </pc:inkChg>
        <pc:inkChg chg="add">
          <ac:chgData name="Zhang, Ning" userId="3f78eb74-c68d-436b-bacf-133291c678e1" providerId="ADAL" clId="{967F306B-FC5E-4240-B6CF-5FC27BAF197F}" dt="2020-08-31T19:54:02.190" v="689"/>
          <ac:inkMkLst>
            <pc:docMk/>
            <pc:sldMk cId="606881145" sldId="292"/>
            <ac:inkMk id="398" creationId="{2114BF6A-9848-AA47-844B-4EA489E9F37B}"/>
          </ac:inkMkLst>
        </pc:inkChg>
        <pc:inkChg chg="add">
          <ac:chgData name="Zhang, Ning" userId="3f78eb74-c68d-436b-bacf-133291c678e1" providerId="ADAL" clId="{967F306B-FC5E-4240-B6CF-5FC27BAF197F}" dt="2020-08-31T19:54:02.862" v="690"/>
          <ac:inkMkLst>
            <pc:docMk/>
            <pc:sldMk cId="606881145" sldId="292"/>
            <ac:inkMk id="399" creationId="{E9C07312-F4E4-BE4F-B51E-8C9768A009D9}"/>
          </ac:inkMkLst>
        </pc:inkChg>
        <pc:inkChg chg="add">
          <ac:chgData name="Zhang, Ning" userId="3f78eb74-c68d-436b-bacf-133291c678e1" providerId="ADAL" clId="{967F306B-FC5E-4240-B6CF-5FC27BAF197F}" dt="2020-08-31T19:54:03.237" v="691"/>
          <ac:inkMkLst>
            <pc:docMk/>
            <pc:sldMk cId="606881145" sldId="292"/>
            <ac:inkMk id="400" creationId="{068ABC2E-9549-8B47-AB0E-A7D121541710}"/>
          </ac:inkMkLst>
        </pc:inkChg>
        <pc:inkChg chg="add">
          <ac:chgData name="Zhang, Ning" userId="3f78eb74-c68d-436b-bacf-133291c678e1" providerId="ADAL" clId="{967F306B-FC5E-4240-B6CF-5FC27BAF197F}" dt="2020-08-31T19:54:03.660" v="692"/>
          <ac:inkMkLst>
            <pc:docMk/>
            <pc:sldMk cId="606881145" sldId="292"/>
            <ac:inkMk id="401" creationId="{C3D1FBAE-F6D4-DD48-89FB-77BCE3160934}"/>
          </ac:inkMkLst>
        </pc:inkChg>
        <pc:inkChg chg="add">
          <ac:chgData name="Zhang, Ning" userId="3f78eb74-c68d-436b-bacf-133291c678e1" providerId="ADAL" clId="{967F306B-FC5E-4240-B6CF-5FC27BAF197F}" dt="2020-08-31T19:54:04.412" v="693"/>
          <ac:inkMkLst>
            <pc:docMk/>
            <pc:sldMk cId="606881145" sldId="292"/>
            <ac:inkMk id="402" creationId="{5B5AE620-69C3-0B4F-8C3D-505F4AD08B52}"/>
          </ac:inkMkLst>
        </pc:inkChg>
        <pc:inkChg chg="add">
          <ac:chgData name="Zhang, Ning" userId="3f78eb74-c68d-436b-bacf-133291c678e1" providerId="ADAL" clId="{967F306B-FC5E-4240-B6CF-5FC27BAF197F}" dt="2020-08-31T19:54:05.729" v="694"/>
          <ac:inkMkLst>
            <pc:docMk/>
            <pc:sldMk cId="606881145" sldId="292"/>
            <ac:inkMk id="403" creationId="{90903BD7-B23D-464F-8367-F33ACD8D149A}"/>
          </ac:inkMkLst>
        </pc:inkChg>
        <pc:inkChg chg="add">
          <ac:chgData name="Zhang, Ning" userId="3f78eb74-c68d-436b-bacf-133291c678e1" providerId="ADAL" clId="{967F306B-FC5E-4240-B6CF-5FC27BAF197F}" dt="2020-08-31T19:54:06.109" v="695"/>
          <ac:inkMkLst>
            <pc:docMk/>
            <pc:sldMk cId="606881145" sldId="292"/>
            <ac:inkMk id="404" creationId="{2B06DE9C-C5AF-2C41-A8E0-9427E4A9C072}"/>
          </ac:inkMkLst>
        </pc:inkChg>
        <pc:inkChg chg="add">
          <ac:chgData name="Zhang, Ning" userId="3f78eb74-c68d-436b-bacf-133291c678e1" providerId="ADAL" clId="{967F306B-FC5E-4240-B6CF-5FC27BAF197F}" dt="2020-08-31T19:54:06.401" v="696"/>
          <ac:inkMkLst>
            <pc:docMk/>
            <pc:sldMk cId="606881145" sldId="292"/>
            <ac:inkMk id="405" creationId="{09448641-6283-124C-97EF-37EEBF720A5E}"/>
          </ac:inkMkLst>
        </pc:inkChg>
        <pc:inkChg chg="add">
          <ac:chgData name="Zhang, Ning" userId="3f78eb74-c68d-436b-bacf-133291c678e1" providerId="ADAL" clId="{967F306B-FC5E-4240-B6CF-5FC27BAF197F}" dt="2020-08-31T19:54:06.778" v="697"/>
          <ac:inkMkLst>
            <pc:docMk/>
            <pc:sldMk cId="606881145" sldId="292"/>
            <ac:inkMk id="406" creationId="{AB6CB708-1FB9-1A4F-8518-6BB1D65BC7A1}"/>
          </ac:inkMkLst>
        </pc:inkChg>
        <pc:inkChg chg="add">
          <ac:chgData name="Zhang, Ning" userId="3f78eb74-c68d-436b-bacf-133291c678e1" providerId="ADAL" clId="{967F306B-FC5E-4240-B6CF-5FC27BAF197F}" dt="2020-08-31T19:54:07.142" v="698"/>
          <ac:inkMkLst>
            <pc:docMk/>
            <pc:sldMk cId="606881145" sldId="292"/>
            <ac:inkMk id="407" creationId="{CD064E77-F4D8-DF4D-9F14-EEDB5FDF593E}"/>
          </ac:inkMkLst>
        </pc:inkChg>
        <pc:inkChg chg="add">
          <ac:chgData name="Zhang, Ning" userId="3f78eb74-c68d-436b-bacf-133291c678e1" providerId="ADAL" clId="{967F306B-FC5E-4240-B6CF-5FC27BAF197F}" dt="2020-08-31T19:54:07.340" v="699"/>
          <ac:inkMkLst>
            <pc:docMk/>
            <pc:sldMk cId="606881145" sldId="292"/>
            <ac:inkMk id="408" creationId="{82507A15-FFB5-2046-8230-99AFD1F08407}"/>
          </ac:inkMkLst>
        </pc:inkChg>
        <pc:inkChg chg="add">
          <ac:chgData name="Zhang, Ning" userId="3f78eb74-c68d-436b-bacf-133291c678e1" providerId="ADAL" clId="{967F306B-FC5E-4240-B6CF-5FC27BAF197F}" dt="2020-08-31T19:54:07.599" v="700"/>
          <ac:inkMkLst>
            <pc:docMk/>
            <pc:sldMk cId="606881145" sldId="292"/>
            <ac:inkMk id="409" creationId="{4090D1C2-2126-5A4A-BDA7-B49F59A7C537}"/>
          </ac:inkMkLst>
        </pc:inkChg>
        <pc:inkChg chg="add">
          <ac:chgData name="Zhang, Ning" userId="3f78eb74-c68d-436b-bacf-133291c678e1" providerId="ADAL" clId="{967F306B-FC5E-4240-B6CF-5FC27BAF197F}" dt="2020-08-31T19:54:07.833" v="701"/>
          <ac:inkMkLst>
            <pc:docMk/>
            <pc:sldMk cId="606881145" sldId="292"/>
            <ac:inkMk id="410" creationId="{A05F5569-B2A4-4445-821A-C71396498F80}"/>
          </ac:inkMkLst>
        </pc:inkChg>
        <pc:inkChg chg="add">
          <ac:chgData name="Zhang, Ning" userId="3f78eb74-c68d-436b-bacf-133291c678e1" providerId="ADAL" clId="{967F306B-FC5E-4240-B6CF-5FC27BAF197F}" dt="2020-08-31T19:54:08.095" v="702"/>
          <ac:inkMkLst>
            <pc:docMk/>
            <pc:sldMk cId="606881145" sldId="292"/>
            <ac:inkMk id="411" creationId="{F1FFF3FD-21E3-9C4B-9893-646E616F44C4}"/>
          </ac:inkMkLst>
        </pc:inkChg>
        <pc:inkChg chg="add">
          <ac:chgData name="Zhang, Ning" userId="3f78eb74-c68d-436b-bacf-133291c678e1" providerId="ADAL" clId="{967F306B-FC5E-4240-B6CF-5FC27BAF197F}" dt="2020-08-31T19:54:08.850" v="703"/>
          <ac:inkMkLst>
            <pc:docMk/>
            <pc:sldMk cId="606881145" sldId="292"/>
            <ac:inkMk id="412" creationId="{79D2C56C-C985-6F4C-B931-1047F416E073}"/>
          </ac:inkMkLst>
        </pc:inkChg>
        <pc:inkChg chg="add">
          <ac:chgData name="Zhang, Ning" userId="3f78eb74-c68d-436b-bacf-133291c678e1" providerId="ADAL" clId="{967F306B-FC5E-4240-B6CF-5FC27BAF197F}" dt="2020-08-31T19:54:09.128" v="704"/>
          <ac:inkMkLst>
            <pc:docMk/>
            <pc:sldMk cId="606881145" sldId="292"/>
            <ac:inkMk id="413" creationId="{F292500A-7567-024E-B9F2-081DEA9EF893}"/>
          </ac:inkMkLst>
        </pc:inkChg>
        <pc:inkChg chg="add">
          <ac:chgData name="Zhang, Ning" userId="3f78eb74-c68d-436b-bacf-133291c678e1" providerId="ADAL" clId="{967F306B-FC5E-4240-B6CF-5FC27BAF197F}" dt="2020-08-31T19:54:09.876" v="705"/>
          <ac:inkMkLst>
            <pc:docMk/>
            <pc:sldMk cId="606881145" sldId="292"/>
            <ac:inkMk id="414" creationId="{1E0530C4-5BCB-9C42-A77A-2370767BFF2F}"/>
          </ac:inkMkLst>
        </pc:inkChg>
        <pc:inkChg chg="add">
          <ac:chgData name="Zhang, Ning" userId="3f78eb74-c68d-436b-bacf-133291c678e1" providerId="ADAL" clId="{967F306B-FC5E-4240-B6CF-5FC27BAF197F}" dt="2020-08-31T19:54:10.162" v="706"/>
          <ac:inkMkLst>
            <pc:docMk/>
            <pc:sldMk cId="606881145" sldId="292"/>
            <ac:inkMk id="415" creationId="{F5A981F3-C9E9-7440-B802-01AC9E75A7DC}"/>
          </ac:inkMkLst>
        </pc:inkChg>
        <pc:inkChg chg="add">
          <ac:chgData name="Zhang, Ning" userId="3f78eb74-c68d-436b-bacf-133291c678e1" providerId="ADAL" clId="{967F306B-FC5E-4240-B6CF-5FC27BAF197F}" dt="2020-08-31T19:54:10.451" v="707"/>
          <ac:inkMkLst>
            <pc:docMk/>
            <pc:sldMk cId="606881145" sldId="292"/>
            <ac:inkMk id="416" creationId="{0208BD64-1C3E-374F-8253-948CADAF708D}"/>
          </ac:inkMkLst>
        </pc:inkChg>
        <pc:inkChg chg="add">
          <ac:chgData name="Zhang, Ning" userId="3f78eb74-c68d-436b-bacf-133291c678e1" providerId="ADAL" clId="{967F306B-FC5E-4240-B6CF-5FC27BAF197F}" dt="2020-08-31T19:54:10.802" v="708"/>
          <ac:inkMkLst>
            <pc:docMk/>
            <pc:sldMk cId="606881145" sldId="292"/>
            <ac:inkMk id="417" creationId="{6B98EBF6-EC3C-4D4D-B5D0-796C750F917D}"/>
          </ac:inkMkLst>
        </pc:inkChg>
        <pc:inkChg chg="add">
          <ac:chgData name="Zhang, Ning" userId="3f78eb74-c68d-436b-bacf-133291c678e1" providerId="ADAL" clId="{967F306B-FC5E-4240-B6CF-5FC27BAF197F}" dt="2020-08-31T19:54:10.996" v="709"/>
          <ac:inkMkLst>
            <pc:docMk/>
            <pc:sldMk cId="606881145" sldId="292"/>
            <ac:inkMk id="418" creationId="{5FA5607F-36B2-8946-B0FF-71B39F96B5F7}"/>
          </ac:inkMkLst>
        </pc:inkChg>
        <pc:inkChg chg="add">
          <ac:chgData name="Zhang, Ning" userId="3f78eb74-c68d-436b-bacf-133291c678e1" providerId="ADAL" clId="{967F306B-FC5E-4240-B6CF-5FC27BAF197F}" dt="2020-08-31T19:54:11.721" v="710"/>
          <ac:inkMkLst>
            <pc:docMk/>
            <pc:sldMk cId="606881145" sldId="292"/>
            <ac:inkMk id="419" creationId="{63D59625-121F-D549-9A25-76E548EE2095}"/>
          </ac:inkMkLst>
        </pc:inkChg>
        <pc:inkChg chg="add">
          <ac:chgData name="Zhang, Ning" userId="3f78eb74-c68d-436b-bacf-133291c678e1" providerId="ADAL" clId="{967F306B-FC5E-4240-B6CF-5FC27BAF197F}" dt="2020-08-31T19:54:12.104" v="711"/>
          <ac:inkMkLst>
            <pc:docMk/>
            <pc:sldMk cId="606881145" sldId="292"/>
            <ac:inkMk id="420" creationId="{520D8A01-A76F-C04D-9C37-34723F56CDBA}"/>
          </ac:inkMkLst>
        </pc:inkChg>
        <pc:inkChg chg="add">
          <ac:chgData name="Zhang, Ning" userId="3f78eb74-c68d-436b-bacf-133291c678e1" providerId="ADAL" clId="{967F306B-FC5E-4240-B6CF-5FC27BAF197F}" dt="2020-08-31T19:54:12.308" v="712"/>
          <ac:inkMkLst>
            <pc:docMk/>
            <pc:sldMk cId="606881145" sldId="292"/>
            <ac:inkMk id="421" creationId="{E427AD73-5AA9-824C-8E8D-8A73EBEE064A}"/>
          </ac:inkMkLst>
        </pc:inkChg>
        <pc:inkChg chg="add">
          <ac:chgData name="Zhang, Ning" userId="3f78eb74-c68d-436b-bacf-133291c678e1" providerId="ADAL" clId="{967F306B-FC5E-4240-B6CF-5FC27BAF197F}" dt="2020-08-31T19:54:12.515" v="713"/>
          <ac:inkMkLst>
            <pc:docMk/>
            <pc:sldMk cId="606881145" sldId="292"/>
            <ac:inkMk id="422" creationId="{E3CD85F9-B2B2-CE4F-9A57-F322CB458146}"/>
          </ac:inkMkLst>
        </pc:inkChg>
        <pc:inkChg chg="add">
          <ac:chgData name="Zhang, Ning" userId="3f78eb74-c68d-436b-bacf-133291c678e1" providerId="ADAL" clId="{967F306B-FC5E-4240-B6CF-5FC27BAF197F}" dt="2020-08-31T19:54:13.235" v="714"/>
          <ac:inkMkLst>
            <pc:docMk/>
            <pc:sldMk cId="606881145" sldId="292"/>
            <ac:inkMk id="423" creationId="{DB7B719E-7B9D-4148-B517-E9E3EE67FE9A}"/>
          </ac:inkMkLst>
        </pc:inkChg>
        <pc:inkChg chg="add">
          <ac:chgData name="Zhang, Ning" userId="3f78eb74-c68d-436b-bacf-133291c678e1" providerId="ADAL" clId="{967F306B-FC5E-4240-B6CF-5FC27BAF197F}" dt="2020-08-31T19:54:13.554" v="715"/>
          <ac:inkMkLst>
            <pc:docMk/>
            <pc:sldMk cId="606881145" sldId="292"/>
            <ac:inkMk id="424" creationId="{17CC39C0-3045-AF4A-B4E3-D1B486D3F973}"/>
          </ac:inkMkLst>
        </pc:inkChg>
        <pc:inkChg chg="add">
          <ac:chgData name="Zhang, Ning" userId="3f78eb74-c68d-436b-bacf-133291c678e1" providerId="ADAL" clId="{967F306B-FC5E-4240-B6CF-5FC27BAF197F}" dt="2020-08-31T19:54:14.112" v="716"/>
          <ac:inkMkLst>
            <pc:docMk/>
            <pc:sldMk cId="606881145" sldId="292"/>
            <ac:inkMk id="425" creationId="{21E71EBD-4C35-5D47-ABBC-7759FEA086DF}"/>
          </ac:inkMkLst>
        </pc:inkChg>
        <pc:inkChg chg="add">
          <ac:chgData name="Zhang, Ning" userId="3f78eb74-c68d-436b-bacf-133291c678e1" providerId="ADAL" clId="{967F306B-FC5E-4240-B6CF-5FC27BAF197F}" dt="2020-08-31T19:54:14.488" v="717"/>
          <ac:inkMkLst>
            <pc:docMk/>
            <pc:sldMk cId="606881145" sldId="292"/>
            <ac:inkMk id="426" creationId="{72A21EC0-C527-E14C-9370-4C0C7DE2ABA5}"/>
          </ac:inkMkLst>
        </pc:inkChg>
        <pc:inkChg chg="add">
          <ac:chgData name="Zhang, Ning" userId="3f78eb74-c68d-436b-bacf-133291c678e1" providerId="ADAL" clId="{967F306B-FC5E-4240-B6CF-5FC27BAF197F}" dt="2020-08-31T19:54:14.852" v="718"/>
          <ac:inkMkLst>
            <pc:docMk/>
            <pc:sldMk cId="606881145" sldId="292"/>
            <ac:inkMk id="427" creationId="{B9C6F9FA-1158-E447-9244-D6F3DD427BB9}"/>
          </ac:inkMkLst>
        </pc:inkChg>
        <pc:inkChg chg="add">
          <ac:chgData name="Zhang, Ning" userId="3f78eb74-c68d-436b-bacf-133291c678e1" providerId="ADAL" clId="{967F306B-FC5E-4240-B6CF-5FC27BAF197F}" dt="2020-08-31T19:54:15.044" v="719"/>
          <ac:inkMkLst>
            <pc:docMk/>
            <pc:sldMk cId="606881145" sldId="292"/>
            <ac:inkMk id="428" creationId="{80325E3A-9E70-9842-B481-EA7042DC71C5}"/>
          </ac:inkMkLst>
        </pc:inkChg>
        <pc:inkChg chg="add">
          <ac:chgData name="Zhang, Ning" userId="3f78eb74-c68d-436b-bacf-133291c678e1" providerId="ADAL" clId="{967F306B-FC5E-4240-B6CF-5FC27BAF197F}" dt="2020-08-31T19:54:15.249" v="720"/>
          <ac:inkMkLst>
            <pc:docMk/>
            <pc:sldMk cId="606881145" sldId="292"/>
            <ac:inkMk id="429" creationId="{FCD18C48-E923-C249-A333-E89DCF9DA6BB}"/>
          </ac:inkMkLst>
        </pc:inkChg>
        <pc:inkChg chg="add">
          <ac:chgData name="Zhang, Ning" userId="3f78eb74-c68d-436b-bacf-133291c678e1" providerId="ADAL" clId="{967F306B-FC5E-4240-B6CF-5FC27BAF197F}" dt="2020-08-31T19:54:15.455" v="721"/>
          <ac:inkMkLst>
            <pc:docMk/>
            <pc:sldMk cId="606881145" sldId="292"/>
            <ac:inkMk id="430" creationId="{3486FD7C-0843-684E-8A18-89C1E89F20C5}"/>
          </ac:inkMkLst>
        </pc:inkChg>
        <pc:inkChg chg="add">
          <ac:chgData name="Zhang, Ning" userId="3f78eb74-c68d-436b-bacf-133291c678e1" providerId="ADAL" clId="{967F306B-FC5E-4240-B6CF-5FC27BAF197F}" dt="2020-08-31T19:54:15.662" v="722"/>
          <ac:inkMkLst>
            <pc:docMk/>
            <pc:sldMk cId="606881145" sldId="292"/>
            <ac:inkMk id="431" creationId="{342DF53A-12A1-DF4E-82CF-ED3F1AEF98F3}"/>
          </ac:inkMkLst>
        </pc:inkChg>
        <pc:inkChg chg="add">
          <ac:chgData name="Zhang, Ning" userId="3f78eb74-c68d-436b-bacf-133291c678e1" providerId="ADAL" clId="{967F306B-FC5E-4240-B6CF-5FC27BAF197F}" dt="2020-08-31T19:54:15.850" v="723"/>
          <ac:inkMkLst>
            <pc:docMk/>
            <pc:sldMk cId="606881145" sldId="292"/>
            <ac:inkMk id="432" creationId="{7C3350CE-0089-E94D-A34E-02178BBD4A28}"/>
          </ac:inkMkLst>
        </pc:inkChg>
        <pc:inkChg chg="add">
          <ac:chgData name="Zhang, Ning" userId="3f78eb74-c68d-436b-bacf-133291c678e1" providerId="ADAL" clId="{967F306B-FC5E-4240-B6CF-5FC27BAF197F}" dt="2020-08-31T19:54:16.485" v="724"/>
          <ac:inkMkLst>
            <pc:docMk/>
            <pc:sldMk cId="606881145" sldId="292"/>
            <ac:inkMk id="433" creationId="{3C5BF751-6436-834A-96A2-0DA139CCE404}"/>
          </ac:inkMkLst>
        </pc:inkChg>
        <pc:inkChg chg="add">
          <ac:chgData name="Zhang, Ning" userId="3f78eb74-c68d-436b-bacf-133291c678e1" providerId="ADAL" clId="{967F306B-FC5E-4240-B6CF-5FC27BAF197F}" dt="2020-08-31T19:54:16.768" v="725"/>
          <ac:inkMkLst>
            <pc:docMk/>
            <pc:sldMk cId="606881145" sldId="292"/>
            <ac:inkMk id="434" creationId="{35D54286-E1AD-2846-8F1D-4CA6D683E7C9}"/>
          </ac:inkMkLst>
        </pc:inkChg>
        <pc:inkChg chg="add">
          <ac:chgData name="Zhang, Ning" userId="3f78eb74-c68d-436b-bacf-133291c678e1" providerId="ADAL" clId="{967F306B-FC5E-4240-B6CF-5FC27BAF197F}" dt="2020-08-31T19:54:18.269" v="726"/>
          <ac:inkMkLst>
            <pc:docMk/>
            <pc:sldMk cId="606881145" sldId="292"/>
            <ac:inkMk id="435" creationId="{44C02241-20D4-4246-BD2E-5CDB187DB271}"/>
          </ac:inkMkLst>
        </pc:inkChg>
        <pc:inkChg chg="add">
          <ac:chgData name="Zhang, Ning" userId="3f78eb74-c68d-436b-bacf-133291c678e1" providerId="ADAL" clId="{967F306B-FC5E-4240-B6CF-5FC27BAF197F}" dt="2020-08-31T19:54:18.496" v="727"/>
          <ac:inkMkLst>
            <pc:docMk/>
            <pc:sldMk cId="606881145" sldId="292"/>
            <ac:inkMk id="436" creationId="{071BDCFD-E7D6-FC4F-8E66-FE3B6547C69A}"/>
          </ac:inkMkLst>
        </pc:inkChg>
        <pc:inkChg chg="add">
          <ac:chgData name="Zhang, Ning" userId="3f78eb74-c68d-436b-bacf-133291c678e1" providerId="ADAL" clId="{967F306B-FC5E-4240-B6CF-5FC27BAF197F}" dt="2020-08-31T19:54:18.721" v="728"/>
          <ac:inkMkLst>
            <pc:docMk/>
            <pc:sldMk cId="606881145" sldId="292"/>
            <ac:inkMk id="437" creationId="{A87E5A62-A113-E244-BE7F-2270D668BB9F}"/>
          </ac:inkMkLst>
        </pc:inkChg>
        <pc:inkChg chg="add">
          <ac:chgData name="Zhang, Ning" userId="3f78eb74-c68d-436b-bacf-133291c678e1" providerId="ADAL" clId="{967F306B-FC5E-4240-B6CF-5FC27BAF197F}" dt="2020-08-31T19:54:18.962" v="729"/>
          <ac:inkMkLst>
            <pc:docMk/>
            <pc:sldMk cId="606881145" sldId="292"/>
            <ac:inkMk id="438" creationId="{C77CF6DE-7348-A049-AF5D-A19446265B7B}"/>
          </ac:inkMkLst>
        </pc:inkChg>
        <pc:inkChg chg="add">
          <ac:chgData name="Zhang, Ning" userId="3f78eb74-c68d-436b-bacf-133291c678e1" providerId="ADAL" clId="{967F306B-FC5E-4240-B6CF-5FC27BAF197F}" dt="2020-08-31T19:54:19.184" v="730"/>
          <ac:inkMkLst>
            <pc:docMk/>
            <pc:sldMk cId="606881145" sldId="292"/>
            <ac:inkMk id="439" creationId="{1202D1B3-A258-C548-A983-B59DFAD3B941}"/>
          </ac:inkMkLst>
        </pc:inkChg>
        <pc:inkChg chg="add">
          <ac:chgData name="Zhang, Ning" userId="3f78eb74-c68d-436b-bacf-133291c678e1" providerId="ADAL" clId="{967F306B-FC5E-4240-B6CF-5FC27BAF197F}" dt="2020-08-31T19:54:19.479" v="731"/>
          <ac:inkMkLst>
            <pc:docMk/>
            <pc:sldMk cId="606881145" sldId="292"/>
            <ac:inkMk id="440" creationId="{AA8792DE-18A2-994D-8179-C0CDBF2535B5}"/>
          </ac:inkMkLst>
        </pc:inkChg>
        <pc:inkChg chg="add">
          <ac:chgData name="Zhang, Ning" userId="3f78eb74-c68d-436b-bacf-133291c678e1" providerId="ADAL" clId="{967F306B-FC5E-4240-B6CF-5FC27BAF197F}" dt="2020-08-31T19:54:19.684" v="732"/>
          <ac:inkMkLst>
            <pc:docMk/>
            <pc:sldMk cId="606881145" sldId="292"/>
            <ac:inkMk id="441" creationId="{F963087F-2A89-AE4D-817B-3186771A82C9}"/>
          </ac:inkMkLst>
        </pc:inkChg>
      </pc:sldChg>
      <pc:sldChg chg="mod modShow">
        <pc:chgData name="Zhang, Ning" userId="3f78eb74-c68d-436b-bacf-133291c678e1" providerId="ADAL" clId="{967F306B-FC5E-4240-B6CF-5FC27BAF197F}" dt="2020-08-30T19:42:30.618" v="303" actId="729"/>
        <pc:sldMkLst>
          <pc:docMk/>
          <pc:sldMk cId="3755058875" sldId="296"/>
        </pc:sldMkLst>
      </pc:sldChg>
      <pc:sldChg chg="del">
        <pc:chgData name="Zhang, Ning" userId="3f78eb74-c68d-436b-bacf-133291c678e1" providerId="ADAL" clId="{967F306B-FC5E-4240-B6CF-5FC27BAF197F}" dt="2020-08-30T19:32:54.101" v="0" actId="2696"/>
        <pc:sldMkLst>
          <pc:docMk/>
          <pc:sldMk cId="1405842975" sldId="313"/>
        </pc:sldMkLst>
      </pc:sldChg>
      <pc:sldChg chg="addSp delSp modSp">
        <pc:chgData name="Zhang, Ning" userId="3f78eb74-c68d-436b-bacf-133291c678e1" providerId="ADAL" clId="{967F306B-FC5E-4240-B6CF-5FC27BAF197F}" dt="2020-08-31T19:55:54.577" v="762"/>
        <pc:sldMkLst>
          <pc:docMk/>
          <pc:sldMk cId="3809378888" sldId="317"/>
        </pc:sldMkLst>
        <pc:spChg chg="mod">
          <ac:chgData name="Zhang, Ning" userId="3f78eb74-c68d-436b-bacf-133291c678e1" providerId="ADAL" clId="{967F306B-FC5E-4240-B6CF-5FC27BAF197F}" dt="2020-08-31T19:54:58.784" v="735" actId="1076"/>
          <ac:spMkLst>
            <pc:docMk/>
            <pc:sldMk cId="3809378888" sldId="317"/>
            <ac:spMk id="4" creationId="{00000000-0000-0000-0000-000000000000}"/>
          </ac:spMkLst>
        </pc:spChg>
        <pc:spChg chg="mod">
          <ac:chgData name="Zhang, Ning" userId="3f78eb74-c68d-436b-bacf-133291c678e1" providerId="ADAL" clId="{967F306B-FC5E-4240-B6CF-5FC27BAF197F}" dt="2020-08-31T19:55:39.184" v="739" actId="1076"/>
          <ac:spMkLst>
            <pc:docMk/>
            <pc:sldMk cId="3809378888" sldId="317"/>
            <ac:spMk id="8" creationId="{00000000-0000-0000-0000-000000000000}"/>
          </ac:spMkLst>
        </pc:spChg>
        <pc:spChg chg="mod">
          <ac:chgData name="Zhang, Ning" userId="3f78eb74-c68d-436b-bacf-133291c678e1" providerId="ADAL" clId="{967F306B-FC5E-4240-B6CF-5FC27BAF197F}" dt="2020-08-31T19:55:36.416" v="738" actId="1076"/>
          <ac:spMkLst>
            <pc:docMk/>
            <pc:sldMk cId="3809378888" sldId="317"/>
            <ac:spMk id="9" creationId="{00000000-0000-0000-0000-000000000000}"/>
          </ac:spMkLst>
        </pc:spChg>
        <pc:grpChg chg="add del">
          <ac:chgData name="Zhang, Ning" userId="3f78eb74-c68d-436b-bacf-133291c678e1" providerId="ADAL" clId="{967F306B-FC5E-4240-B6CF-5FC27BAF197F}" dt="2020-08-31T19:55:54.577" v="762"/>
          <ac:grpSpMkLst>
            <pc:docMk/>
            <pc:sldMk cId="3809378888" sldId="317"/>
            <ac:grpSpMk id="14" creationId="{9D484C85-1E38-144A-A62A-4E36CA506467}"/>
          </ac:grpSpMkLst>
        </pc:grpChg>
        <pc:grpChg chg="add">
          <ac:chgData name="Zhang, Ning" userId="3f78eb74-c68d-436b-bacf-133291c678e1" providerId="ADAL" clId="{967F306B-FC5E-4240-B6CF-5FC27BAF197F}" dt="2020-08-31T19:55:54.577" v="762"/>
          <ac:grpSpMkLst>
            <pc:docMk/>
            <pc:sldMk cId="3809378888" sldId="317"/>
            <ac:grpSpMk id="29" creationId="{F61D6DB3-F0AC-1D45-B445-DCDD8E8FEA78}"/>
          </ac:grpSpMkLst>
        </pc:grpChg>
        <pc:grpChg chg="add">
          <ac:chgData name="Zhang, Ning" userId="3f78eb74-c68d-436b-bacf-133291c678e1" providerId="ADAL" clId="{967F306B-FC5E-4240-B6CF-5FC27BAF197F}" dt="2020-08-31T19:55:54.577" v="762"/>
          <ac:grpSpMkLst>
            <pc:docMk/>
            <pc:sldMk cId="3809378888" sldId="317"/>
            <ac:grpSpMk id="30" creationId="{5D481DDE-F5A0-594C-8EC6-6B256CBA5F88}"/>
          </ac:grpSpMkLst>
        </pc:grpChg>
        <pc:grpChg chg="add">
          <ac:chgData name="Zhang, Ning" userId="3f78eb74-c68d-436b-bacf-133291c678e1" providerId="ADAL" clId="{967F306B-FC5E-4240-B6CF-5FC27BAF197F}" dt="2020-08-31T19:55:54.577" v="762"/>
          <ac:grpSpMkLst>
            <pc:docMk/>
            <pc:sldMk cId="3809378888" sldId="317"/>
            <ac:grpSpMk id="31" creationId="{54A2566E-4CFE-E841-B327-C1A94EF52807}"/>
          </ac:grpSpMkLst>
        </pc:grpChg>
        <pc:inkChg chg="add topLvl">
          <ac:chgData name="Zhang, Ning" userId="3f78eb74-c68d-436b-bacf-133291c678e1" providerId="ADAL" clId="{967F306B-FC5E-4240-B6CF-5FC27BAF197F}" dt="2020-08-31T19:55:54.577" v="762"/>
          <ac:inkMkLst>
            <pc:docMk/>
            <pc:sldMk cId="3809378888" sldId="317"/>
            <ac:inkMk id="2" creationId="{F9901623-C953-524C-8722-955F423B9E1E}"/>
          </ac:inkMkLst>
        </pc:inkChg>
        <pc:inkChg chg="add topLvl">
          <ac:chgData name="Zhang, Ning" userId="3f78eb74-c68d-436b-bacf-133291c678e1" providerId="ADAL" clId="{967F306B-FC5E-4240-B6CF-5FC27BAF197F}" dt="2020-08-31T19:55:54.577" v="762"/>
          <ac:inkMkLst>
            <pc:docMk/>
            <pc:sldMk cId="3809378888" sldId="317"/>
            <ac:inkMk id="3" creationId="{E393CE3C-1154-A74A-8790-D4F76CD54782}"/>
          </ac:inkMkLst>
        </pc:inkChg>
        <pc:inkChg chg="add topLvl">
          <ac:chgData name="Zhang, Ning" userId="3f78eb74-c68d-436b-bacf-133291c678e1" providerId="ADAL" clId="{967F306B-FC5E-4240-B6CF-5FC27BAF197F}" dt="2020-08-31T19:55:54.577" v="762"/>
          <ac:inkMkLst>
            <pc:docMk/>
            <pc:sldMk cId="3809378888" sldId="317"/>
            <ac:inkMk id="5" creationId="{2649AAB7-307D-A244-8E00-E26A2BB0D9F6}"/>
          </ac:inkMkLst>
        </pc:inkChg>
        <pc:inkChg chg="add topLvl">
          <ac:chgData name="Zhang, Ning" userId="3f78eb74-c68d-436b-bacf-133291c678e1" providerId="ADAL" clId="{967F306B-FC5E-4240-B6CF-5FC27BAF197F}" dt="2020-08-31T19:55:54.577" v="762"/>
          <ac:inkMkLst>
            <pc:docMk/>
            <pc:sldMk cId="3809378888" sldId="317"/>
            <ac:inkMk id="10" creationId="{4C290C0A-FC40-2E40-B7E4-A4587D705F9C}"/>
          </ac:inkMkLst>
        </pc:inkChg>
        <pc:inkChg chg="add topLvl">
          <ac:chgData name="Zhang, Ning" userId="3f78eb74-c68d-436b-bacf-133291c678e1" providerId="ADAL" clId="{967F306B-FC5E-4240-B6CF-5FC27BAF197F}" dt="2020-08-31T19:55:54.577" v="762"/>
          <ac:inkMkLst>
            <pc:docMk/>
            <pc:sldMk cId="3809378888" sldId="317"/>
            <ac:inkMk id="11" creationId="{C89F656B-72C3-C24F-9344-E233677BB0FC}"/>
          </ac:inkMkLst>
        </pc:inkChg>
        <pc:inkChg chg="add topLvl">
          <ac:chgData name="Zhang, Ning" userId="3f78eb74-c68d-436b-bacf-133291c678e1" providerId="ADAL" clId="{967F306B-FC5E-4240-B6CF-5FC27BAF197F}" dt="2020-08-31T19:55:54.577" v="762"/>
          <ac:inkMkLst>
            <pc:docMk/>
            <pc:sldMk cId="3809378888" sldId="317"/>
            <ac:inkMk id="12" creationId="{990B0515-E44C-4D44-87A6-DD7BB5E574C9}"/>
          </ac:inkMkLst>
        </pc:inkChg>
        <pc:inkChg chg="add topLvl">
          <ac:chgData name="Zhang, Ning" userId="3f78eb74-c68d-436b-bacf-133291c678e1" providerId="ADAL" clId="{967F306B-FC5E-4240-B6CF-5FC27BAF197F}" dt="2020-08-31T19:55:54.577" v="762"/>
          <ac:inkMkLst>
            <pc:docMk/>
            <pc:sldMk cId="3809378888" sldId="317"/>
            <ac:inkMk id="13" creationId="{8C40C605-A9F0-D441-9041-996BE32D959E}"/>
          </ac:inkMkLst>
        </pc:inkChg>
        <pc:inkChg chg="add">
          <ac:chgData name="Zhang, Ning" userId="3f78eb74-c68d-436b-bacf-133291c678e1" providerId="ADAL" clId="{967F306B-FC5E-4240-B6CF-5FC27BAF197F}" dt="2020-08-31T19:55:49.700" v="748"/>
          <ac:inkMkLst>
            <pc:docMk/>
            <pc:sldMk cId="3809378888" sldId="317"/>
            <ac:inkMk id="15" creationId="{CB433729-C940-3045-9B01-5B7FE0C7B130}"/>
          </ac:inkMkLst>
        </pc:inkChg>
        <pc:inkChg chg="add">
          <ac:chgData name="Zhang, Ning" userId="3f78eb74-c68d-436b-bacf-133291c678e1" providerId="ADAL" clId="{967F306B-FC5E-4240-B6CF-5FC27BAF197F}" dt="2020-08-31T19:55:49.862" v="749"/>
          <ac:inkMkLst>
            <pc:docMk/>
            <pc:sldMk cId="3809378888" sldId="317"/>
            <ac:inkMk id="16" creationId="{EED5467D-3CDD-594F-B5AA-13043E3A3B2B}"/>
          </ac:inkMkLst>
        </pc:inkChg>
        <pc:inkChg chg="add">
          <ac:chgData name="Zhang, Ning" userId="3f78eb74-c68d-436b-bacf-133291c678e1" providerId="ADAL" clId="{967F306B-FC5E-4240-B6CF-5FC27BAF197F}" dt="2020-08-31T19:55:50.726" v="750"/>
          <ac:inkMkLst>
            <pc:docMk/>
            <pc:sldMk cId="3809378888" sldId="317"/>
            <ac:inkMk id="17" creationId="{4399D607-AF62-2B4C-84D5-79387E7A93C9}"/>
          </ac:inkMkLst>
        </pc:inkChg>
        <pc:inkChg chg="add">
          <ac:chgData name="Zhang, Ning" userId="3f78eb74-c68d-436b-bacf-133291c678e1" providerId="ADAL" clId="{967F306B-FC5E-4240-B6CF-5FC27BAF197F}" dt="2020-08-31T19:55:50.920" v="751"/>
          <ac:inkMkLst>
            <pc:docMk/>
            <pc:sldMk cId="3809378888" sldId="317"/>
            <ac:inkMk id="18" creationId="{E35AFCE3-83ED-384B-9E0C-D8F7D3B24E37}"/>
          </ac:inkMkLst>
        </pc:inkChg>
        <pc:inkChg chg="add">
          <ac:chgData name="Zhang, Ning" userId="3f78eb74-c68d-436b-bacf-133291c678e1" providerId="ADAL" clId="{967F306B-FC5E-4240-B6CF-5FC27BAF197F}" dt="2020-08-31T19:55:51.054" v="752"/>
          <ac:inkMkLst>
            <pc:docMk/>
            <pc:sldMk cId="3809378888" sldId="317"/>
            <ac:inkMk id="19" creationId="{DE175D4B-FC22-C047-AA15-4C7EA481F040}"/>
          </ac:inkMkLst>
        </pc:inkChg>
        <pc:inkChg chg="add">
          <ac:chgData name="Zhang, Ning" userId="3f78eb74-c68d-436b-bacf-133291c678e1" providerId="ADAL" clId="{967F306B-FC5E-4240-B6CF-5FC27BAF197F}" dt="2020-08-31T19:55:51.847" v="753"/>
          <ac:inkMkLst>
            <pc:docMk/>
            <pc:sldMk cId="3809378888" sldId="317"/>
            <ac:inkMk id="20" creationId="{FEE25CD6-AEB4-E948-8385-631B0C31CA6C}"/>
          </ac:inkMkLst>
        </pc:inkChg>
        <pc:inkChg chg="add">
          <ac:chgData name="Zhang, Ning" userId="3f78eb74-c68d-436b-bacf-133291c678e1" providerId="ADAL" clId="{967F306B-FC5E-4240-B6CF-5FC27BAF197F}" dt="2020-08-31T19:55:52.165" v="754"/>
          <ac:inkMkLst>
            <pc:docMk/>
            <pc:sldMk cId="3809378888" sldId="317"/>
            <ac:inkMk id="21" creationId="{B219DA91-C289-FD4E-A630-2DD75FD799E0}"/>
          </ac:inkMkLst>
        </pc:inkChg>
        <pc:inkChg chg="add">
          <ac:chgData name="Zhang, Ning" userId="3f78eb74-c68d-436b-bacf-133291c678e1" providerId="ADAL" clId="{967F306B-FC5E-4240-B6CF-5FC27BAF197F}" dt="2020-08-31T19:55:52.717" v="755"/>
          <ac:inkMkLst>
            <pc:docMk/>
            <pc:sldMk cId="3809378888" sldId="317"/>
            <ac:inkMk id="22" creationId="{1FB24650-CE57-0145-86C3-8A34D881C9E4}"/>
          </ac:inkMkLst>
        </pc:inkChg>
        <pc:inkChg chg="add">
          <ac:chgData name="Zhang, Ning" userId="3f78eb74-c68d-436b-bacf-133291c678e1" providerId="ADAL" clId="{967F306B-FC5E-4240-B6CF-5FC27BAF197F}" dt="2020-08-31T19:55:52.898" v="756"/>
          <ac:inkMkLst>
            <pc:docMk/>
            <pc:sldMk cId="3809378888" sldId="317"/>
            <ac:inkMk id="23" creationId="{A31213DE-FC68-2D43-9AF1-474FECB3C498}"/>
          </ac:inkMkLst>
        </pc:inkChg>
        <pc:inkChg chg="add">
          <ac:chgData name="Zhang, Ning" userId="3f78eb74-c68d-436b-bacf-133291c678e1" providerId="ADAL" clId="{967F306B-FC5E-4240-B6CF-5FC27BAF197F}" dt="2020-08-31T19:55:53.065" v="757"/>
          <ac:inkMkLst>
            <pc:docMk/>
            <pc:sldMk cId="3809378888" sldId="317"/>
            <ac:inkMk id="24" creationId="{A9D79D37-FCA6-E741-8DAE-27F0D016C14E}"/>
          </ac:inkMkLst>
        </pc:inkChg>
        <pc:inkChg chg="add">
          <ac:chgData name="Zhang, Ning" userId="3f78eb74-c68d-436b-bacf-133291c678e1" providerId="ADAL" clId="{967F306B-FC5E-4240-B6CF-5FC27BAF197F}" dt="2020-08-31T19:55:53.223" v="758"/>
          <ac:inkMkLst>
            <pc:docMk/>
            <pc:sldMk cId="3809378888" sldId="317"/>
            <ac:inkMk id="25" creationId="{63A72AC9-AABC-A641-BAF4-AB2A7AA3520E}"/>
          </ac:inkMkLst>
        </pc:inkChg>
        <pc:inkChg chg="add">
          <ac:chgData name="Zhang, Ning" userId="3f78eb74-c68d-436b-bacf-133291c678e1" providerId="ADAL" clId="{967F306B-FC5E-4240-B6CF-5FC27BAF197F}" dt="2020-08-31T19:55:53.380" v="759"/>
          <ac:inkMkLst>
            <pc:docMk/>
            <pc:sldMk cId="3809378888" sldId="317"/>
            <ac:inkMk id="26" creationId="{D940CB32-0A15-2949-97CC-215CE8A11E0C}"/>
          </ac:inkMkLst>
        </pc:inkChg>
        <pc:inkChg chg="add">
          <ac:chgData name="Zhang, Ning" userId="3f78eb74-c68d-436b-bacf-133291c678e1" providerId="ADAL" clId="{967F306B-FC5E-4240-B6CF-5FC27BAF197F}" dt="2020-08-31T19:55:53.723" v="760"/>
          <ac:inkMkLst>
            <pc:docMk/>
            <pc:sldMk cId="3809378888" sldId="317"/>
            <ac:inkMk id="27" creationId="{AF4697E5-0CD7-E44A-94CA-ED7EC9F69F36}"/>
          </ac:inkMkLst>
        </pc:inkChg>
        <pc:inkChg chg="add">
          <ac:chgData name="Zhang, Ning" userId="3f78eb74-c68d-436b-bacf-133291c678e1" providerId="ADAL" clId="{967F306B-FC5E-4240-B6CF-5FC27BAF197F}" dt="2020-08-31T19:55:53.870" v="761"/>
          <ac:inkMkLst>
            <pc:docMk/>
            <pc:sldMk cId="3809378888" sldId="317"/>
            <ac:inkMk id="28" creationId="{FA038502-E0D2-4F46-816A-F4A1D04554AB}"/>
          </ac:inkMkLst>
        </pc:inkChg>
      </pc:sldChg>
      <pc:sldChg chg="modNotesTx">
        <pc:chgData name="Zhang, Ning" userId="3f78eb74-c68d-436b-bacf-133291c678e1" providerId="ADAL" clId="{967F306B-FC5E-4240-B6CF-5FC27BAF197F}" dt="2020-08-31T19:56:44.847" v="780" actId="20577"/>
        <pc:sldMkLst>
          <pc:docMk/>
          <pc:sldMk cId="4138792413" sldId="318"/>
        </pc:sldMkLst>
      </pc:sldChg>
      <pc:sldChg chg="addSp delSp modNotesTx">
        <pc:chgData name="Zhang, Ning" userId="3f78eb74-c68d-436b-bacf-133291c678e1" providerId="ADAL" clId="{967F306B-FC5E-4240-B6CF-5FC27BAF197F}" dt="2020-08-31T21:33:21.029" v="1072"/>
        <pc:sldMkLst>
          <pc:docMk/>
          <pc:sldMk cId="2372087827" sldId="320"/>
        </pc:sldMkLst>
        <pc:grpChg chg="add">
          <ac:chgData name="Zhang, Ning" userId="3f78eb74-c68d-436b-bacf-133291c678e1" providerId="ADAL" clId="{967F306B-FC5E-4240-B6CF-5FC27BAF197F}" dt="2020-08-31T21:32:25.293" v="971"/>
          <ac:grpSpMkLst>
            <pc:docMk/>
            <pc:sldMk cId="2372087827" sldId="320"/>
            <ac:grpSpMk id="21" creationId="{5869307B-80B9-1247-87BB-759779B68519}"/>
          </ac:grpSpMkLst>
        </pc:grpChg>
        <pc:grpChg chg="add">
          <ac:chgData name="Zhang, Ning" userId="3f78eb74-c68d-436b-bacf-133291c678e1" providerId="ADAL" clId="{967F306B-FC5E-4240-B6CF-5FC27BAF197F}" dt="2020-08-31T21:32:25.293" v="971"/>
          <ac:grpSpMkLst>
            <pc:docMk/>
            <pc:sldMk cId="2372087827" sldId="320"/>
            <ac:grpSpMk id="22" creationId="{E89E04AE-459F-5F4D-8DAA-BA41666E9CFF}"/>
          </ac:grpSpMkLst>
        </pc:grpChg>
        <pc:grpChg chg="add del">
          <ac:chgData name="Zhang, Ning" userId="3f78eb74-c68d-436b-bacf-133291c678e1" providerId="ADAL" clId="{967F306B-FC5E-4240-B6CF-5FC27BAF197F}" dt="2020-08-31T21:32:37.657" v="997"/>
          <ac:grpSpMkLst>
            <pc:docMk/>
            <pc:sldMk cId="2372087827" sldId="320"/>
            <ac:grpSpMk id="44" creationId="{0B36AAFF-AD8D-824F-8277-05DDDDECEFA3}"/>
          </ac:grpSpMkLst>
        </pc:grpChg>
        <pc:grpChg chg="add">
          <ac:chgData name="Zhang, Ning" userId="3f78eb74-c68d-436b-bacf-133291c678e1" providerId="ADAL" clId="{967F306B-FC5E-4240-B6CF-5FC27BAF197F}" dt="2020-08-31T21:32:35.844" v="993"/>
          <ac:grpSpMkLst>
            <pc:docMk/>
            <pc:sldMk cId="2372087827" sldId="320"/>
            <ac:grpSpMk id="45" creationId="{5F3FD5FA-C0FF-E34D-92A2-92E84BB1800F}"/>
          </ac:grpSpMkLst>
        </pc:grpChg>
        <pc:grpChg chg="add del">
          <ac:chgData name="Zhang, Ning" userId="3f78eb74-c68d-436b-bacf-133291c678e1" providerId="ADAL" clId="{967F306B-FC5E-4240-B6CF-5FC27BAF197F}" dt="2020-08-31T21:32:40.197" v="1004"/>
          <ac:grpSpMkLst>
            <pc:docMk/>
            <pc:sldMk cId="2372087827" sldId="320"/>
            <ac:grpSpMk id="49" creationId="{4D171ABA-57EB-7948-A20B-6004AA3660C4}"/>
          </ac:grpSpMkLst>
        </pc:grpChg>
        <pc:grpChg chg="add">
          <ac:chgData name="Zhang, Ning" userId="3f78eb74-c68d-436b-bacf-133291c678e1" providerId="ADAL" clId="{967F306B-FC5E-4240-B6CF-5FC27BAF197F}" dt="2020-08-31T21:32:40.197" v="1004"/>
          <ac:grpSpMkLst>
            <pc:docMk/>
            <pc:sldMk cId="2372087827" sldId="320"/>
            <ac:grpSpMk id="56" creationId="{1C34BECE-5B85-584C-8DDE-4F962B533D09}"/>
          </ac:grpSpMkLst>
        </pc:grpChg>
        <pc:grpChg chg="add">
          <ac:chgData name="Zhang, Ning" userId="3f78eb74-c68d-436b-bacf-133291c678e1" providerId="ADAL" clId="{967F306B-FC5E-4240-B6CF-5FC27BAF197F}" dt="2020-08-31T21:32:47.103" v="1017"/>
          <ac:grpSpMkLst>
            <pc:docMk/>
            <pc:sldMk cId="2372087827" sldId="320"/>
            <ac:grpSpMk id="69" creationId="{6B63B983-007E-CD45-AD76-35B5EBED3A63}"/>
          </ac:grpSpMkLst>
        </pc:grpChg>
        <pc:grpChg chg="add">
          <ac:chgData name="Zhang, Ning" userId="3f78eb74-c68d-436b-bacf-133291c678e1" providerId="ADAL" clId="{967F306B-FC5E-4240-B6CF-5FC27BAF197F}" dt="2020-08-31T21:32:47.103" v="1017"/>
          <ac:grpSpMkLst>
            <pc:docMk/>
            <pc:sldMk cId="2372087827" sldId="320"/>
            <ac:grpSpMk id="70" creationId="{E9A92FCD-DA19-7F47-9D1B-F4749DC4537A}"/>
          </ac:grpSpMkLst>
        </pc:grpChg>
        <pc:grpChg chg="add del">
          <ac:chgData name="Zhang, Ning" userId="3f78eb74-c68d-436b-bacf-133291c678e1" providerId="ADAL" clId="{967F306B-FC5E-4240-B6CF-5FC27BAF197F}" dt="2020-08-31T21:32:53.581" v="1023"/>
          <ac:grpSpMkLst>
            <pc:docMk/>
            <pc:sldMk cId="2372087827" sldId="320"/>
            <ac:grpSpMk id="73" creationId="{774C1497-E0AF-C040-B8A7-A1970E30CB25}"/>
          </ac:grpSpMkLst>
        </pc:grpChg>
        <pc:grpChg chg="add del">
          <ac:chgData name="Zhang, Ning" userId="3f78eb74-c68d-436b-bacf-133291c678e1" providerId="ADAL" clId="{967F306B-FC5E-4240-B6CF-5FC27BAF197F}" dt="2020-08-31T21:32:57.160" v="1032"/>
          <ac:grpSpMkLst>
            <pc:docMk/>
            <pc:sldMk cId="2372087827" sldId="320"/>
            <ac:grpSpMk id="76" creationId="{0871E7AC-9A36-3B4F-969D-8FE961A816AA}"/>
          </ac:grpSpMkLst>
        </pc:grpChg>
        <pc:grpChg chg="add del">
          <ac:chgData name="Zhang, Ning" userId="3f78eb74-c68d-436b-bacf-133291c678e1" providerId="ADAL" clId="{967F306B-FC5E-4240-B6CF-5FC27BAF197F}" dt="2020-08-31T21:33:04.953" v="1051"/>
          <ac:grpSpMkLst>
            <pc:docMk/>
            <pc:sldMk cId="2372087827" sldId="320"/>
            <ac:grpSpMk id="85" creationId="{A7500F9B-2A6E-2146-B404-66388A88A8EE}"/>
          </ac:grpSpMkLst>
        </pc:grpChg>
        <pc:grpChg chg="add">
          <ac:chgData name="Zhang, Ning" userId="3f78eb74-c68d-436b-bacf-133291c678e1" providerId="ADAL" clId="{967F306B-FC5E-4240-B6CF-5FC27BAF197F}" dt="2020-08-31T21:33:04.953" v="1051"/>
          <ac:grpSpMkLst>
            <pc:docMk/>
            <pc:sldMk cId="2372087827" sldId="320"/>
            <ac:grpSpMk id="104" creationId="{439A5E43-E02E-3641-B8DB-908F3159E7CB}"/>
          </ac:grpSpMkLst>
        </pc:grpChg>
        <pc:grpChg chg="add">
          <ac:chgData name="Zhang, Ning" userId="3f78eb74-c68d-436b-bacf-133291c678e1" providerId="ADAL" clId="{967F306B-FC5E-4240-B6CF-5FC27BAF197F}" dt="2020-08-31T21:33:04.953" v="1051"/>
          <ac:grpSpMkLst>
            <pc:docMk/>
            <pc:sldMk cId="2372087827" sldId="320"/>
            <ac:grpSpMk id="105" creationId="{666FF8ED-E97B-574F-B5EE-AF36FE6A290E}"/>
          </ac:grpSpMkLst>
        </pc:grpChg>
        <pc:grpChg chg="add">
          <ac:chgData name="Zhang, Ning" userId="3f78eb74-c68d-436b-bacf-133291c678e1" providerId="ADAL" clId="{967F306B-FC5E-4240-B6CF-5FC27BAF197F}" dt="2020-08-31T21:33:21.029" v="1072"/>
          <ac:grpSpMkLst>
            <pc:docMk/>
            <pc:sldMk cId="2372087827" sldId="320"/>
            <ac:grpSpMk id="126" creationId="{C29C9499-2CC6-4740-87C3-24061C4BB748}"/>
          </ac:grpSpMkLst>
        </pc:grpChg>
        <pc:grpChg chg="add">
          <ac:chgData name="Zhang, Ning" userId="3f78eb74-c68d-436b-bacf-133291c678e1" providerId="ADAL" clId="{967F306B-FC5E-4240-B6CF-5FC27BAF197F}" dt="2020-08-31T21:33:21.029" v="1072"/>
          <ac:grpSpMkLst>
            <pc:docMk/>
            <pc:sldMk cId="2372087827" sldId="320"/>
            <ac:grpSpMk id="127" creationId="{CD9C14EE-E149-FD4C-957F-383762C082C3}"/>
          </ac:grpSpMkLst>
        </pc:grpChg>
        <pc:grpChg chg="add">
          <ac:chgData name="Zhang, Ning" userId="3f78eb74-c68d-436b-bacf-133291c678e1" providerId="ADAL" clId="{967F306B-FC5E-4240-B6CF-5FC27BAF197F}" dt="2020-08-31T21:33:21.029" v="1072"/>
          <ac:grpSpMkLst>
            <pc:docMk/>
            <pc:sldMk cId="2372087827" sldId="320"/>
            <ac:grpSpMk id="128" creationId="{0910D76A-782F-BC4F-9B82-E5752780CC89}"/>
          </ac:grpSpMkLst>
        </pc:grpChg>
        <pc:grpChg chg="add">
          <ac:chgData name="Zhang, Ning" userId="3f78eb74-c68d-436b-bacf-133291c678e1" providerId="ADAL" clId="{967F306B-FC5E-4240-B6CF-5FC27BAF197F}" dt="2020-08-31T21:33:21.029" v="1072"/>
          <ac:grpSpMkLst>
            <pc:docMk/>
            <pc:sldMk cId="2372087827" sldId="320"/>
            <ac:grpSpMk id="129" creationId="{F50C697D-6D5F-1845-87B0-1FF0564CDC90}"/>
          </ac:grpSpMkLst>
        </pc:grpChg>
        <pc:grpChg chg="add">
          <ac:chgData name="Zhang, Ning" userId="3f78eb74-c68d-436b-bacf-133291c678e1" providerId="ADAL" clId="{967F306B-FC5E-4240-B6CF-5FC27BAF197F}" dt="2020-08-31T21:33:21.029" v="1072"/>
          <ac:grpSpMkLst>
            <pc:docMk/>
            <pc:sldMk cId="2372087827" sldId="320"/>
            <ac:grpSpMk id="130" creationId="{82CE449B-2E88-694D-AA0D-040DA880EAE6}"/>
          </ac:grpSpMkLst>
        </pc:grpChg>
        <pc:inkChg chg="add">
          <ac:chgData name="Zhang, Ning" userId="3f78eb74-c68d-436b-bacf-133291c678e1" providerId="ADAL" clId="{967F306B-FC5E-4240-B6CF-5FC27BAF197F}" dt="2020-08-31T21:32:19.802" v="959"/>
          <ac:inkMkLst>
            <pc:docMk/>
            <pc:sldMk cId="2372087827" sldId="320"/>
            <ac:inkMk id="9" creationId="{D2D9B4B0-95D2-D54B-9110-6D1DC1FFCBE3}"/>
          </ac:inkMkLst>
        </pc:inkChg>
        <pc:inkChg chg="add">
          <ac:chgData name="Zhang, Ning" userId="3f78eb74-c68d-436b-bacf-133291c678e1" providerId="ADAL" clId="{967F306B-FC5E-4240-B6CF-5FC27BAF197F}" dt="2020-08-31T21:32:20.242" v="960"/>
          <ac:inkMkLst>
            <pc:docMk/>
            <pc:sldMk cId="2372087827" sldId="320"/>
            <ac:inkMk id="10" creationId="{2F60DCAB-FCFE-0C40-8CF3-8D731ACCD96F}"/>
          </ac:inkMkLst>
        </pc:inkChg>
        <pc:inkChg chg="add">
          <ac:chgData name="Zhang, Ning" userId="3f78eb74-c68d-436b-bacf-133291c678e1" providerId="ADAL" clId="{967F306B-FC5E-4240-B6CF-5FC27BAF197F}" dt="2020-08-31T21:32:20.900" v="961"/>
          <ac:inkMkLst>
            <pc:docMk/>
            <pc:sldMk cId="2372087827" sldId="320"/>
            <ac:inkMk id="11" creationId="{31B70538-06A9-654F-A3CC-09C8C0A5CB11}"/>
          </ac:inkMkLst>
        </pc:inkChg>
        <pc:inkChg chg="add">
          <ac:chgData name="Zhang, Ning" userId="3f78eb74-c68d-436b-bacf-133291c678e1" providerId="ADAL" clId="{967F306B-FC5E-4240-B6CF-5FC27BAF197F}" dt="2020-08-31T21:32:21.083" v="962"/>
          <ac:inkMkLst>
            <pc:docMk/>
            <pc:sldMk cId="2372087827" sldId="320"/>
            <ac:inkMk id="12" creationId="{EAC1F739-9870-464B-925C-BD37C5E92224}"/>
          </ac:inkMkLst>
        </pc:inkChg>
        <pc:inkChg chg="add">
          <ac:chgData name="Zhang, Ning" userId="3f78eb74-c68d-436b-bacf-133291c678e1" providerId="ADAL" clId="{967F306B-FC5E-4240-B6CF-5FC27BAF197F}" dt="2020-08-31T21:32:21.624" v="963"/>
          <ac:inkMkLst>
            <pc:docMk/>
            <pc:sldMk cId="2372087827" sldId="320"/>
            <ac:inkMk id="13" creationId="{E4A4F8D2-7AB6-0F4C-9420-83D68EC34151}"/>
          </ac:inkMkLst>
        </pc:inkChg>
        <pc:inkChg chg="add">
          <ac:chgData name="Zhang, Ning" userId="3f78eb74-c68d-436b-bacf-133291c678e1" providerId="ADAL" clId="{967F306B-FC5E-4240-B6CF-5FC27BAF197F}" dt="2020-08-31T21:32:21.950" v="964"/>
          <ac:inkMkLst>
            <pc:docMk/>
            <pc:sldMk cId="2372087827" sldId="320"/>
            <ac:inkMk id="14" creationId="{02CA5716-0AE8-1B4D-A201-9AACC569E990}"/>
          </ac:inkMkLst>
        </pc:inkChg>
        <pc:inkChg chg="add">
          <ac:chgData name="Zhang, Ning" userId="3f78eb74-c68d-436b-bacf-133291c678e1" providerId="ADAL" clId="{967F306B-FC5E-4240-B6CF-5FC27BAF197F}" dt="2020-08-31T21:32:22.567" v="965"/>
          <ac:inkMkLst>
            <pc:docMk/>
            <pc:sldMk cId="2372087827" sldId="320"/>
            <ac:inkMk id="15" creationId="{800761F2-0A1F-2A4D-B3D4-0B1519C50C46}"/>
          </ac:inkMkLst>
        </pc:inkChg>
        <pc:inkChg chg="add">
          <ac:chgData name="Zhang, Ning" userId="3f78eb74-c68d-436b-bacf-133291c678e1" providerId="ADAL" clId="{967F306B-FC5E-4240-B6CF-5FC27BAF197F}" dt="2020-08-31T21:32:22.899" v="966"/>
          <ac:inkMkLst>
            <pc:docMk/>
            <pc:sldMk cId="2372087827" sldId="320"/>
            <ac:inkMk id="16" creationId="{CFBEA26A-8EC1-2E41-8909-23461F221590}"/>
          </ac:inkMkLst>
        </pc:inkChg>
        <pc:inkChg chg="add">
          <ac:chgData name="Zhang, Ning" userId="3f78eb74-c68d-436b-bacf-133291c678e1" providerId="ADAL" clId="{967F306B-FC5E-4240-B6CF-5FC27BAF197F}" dt="2020-08-31T21:32:23.405" v="967"/>
          <ac:inkMkLst>
            <pc:docMk/>
            <pc:sldMk cId="2372087827" sldId="320"/>
            <ac:inkMk id="17" creationId="{3C67442F-4DE2-7D4B-9554-A9C230D7892E}"/>
          </ac:inkMkLst>
        </pc:inkChg>
        <pc:inkChg chg="add">
          <ac:chgData name="Zhang, Ning" userId="3f78eb74-c68d-436b-bacf-133291c678e1" providerId="ADAL" clId="{967F306B-FC5E-4240-B6CF-5FC27BAF197F}" dt="2020-08-31T21:32:23.706" v="968"/>
          <ac:inkMkLst>
            <pc:docMk/>
            <pc:sldMk cId="2372087827" sldId="320"/>
            <ac:inkMk id="18" creationId="{D12FF46C-9835-EB4A-BCC1-44352CD31079}"/>
          </ac:inkMkLst>
        </pc:inkChg>
        <pc:inkChg chg="add">
          <ac:chgData name="Zhang, Ning" userId="3f78eb74-c68d-436b-bacf-133291c678e1" providerId="ADAL" clId="{967F306B-FC5E-4240-B6CF-5FC27BAF197F}" dt="2020-08-31T21:32:24.341" v="969"/>
          <ac:inkMkLst>
            <pc:docMk/>
            <pc:sldMk cId="2372087827" sldId="320"/>
            <ac:inkMk id="19" creationId="{E40C3D6D-2656-3F4D-A2AE-C1E780AF233C}"/>
          </ac:inkMkLst>
        </pc:inkChg>
        <pc:inkChg chg="add">
          <ac:chgData name="Zhang, Ning" userId="3f78eb74-c68d-436b-bacf-133291c678e1" providerId="ADAL" clId="{967F306B-FC5E-4240-B6CF-5FC27BAF197F}" dt="2020-08-31T21:32:24.720" v="970"/>
          <ac:inkMkLst>
            <pc:docMk/>
            <pc:sldMk cId="2372087827" sldId="320"/>
            <ac:inkMk id="20" creationId="{E4CA768B-94AD-FA48-A055-894E900F4699}"/>
          </ac:inkMkLst>
        </pc:inkChg>
        <pc:inkChg chg="add">
          <ac:chgData name="Zhang, Ning" userId="3f78eb74-c68d-436b-bacf-133291c678e1" providerId="ADAL" clId="{967F306B-FC5E-4240-B6CF-5FC27BAF197F}" dt="2020-08-31T21:32:27.746" v="972"/>
          <ac:inkMkLst>
            <pc:docMk/>
            <pc:sldMk cId="2372087827" sldId="320"/>
            <ac:inkMk id="23" creationId="{600725CB-CCC9-6244-A0D4-F579B9B73B84}"/>
          </ac:inkMkLst>
        </pc:inkChg>
        <pc:inkChg chg="add">
          <ac:chgData name="Zhang, Ning" userId="3f78eb74-c68d-436b-bacf-133291c678e1" providerId="ADAL" clId="{967F306B-FC5E-4240-B6CF-5FC27BAF197F}" dt="2020-08-31T21:32:28.118" v="973"/>
          <ac:inkMkLst>
            <pc:docMk/>
            <pc:sldMk cId="2372087827" sldId="320"/>
            <ac:inkMk id="24" creationId="{B090CE49-6311-2A41-BA1A-1B32A24FB4CF}"/>
          </ac:inkMkLst>
        </pc:inkChg>
        <pc:inkChg chg="add">
          <ac:chgData name="Zhang, Ning" userId="3f78eb74-c68d-436b-bacf-133291c678e1" providerId="ADAL" clId="{967F306B-FC5E-4240-B6CF-5FC27BAF197F}" dt="2020-08-31T21:32:28.680" v="974"/>
          <ac:inkMkLst>
            <pc:docMk/>
            <pc:sldMk cId="2372087827" sldId="320"/>
            <ac:inkMk id="25" creationId="{6F82333B-8564-2743-9770-DAE5AADF5B79}"/>
          </ac:inkMkLst>
        </pc:inkChg>
        <pc:inkChg chg="add">
          <ac:chgData name="Zhang, Ning" userId="3f78eb74-c68d-436b-bacf-133291c678e1" providerId="ADAL" clId="{967F306B-FC5E-4240-B6CF-5FC27BAF197F}" dt="2020-08-31T21:32:28.909" v="975"/>
          <ac:inkMkLst>
            <pc:docMk/>
            <pc:sldMk cId="2372087827" sldId="320"/>
            <ac:inkMk id="26" creationId="{350B52C0-8B88-D848-A9F9-49C359394311}"/>
          </ac:inkMkLst>
        </pc:inkChg>
        <pc:inkChg chg="add">
          <ac:chgData name="Zhang, Ning" userId="3f78eb74-c68d-436b-bacf-133291c678e1" providerId="ADAL" clId="{967F306B-FC5E-4240-B6CF-5FC27BAF197F}" dt="2020-08-31T21:32:29.406" v="976"/>
          <ac:inkMkLst>
            <pc:docMk/>
            <pc:sldMk cId="2372087827" sldId="320"/>
            <ac:inkMk id="27" creationId="{4E7A9097-30E9-6245-A279-3925116AC50A}"/>
          </ac:inkMkLst>
        </pc:inkChg>
        <pc:inkChg chg="add">
          <ac:chgData name="Zhang, Ning" userId="3f78eb74-c68d-436b-bacf-133291c678e1" providerId="ADAL" clId="{967F306B-FC5E-4240-B6CF-5FC27BAF197F}" dt="2020-08-31T21:32:29.647" v="977"/>
          <ac:inkMkLst>
            <pc:docMk/>
            <pc:sldMk cId="2372087827" sldId="320"/>
            <ac:inkMk id="28" creationId="{A6225A7C-84C7-E34F-A4ED-5ABDF0F86AE4}"/>
          </ac:inkMkLst>
        </pc:inkChg>
        <pc:inkChg chg="add">
          <ac:chgData name="Zhang, Ning" userId="3f78eb74-c68d-436b-bacf-133291c678e1" providerId="ADAL" clId="{967F306B-FC5E-4240-B6CF-5FC27BAF197F}" dt="2020-08-31T21:32:30.170" v="978"/>
          <ac:inkMkLst>
            <pc:docMk/>
            <pc:sldMk cId="2372087827" sldId="320"/>
            <ac:inkMk id="29" creationId="{7EE51569-0D8D-1F40-BFC1-15B632F02EF0}"/>
          </ac:inkMkLst>
        </pc:inkChg>
        <pc:inkChg chg="add">
          <ac:chgData name="Zhang, Ning" userId="3f78eb74-c68d-436b-bacf-133291c678e1" providerId="ADAL" clId="{967F306B-FC5E-4240-B6CF-5FC27BAF197F}" dt="2020-08-31T21:32:30.450" v="979"/>
          <ac:inkMkLst>
            <pc:docMk/>
            <pc:sldMk cId="2372087827" sldId="320"/>
            <ac:inkMk id="30" creationId="{75C2A15D-33C7-E04D-8C2C-67017530C5E6}"/>
          </ac:inkMkLst>
        </pc:inkChg>
        <pc:inkChg chg="add">
          <ac:chgData name="Zhang, Ning" userId="3f78eb74-c68d-436b-bacf-133291c678e1" providerId="ADAL" clId="{967F306B-FC5E-4240-B6CF-5FC27BAF197F}" dt="2020-08-31T21:32:30.766" v="980"/>
          <ac:inkMkLst>
            <pc:docMk/>
            <pc:sldMk cId="2372087827" sldId="320"/>
            <ac:inkMk id="31" creationId="{277EFE9C-9137-864A-9F31-67844E2EFC4C}"/>
          </ac:inkMkLst>
        </pc:inkChg>
        <pc:inkChg chg="add">
          <ac:chgData name="Zhang, Ning" userId="3f78eb74-c68d-436b-bacf-133291c678e1" providerId="ADAL" clId="{967F306B-FC5E-4240-B6CF-5FC27BAF197F}" dt="2020-08-31T21:32:30.976" v="981"/>
          <ac:inkMkLst>
            <pc:docMk/>
            <pc:sldMk cId="2372087827" sldId="320"/>
            <ac:inkMk id="32" creationId="{F8386861-49AA-9C4A-9B7A-D966179AB7BF}"/>
          </ac:inkMkLst>
        </pc:inkChg>
        <pc:inkChg chg="add">
          <ac:chgData name="Zhang, Ning" userId="3f78eb74-c68d-436b-bacf-133291c678e1" providerId="ADAL" clId="{967F306B-FC5E-4240-B6CF-5FC27BAF197F}" dt="2020-08-31T21:32:31.532" v="982"/>
          <ac:inkMkLst>
            <pc:docMk/>
            <pc:sldMk cId="2372087827" sldId="320"/>
            <ac:inkMk id="33" creationId="{1AA017B4-4C6B-574A-BB82-420CDC59DEBB}"/>
          </ac:inkMkLst>
        </pc:inkChg>
        <pc:inkChg chg="add">
          <ac:chgData name="Zhang, Ning" userId="3f78eb74-c68d-436b-bacf-133291c678e1" providerId="ADAL" clId="{967F306B-FC5E-4240-B6CF-5FC27BAF197F}" dt="2020-08-31T21:32:31.914" v="983"/>
          <ac:inkMkLst>
            <pc:docMk/>
            <pc:sldMk cId="2372087827" sldId="320"/>
            <ac:inkMk id="34" creationId="{FB77202D-A2AB-B04B-8AB4-1B7BAAB81856}"/>
          </ac:inkMkLst>
        </pc:inkChg>
        <pc:inkChg chg="add">
          <ac:chgData name="Zhang, Ning" userId="3f78eb74-c68d-436b-bacf-133291c678e1" providerId="ADAL" clId="{967F306B-FC5E-4240-B6CF-5FC27BAF197F}" dt="2020-08-31T21:32:32.126" v="984"/>
          <ac:inkMkLst>
            <pc:docMk/>
            <pc:sldMk cId="2372087827" sldId="320"/>
            <ac:inkMk id="35" creationId="{19FEB502-7A36-FB40-B5DD-7A8D84879C88}"/>
          </ac:inkMkLst>
        </pc:inkChg>
        <pc:inkChg chg="add">
          <ac:chgData name="Zhang, Ning" userId="3f78eb74-c68d-436b-bacf-133291c678e1" providerId="ADAL" clId="{967F306B-FC5E-4240-B6CF-5FC27BAF197F}" dt="2020-08-31T21:32:32.294" v="985"/>
          <ac:inkMkLst>
            <pc:docMk/>
            <pc:sldMk cId="2372087827" sldId="320"/>
            <ac:inkMk id="36" creationId="{6A178D5B-F241-C44F-AC1D-9075E662CC4C}"/>
          </ac:inkMkLst>
        </pc:inkChg>
        <pc:inkChg chg="add">
          <ac:chgData name="Zhang, Ning" userId="3f78eb74-c68d-436b-bacf-133291c678e1" providerId="ADAL" clId="{967F306B-FC5E-4240-B6CF-5FC27BAF197F}" dt="2020-08-31T21:32:32.466" v="986"/>
          <ac:inkMkLst>
            <pc:docMk/>
            <pc:sldMk cId="2372087827" sldId="320"/>
            <ac:inkMk id="37" creationId="{88A4B80D-1318-2649-A76D-ED284C014F88}"/>
          </ac:inkMkLst>
        </pc:inkChg>
        <pc:inkChg chg="add">
          <ac:chgData name="Zhang, Ning" userId="3f78eb74-c68d-436b-bacf-133291c678e1" providerId="ADAL" clId="{967F306B-FC5E-4240-B6CF-5FC27BAF197F}" dt="2020-08-31T21:32:32.964" v="987"/>
          <ac:inkMkLst>
            <pc:docMk/>
            <pc:sldMk cId="2372087827" sldId="320"/>
            <ac:inkMk id="38" creationId="{1C5D5EA6-0D1F-0F48-A84C-6F52C6E70E82}"/>
          </ac:inkMkLst>
        </pc:inkChg>
        <pc:inkChg chg="add topLvl">
          <ac:chgData name="Zhang, Ning" userId="3f78eb74-c68d-436b-bacf-133291c678e1" providerId="ADAL" clId="{967F306B-FC5E-4240-B6CF-5FC27BAF197F}" dt="2020-08-31T21:32:40.197" v="1004"/>
          <ac:inkMkLst>
            <pc:docMk/>
            <pc:sldMk cId="2372087827" sldId="320"/>
            <ac:inkMk id="39" creationId="{E5FF6AE4-5620-664D-BFC3-DC6D5E8FD13B}"/>
          </ac:inkMkLst>
        </pc:inkChg>
        <pc:inkChg chg="add topLvl">
          <ac:chgData name="Zhang, Ning" userId="3f78eb74-c68d-436b-bacf-133291c678e1" providerId="ADAL" clId="{967F306B-FC5E-4240-B6CF-5FC27BAF197F}" dt="2020-08-31T21:32:40.197" v="1004"/>
          <ac:inkMkLst>
            <pc:docMk/>
            <pc:sldMk cId="2372087827" sldId="320"/>
            <ac:inkMk id="40" creationId="{543581EF-410B-F442-8DAA-4B99D7BF7BBF}"/>
          </ac:inkMkLst>
        </pc:inkChg>
        <pc:inkChg chg="add topLvl">
          <ac:chgData name="Zhang, Ning" userId="3f78eb74-c68d-436b-bacf-133291c678e1" providerId="ADAL" clId="{967F306B-FC5E-4240-B6CF-5FC27BAF197F}" dt="2020-08-31T21:32:40.197" v="1004"/>
          <ac:inkMkLst>
            <pc:docMk/>
            <pc:sldMk cId="2372087827" sldId="320"/>
            <ac:inkMk id="41" creationId="{99A71426-ADD0-EC4A-8EC2-62FF5E6CA814}"/>
          </ac:inkMkLst>
        </pc:inkChg>
        <pc:inkChg chg="add topLvl">
          <ac:chgData name="Zhang, Ning" userId="3f78eb74-c68d-436b-bacf-133291c678e1" providerId="ADAL" clId="{967F306B-FC5E-4240-B6CF-5FC27BAF197F}" dt="2020-08-31T21:32:40.197" v="1004"/>
          <ac:inkMkLst>
            <pc:docMk/>
            <pc:sldMk cId="2372087827" sldId="320"/>
            <ac:inkMk id="42" creationId="{79FDA344-2B14-554D-84FE-BCC86764DDD9}"/>
          </ac:inkMkLst>
        </pc:inkChg>
        <pc:inkChg chg="add topLvl">
          <ac:chgData name="Zhang, Ning" userId="3f78eb74-c68d-436b-bacf-133291c678e1" providerId="ADAL" clId="{967F306B-FC5E-4240-B6CF-5FC27BAF197F}" dt="2020-08-31T21:32:40.197" v="1004"/>
          <ac:inkMkLst>
            <pc:docMk/>
            <pc:sldMk cId="2372087827" sldId="320"/>
            <ac:inkMk id="43" creationId="{34D2DB17-EFAD-984E-A638-2028A35DCC16}"/>
          </ac:inkMkLst>
        </pc:inkChg>
        <pc:inkChg chg="add topLvl">
          <ac:chgData name="Zhang, Ning" userId="3f78eb74-c68d-436b-bacf-133291c678e1" providerId="ADAL" clId="{967F306B-FC5E-4240-B6CF-5FC27BAF197F}" dt="2020-08-31T21:32:40.197" v="1004"/>
          <ac:inkMkLst>
            <pc:docMk/>
            <pc:sldMk cId="2372087827" sldId="320"/>
            <ac:inkMk id="46" creationId="{C25D7FBA-5D1B-0A48-8A4A-4F1EEBF49774}"/>
          </ac:inkMkLst>
        </pc:inkChg>
        <pc:inkChg chg="add topLvl">
          <ac:chgData name="Zhang, Ning" userId="3f78eb74-c68d-436b-bacf-133291c678e1" providerId="ADAL" clId="{967F306B-FC5E-4240-B6CF-5FC27BAF197F}" dt="2020-08-31T21:32:40.197" v="1004"/>
          <ac:inkMkLst>
            <pc:docMk/>
            <pc:sldMk cId="2372087827" sldId="320"/>
            <ac:inkMk id="47" creationId="{6527A1BA-3596-6748-A842-078664A99EF8}"/>
          </ac:inkMkLst>
        </pc:inkChg>
        <pc:inkChg chg="add topLvl">
          <ac:chgData name="Zhang, Ning" userId="3f78eb74-c68d-436b-bacf-133291c678e1" providerId="ADAL" clId="{967F306B-FC5E-4240-B6CF-5FC27BAF197F}" dt="2020-08-31T21:32:40.197" v="1004"/>
          <ac:inkMkLst>
            <pc:docMk/>
            <pc:sldMk cId="2372087827" sldId="320"/>
            <ac:inkMk id="48" creationId="{76757A54-4189-5E4E-B240-B32E54B93AB2}"/>
          </ac:inkMkLst>
        </pc:inkChg>
        <pc:inkChg chg="add">
          <ac:chgData name="Zhang, Ning" userId="3f78eb74-c68d-436b-bacf-133291c678e1" providerId="ADAL" clId="{967F306B-FC5E-4240-B6CF-5FC27BAF197F}" dt="2020-08-31T21:32:37.967" v="998"/>
          <ac:inkMkLst>
            <pc:docMk/>
            <pc:sldMk cId="2372087827" sldId="320"/>
            <ac:inkMk id="50" creationId="{31A7E9E9-ED22-B14E-854B-EEDB2E445E98}"/>
          </ac:inkMkLst>
        </pc:inkChg>
        <pc:inkChg chg="add">
          <ac:chgData name="Zhang, Ning" userId="3f78eb74-c68d-436b-bacf-133291c678e1" providerId="ADAL" clId="{967F306B-FC5E-4240-B6CF-5FC27BAF197F}" dt="2020-08-31T21:32:38.224" v="999"/>
          <ac:inkMkLst>
            <pc:docMk/>
            <pc:sldMk cId="2372087827" sldId="320"/>
            <ac:inkMk id="51" creationId="{86919D82-77CF-CC44-8B9E-B78453D4D20E}"/>
          </ac:inkMkLst>
        </pc:inkChg>
        <pc:inkChg chg="add">
          <ac:chgData name="Zhang, Ning" userId="3f78eb74-c68d-436b-bacf-133291c678e1" providerId="ADAL" clId="{967F306B-FC5E-4240-B6CF-5FC27BAF197F}" dt="2020-08-31T21:32:38.587" v="1000"/>
          <ac:inkMkLst>
            <pc:docMk/>
            <pc:sldMk cId="2372087827" sldId="320"/>
            <ac:inkMk id="52" creationId="{957A3128-E71A-BD40-87A7-28D31FE99033}"/>
          </ac:inkMkLst>
        </pc:inkChg>
        <pc:inkChg chg="add">
          <ac:chgData name="Zhang, Ning" userId="3f78eb74-c68d-436b-bacf-133291c678e1" providerId="ADAL" clId="{967F306B-FC5E-4240-B6CF-5FC27BAF197F}" dt="2020-08-31T21:32:38.806" v="1001"/>
          <ac:inkMkLst>
            <pc:docMk/>
            <pc:sldMk cId="2372087827" sldId="320"/>
            <ac:inkMk id="53" creationId="{ACAB95F4-2458-904C-B8BD-97CBFF813A76}"/>
          </ac:inkMkLst>
        </pc:inkChg>
        <pc:inkChg chg="add">
          <ac:chgData name="Zhang, Ning" userId="3f78eb74-c68d-436b-bacf-133291c678e1" providerId="ADAL" clId="{967F306B-FC5E-4240-B6CF-5FC27BAF197F}" dt="2020-08-31T21:32:39.067" v="1002"/>
          <ac:inkMkLst>
            <pc:docMk/>
            <pc:sldMk cId="2372087827" sldId="320"/>
            <ac:inkMk id="54" creationId="{826EB627-840A-784B-AE17-D981E58525E5}"/>
          </ac:inkMkLst>
        </pc:inkChg>
        <pc:inkChg chg="add">
          <ac:chgData name="Zhang, Ning" userId="3f78eb74-c68d-436b-bacf-133291c678e1" providerId="ADAL" clId="{967F306B-FC5E-4240-B6CF-5FC27BAF197F}" dt="2020-08-31T21:32:39.328" v="1003"/>
          <ac:inkMkLst>
            <pc:docMk/>
            <pc:sldMk cId="2372087827" sldId="320"/>
            <ac:inkMk id="55" creationId="{79C12493-C828-AC42-AC30-5FF0ADEC00FC}"/>
          </ac:inkMkLst>
        </pc:inkChg>
        <pc:inkChg chg="add">
          <ac:chgData name="Zhang, Ning" userId="3f78eb74-c68d-436b-bacf-133291c678e1" providerId="ADAL" clId="{967F306B-FC5E-4240-B6CF-5FC27BAF197F}" dt="2020-08-31T21:32:41.555" v="1005"/>
          <ac:inkMkLst>
            <pc:docMk/>
            <pc:sldMk cId="2372087827" sldId="320"/>
            <ac:inkMk id="57" creationId="{DF3E786F-32A1-F74E-960E-B640DA70EAB2}"/>
          </ac:inkMkLst>
        </pc:inkChg>
        <pc:inkChg chg="add">
          <ac:chgData name="Zhang, Ning" userId="3f78eb74-c68d-436b-bacf-133291c678e1" providerId="ADAL" clId="{967F306B-FC5E-4240-B6CF-5FC27BAF197F}" dt="2020-08-31T21:32:41.897" v="1006"/>
          <ac:inkMkLst>
            <pc:docMk/>
            <pc:sldMk cId="2372087827" sldId="320"/>
            <ac:inkMk id="58" creationId="{4272FFD8-9791-DE47-B3C6-6E9B817D98B4}"/>
          </ac:inkMkLst>
        </pc:inkChg>
        <pc:inkChg chg="add">
          <ac:chgData name="Zhang, Ning" userId="3f78eb74-c68d-436b-bacf-133291c678e1" providerId="ADAL" clId="{967F306B-FC5E-4240-B6CF-5FC27BAF197F}" dt="2020-08-31T21:32:42.345" v="1007"/>
          <ac:inkMkLst>
            <pc:docMk/>
            <pc:sldMk cId="2372087827" sldId="320"/>
            <ac:inkMk id="59" creationId="{9F74E6F1-4765-0F48-8E2C-58AB946B1A01}"/>
          </ac:inkMkLst>
        </pc:inkChg>
        <pc:inkChg chg="add">
          <ac:chgData name="Zhang, Ning" userId="3f78eb74-c68d-436b-bacf-133291c678e1" providerId="ADAL" clId="{967F306B-FC5E-4240-B6CF-5FC27BAF197F}" dt="2020-08-31T21:32:42.977" v="1008"/>
          <ac:inkMkLst>
            <pc:docMk/>
            <pc:sldMk cId="2372087827" sldId="320"/>
            <ac:inkMk id="60" creationId="{0069923B-03EB-9B4E-9908-049494681D2C}"/>
          </ac:inkMkLst>
        </pc:inkChg>
        <pc:inkChg chg="add">
          <ac:chgData name="Zhang, Ning" userId="3f78eb74-c68d-436b-bacf-133291c678e1" providerId="ADAL" clId="{967F306B-FC5E-4240-B6CF-5FC27BAF197F}" dt="2020-08-31T21:32:43.321" v="1009"/>
          <ac:inkMkLst>
            <pc:docMk/>
            <pc:sldMk cId="2372087827" sldId="320"/>
            <ac:inkMk id="61" creationId="{0441EE3D-3DE0-2044-A1CB-9A045EB73DF3}"/>
          </ac:inkMkLst>
        </pc:inkChg>
        <pc:inkChg chg="add">
          <ac:chgData name="Zhang, Ning" userId="3f78eb74-c68d-436b-bacf-133291c678e1" providerId="ADAL" clId="{967F306B-FC5E-4240-B6CF-5FC27BAF197F}" dt="2020-08-31T21:32:43.653" v="1010"/>
          <ac:inkMkLst>
            <pc:docMk/>
            <pc:sldMk cId="2372087827" sldId="320"/>
            <ac:inkMk id="62" creationId="{44A89ABF-4438-2B47-A4EE-48D525CFE8B0}"/>
          </ac:inkMkLst>
        </pc:inkChg>
        <pc:inkChg chg="add">
          <ac:chgData name="Zhang, Ning" userId="3f78eb74-c68d-436b-bacf-133291c678e1" providerId="ADAL" clId="{967F306B-FC5E-4240-B6CF-5FC27BAF197F}" dt="2020-08-31T21:32:44.232" v="1011"/>
          <ac:inkMkLst>
            <pc:docMk/>
            <pc:sldMk cId="2372087827" sldId="320"/>
            <ac:inkMk id="63" creationId="{FFCE8227-DEEC-AD4D-807C-27501F40F9C7}"/>
          </ac:inkMkLst>
        </pc:inkChg>
        <pc:inkChg chg="add">
          <ac:chgData name="Zhang, Ning" userId="3f78eb74-c68d-436b-bacf-133291c678e1" providerId="ADAL" clId="{967F306B-FC5E-4240-B6CF-5FC27BAF197F}" dt="2020-08-31T21:32:44.508" v="1012"/>
          <ac:inkMkLst>
            <pc:docMk/>
            <pc:sldMk cId="2372087827" sldId="320"/>
            <ac:inkMk id="64" creationId="{614BAA1F-F247-2149-97B8-1182A65950D2}"/>
          </ac:inkMkLst>
        </pc:inkChg>
        <pc:inkChg chg="add">
          <ac:chgData name="Zhang, Ning" userId="3f78eb74-c68d-436b-bacf-133291c678e1" providerId="ADAL" clId="{967F306B-FC5E-4240-B6CF-5FC27BAF197F}" dt="2020-08-31T21:32:44.972" v="1013"/>
          <ac:inkMkLst>
            <pc:docMk/>
            <pc:sldMk cId="2372087827" sldId="320"/>
            <ac:inkMk id="65" creationId="{B5EB27D3-8B54-6E48-A63F-BD6374A12C24}"/>
          </ac:inkMkLst>
        </pc:inkChg>
        <pc:inkChg chg="add">
          <ac:chgData name="Zhang, Ning" userId="3f78eb74-c68d-436b-bacf-133291c678e1" providerId="ADAL" clId="{967F306B-FC5E-4240-B6CF-5FC27BAF197F}" dt="2020-08-31T21:32:45.327" v="1014"/>
          <ac:inkMkLst>
            <pc:docMk/>
            <pc:sldMk cId="2372087827" sldId="320"/>
            <ac:inkMk id="66" creationId="{DBF444BC-668D-3F4F-B993-969B4B088BEB}"/>
          </ac:inkMkLst>
        </pc:inkChg>
        <pc:inkChg chg="add">
          <ac:chgData name="Zhang, Ning" userId="3f78eb74-c68d-436b-bacf-133291c678e1" providerId="ADAL" clId="{967F306B-FC5E-4240-B6CF-5FC27BAF197F}" dt="2020-08-31T21:32:45.743" v="1015"/>
          <ac:inkMkLst>
            <pc:docMk/>
            <pc:sldMk cId="2372087827" sldId="320"/>
            <ac:inkMk id="67" creationId="{4CF581C4-841D-BB43-AD39-91E685EBA8AA}"/>
          </ac:inkMkLst>
        </pc:inkChg>
        <pc:inkChg chg="add">
          <ac:chgData name="Zhang, Ning" userId="3f78eb74-c68d-436b-bacf-133291c678e1" providerId="ADAL" clId="{967F306B-FC5E-4240-B6CF-5FC27BAF197F}" dt="2020-08-31T21:32:46.107" v="1016"/>
          <ac:inkMkLst>
            <pc:docMk/>
            <pc:sldMk cId="2372087827" sldId="320"/>
            <ac:inkMk id="68" creationId="{E511F9A5-FDAC-744A-88ED-B26F090461B5}"/>
          </ac:inkMkLst>
        </pc:inkChg>
        <pc:inkChg chg="add topLvl">
          <ac:chgData name="Zhang, Ning" userId="3f78eb74-c68d-436b-bacf-133291c678e1" providerId="ADAL" clId="{967F306B-FC5E-4240-B6CF-5FC27BAF197F}" dt="2020-08-31T21:33:04.953" v="1051"/>
          <ac:inkMkLst>
            <pc:docMk/>
            <pc:sldMk cId="2372087827" sldId="320"/>
            <ac:inkMk id="71" creationId="{88A71A0B-DEF4-E540-AE91-34E9741D22CD}"/>
          </ac:inkMkLst>
        </pc:inkChg>
        <pc:inkChg chg="add topLvl">
          <ac:chgData name="Zhang, Ning" userId="3f78eb74-c68d-436b-bacf-133291c678e1" providerId="ADAL" clId="{967F306B-FC5E-4240-B6CF-5FC27BAF197F}" dt="2020-08-31T21:33:04.953" v="1051"/>
          <ac:inkMkLst>
            <pc:docMk/>
            <pc:sldMk cId="2372087827" sldId="320"/>
            <ac:inkMk id="72" creationId="{C09898BF-8ACF-234B-8E1F-A14D148DE0DC}"/>
          </ac:inkMkLst>
        </pc:inkChg>
        <pc:inkChg chg="add topLvl">
          <ac:chgData name="Zhang, Ning" userId="3f78eb74-c68d-436b-bacf-133291c678e1" providerId="ADAL" clId="{967F306B-FC5E-4240-B6CF-5FC27BAF197F}" dt="2020-08-31T21:33:04.953" v="1051"/>
          <ac:inkMkLst>
            <pc:docMk/>
            <pc:sldMk cId="2372087827" sldId="320"/>
            <ac:inkMk id="74" creationId="{3381CA54-F323-5049-A34A-BAF7232302E8}"/>
          </ac:inkMkLst>
        </pc:inkChg>
        <pc:inkChg chg="add topLvl">
          <ac:chgData name="Zhang, Ning" userId="3f78eb74-c68d-436b-bacf-133291c678e1" providerId="ADAL" clId="{967F306B-FC5E-4240-B6CF-5FC27BAF197F}" dt="2020-08-31T21:33:04.953" v="1051"/>
          <ac:inkMkLst>
            <pc:docMk/>
            <pc:sldMk cId="2372087827" sldId="320"/>
            <ac:inkMk id="75" creationId="{93A0073F-ABB0-6447-AFBB-2D03FA6B3430}"/>
          </ac:inkMkLst>
        </pc:inkChg>
        <pc:inkChg chg="add topLvl">
          <ac:chgData name="Zhang, Ning" userId="3f78eb74-c68d-436b-bacf-133291c678e1" providerId="ADAL" clId="{967F306B-FC5E-4240-B6CF-5FC27BAF197F}" dt="2020-08-31T21:33:04.953" v="1051"/>
          <ac:inkMkLst>
            <pc:docMk/>
            <pc:sldMk cId="2372087827" sldId="320"/>
            <ac:inkMk id="77" creationId="{E4384353-4A60-BF46-B77D-AEFF3EFC7941}"/>
          </ac:inkMkLst>
        </pc:inkChg>
        <pc:inkChg chg="add topLvl">
          <ac:chgData name="Zhang, Ning" userId="3f78eb74-c68d-436b-bacf-133291c678e1" providerId="ADAL" clId="{967F306B-FC5E-4240-B6CF-5FC27BAF197F}" dt="2020-08-31T21:33:04.953" v="1051"/>
          <ac:inkMkLst>
            <pc:docMk/>
            <pc:sldMk cId="2372087827" sldId="320"/>
            <ac:inkMk id="78" creationId="{963A6319-E617-5744-8AF8-20D05B35A7BF}"/>
          </ac:inkMkLst>
        </pc:inkChg>
        <pc:inkChg chg="add topLvl">
          <ac:chgData name="Zhang, Ning" userId="3f78eb74-c68d-436b-bacf-133291c678e1" providerId="ADAL" clId="{967F306B-FC5E-4240-B6CF-5FC27BAF197F}" dt="2020-08-31T21:33:04.953" v="1051"/>
          <ac:inkMkLst>
            <pc:docMk/>
            <pc:sldMk cId="2372087827" sldId="320"/>
            <ac:inkMk id="79" creationId="{A3E4FB33-CC1F-0445-B36D-427070F977F3}"/>
          </ac:inkMkLst>
        </pc:inkChg>
        <pc:inkChg chg="add topLvl">
          <ac:chgData name="Zhang, Ning" userId="3f78eb74-c68d-436b-bacf-133291c678e1" providerId="ADAL" clId="{967F306B-FC5E-4240-B6CF-5FC27BAF197F}" dt="2020-08-31T21:33:04.953" v="1051"/>
          <ac:inkMkLst>
            <pc:docMk/>
            <pc:sldMk cId="2372087827" sldId="320"/>
            <ac:inkMk id="80" creationId="{36ECAC84-77CF-1C4C-AFE1-A82295AB109E}"/>
          </ac:inkMkLst>
        </pc:inkChg>
        <pc:inkChg chg="add topLvl">
          <ac:chgData name="Zhang, Ning" userId="3f78eb74-c68d-436b-bacf-133291c678e1" providerId="ADAL" clId="{967F306B-FC5E-4240-B6CF-5FC27BAF197F}" dt="2020-08-31T21:33:04.953" v="1051"/>
          <ac:inkMkLst>
            <pc:docMk/>
            <pc:sldMk cId="2372087827" sldId="320"/>
            <ac:inkMk id="81" creationId="{745D7634-F59A-3F48-BAE5-E5699277EF73}"/>
          </ac:inkMkLst>
        </pc:inkChg>
        <pc:inkChg chg="add topLvl">
          <ac:chgData name="Zhang, Ning" userId="3f78eb74-c68d-436b-bacf-133291c678e1" providerId="ADAL" clId="{967F306B-FC5E-4240-B6CF-5FC27BAF197F}" dt="2020-08-31T21:33:04.953" v="1051"/>
          <ac:inkMkLst>
            <pc:docMk/>
            <pc:sldMk cId="2372087827" sldId="320"/>
            <ac:inkMk id="82" creationId="{A8950423-8A8A-0D42-B025-E81CB9E4BEC0}"/>
          </ac:inkMkLst>
        </pc:inkChg>
        <pc:inkChg chg="add topLvl">
          <ac:chgData name="Zhang, Ning" userId="3f78eb74-c68d-436b-bacf-133291c678e1" providerId="ADAL" clId="{967F306B-FC5E-4240-B6CF-5FC27BAF197F}" dt="2020-08-31T21:33:04.953" v="1051"/>
          <ac:inkMkLst>
            <pc:docMk/>
            <pc:sldMk cId="2372087827" sldId="320"/>
            <ac:inkMk id="83" creationId="{4C4C933A-E1EA-BF46-8D09-70E7DD83725B}"/>
          </ac:inkMkLst>
        </pc:inkChg>
        <pc:inkChg chg="add topLvl">
          <ac:chgData name="Zhang, Ning" userId="3f78eb74-c68d-436b-bacf-133291c678e1" providerId="ADAL" clId="{967F306B-FC5E-4240-B6CF-5FC27BAF197F}" dt="2020-08-31T21:33:04.953" v="1051"/>
          <ac:inkMkLst>
            <pc:docMk/>
            <pc:sldMk cId="2372087827" sldId="320"/>
            <ac:inkMk id="84" creationId="{EBCFF93A-E2F7-3C40-994C-9B66977EE0AD}"/>
          </ac:inkMkLst>
        </pc:inkChg>
        <pc:inkChg chg="add">
          <ac:chgData name="Zhang, Ning" userId="3f78eb74-c68d-436b-bacf-133291c678e1" providerId="ADAL" clId="{967F306B-FC5E-4240-B6CF-5FC27BAF197F}" dt="2020-08-31T21:32:57.719" v="1033"/>
          <ac:inkMkLst>
            <pc:docMk/>
            <pc:sldMk cId="2372087827" sldId="320"/>
            <ac:inkMk id="86" creationId="{372FED0C-8C1F-C241-A1B9-2044597D34B7}"/>
          </ac:inkMkLst>
        </pc:inkChg>
        <pc:inkChg chg="add">
          <ac:chgData name="Zhang, Ning" userId="3f78eb74-c68d-436b-bacf-133291c678e1" providerId="ADAL" clId="{967F306B-FC5E-4240-B6CF-5FC27BAF197F}" dt="2020-08-31T21:32:57.892" v="1034"/>
          <ac:inkMkLst>
            <pc:docMk/>
            <pc:sldMk cId="2372087827" sldId="320"/>
            <ac:inkMk id="87" creationId="{5644B9CE-1E33-C84D-B6C5-E4839509CF6C}"/>
          </ac:inkMkLst>
        </pc:inkChg>
        <pc:inkChg chg="add">
          <ac:chgData name="Zhang, Ning" userId="3f78eb74-c68d-436b-bacf-133291c678e1" providerId="ADAL" clId="{967F306B-FC5E-4240-B6CF-5FC27BAF197F}" dt="2020-08-31T21:32:58.083" v="1035"/>
          <ac:inkMkLst>
            <pc:docMk/>
            <pc:sldMk cId="2372087827" sldId="320"/>
            <ac:inkMk id="88" creationId="{CC090230-87A9-864E-AD81-5999545B66D6}"/>
          </ac:inkMkLst>
        </pc:inkChg>
        <pc:inkChg chg="add">
          <ac:chgData name="Zhang, Ning" userId="3f78eb74-c68d-436b-bacf-133291c678e1" providerId="ADAL" clId="{967F306B-FC5E-4240-B6CF-5FC27BAF197F}" dt="2020-08-31T21:32:58.698" v="1036"/>
          <ac:inkMkLst>
            <pc:docMk/>
            <pc:sldMk cId="2372087827" sldId="320"/>
            <ac:inkMk id="89" creationId="{FC746CBC-1124-D940-9871-5C2786CC100B}"/>
          </ac:inkMkLst>
        </pc:inkChg>
        <pc:inkChg chg="add">
          <ac:chgData name="Zhang, Ning" userId="3f78eb74-c68d-436b-bacf-133291c678e1" providerId="ADAL" clId="{967F306B-FC5E-4240-B6CF-5FC27BAF197F}" dt="2020-08-31T21:32:59.637" v="1037"/>
          <ac:inkMkLst>
            <pc:docMk/>
            <pc:sldMk cId="2372087827" sldId="320"/>
            <ac:inkMk id="90" creationId="{0EE86BB8-EA40-2349-BE26-E3B2322B3897}"/>
          </ac:inkMkLst>
        </pc:inkChg>
        <pc:inkChg chg="add">
          <ac:chgData name="Zhang, Ning" userId="3f78eb74-c68d-436b-bacf-133291c678e1" providerId="ADAL" clId="{967F306B-FC5E-4240-B6CF-5FC27BAF197F}" dt="2020-08-31T21:32:59.854" v="1038"/>
          <ac:inkMkLst>
            <pc:docMk/>
            <pc:sldMk cId="2372087827" sldId="320"/>
            <ac:inkMk id="91" creationId="{93EA11FC-C704-924F-8538-69C88D793F06}"/>
          </ac:inkMkLst>
        </pc:inkChg>
        <pc:inkChg chg="add">
          <ac:chgData name="Zhang, Ning" userId="3f78eb74-c68d-436b-bacf-133291c678e1" providerId="ADAL" clId="{967F306B-FC5E-4240-B6CF-5FC27BAF197F}" dt="2020-08-31T21:33:00.009" v="1039"/>
          <ac:inkMkLst>
            <pc:docMk/>
            <pc:sldMk cId="2372087827" sldId="320"/>
            <ac:inkMk id="92" creationId="{DB2077E7-FC21-4243-8AC4-BC19202521A4}"/>
          </ac:inkMkLst>
        </pc:inkChg>
        <pc:inkChg chg="add">
          <ac:chgData name="Zhang, Ning" userId="3f78eb74-c68d-436b-bacf-133291c678e1" providerId="ADAL" clId="{967F306B-FC5E-4240-B6CF-5FC27BAF197F}" dt="2020-08-31T21:33:00.975" v="1040"/>
          <ac:inkMkLst>
            <pc:docMk/>
            <pc:sldMk cId="2372087827" sldId="320"/>
            <ac:inkMk id="93" creationId="{D95804E3-E11E-1E47-90FC-1CDCC29CE3A8}"/>
          </ac:inkMkLst>
        </pc:inkChg>
        <pc:inkChg chg="add">
          <ac:chgData name="Zhang, Ning" userId="3f78eb74-c68d-436b-bacf-133291c678e1" providerId="ADAL" clId="{967F306B-FC5E-4240-B6CF-5FC27BAF197F}" dt="2020-08-31T21:33:01.233" v="1041"/>
          <ac:inkMkLst>
            <pc:docMk/>
            <pc:sldMk cId="2372087827" sldId="320"/>
            <ac:inkMk id="94" creationId="{843EDF62-FEE1-4145-9CFB-1E3CB28C4251}"/>
          </ac:inkMkLst>
        </pc:inkChg>
        <pc:inkChg chg="add">
          <ac:chgData name="Zhang, Ning" userId="3f78eb74-c68d-436b-bacf-133291c678e1" providerId="ADAL" clId="{967F306B-FC5E-4240-B6CF-5FC27BAF197F}" dt="2020-08-31T21:33:01.595" v="1042"/>
          <ac:inkMkLst>
            <pc:docMk/>
            <pc:sldMk cId="2372087827" sldId="320"/>
            <ac:inkMk id="95" creationId="{94CFAC3A-FD77-C54C-ADED-CE8F49073C82}"/>
          </ac:inkMkLst>
        </pc:inkChg>
        <pc:inkChg chg="add">
          <ac:chgData name="Zhang, Ning" userId="3f78eb74-c68d-436b-bacf-133291c678e1" providerId="ADAL" clId="{967F306B-FC5E-4240-B6CF-5FC27BAF197F}" dt="2020-08-31T21:33:01.742" v="1043"/>
          <ac:inkMkLst>
            <pc:docMk/>
            <pc:sldMk cId="2372087827" sldId="320"/>
            <ac:inkMk id="96" creationId="{490F3969-1A2E-034A-951A-2D4A1BFAF538}"/>
          </ac:inkMkLst>
        </pc:inkChg>
        <pc:inkChg chg="add">
          <ac:chgData name="Zhang, Ning" userId="3f78eb74-c68d-436b-bacf-133291c678e1" providerId="ADAL" clId="{967F306B-FC5E-4240-B6CF-5FC27BAF197F}" dt="2020-08-31T21:33:01.914" v="1044"/>
          <ac:inkMkLst>
            <pc:docMk/>
            <pc:sldMk cId="2372087827" sldId="320"/>
            <ac:inkMk id="97" creationId="{9BA691BB-5A78-B346-A4F4-2CD40A308382}"/>
          </ac:inkMkLst>
        </pc:inkChg>
        <pc:inkChg chg="add">
          <ac:chgData name="Zhang, Ning" userId="3f78eb74-c68d-436b-bacf-133291c678e1" providerId="ADAL" clId="{967F306B-FC5E-4240-B6CF-5FC27BAF197F}" dt="2020-08-31T21:33:02.589" v="1045"/>
          <ac:inkMkLst>
            <pc:docMk/>
            <pc:sldMk cId="2372087827" sldId="320"/>
            <ac:inkMk id="98" creationId="{7E6E935D-6C3C-F442-8283-E210F5DBDF69}"/>
          </ac:inkMkLst>
        </pc:inkChg>
        <pc:inkChg chg="add">
          <ac:chgData name="Zhang, Ning" userId="3f78eb74-c68d-436b-bacf-133291c678e1" providerId="ADAL" clId="{967F306B-FC5E-4240-B6CF-5FC27BAF197F}" dt="2020-08-31T21:33:02.938" v="1046"/>
          <ac:inkMkLst>
            <pc:docMk/>
            <pc:sldMk cId="2372087827" sldId="320"/>
            <ac:inkMk id="99" creationId="{798046EF-109A-1647-9D86-C339EA9BEEA4}"/>
          </ac:inkMkLst>
        </pc:inkChg>
        <pc:inkChg chg="add">
          <ac:chgData name="Zhang, Ning" userId="3f78eb74-c68d-436b-bacf-133291c678e1" providerId="ADAL" clId="{967F306B-FC5E-4240-B6CF-5FC27BAF197F}" dt="2020-08-31T21:33:03.329" v="1047"/>
          <ac:inkMkLst>
            <pc:docMk/>
            <pc:sldMk cId="2372087827" sldId="320"/>
            <ac:inkMk id="100" creationId="{2F44205B-B059-754D-9983-83C545683485}"/>
          </ac:inkMkLst>
        </pc:inkChg>
        <pc:inkChg chg="add">
          <ac:chgData name="Zhang, Ning" userId="3f78eb74-c68d-436b-bacf-133291c678e1" providerId="ADAL" clId="{967F306B-FC5E-4240-B6CF-5FC27BAF197F}" dt="2020-08-31T21:33:03.621" v="1048"/>
          <ac:inkMkLst>
            <pc:docMk/>
            <pc:sldMk cId="2372087827" sldId="320"/>
            <ac:inkMk id="101" creationId="{5A7685DE-F543-D74C-82A5-FD077DFC6715}"/>
          </ac:inkMkLst>
        </pc:inkChg>
        <pc:inkChg chg="add">
          <ac:chgData name="Zhang, Ning" userId="3f78eb74-c68d-436b-bacf-133291c678e1" providerId="ADAL" clId="{967F306B-FC5E-4240-B6CF-5FC27BAF197F}" dt="2020-08-31T21:33:03.956" v="1049"/>
          <ac:inkMkLst>
            <pc:docMk/>
            <pc:sldMk cId="2372087827" sldId="320"/>
            <ac:inkMk id="102" creationId="{B106D135-06C5-454E-914C-B713FF3F1092}"/>
          </ac:inkMkLst>
        </pc:inkChg>
        <pc:inkChg chg="add">
          <ac:chgData name="Zhang, Ning" userId="3f78eb74-c68d-436b-bacf-133291c678e1" providerId="ADAL" clId="{967F306B-FC5E-4240-B6CF-5FC27BAF197F}" dt="2020-08-31T21:33:04.221" v="1050"/>
          <ac:inkMkLst>
            <pc:docMk/>
            <pc:sldMk cId="2372087827" sldId="320"/>
            <ac:inkMk id="103" creationId="{EBDA726B-B031-A947-86C3-C6271046B09E}"/>
          </ac:inkMkLst>
        </pc:inkChg>
        <pc:inkChg chg="add">
          <ac:chgData name="Zhang, Ning" userId="3f78eb74-c68d-436b-bacf-133291c678e1" providerId="ADAL" clId="{967F306B-FC5E-4240-B6CF-5FC27BAF197F}" dt="2020-08-31T21:33:12.743" v="1052"/>
          <ac:inkMkLst>
            <pc:docMk/>
            <pc:sldMk cId="2372087827" sldId="320"/>
            <ac:inkMk id="106" creationId="{2F23C41D-4D0F-5942-A0A3-A1490DC45ACF}"/>
          </ac:inkMkLst>
        </pc:inkChg>
        <pc:inkChg chg="add">
          <ac:chgData name="Zhang, Ning" userId="3f78eb74-c68d-436b-bacf-133291c678e1" providerId="ADAL" clId="{967F306B-FC5E-4240-B6CF-5FC27BAF197F}" dt="2020-08-31T21:33:13.022" v="1053"/>
          <ac:inkMkLst>
            <pc:docMk/>
            <pc:sldMk cId="2372087827" sldId="320"/>
            <ac:inkMk id="107" creationId="{7FE7E10C-2562-9C46-B9D4-097B2EB4349E}"/>
          </ac:inkMkLst>
        </pc:inkChg>
        <pc:inkChg chg="add">
          <ac:chgData name="Zhang, Ning" userId="3f78eb74-c68d-436b-bacf-133291c678e1" providerId="ADAL" clId="{967F306B-FC5E-4240-B6CF-5FC27BAF197F}" dt="2020-08-31T21:33:13.303" v="1054"/>
          <ac:inkMkLst>
            <pc:docMk/>
            <pc:sldMk cId="2372087827" sldId="320"/>
            <ac:inkMk id="108" creationId="{BC8620E0-3B07-AB4A-A359-2608CBABB0C2}"/>
          </ac:inkMkLst>
        </pc:inkChg>
        <pc:inkChg chg="add">
          <ac:chgData name="Zhang, Ning" userId="3f78eb74-c68d-436b-bacf-133291c678e1" providerId="ADAL" clId="{967F306B-FC5E-4240-B6CF-5FC27BAF197F}" dt="2020-08-31T21:33:14.246" v="1055"/>
          <ac:inkMkLst>
            <pc:docMk/>
            <pc:sldMk cId="2372087827" sldId="320"/>
            <ac:inkMk id="109" creationId="{D0753B15-6114-F143-AF4E-447DBDBE4121}"/>
          </ac:inkMkLst>
        </pc:inkChg>
        <pc:inkChg chg="add">
          <ac:chgData name="Zhang, Ning" userId="3f78eb74-c68d-436b-bacf-133291c678e1" providerId="ADAL" clId="{967F306B-FC5E-4240-B6CF-5FC27BAF197F}" dt="2020-08-31T21:33:14.844" v="1056"/>
          <ac:inkMkLst>
            <pc:docMk/>
            <pc:sldMk cId="2372087827" sldId="320"/>
            <ac:inkMk id="110" creationId="{50046D8E-3BDA-B542-B381-D03C06251071}"/>
          </ac:inkMkLst>
        </pc:inkChg>
        <pc:inkChg chg="add">
          <ac:chgData name="Zhang, Ning" userId="3f78eb74-c68d-436b-bacf-133291c678e1" providerId="ADAL" clId="{967F306B-FC5E-4240-B6CF-5FC27BAF197F}" dt="2020-08-31T21:33:15.461" v="1057"/>
          <ac:inkMkLst>
            <pc:docMk/>
            <pc:sldMk cId="2372087827" sldId="320"/>
            <ac:inkMk id="111" creationId="{0D199C63-A0C5-1B4E-BF60-01B952397E00}"/>
          </ac:inkMkLst>
        </pc:inkChg>
        <pc:inkChg chg="add">
          <ac:chgData name="Zhang, Ning" userId="3f78eb74-c68d-436b-bacf-133291c678e1" providerId="ADAL" clId="{967F306B-FC5E-4240-B6CF-5FC27BAF197F}" dt="2020-08-31T21:33:16.308" v="1058"/>
          <ac:inkMkLst>
            <pc:docMk/>
            <pc:sldMk cId="2372087827" sldId="320"/>
            <ac:inkMk id="112" creationId="{DD000650-0573-3A4B-B8F1-6C2BAC4AACCB}"/>
          </ac:inkMkLst>
        </pc:inkChg>
        <pc:inkChg chg="add">
          <ac:chgData name="Zhang, Ning" userId="3f78eb74-c68d-436b-bacf-133291c678e1" providerId="ADAL" clId="{967F306B-FC5E-4240-B6CF-5FC27BAF197F}" dt="2020-08-31T21:33:16.504" v="1059"/>
          <ac:inkMkLst>
            <pc:docMk/>
            <pc:sldMk cId="2372087827" sldId="320"/>
            <ac:inkMk id="113" creationId="{E5758ACA-67AF-A140-BA91-523F70E85D36}"/>
          </ac:inkMkLst>
        </pc:inkChg>
        <pc:inkChg chg="add">
          <ac:chgData name="Zhang, Ning" userId="3f78eb74-c68d-436b-bacf-133291c678e1" providerId="ADAL" clId="{967F306B-FC5E-4240-B6CF-5FC27BAF197F}" dt="2020-08-31T21:33:16.820" v="1060"/>
          <ac:inkMkLst>
            <pc:docMk/>
            <pc:sldMk cId="2372087827" sldId="320"/>
            <ac:inkMk id="114" creationId="{8AA42A16-3D3B-DC42-A7BE-089DC155369C}"/>
          </ac:inkMkLst>
        </pc:inkChg>
        <pc:inkChg chg="add">
          <ac:chgData name="Zhang, Ning" userId="3f78eb74-c68d-436b-bacf-133291c678e1" providerId="ADAL" clId="{967F306B-FC5E-4240-B6CF-5FC27BAF197F}" dt="2020-08-31T21:33:17.837" v="1061"/>
          <ac:inkMkLst>
            <pc:docMk/>
            <pc:sldMk cId="2372087827" sldId="320"/>
            <ac:inkMk id="115" creationId="{879F3CD8-8D33-2249-87C9-29FDF4F246DE}"/>
          </ac:inkMkLst>
        </pc:inkChg>
        <pc:inkChg chg="add">
          <ac:chgData name="Zhang, Ning" userId="3f78eb74-c68d-436b-bacf-133291c678e1" providerId="ADAL" clId="{967F306B-FC5E-4240-B6CF-5FC27BAF197F}" dt="2020-08-31T21:33:18.003" v="1062"/>
          <ac:inkMkLst>
            <pc:docMk/>
            <pc:sldMk cId="2372087827" sldId="320"/>
            <ac:inkMk id="116" creationId="{27906E82-8FC9-1B46-93E2-7AABF4BD93CB}"/>
          </ac:inkMkLst>
        </pc:inkChg>
        <pc:inkChg chg="add">
          <ac:chgData name="Zhang, Ning" userId="3f78eb74-c68d-436b-bacf-133291c678e1" providerId="ADAL" clId="{967F306B-FC5E-4240-B6CF-5FC27BAF197F}" dt="2020-08-31T21:33:18.184" v="1063"/>
          <ac:inkMkLst>
            <pc:docMk/>
            <pc:sldMk cId="2372087827" sldId="320"/>
            <ac:inkMk id="117" creationId="{84FB2106-530A-834D-9A5D-F4CA8C27BCFF}"/>
          </ac:inkMkLst>
        </pc:inkChg>
        <pc:inkChg chg="add">
          <ac:chgData name="Zhang, Ning" userId="3f78eb74-c68d-436b-bacf-133291c678e1" providerId="ADAL" clId="{967F306B-FC5E-4240-B6CF-5FC27BAF197F}" dt="2020-08-31T21:33:18.414" v="1064"/>
          <ac:inkMkLst>
            <pc:docMk/>
            <pc:sldMk cId="2372087827" sldId="320"/>
            <ac:inkMk id="118" creationId="{7C3EE567-BE90-2D47-A940-D3DB7C9D3E1D}"/>
          </ac:inkMkLst>
        </pc:inkChg>
        <pc:inkChg chg="add">
          <ac:chgData name="Zhang, Ning" userId="3f78eb74-c68d-436b-bacf-133291c678e1" providerId="ADAL" clId="{967F306B-FC5E-4240-B6CF-5FC27BAF197F}" dt="2020-08-31T21:33:18.722" v="1065"/>
          <ac:inkMkLst>
            <pc:docMk/>
            <pc:sldMk cId="2372087827" sldId="320"/>
            <ac:inkMk id="119" creationId="{08F12966-85F6-3741-BFDB-D26D219D7EB6}"/>
          </ac:inkMkLst>
        </pc:inkChg>
        <pc:inkChg chg="add">
          <ac:chgData name="Zhang, Ning" userId="3f78eb74-c68d-436b-bacf-133291c678e1" providerId="ADAL" clId="{967F306B-FC5E-4240-B6CF-5FC27BAF197F}" dt="2020-08-31T21:33:18.967" v="1066"/>
          <ac:inkMkLst>
            <pc:docMk/>
            <pc:sldMk cId="2372087827" sldId="320"/>
            <ac:inkMk id="120" creationId="{FD5062C4-2DDD-2747-BAF0-B8920869944D}"/>
          </ac:inkMkLst>
        </pc:inkChg>
        <pc:inkChg chg="add">
          <ac:chgData name="Zhang, Ning" userId="3f78eb74-c68d-436b-bacf-133291c678e1" providerId="ADAL" clId="{967F306B-FC5E-4240-B6CF-5FC27BAF197F}" dt="2020-08-31T21:33:19.134" v="1067"/>
          <ac:inkMkLst>
            <pc:docMk/>
            <pc:sldMk cId="2372087827" sldId="320"/>
            <ac:inkMk id="121" creationId="{A2805E25-CF7D-714B-85BE-A059B7D13B46}"/>
          </ac:inkMkLst>
        </pc:inkChg>
        <pc:inkChg chg="add">
          <ac:chgData name="Zhang, Ning" userId="3f78eb74-c68d-436b-bacf-133291c678e1" providerId="ADAL" clId="{967F306B-FC5E-4240-B6CF-5FC27BAF197F}" dt="2020-08-31T21:33:19.326" v="1068"/>
          <ac:inkMkLst>
            <pc:docMk/>
            <pc:sldMk cId="2372087827" sldId="320"/>
            <ac:inkMk id="122" creationId="{D2F8C742-A782-ED40-893D-8955EBAC97D3}"/>
          </ac:inkMkLst>
        </pc:inkChg>
        <pc:inkChg chg="add">
          <ac:chgData name="Zhang, Ning" userId="3f78eb74-c68d-436b-bacf-133291c678e1" providerId="ADAL" clId="{967F306B-FC5E-4240-B6CF-5FC27BAF197F}" dt="2020-08-31T21:33:19.494" v="1069"/>
          <ac:inkMkLst>
            <pc:docMk/>
            <pc:sldMk cId="2372087827" sldId="320"/>
            <ac:inkMk id="123" creationId="{07A38A5B-1E71-3640-9DCA-2238304B35AC}"/>
          </ac:inkMkLst>
        </pc:inkChg>
        <pc:inkChg chg="add">
          <ac:chgData name="Zhang, Ning" userId="3f78eb74-c68d-436b-bacf-133291c678e1" providerId="ADAL" clId="{967F306B-FC5E-4240-B6CF-5FC27BAF197F}" dt="2020-08-31T21:33:20.250" v="1070"/>
          <ac:inkMkLst>
            <pc:docMk/>
            <pc:sldMk cId="2372087827" sldId="320"/>
            <ac:inkMk id="124" creationId="{B94F95F5-9D00-0345-8BCB-60DC48F37A32}"/>
          </ac:inkMkLst>
        </pc:inkChg>
        <pc:inkChg chg="add">
          <ac:chgData name="Zhang, Ning" userId="3f78eb74-c68d-436b-bacf-133291c678e1" providerId="ADAL" clId="{967F306B-FC5E-4240-B6CF-5FC27BAF197F}" dt="2020-08-31T21:33:20.386" v="1071"/>
          <ac:inkMkLst>
            <pc:docMk/>
            <pc:sldMk cId="2372087827" sldId="320"/>
            <ac:inkMk id="125" creationId="{0A91BA73-C021-6D43-A9F2-14561C2EEF67}"/>
          </ac:inkMkLst>
        </pc:inkChg>
      </pc:sldChg>
      <pc:sldChg chg="addSp delSp">
        <pc:chgData name="Zhang, Ning" userId="3f78eb74-c68d-436b-bacf-133291c678e1" providerId="ADAL" clId="{967F306B-FC5E-4240-B6CF-5FC27BAF197F}" dt="2020-08-31T21:35:29.368" v="1101"/>
        <pc:sldMkLst>
          <pc:docMk/>
          <pc:sldMk cId="3695203375" sldId="321"/>
        </pc:sldMkLst>
        <pc:grpChg chg="add del">
          <ac:chgData name="Zhang, Ning" userId="3f78eb74-c68d-436b-bacf-133291c678e1" providerId="ADAL" clId="{967F306B-FC5E-4240-B6CF-5FC27BAF197F}" dt="2020-08-31T21:35:29.368" v="1101"/>
          <ac:grpSpMkLst>
            <pc:docMk/>
            <pc:sldMk cId="3695203375" sldId="321"/>
            <ac:grpSpMk id="16" creationId="{03C03474-7021-D843-9457-7EB446E078B6}"/>
          </ac:grpSpMkLst>
        </pc:grpChg>
        <pc:grpChg chg="add del">
          <ac:chgData name="Zhang, Ning" userId="3f78eb74-c68d-436b-bacf-133291c678e1" providerId="ADAL" clId="{967F306B-FC5E-4240-B6CF-5FC27BAF197F}" dt="2020-08-31T21:35:20.494" v="1084"/>
          <ac:grpSpMkLst>
            <pc:docMk/>
            <pc:sldMk cId="3695203375" sldId="321"/>
            <ac:grpSpMk id="23" creationId="{7140D375-9316-2F44-9992-9BB25052C411}"/>
          </ac:grpSpMkLst>
        </pc:grpChg>
        <pc:grpChg chg="add del">
          <ac:chgData name="Zhang, Ning" userId="3f78eb74-c68d-436b-bacf-133291c678e1" providerId="ADAL" clId="{967F306B-FC5E-4240-B6CF-5FC27BAF197F}" dt="2020-08-31T21:35:20.494" v="1084"/>
          <ac:grpSpMkLst>
            <pc:docMk/>
            <pc:sldMk cId="3695203375" sldId="321"/>
            <ac:grpSpMk id="24" creationId="{220972BF-15E4-3A4F-87C7-DFEC411FBB31}"/>
          </ac:grpSpMkLst>
        </pc:grpChg>
        <pc:grpChg chg="add">
          <ac:chgData name="Zhang, Ning" userId="3f78eb74-c68d-436b-bacf-133291c678e1" providerId="ADAL" clId="{967F306B-FC5E-4240-B6CF-5FC27BAF197F}" dt="2020-08-31T21:35:29.368" v="1101"/>
          <ac:grpSpMkLst>
            <pc:docMk/>
            <pc:sldMk cId="3695203375" sldId="321"/>
            <ac:grpSpMk id="41" creationId="{355A228A-4C67-3243-800A-11E678AA7D95}"/>
          </ac:grpSpMkLst>
        </pc:grpChg>
        <pc:inkChg chg="add topLvl">
          <ac:chgData name="Zhang, Ning" userId="3f78eb74-c68d-436b-bacf-133291c678e1" providerId="ADAL" clId="{967F306B-FC5E-4240-B6CF-5FC27BAF197F}" dt="2020-08-31T21:35:29.368" v="1101"/>
          <ac:inkMkLst>
            <pc:docMk/>
            <pc:sldMk cId="3695203375" sldId="321"/>
            <ac:inkMk id="4" creationId="{C9026E36-4730-F341-9AE8-778873FF0E91}"/>
          </ac:inkMkLst>
        </pc:inkChg>
        <pc:inkChg chg="add topLvl">
          <ac:chgData name="Zhang, Ning" userId="3f78eb74-c68d-436b-bacf-133291c678e1" providerId="ADAL" clId="{967F306B-FC5E-4240-B6CF-5FC27BAF197F}" dt="2020-08-31T21:35:29.368" v="1101"/>
          <ac:inkMkLst>
            <pc:docMk/>
            <pc:sldMk cId="3695203375" sldId="321"/>
            <ac:inkMk id="9" creationId="{7C6F2ACF-8778-3241-8733-1B595DDD88B7}"/>
          </ac:inkMkLst>
        </pc:inkChg>
        <pc:inkChg chg="add topLvl">
          <ac:chgData name="Zhang, Ning" userId="3f78eb74-c68d-436b-bacf-133291c678e1" providerId="ADAL" clId="{967F306B-FC5E-4240-B6CF-5FC27BAF197F}" dt="2020-08-31T21:35:20.494" v="1084"/>
          <ac:inkMkLst>
            <pc:docMk/>
            <pc:sldMk cId="3695203375" sldId="321"/>
            <ac:inkMk id="17" creationId="{C66BFEB6-6EF7-2748-81F4-10E96C0F0AB1}"/>
          </ac:inkMkLst>
        </pc:inkChg>
        <pc:inkChg chg="add topLvl">
          <ac:chgData name="Zhang, Ning" userId="3f78eb74-c68d-436b-bacf-133291c678e1" providerId="ADAL" clId="{967F306B-FC5E-4240-B6CF-5FC27BAF197F}" dt="2020-08-31T21:35:20.494" v="1084"/>
          <ac:inkMkLst>
            <pc:docMk/>
            <pc:sldMk cId="3695203375" sldId="321"/>
            <ac:inkMk id="18" creationId="{4AB04B36-C002-7F4F-8C24-303980983D45}"/>
          </ac:inkMkLst>
        </pc:inkChg>
        <pc:inkChg chg="add topLvl">
          <ac:chgData name="Zhang, Ning" userId="3f78eb74-c68d-436b-bacf-133291c678e1" providerId="ADAL" clId="{967F306B-FC5E-4240-B6CF-5FC27BAF197F}" dt="2020-08-31T21:35:20.494" v="1084"/>
          <ac:inkMkLst>
            <pc:docMk/>
            <pc:sldMk cId="3695203375" sldId="321"/>
            <ac:inkMk id="19" creationId="{66D2BFB7-377B-A54D-85E3-CCA74FC80858}"/>
          </ac:inkMkLst>
        </pc:inkChg>
        <pc:inkChg chg="add topLvl">
          <ac:chgData name="Zhang, Ning" userId="3f78eb74-c68d-436b-bacf-133291c678e1" providerId="ADAL" clId="{967F306B-FC5E-4240-B6CF-5FC27BAF197F}" dt="2020-08-31T21:35:20.494" v="1084"/>
          <ac:inkMkLst>
            <pc:docMk/>
            <pc:sldMk cId="3695203375" sldId="321"/>
            <ac:inkMk id="20" creationId="{BDF6DA27-F7DD-CE4F-8340-FE102AADEDE4}"/>
          </ac:inkMkLst>
        </pc:inkChg>
        <pc:inkChg chg="add topLvl">
          <ac:chgData name="Zhang, Ning" userId="3f78eb74-c68d-436b-bacf-133291c678e1" providerId="ADAL" clId="{967F306B-FC5E-4240-B6CF-5FC27BAF197F}" dt="2020-08-31T21:35:20.494" v="1084"/>
          <ac:inkMkLst>
            <pc:docMk/>
            <pc:sldMk cId="3695203375" sldId="321"/>
            <ac:inkMk id="21" creationId="{8C41B8F4-269F-CB4C-A886-E81B0614AD11}"/>
          </ac:inkMkLst>
        </pc:inkChg>
        <pc:inkChg chg="add del topLvl">
          <ac:chgData name="Zhang, Ning" userId="3f78eb74-c68d-436b-bacf-133291c678e1" providerId="ADAL" clId="{967F306B-FC5E-4240-B6CF-5FC27BAF197F}" dt="2020-08-31T21:35:20.494" v="1084"/>
          <ac:inkMkLst>
            <pc:docMk/>
            <pc:sldMk cId="3695203375" sldId="321"/>
            <ac:inkMk id="22" creationId="{BBB367F3-3167-8040-8669-E96F75CC05DC}"/>
          </ac:inkMkLst>
        </pc:inkChg>
        <pc:inkChg chg="add">
          <ac:chgData name="Zhang, Ning" userId="3f78eb74-c68d-436b-bacf-133291c678e1" providerId="ADAL" clId="{967F306B-FC5E-4240-B6CF-5FC27BAF197F}" dt="2020-08-31T21:35:23.326" v="1085"/>
          <ac:inkMkLst>
            <pc:docMk/>
            <pc:sldMk cId="3695203375" sldId="321"/>
            <ac:inkMk id="25" creationId="{EC2C4515-C0CC-3E4B-A379-A128E66B7FFA}"/>
          </ac:inkMkLst>
        </pc:inkChg>
        <pc:inkChg chg="add">
          <ac:chgData name="Zhang, Ning" userId="3f78eb74-c68d-436b-bacf-133291c678e1" providerId="ADAL" clId="{967F306B-FC5E-4240-B6CF-5FC27BAF197F}" dt="2020-08-31T21:35:23.612" v="1086"/>
          <ac:inkMkLst>
            <pc:docMk/>
            <pc:sldMk cId="3695203375" sldId="321"/>
            <ac:inkMk id="26" creationId="{C52C0738-412E-664F-949C-92AFA4CA363C}"/>
          </ac:inkMkLst>
        </pc:inkChg>
        <pc:inkChg chg="add">
          <ac:chgData name="Zhang, Ning" userId="3f78eb74-c68d-436b-bacf-133291c678e1" providerId="ADAL" clId="{967F306B-FC5E-4240-B6CF-5FC27BAF197F}" dt="2020-08-31T21:35:24.251" v="1087"/>
          <ac:inkMkLst>
            <pc:docMk/>
            <pc:sldMk cId="3695203375" sldId="321"/>
            <ac:inkMk id="27" creationId="{3B89530A-8209-BB4B-9EAB-EBC663BC1E40}"/>
          </ac:inkMkLst>
        </pc:inkChg>
        <pc:inkChg chg="add">
          <ac:chgData name="Zhang, Ning" userId="3f78eb74-c68d-436b-bacf-133291c678e1" providerId="ADAL" clId="{967F306B-FC5E-4240-B6CF-5FC27BAF197F}" dt="2020-08-31T21:35:24.570" v="1088"/>
          <ac:inkMkLst>
            <pc:docMk/>
            <pc:sldMk cId="3695203375" sldId="321"/>
            <ac:inkMk id="28" creationId="{29F580E6-EF7A-C747-9313-B799E39A2CC8}"/>
          </ac:inkMkLst>
        </pc:inkChg>
        <pc:inkChg chg="add">
          <ac:chgData name="Zhang, Ning" userId="3f78eb74-c68d-436b-bacf-133291c678e1" providerId="ADAL" clId="{967F306B-FC5E-4240-B6CF-5FC27BAF197F}" dt="2020-08-31T21:35:24.769" v="1089"/>
          <ac:inkMkLst>
            <pc:docMk/>
            <pc:sldMk cId="3695203375" sldId="321"/>
            <ac:inkMk id="29" creationId="{CCD15AB6-EC27-284E-934A-A54390882A53}"/>
          </ac:inkMkLst>
        </pc:inkChg>
        <pc:inkChg chg="add">
          <ac:chgData name="Zhang, Ning" userId="3f78eb74-c68d-436b-bacf-133291c678e1" providerId="ADAL" clId="{967F306B-FC5E-4240-B6CF-5FC27BAF197F}" dt="2020-08-31T21:35:25.068" v="1090"/>
          <ac:inkMkLst>
            <pc:docMk/>
            <pc:sldMk cId="3695203375" sldId="321"/>
            <ac:inkMk id="30" creationId="{EFF8652E-FD5E-2A42-A6BD-578B4164F682}"/>
          </ac:inkMkLst>
        </pc:inkChg>
        <pc:inkChg chg="add">
          <ac:chgData name="Zhang, Ning" userId="3f78eb74-c68d-436b-bacf-133291c678e1" providerId="ADAL" clId="{967F306B-FC5E-4240-B6CF-5FC27BAF197F}" dt="2020-08-31T21:35:25.577" v="1091"/>
          <ac:inkMkLst>
            <pc:docMk/>
            <pc:sldMk cId="3695203375" sldId="321"/>
            <ac:inkMk id="31" creationId="{A942311C-02D8-4047-B7CC-7A4C9E971CB7}"/>
          </ac:inkMkLst>
        </pc:inkChg>
        <pc:inkChg chg="add">
          <ac:chgData name="Zhang, Ning" userId="3f78eb74-c68d-436b-bacf-133291c678e1" providerId="ADAL" clId="{967F306B-FC5E-4240-B6CF-5FC27BAF197F}" dt="2020-08-31T21:35:26.103" v="1092"/>
          <ac:inkMkLst>
            <pc:docMk/>
            <pc:sldMk cId="3695203375" sldId="321"/>
            <ac:inkMk id="32" creationId="{CA4F08F2-BF67-6B4E-878B-6E6415A91BB2}"/>
          </ac:inkMkLst>
        </pc:inkChg>
        <pc:inkChg chg="add">
          <ac:chgData name="Zhang, Ning" userId="3f78eb74-c68d-436b-bacf-133291c678e1" providerId="ADAL" clId="{967F306B-FC5E-4240-B6CF-5FC27BAF197F}" dt="2020-08-31T21:35:26.436" v="1093"/>
          <ac:inkMkLst>
            <pc:docMk/>
            <pc:sldMk cId="3695203375" sldId="321"/>
            <ac:inkMk id="33" creationId="{5F8E08B6-290D-9A42-B92F-A1687E693E94}"/>
          </ac:inkMkLst>
        </pc:inkChg>
        <pc:inkChg chg="add">
          <ac:chgData name="Zhang, Ning" userId="3f78eb74-c68d-436b-bacf-133291c678e1" providerId="ADAL" clId="{967F306B-FC5E-4240-B6CF-5FC27BAF197F}" dt="2020-08-31T21:35:27.045" v="1094"/>
          <ac:inkMkLst>
            <pc:docMk/>
            <pc:sldMk cId="3695203375" sldId="321"/>
            <ac:inkMk id="34" creationId="{F2BED5CC-D193-D54B-8B1F-CACA9EF22513}"/>
          </ac:inkMkLst>
        </pc:inkChg>
        <pc:inkChg chg="add">
          <ac:chgData name="Zhang, Ning" userId="3f78eb74-c68d-436b-bacf-133291c678e1" providerId="ADAL" clId="{967F306B-FC5E-4240-B6CF-5FC27BAF197F}" dt="2020-08-31T21:35:27.309" v="1095"/>
          <ac:inkMkLst>
            <pc:docMk/>
            <pc:sldMk cId="3695203375" sldId="321"/>
            <ac:inkMk id="35" creationId="{B79A39F5-8E25-DA40-8AFB-B118941524F6}"/>
          </ac:inkMkLst>
        </pc:inkChg>
        <pc:inkChg chg="add">
          <ac:chgData name="Zhang, Ning" userId="3f78eb74-c68d-436b-bacf-133291c678e1" providerId="ADAL" clId="{967F306B-FC5E-4240-B6CF-5FC27BAF197F}" dt="2020-08-31T21:35:27.562" v="1096"/>
          <ac:inkMkLst>
            <pc:docMk/>
            <pc:sldMk cId="3695203375" sldId="321"/>
            <ac:inkMk id="36" creationId="{7ED27357-C722-1749-87B1-41C2201089B7}"/>
          </ac:inkMkLst>
        </pc:inkChg>
        <pc:inkChg chg="add">
          <ac:chgData name="Zhang, Ning" userId="3f78eb74-c68d-436b-bacf-133291c678e1" providerId="ADAL" clId="{967F306B-FC5E-4240-B6CF-5FC27BAF197F}" dt="2020-08-31T21:35:27.804" v="1097"/>
          <ac:inkMkLst>
            <pc:docMk/>
            <pc:sldMk cId="3695203375" sldId="321"/>
            <ac:inkMk id="37" creationId="{1607663D-EA94-0142-8222-1FFA356F671A}"/>
          </ac:inkMkLst>
        </pc:inkChg>
        <pc:inkChg chg="add">
          <ac:chgData name="Zhang, Ning" userId="3f78eb74-c68d-436b-bacf-133291c678e1" providerId="ADAL" clId="{967F306B-FC5E-4240-B6CF-5FC27BAF197F}" dt="2020-08-31T21:35:28.168" v="1098"/>
          <ac:inkMkLst>
            <pc:docMk/>
            <pc:sldMk cId="3695203375" sldId="321"/>
            <ac:inkMk id="38" creationId="{D7194403-C8CC-DD46-9645-7B757A71018C}"/>
          </ac:inkMkLst>
        </pc:inkChg>
        <pc:inkChg chg="add">
          <ac:chgData name="Zhang, Ning" userId="3f78eb74-c68d-436b-bacf-133291c678e1" providerId="ADAL" clId="{967F306B-FC5E-4240-B6CF-5FC27BAF197F}" dt="2020-08-31T21:35:28.587" v="1099"/>
          <ac:inkMkLst>
            <pc:docMk/>
            <pc:sldMk cId="3695203375" sldId="321"/>
            <ac:inkMk id="39" creationId="{3C5C0D0B-8979-194C-AAE3-FB65D869FCE2}"/>
          </ac:inkMkLst>
        </pc:inkChg>
        <pc:inkChg chg="add">
          <ac:chgData name="Zhang, Ning" userId="3f78eb74-c68d-436b-bacf-133291c678e1" providerId="ADAL" clId="{967F306B-FC5E-4240-B6CF-5FC27BAF197F}" dt="2020-08-31T21:35:28.751" v="1100"/>
          <ac:inkMkLst>
            <pc:docMk/>
            <pc:sldMk cId="3695203375" sldId="321"/>
            <ac:inkMk id="40" creationId="{8EDE6A20-5690-AF40-8FDD-4BCDAD466AB6}"/>
          </ac:inkMkLst>
        </pc:inkChg>
      </pc:sldChg>
      <pc:sldChg chg="addSp delSp">
        <pc:chgData name="Zhang, Ning" userId="3f78eb74-c68d-436b-bacf-133291c678e1" providerId="ADAL" clId="{967F306B-FC5E-4240-B6CF-5FC27BAF197F}" dt="2020-08-31T21:38:36.235" v="1213"/>
        <pc:sldMkLst>
          <pc:docMk/>
          <pc:sldMk cId="1885872903" sldId="322"/>
        </pc:sldMkLst>
        <pc:grpChg chg="add del">
          <ac:chgData name="Zhang, Ning" userId="3f78eb74-c68d-436b-bacf-133291c678e1" providerId="ADAL" clId="{967F306B-FC5E-4240-B6CF-5FC27BAF197F}" dt="2020-08-31T21:38:14.422" v="1164"/>
          <ac:grpSpMkLst>
            <pc:docMk/>
            <pc:sldMk cId="1885872903" sldId="322"/>
            <ac:grpSpMk id="16" creationId="{CFD420BE-8D5C-B244-AC7B-AD3BC80EEB54}"/>
          </ac:grpSpMkLst>
        </pc:grpChg>
        <pc:grpChg chg="add del">
          <ac:chgData name="Zhang, Ning" userId="3f78eb74-c68d-436b-bacf-133291c678e1" providerId="ADAL" clId="{967F306B-FC5E-4240-B6CF-5FC27BAF197F}" dt="2020-08-31T21:38:14.422" v="1164"/>
          <ac:grpSpMkLst>
            <pc:docMk/>
            <pc:sldMk cId="1885872903" sldId="322"/>
            <ac:grpSpMk id="24" creationId="{64350760-EB4A-2F4B-9D0A-D80B737A684D}"/>
          </ac:grpSpMkLst>
        </pc:grpChg>
        <pc:grpChg chg="add del">
          <ac:chgData name="Zhang, Ning" userId="3f78eb74-c68d-436b-bacf-133291c678e1" providerId="ADAL" clId="{967F306B-FC5E-4240-B6CF-5FC27BAF197F}" dt="2020-08-31T21:37:54.809" v="1124" actId="478"/>
          <ac:grpSpMkLst>
            <pc:docMk/>
            <pc:sldMk cId="1885872903" sldId="322"/>
            <ac:grpSpMk id="36" creationId="{93032FFD-5E58-0D43-BE00-6AF3CA7A015A}"/>
          </ac:grpSpMkLst>
        </pc:grpChg>
        <pc:grpChg chg="add del">
          <ac:chgData name="Zhang, Ning" userId="3f78eb74-c68d-436b-bacf-133291c678e1" providerId="ADAL" clId="{967F306B-FC5E-4240-B6CF-5FC27BAF197F}" dt="2020-08-31T21:38:14.422" v="1164"/>
          <ac:grpSpMkLst>
            <pc:docMk/>
            <pc:sldMk cId="1885872903" sldId="322"/>
            <ac:grpSpMk id="37" creationId="{7B721E6F-5674-A349-B269-BAFB7D21E712}"/>
          </ac:grpSpMkLst>
        </pc:grpChg>
        <pc:grpChg chg="add del">
          <ac:chgData name="Zhang, Ning" userId="3f78eb74-c68d-436b-bacf-133291c678e1" providerId="ADAL" clId="{967F306B-FC5E-4240-B6CF-5FC27BAF197F}" dt="2020-08-31T21:38:14.422" v="1164"/>
          <ac:grpSpMkLst>
            <pc:docMk/>
            <pc:sldMk cId="1885872903" sldId="322"/>
            <ac:grpSpMk id="38" creationId="{5F283975-D6C3-3F42-A745-7C35278B211E}"/>
          </ac:grpSpMkLst>
        </pc:grpChg>
        <pc:grpChg chg="add del">
          <ac:chgData name="Zhang, Ning" userId="3f78eb74-c68d-436b-bacf-133291c678e1" providerId="ADAL" clId="{967F306B-FC5E-4240-B6CF-5FC27BAF197F}" dt="2020-08-31T21:38:14.422" v="1164"/>
          <ac:grpSpMkLst>
            <pc:docMk/>
            <pc:sldMk cId="1885872903" sldId="322"/>
            <ac:grpSpMk id="53" creationId="{5E308745-619F-D34B-ADCE-C54C8727DF39}"/>
          </ac:grpSpMkLst>
        </pc:grpChg>
        <pc:grpChg chg="add del">
          <ac:chgData name="Zhang, Ning" userId="3f78eb74-c68d-436b-bacf-133291c678e1" providerId="ADAL" clId="{967F306B-FC5E-4240-B6CF-5FC27BAF197F}" dt="2020-08-31T21:38:14.422" v="1164"/>
          <ac:grpSpMkLst>
            <pc:docMk/>
            <pc:sldMk cId="1885872903" sldId="322"/>
            <ac:grpSpMk id="54" creationId="{2E156C67-D5C7-444F-A6C4-D3E1783E65A6}"/>
          </ac:grpSpMkLst>
        </pc:grpChg>
        <pc:grpChg chg="add del">
          <ac:chgData name="Zhang, Ning" userId="3f78eb74-c68d-436b-bacf-133291c678e1" providerId="ADAL" clId="{967F306B-FC5E-4240-B6CF-5FC27BAF197F}" dt="2020-08-31T21:38:21.393" v="1175"/>
          <ac:grpSpMkLst>
            <pc:docMk/>
            <pc:sldMk cId="1885872903" sldId="322"/>
            <ac:grpSpMk id="79" creationId="{4B5EC58F-5925-2D44-9493-0B77F83F0E6E}"/>
          </ac:grpSpMkLst>
        </pc:grpChg>
        <pc:grpChg chg="add del">
          <ac:chgData name="Zhang, Ning" userId="3f78eb74-c68d-436b-bacf-133291c678e1" providerId="ADAL" clId="{967F306B-FC5E-4240-B6CF-5FC27BAF197F}" dt="2020-08-31T21:38:21.393" v="1175"/>
          <ac:grpSpMkLst>
            <pc:docMk/>
            <pc:sldMk cId="1885872903" sldId="322"/>
            <ac:grpSpMk id="80" creationId="{3FC3A537-F723-954F-A058-EB5F82B7857A}"/>
          </ac:grpSpMkLst>
        </pc:grpChg>
        <pc:grpChg chg="add del">
          <ac:chgData name="Zhang, Ning" userId="3f78eb74-c68d-436b-bacf-133291c678e1" providerId="ADAL" clId="{967F306B-FC5E-4240-B6CF-5FC27BAF197F}" dt="2020-08-31T21:38:21.393" v="1175"/>
          <ac:grpSpMkLst>
            <pc:docMk/>
            <pc:sldMk cId="1885872903" sldId="322"/>
            <ac:grpSpMk id="81" creationId="{5708F165-6296-FB45-BA7E-5FC2DB792FA6}"/>
          </ac:grpSpMkLst>
        </pc:grpChg>
        <pc:grpChg chg="add">
          <ac:chgData name="Zhang, Ning" userId="3f78eb74-c68d-436b-bacf-133291c678e1" providerId="ADAL" clId="{967F306B-FC5E-4240-B6CF-5FC27BAF197F}" dt="2020-08-31T21:38:21.393" v="1175"/>
          <ac:grpSpMkLst>
            <pc:docMk/>
            <pc:sldMk cId="1885872903" sldId="322"/>
            <ac:grpSpMk id="92" creationId="{3FF45266-6D63-1049-87AD-1E3669134A18}"/>
          </ac:grpSpMkLst>
        </pc:grpChg>
        <pc:grpChg chg="add">
          <ac:chgData name="Zhang, Ning" userId="3f78eb74-c68d-436b-bacf-133291c678e1" providerId="ADAL" clId="{967F306B-FC5E-4240-B6CF-5FC27BAF197F}" dt="2020-08-31T21:38:26.768" v="1187"/>
          <ac:grpSpMkLst>
            <pc:docMk/>
            <pc:sldMk cId="1885872903" sldId="322"/>
            <ac:grpSpMk id="104" creationId="{CF9C5F5E-AB98-D94C-85DD-EE765BCCC8EF}"/>
          </ac:grpSpMkLst>
        </pc:grpChg>
        <pc:grpChg chg="add">
          <ac:chgData name="Zhang, Ning" userId="3f78eb74-c68d-436b-bacf-133291c678e1" providerId="ADAL" clId="{967F306B-FC5E-4240-B6CF-5FC27BAF197F}" dt="2020-08-31T21:38:26.768" v="1187"/>
          <ac:grpSpMkLst>
            <pc:docMk/>
            <pc:sldMk cId="1885872903" sldId="322"/>
            <ac:grpSpMk id="105" creationId="{637F5068-A117-0947-9A4E-6BCE8564D83C}"/>
          </ac:grpSpMkLst>
        </pc:grpChg>
        <pc:grpChg chg="add">
          <ac:chgData name="Zhang, Ning" userId="3f78eb74-c68d-436b-bacf-133291c678e1" providerId="ADAL" clId="{967F306B-FC5E-4240-B6CF-5FC27BAF197F}" dt="2020-08-31T21:38:26.768" v="1187"/>
          <ac:grpSpMkLst>
            <pc:docMk/>
            <pc:sldMk cId="1885872903" sldId="322"/>
            <ac:grpSpMk id="106" creationId="{C459A98A-E6C0-CE40-B1B9-996D9906B4AE}"/>
          </ac:grpSpMkLst>
        </pc:grpChg>
        <pc:grpChg chg="add">
          <ac:chgData name="Zhang, Ning" userId="3f78eb74-c68d-436b-bacf-133291c678e1" providerId="ADAL" clId="{967F306B-FC5E-4240-B6CF-5FC27BAF197F}" dt="2020-08-31T21:38:36.235" v="1213"/>
          <ac:grpSpMkLst>
            <pc:docMk/>
            <pc:sldMk cId="1885872903" sldId="322"/>
            <ac:grpSpMk id="132" creationId="{3D4F467A-A184-A049-9DE8-17BB91F9CC0C}"/>
          </ac:grpSpMkLst>
        </pc:grpChg>
        <pc:grpChg chg="add">
          <ac:chgData name="Zhang, Ning" userId="3f78eb74-c68d-436b-bacf-133291c678e1" providerId="ADAL" clId="{967F306B-FC5E-4240-B6CF-5FC27BAF197F}" dt="2020-08-31T21:38:36.235" v="1213"/>
          <ac:grpSpMkLst>
            <pc:docMk/>
            <pc:sldMk cId="1885872903" sldId="322"/>
            <ac:grpSpMk id="133" creationId="{DC6BFFF2-86C8-F944-9E37-1E94D9D3651A}"/>
          </ac:grpSpMkLst>
        </pc:grpChg>
        <pc:grpChg chg="add">
          <ac:chgData name="Zhang, Ning" userId="3f78eb74-c68d-436b-bacf-133291c678e1" providerId="ADAL" clId="{967F306B-FC5E-4240-B6CF-5FC27BAF197F}" dt="2020-08-31T21:38:36.235" v="1213"/>
          <ac:grpSpMkLst>
            <pc:docMk/>
            <pc:sldMk cId="1885872903" sldId="322"/>
            <ac:grpSpMk id="134" creationId="{264726DA-D3E4-8745-9467-6D7DC94367DA}"/>
          </ac:grpSpMkLst>
        </pc:grpChg>
        <pc:grpChg chg="add">
          <ac:chgData name="Zhang, Ning" userId="3f78eb74-c68d-436b-bacf-133291c678e1" providerId="ADAL" clId="{967F306B-FC5E-4240-B6CF-5FC27BAF197F}" dt="2020-08-31T21:38:36.235" v="1213"/>
          <ac:grpSpMkLst>
            <pc:docMk/>
            <pc:sldMk cId="1885872903" sldId="322"/>
            <ac:grpSpMk id="135" creationId="{3CCCF448-8B75-F64D-8F5B-CE3E7770EF81}"/>
          </ac:grpSpMkLst>
        </pc:grpChg>
        <pc:grpChg chg="add">
          <ac:chgData name="Zhang, Ning" userId="3f78eb74-c68d-436b-bacf-133291c678e1" providerId="ADAL" clId="{967F306B-FC5E-4240-B6CF-5FC27BAF197F}" dt="2020-08-31T21:38:36.235" v="1213"/>
          <ac:grpSpMkLst>
            <pc:docMk/>
            <pc:sldMk cId="1885872903" sldId="322"/>
            <ac:grpSpMk id="136" creationId="{1DF502F9-6FD1-1C45-A302-1D5A7F2A8172}"/>
          </ac:grpSpMkLst>
        </pc:grpChg>
        <pc:inkChg chg="add topLvl">
          <ac:chgData name="Zhang, Ning" userId="3f78eb74-c68d-436b-bacf-133291c678e1" providerId="ADAL" clId="{967F306B-FC5E-4240-B6CF-5FC27BAF197F}" dt="2020-08-31T21:38:21.393" v="1175"/>
          <ac:inkMkLst>
            <pc:docMk/>
            <pc:sldMk cId="1885872903" sldId="322"/>
            <ac:inkMk id="4" creationId="{ABC26BAD-E613-174F-B96A-4CD2B1C613AD}"/>
          </ac:inkMkLst>
        </pc:inkChg>
        <pc:inkChg chg="add topLvl">
          <ac:chgData name="Zhang, Ning" userId="3f78eb74-c68d-436b-bacf-133291c678e1" providerId="ADAL" clId="{967F306B-FC5E-4240-B6CF-5FC27BAF197F}" dt="2020-08-31T21:38:21.393" v="1175"/>
          <ac:inkMkLst>
            <pc:docMk/>
            <pc:sldMk cId="1885872903" sldId="322"/>
            <ac:inkMk id="9" creationId="{17ECA8CF-4431-5445-A436-00FA20FA614E}"/>
          </ac:inkMkLst>
        </pc:inkChg>
        <pc:inkChg chg="add topLvl">
          <ac:chgData name="Zhang, Ning" userId="3f78eb74-c68d-436b-bacf-133291c678e1" providerId="ADAL" clId="{967F306B-FC5E-4240-B6CF-5FC27BAF197F}" dt="2020-08-31T21:38:21.393" v="1175"/>
          <ac:inkMkLst>
            <pc:docMk/>
            <pc:sldMk cId="1885872903" sldId="322"/>
            <ac:inkMk id="17" creationId="{A62D767F-BCDC-4648-A1EE-FE8B06EEAC92}"/>
          </ac:inkMkLst>
        </pc:inkChg>
        <pc:inkChg chg="add topLvl">
          <ac:chgData name="Zhang, Ning" userId="3f78eb74-c68d-436b-bacf-133291c678e1" providerId="ADAL" clId="{967F306B-FC5E-4240-B6CF-5FC27BAF197F}" dt="2020-08-31T21:38:21.393" v="1175"/>
          <ac:inkMkLst>
            <pc:docMk/>
            <pc:sldMk cId="1885872903" sldId="322"/>
            <ac:inkMk id="19" creationId="{413384DD-BF3F-954A-9813-56E6B6468EF1}"/>
          </ac:inkMkLst>
        </pc:inkChg>
        <pc:inkChg chg="add topLvl">
          <ac:chgData name="Zhang, Ning" userId="3f78eb74-c68d-436b-bacf-133291c678e1" providerId="ADAL" clId="{967F306B-FC5E-4240-B6CF-5FC27BAF197F}" dt="2020-08-31T21:38:21.393" v="1175"/>
          <ac:inkMkLst>
            <pc:docMk/>
            <pc:sldMk cId="1885872903" sldId="322"/>
            <ac:inkMk id="20" creationId="{E171B744-20C1-0045-A008-0F19B7FB3517}"/>
          </ac:inkMkLst>
        </pc:inkChg>
        <pc:inkChg chg="add topLvl">
          <ac:chgData name="Zhang, Ning" userId="3f78eb74-c68d-436b-bacf-133291c678e1" providerId="ADAL" clId="{967F306B-FC5E-4240-B6CF-5FC27BAF197F}" dt="2020-08-31T21:38:21.393" v="1175"/>
          <ac:inkMkLst>
            <pc:docMk/>
            <pc:sldMk cId="1885872903" sldId="322"/>
            <ac:inkMk id="21" creationId="{C4244D2E-9E12-1E4B-B111-4141BA19F205}"/>
          </ac:inkMkLst>
        </pc:inkChg>
        <pc:inkChg chg="add topLvl">
          <ac:chgData name="Zhang, Ning" userId="3f78eb74-c68d-436b-bacf-133291c678e1" providerId="ADAL" clId="{967F306B-FC5E-4240-B6CF-5FC27BAF197F}" dt="2020-08-31T21:38:21.393" v="1175"/>
          <ac:inkMkLst>
            <pc:docMk/>
            <pc:sldMk cId="1885872903" sldId="322"/>
            <ac:inkMk id="22" creationId="{C030E2E1-51C5-7142-BCEC-1D4A74D0D604}"/>
          </ac:inkMkLst>
        </pc:inkChg>
        <pc:inkChg chg="add topLvl">
          <ac:chgData name="Zhang, Ning" userId="3f78eb74-c68d-436b-bacf-133291c678e1" providerId="ADAL" clId="{967F306B-FC5E-4240-B6CF-5FC27BAF197F}" dt="2020-08-31T21:38:21.393" v="1175"/>
          <ac:inkMkLst>
            <pc:docMk/>
            <pc:sldMk cId="1885872903" sldId="322"/>
            <ac:inkMk id="23" creationId="{9DB24D87-E749-0943-8455-6769C9C398A6}"/>
          </ac:inkMkLst>
        </pc:inkChg>
        <pc:inkChg chg="add topLvl">
          <ac:chgData name="Zhang, Ning" userId="3f78eb74-c68d-436b-bacf-133291c678e1" providerId="ADAL" clId="{967F306B-FC5E-4240-B6CF-5FC27BAF197F}" dt="2020-08-31T21:38:21.393" v="1175"/>
          <ac:inkMkLst>
            <pc:docMk/>
            <pc:sldMk cId="1885872903" sldId="322"/>
            <ac:inkMk id="25" creationId="{13001238-2192-FE4C-AC1D-948B5A81E06F}"/>
          </ac:inkMkLst>
        </pc:inkChg>
        <pc:inkChg chg="add topLvl">
          <ac:chgData name="Zhang, Ning" userId="3f78eb74-c68d-436b-bacf-133291c678e1" providerId="ADAL" clId="{967F306B-FC5E-4240-B6CF-5FC27BAF197F}" dt="2020-08-31T21:38:21.393" v="1175"/>
          <ac:inkMkLst>
            <pc:docMk/>
            <pc:sldMk cId="1885872903" sldId="322"/>
            <ac:inkMk id="26" creationId="{69A2FDB6-19E0-B24D-B5DA-3C713E685C4E}"/>
          </ac:inkMkLst>
        </pc:inkChg>
        <pc:inkChg chg="add topLvl">
          <ac:chgData name="Zhang, Ning" userId="3f78eb74-c68d-436b-bacf-133291c678e1" providerId="ADAL" clId="{967F306B-FC5E-4240-B6CF-5FC27BAF197F}" dt="2020-08-31T21:38:21.393" v="1175"/>
          <ac:inkMkLst>
            <pc:docMk/>
            <pc:sldMk cId="1885872903" sldId="322"/>
            <ac:inkMk id="27" creationId="{34D35CCB-6B98-A44C-B27E-77ADE0841CF3}"/>
          </ac:inkMkLst>
        </pc:inkChg>
        <pc:inkChg chg="add topLvl">
          <ac:chgData name="Zhang, Ning" userId="3f78eb74-c68d-436b-bacf-133291c678e1" providerId="ADAL" clId="{967F306B-FC5E-4240-B6CF-5FC27BAF197F}" dt="2020-08-31T21:38:21.393" v="1175"/>
          <ac:inkMkLst>
            <pc:docMk/>
            <pc:sldMk cId="1885872903" sldId="322"/>
            <ac:inkMk id="28" creationId="{441011F5-663B-F64C-9FD1-4CFA54EA13A5}"/>
          </ac:inkMkLst>
        </pc:inkChg>
        <pc:inkChg chg="add topLvl">
          <ac:chgData name="Zhang, Ning" userId="3f78eb74-c68d-436b-bacf-133291c678e1" providerId="ADAL" clId="{967F306B-FC5E-4240-B6CF-5FC27BAF197F}" dt="2020-08-31T21:38:21.393" v="1175"/>
          <ac:inkMkLst>
            <pc:docMk/>
            <pc:sldMk cId="1885872903" sldId="322"/>
            <ac:inkMk id="29" creationId="{2E356FD9-BC3E-CA45-91FC-4DEADA0BE946}"/>
          </ac:inkMkLst>
        </pc:inkChg>
        <pc:inkChg chg="add topLvl">
          <ac:chgData name="Zhang, Ning" userId="3f78eb74-c68d-436b-bacf-133291c678e1" providerId="ADAL" clId="{967F306B-FC5E-4240-B6CF-5FC27BAF197F}" dt="2020-08-31T21:38:21.393" v="1175"/>
          <ac:inkMkLst>
            <pc:docMk/>
            <pc:sldMk cId="1885872903" sldId="322"/>
            <ac:inkMk id="30" creationId="{8401F5EE-7585-C447-BA04-1B4477262540}"/>
          </ac:inkMkLst>
        </pc:inkChg>
        <pc:inkChg chg="add">
          <ac:chgData name="Zhang, Ning" userId="3f78eb74-c68d-436b-bacf-133291c678e1" providerId="ADAL" clId="{967F306B-FC5E-4240-B6CF-5FC27BAF197F}" dt="2020-08-31T21:37:32.963" v="1118"/>
          <ac:inkMkLst>
            <pc:docMk/>
            <pc:sldMk cId="1885872903" sldId="322"/>
            <ac:inkMk id="31" creationId="{30CA9502-6602-7640-9084-F9633AFCD66A}"/>
          </ac:inkMkLst>
        </pc:inkChg>
        <pc:inkChg chg="add">
          <ac:chgData name="Zhang, Ning" userId="3f78eb74-c68d-436b-bacf-133291c678e1" providerId="ADAL" clId="{967F306B-FC5E-4240-B6CF-5FC27BAF197F}" dt="2020-08-31T21:37:33.151" v="1119"/>
          <ac:inkMkLst>
            <pc:docMk/>
            <pc:sldMk cId="1885872903" sldId="322"/>
            <ac:inkMk id="32" creationId="{4C50C8CD-13D6-BE4C-AD9A-B406FD97E999}"/>
          </ac:inkMkLst>
        </pc:inkChg>
        <pc:inkChg chg="add">
          <ac:chgData name="Zhang, Ning" userId="3f78eb74-c68d-436b-bacf-133291c678e1" providerId="ADAL" clId="{967F306B-FC5E-4240-B6CF-5FC27BAF197F}" dt="2020-08-31T21:37:33.432" v="1120"/>
          <ac:inkMkLst>
            <pc:docMk/>
            <pc:sldMk cId="1885872903" sldId="322"/>
            <ac:inkMk id="33" creationId="{2F8AC8F3-BE6D-3A46-AEC8-BC5762E2A490}"/>
          </ac:inkMkLst>
        </pc:inkChg>
        <pc:inkChg chg="add">
          <ac:chgData name="Zhang, Ning" userId="3f78eb74-c68d-436b-bacf-133291c678e1" providerId="ADAL" clId="{967F306B-FC5E-4240-B6CF-5FC27BAF197F}" dt="2020-08-31T21:37:33.824" v="1121"/>
          <ac:inkMkLst>
            <pc:docMk/>
            <pc:sldMk cId="1885872903" sldId="322"/>
            <ac:inkMk id="34" creationId="{ED5623D7-6F8A-174E-99EC-5286BD2FA0EA}"/>
          </ac:inkMkLst>
        </pc:inkChg>
        <pc:inkChg chg="add">
          <ac:chgData name="Zhang, Ning" userId="3f78eb74-c68d-436b-bacf-133291c678e1" providerId="ADAL" clId="{967F306B-FC5E-4240-B6CF-5FC27BAF197F}" dt="2020-08-31T21:37:34.026" v="1122"/>
          <ac:inkMkLst>
            <pc:docMk/>
            <pc:sldMk cId="1885872903" sldId="322"/>
            <ac:inkMk id="35" creationId="{2217442B-153E-EB44-8842-F9F49146712F}"/>
          </ac:inkMkLst>
        </pc:inkChg>
        <pc:inkChg chg="add topLvl">
          <ac:chgData name="Zhang, Ning" userId="3f78eb74-c68d-436b-bacf-133291c678e1" providerId="ADAL" clId="{967F306B-FC5E-4240-B6CF-5FC27BAF197F}" dt="2020-08-31T21:38:21.393" v="1175"/>
          <ac:inkMkLst>
            <pc:docMk/>
            <pc:sldMk cId="1885872903" sldId="322"/>
            <ac:inkMk id="39" creationId="{D1C33080-AD56-274F-93AC-3DBCB857EA2C}"/>
          </ac:inkMkLst>
        </pc:inkChg>
        <pc:inkChg chg="add topLvl">
          <ac:chgData name="Zhang, Ning" userId="3f78eb74-c68d-436b-bacf-133291c678e1" providerId="ADAL" clId="{967F306B-FC5E-4240-B6CF-5FC27BAF197F}" dt="2020-08-31T21:38:21.393" v="1175"/>
          <ac:inkMkLst>
            <pc:docMk/>
            <pc:sldMk cId="1885872903" sldId="322"/>
            <ac:inkMk id="40" creationId="{5ED21A4D-75EC-0646-990D-0F48B7B8AE01}"/>
          </ac:inkMkLst>
        </pc:inkChg>
        <pc:inkChg chg="add topLvl">
          <ac:chgData name="Zhang, Ning" userId="3f78eb74-c68d-436b-bacf-133291c678e1" providerId="ADAL" clId="{967F306B-FC5E-4240-B6CF-5FC27BAF197F}" dt="2020-08-31T21:38:21.393" v="1175"/>
          <ac:inkMkLst>
            <pc:docMk/>
            <pc:sldMk cId="1885872903" sldId="322"/>
            <ac:inkMk id="41" creationId="{E4F72B0C-5BB1-9642-89FF-8068817906D8}"/>
          </ac:inkMkLst>
        </pc:inkChg>
        <pc:inkChg chg="add topLvl">
          <ac:chgData name="Zhang, Ning" userId="3f78eb74-c68d-436b-bacf-133291c678e1" providerId="ADAL" clId="{967F306B-FC5E-4240-B6CF-5FC27BAF197F}" dt="2020-08-31T21:38:21.393" v="1175"/>
          <ac:inkMkLst>
            <pc:docMk/>
            <pc:sldMk cId="1885872903" sldId="322"/>
            <ac:inkMk id="42" creationId="{EDB3FF7C-B345-4248-8035-1C16360BBDBF}"/>
          </ac:inkMkLst>
        </pc:inkChg>
        <pc:inkChg chg="add topLvl">
          <ac:chgData name="Zhang, Ning" userId="3f78eb74-c68d-436b-bacf-133291c678e1" providerId="ADAL" clId="{967F306B-FC5E-4240-B6CF-5FC27BAF197F}" dt="2020-08-31T21:38:21.393" v="1175"/>
          <ac:inkMkLst>
            <pc:docMk/>
            <pc:sldMk cId="1885872903" sldId="322"/>
            <ac:inkMk id="43" creationId="{28D4AF52-6790-AE4F-B6A5-70AAC3281CB4}"/>
          </ac:inkMkLst>
        </pc:inkChg>
        <pc:inkChg chg="add topLvl">
          <ac:chgData name="Zhang, Ning" userId="3f78eb74-c68d-436b-bacf-133291c678e1" providerId="ADAL" clId="{967F306B-FC5E-4240-B6CF-5FC27BAF197F}" dt="2020-08-31T21:38:21.393" v="1175"/>
          <ac:inkMkLst>
            <pc:docMk/>
            <pc:sldMk cId="1885872903" sldId="322"/>
            <ac:inkMk id="44" creationId="{AC998B1F-DB41-C247-B979-B2C0CAAB0482}"/>
          </ac:inkMkLst>
        </pc:inkChg>
        <pc:inkChg chg="add topLvl">
          <ac:chgData name="Zhang, Ning" userId="3f78eb74-c68d-436b-bacf-133291c678e1" providerId="ADAL" clId="{967F306B-FC5E-4240-B6CF-5FC27BAF197F}" dt="2020-08-31T21:38:21.393" v="1175"/>
          <ac:inkMkLst>
            <pc:docMk/>
            <pc:sldMk cId="1885872903" sldId="322"/>
            <ac:inkMk id="45" creationId="{349982B1-3BCB-484B-8625-C5E8F4185888}"/>
          </ac:inkMkLst>
        </pc:inkChg>
        <pc:inkChg chg="add topLvl">
          <ac:chgData name="Zhang, Ning" userId="3f78eb74-c68d-436b-bacf-133291c678e1" providerId="ADAL" clId="{967F306B-FC5E-4240-B6CF-5FC27BAF197F}" dt="2020-08-31T21:38:21.393" v="1175"/>
          <ac:inkMkLst>
            <pc:docMk/>
            <pc:sldMk cId="1885872903" sldId="322"/>
            <ac:inkMk id="46" creationId="{7B706C29-CF86-8A43-AC67-3D7CFDAB7B64}"/>
          </ac:inkMkLst>
        </pc:inkChg>
        <pc:inkChg chg="add topLvl">
          <ac:chgData name="Zhang, Ning" userId="3f78eb74-c68d-436b-bacf-133291c678e1" providerId="ADAL" clId="{967F306B-FC5E-4240-B6CF-5FC27BAF197F}" dt="2020-08-31T21:38:21.393" v="1175"/>
          <ac:inkMkLst>
            <pc:docMk/>
            <pc:sldMk cId="1885872903" sldId="322"/>
            <ac:inkMk id="47" creationId="{D361C5C9-4BFA-4248-9879-844C398C6E1D}"/>
          </ac:inkMkLst>
        </pc:inkChg>
        <pc:inkChg chg="add topLvl">
          <ac:chgData name="Zhang, Ning" userId="3f78eb74-c68d-436b-bacf-133291c678e1" providerId="ADAL" clId="{967F306B-FC5E-4240-B6CF-5FC27BAF197F}" dt="2020-08-31T21:38:21.393" v="1175"/>
          <ac:inkMkLst>
            <pc:docMk/>
            <pc:sldMk cId="1885872903" sldId="322"/>
            <ac:inkMk id="48" creationId="{EE4FFF4A-E861-6742-9244-42A04693030D}"/>
          </ac:inkMkLst>
        </pc:inkChg>
        <pc:inkChg chg="add topLvl">
          <ac:chgData name="Zhang, Ning" userId="3f78eb74-c68d-436b-bacf-133291c678e1" providerId="ADAL" clId="{967F306B-FC5E-4240-B6CF-5FC27BAF197F}" dt="2020-08-31T21:38:21.393" v="1175"/>
          <ac:inkMkLst>
            <pc:docMk/>
            <pc:sldMk cId="1885872903" sldId="322"/>
            <ac:inkMk id="49" creationId="{5A617C75-D321-3B4D-80DA-7A71A3237839}"/>
          </ac:inkMkLst>
        </pc:inkChg>
        <pc:inkChg chg="add topLvl">
          <ac:chgData name="Zhang, Ning" userId="3f78eb74-c68d-436b-bacf-133291c678e1" providerId="ADAL" clId="{967F306B-FC5E-4240-B6CF-5FC27BAF197F}" dt="2020-08-31T21:38:21.393" v="1175"/>
          <ac:inkMkLst>
            <pc:docMk/>
            <pc:sldMk cId="1885872903" sldId="322"/>
            <ac:inkMk id="50" creationId="{57255B01-476E-2849-9E56-EFD607EC101D}"/>
          </ac:inkMkLst>
        </pc:inkChg>
        <pc:inkChg chg="add topLvl">
          <ac:chgData name="Zhang, Ning" userId="3f78eb74-c68d-436b-bacf-133291c678e1" providerId="ADAL" clId="{967F306B-FC5E-4240-B6CF-5FC27BAF197F}" dt="2020-08-31T21:38:21.393" v="1175"/>
          <ac:inkMkLst>
            <pc:docMk/>
            <pc:sldMk cId="1885872903" sldId="322"/>
            <ac:inkMk id="51" creationId="{001886EA-175A-F14B-86E3-BD7FFACEF443}"/>
          </ac:inkMkLst>
        </pc:inkChg>
        <pc:inkChg chg="add topLvl">
          <ac:chgData name="Zhang, Ning" userId="3f78eb74-c68d-436b-bacf-133291c678e1" providerId="ADAL" clId="{967F306B-FC5E-4240-B6CF-5FC27BAF197F}" dt="2020-08-31T21:38:21.393" v="1175"/>
          <ac:inkMkLst>
            <pc:docMk/>
            <pc:sldMk cId="1885872903" sldId="322"/>
            <ac:inkMk id="52" creationId="{27C932EE-8AC1-CF42-81E9-0F98B2C062F5}"/>
          </ac:inkMkLst>
        </pc:inkChg>
        <pc:inkChg chg="add topLvl">
          <ac:chgData name="Zhang, Ning" userId="3f78eb74-c68d-436b-bacf-133291c678e1" providerId="ADAL" clId="{967F306B-FC5E-4240-B6CF-5FC27BAF197F}" dt="2020-08-31T21:38:21.393" v="1175"/>
          <ac:inkMkLst>
            <pc:docMk/>
            <pc:sldMk cId="1885872903" sldId="322"/>
            <ac:inkMk id="55" creationId="{712DCEB3-AC9A-354B-9006-211D2AE05175}"/>
          </ac:inkMkLst>
        </pc:inkChg>
        <pc:inkChg chg="add topLvl">
          <ac:chgData name="Zhang, Ning" userId="3f78eb74-c68d-436b-bacf-133291c678e1" providerId="ADAL" clId="{967F306B-FC5E-4240-B6CF-5FC27BAF197F}" dt="2020-08-31T21:38:21.393" v="1175"/>
          <ac:inkMkLst>
            <pc:docMk/>
            <pc:sldMk cId="1885872903" sldId="322"/>
            <ac:inkMk id="56" creationId="{C3207BD5-99F3-D040-BB71-D8233AD5A716}"/>
          </ac:inkMkLst>
        </pc:inkChg>
        <pc:inkChg chg="add topLvl">
          <ac:chgData name="Zhang, Ning" userId="3f78eb74-c68d-436b-bacf-133291c678e1" providerId="ADAL" clId="{967F306B-FC5E-4240-B6CF-5FC27BAF197F}" dt="2020-08-31T21:38:21.393" v="1175"/>
          <ac:inkMkLst>
            <pc:docMk/>
            <pc:sldMk cId="1885872903" sldId="322"/>
            <ac:inkMk id="57" creationId="{FC04D179-2CA9-DD4B-97F0-16E90723F5E7}"/>
          </ac:inkMkLst>
        </pc:inkChg>
        <pc:inkChg chg="add topLvl">
          <ac:chgData name="Zhang, Ning" userId="3f78eb74-c68d-436b-bacf-133291c678e1" providerId="ADAL" clId="{967F306B-FC5E-4240-B6CF-5FC27BAF197F}" dt="2020-08-31T21:38:21.393" v="1175"/>
          <ac:inkMkLst>
            <pc:docMk/>
            <pc:sldMk cId="1885872903" sldId="322"/>
            <ac:inkMk id="58" creationId="{4B0FE108-F165-4443-AA4D-49C81A1E2BEC}"/>
          </ac:inkMkLst>
        </pc:inkChg>
        <pc:inkChg chg="add topLvl">
          <ac:chgData name="Zhang, Ning" userId="3f78eb74-c68d-436b-bacf-133291c678e1" providerId="ADAL" clId="{967F306B-FC5E-4240-B6CF-5FC27BAF197F}" dt="2020-08-31T21:38:21.393" v="1175"/>
          <ac:inkMkLst>
            <pc:docMk/>
            <pc:sldMk cId="1885872903" sldId="322"/>
            <ac:inkMk id="59" creationId="{B8925679-7FBB-B847-AAF6-B9339A8E7BB2}"/>
          </ac:inkMkLst>
        </pc:inkChg>
        <pc:inkChg chg="add topLvl">
          <ac:chgData name="Zhang, Ning" userId="3f78eb74-c68d-436b-bacf-133291c678e1" providerId="ADAL" clId="{967F306B-FC5E-4240-B6CF-5FC27BAF197F}" dt="2020-08-31T21:38:21.393" v="1175"/>
          <ac:inkMkLst>
            <pc:docMk/>
            <pc:sldMk cId="1885872903" sldId="322"/>
            <ac:inkMk id="60" creationId="{01861E38-AE4A-8948-A533-C6BDB6641E17}"/>
          </ac:inkMkLst>
        </pc:inkChg>
        <pc:inkChg chg="add topLvl">
          <ac:chgData name="Zhang, Ning" userId="3f78eb74-c68d-436b-bacf-133291c678e1" providerId="ADAL" clId="{967F306B-FC5E-4240-B6CF-5FC27BAF197F}" dt="2020-08-31T21:38:21.393" v="1175"/>
          <ac:inkMkLst>
            <pc:docMk/>
            <pc:sldMk cId="1885872903" sldId="322"/>
            <ac:inkMk id="61" creationId="{20E335E1-49D4-D049-892D-0A89E97AFB5E}"/>
          </ac:inkMkLst>
        </pc:inkChg>
        <pc:inkChg chg="add topLvl">
          <ac:chgData name="Zhang, Ning" userId="3f78eb74-c68d-436b-bacf-133291c678e1" providerId="ADAL" clId="{967F306B-FC5E-4240-B6CF-5FC27BAF197F}" dt="2020-08-31T21:38:21.393" v="1175"/>
          <ac:inkMkLst>
            <pc:docMk/>
            <pc:sldMk cId="1885872903" sldId="322"/>
            <ac:inkMk id="62" creationId="{210D2B6E-5261-834B-8354-C45A5A83537A}"/>
          </ac:inkMkLst>
        </pc:inkChg>
        <pc:inkChg chg="add topLvl">
          <ac:chgData name="Zhang, Ning" userId="3f78eb74-c68d-436b-bacf-133291c678e1" providerId="ADAL" clId="{967F306B-FC5E-4240-B6CF-5FC27BAF197F}" dt="2020-08-31T21:38:21.393" v="1175"/>
          <ac:inkMkLst>
            <pc:docMk/>
            <pc:sldMk cId="1885872903" sldId="322"/>
            <ac:inkMk id="63" creationId="{B63349F7-EAF7-BE4B-965B-EC0096268246}"/>
          </ac:inkMkLst>
        </pc:inkChg>
        <pc:inkChg chg="add topLvl">
          <ac:chgData name="Zhang, Ning" userId="3f78eb74-c68d-436b-bacf-133291c678e1" providerId="ADAL" clId="{967F306B-FC5E-4240-B6CF-5FC27BAF197F}" dt="2020-08-31T21:38:21.393" v="1175"/>
          <ac:inkMkLst>
            <pc:docMk/>
            <pc:sldMk cId="1885872903" sldId="322"/>
            <ac:inkMk id="64" creationId="{DE3B9429-B1DF-054E-9C53-6E6FA9A6E369}"/>
          </ac:inkMkLst>
        </pc:inkChg>
        <pc:inkChg chg="add topLvl">
          <ac:chgData name="Zhang, Ning" userId="3f78eb74-c68d-436b-bacf-133291c678e1" providerId="ADAL" clId="{967F306B-FC5E-4240-B6CF-5FC27BAF197F}" dt="2020-08-31T21:38:21.393" v="1175"/>
          <ac:inkMkLst>
            <pc:docMk/>
            <pc:sldMk cId="1885872903" sldId="322"/>
            <ac:inkMk id="65" creationId="{BEFC96A7-3F39-604E-8C0F-33E32087E935}"/>
          </ac:inkMkLst>
        </pc:inkChg>
        <pc:inkChg chg="add topLvl">
          <ac:chgData name="Zhang, Ning" userId="3f78eb74-c68d-436b-bacf-133291c678e1" providerId="ADAL" clId="{967F306B-FC5E-4240-B6CF-5FC27BAF197F}" dt="2020-08-31T21:38:21.393" v="1175"/>
          <ac:inkMkLst>
            <pc:docMk/>
            <pc:sldMk cId="1885872903" sldId="322"/>
            <ac:inkMk id="66" creationId="{F05338B9-D39C-A940-A55F-98757EFD5D28}"/>
          </ac:inkMkLst>
        </pc:inkChg>
        <pc:inkChg chg="add topLvl">
          <ac:chgData name="Zhang, Ning" userId="3f78eb74-c68d-436b-bacf-133291c678e1" providerId="ADAL" clId="{967F306B-FC5E-4240-B6CF-5FC27BAF197F}" dt="2020-08-31T21:38:21.393" v="1175"/>
          <ac:inkMkLst>
            <pc:docMk/>
            <pc:sldMk cId="1885872903" sldId="322"/>
            <ac:inkMk id="67" creationId="{07B4B659-B88C-D849-BC9C-9DBDDCAB4B0E}"/>
          </ac:inkMkLst>
        </pc:inkChg>
        <pc:inkChg chg="add topLvl">
          <ac:chgData name="Zhang, Ning" userId="3f78eb74-c68d-436b-bacf-133291c678e1" providerId="ADAL" clId="{967F306B-FC5E-4240-B6CF-5FC27BAF197F}" dt="2020-08-31T21:38:21.393" v="1175"/>
          <ac:inkMkLst>
            <pc:docMk/>
            <pc:sldMk cId="1885872903" sldId="322"/>
            <ac:inkMk id="68" creationId="{B70BEED2-070D-8547-AC73-3CAD83AC9BD0}"/>
          </ac:inkMkLst>
        </pc:inkChg>
        <pc:inkChg chg="add topLvl">
          <ac:chgData name="Zhang, Ning" userId="3f78eb74-c68d-436b-bacf-133291c678e1" providerId="ADAL" clId="{967F306B-FC5E-4240-B6CF-5FC27BAF197F}" dt="2020-08-31T21:38:21.393" v="1175"/>
          <ac:inkMkLst>
            <pc:docMk/>
            <pc:sldMk cId="1885872903" sldId="322"/>
            <ac:inkMk id="69" creationId="{02009EF8-680C-0041-A78E-9BA8BD5EDCD3}"/>
          </ac:inkMkLst>
        </pc:inkChg>
        <pc:inkChg chg="add topLvl">
          <ac:chgData name="Zhang, Ning" userId="3f78eb74-c68d-436b-bacf-133291c678e1" providerId="ADAL" clId="{967F306B-FC5E-4240-B6CF-5FC27BAF197F}" dt="2020-08-31T21:38:21.393" v="1175"/>
          <ac:inkMkLst>
            <pc:docMk/>
            <pc:sldMk cId="1885872903" sldId="322"/>
            <ac:inkMk id="70" creationId="{BE73B7CD-FBCE-0B43-9F7F-3AA9EA855E3A}"/>
          </ac:inkMkLst>
        </pc:inkChg>
        <pc:inkChg chg="add topLvl">
          <ac:chgData name="Zhang, Ning" userId="3f78eb74-c68d-436b-bacf-133291c678e1" providerId="ADAL" clId="{967F306B-FC5E-4240-B6CF-5FC27BAF197F}" dt="2020-08-31T21:38:21.393" v="1175"/>
          <ac:inkMkLst>
            <pc:docMk/>
            <pc:sldMk cId="1885872903" sldId="322"/>
            <ac:inkMk id="71" creationId="{A0138847-3C2C-B844-AA68-A60F361446A8}"/>
          </ac:inkMkLst>
        </pc:inkChg>
        <pc:inkChg chg="add topLvl">
          <ac:chgData name="Zhang, Ning" userId="3f78eb74-c68d-436b-bacf-133291c678e1" providerId="ADAL" clId="{967F306B-FC5E-4240-B6CF-5FC27BAF197F}" dt="2020-08-31T21:38:21.393" v="1175"/>
          <ac:inkMkLst>
            <pc:docMk/>
            <pc:sldMk cId="1885872903" sldId="322"/>
            <ac:inkMk id="72" creationId="{537794ED-FACE-F745-AAA3-831524BBC91F}"/>
          </ac:inkMkLst>
        </pc:inkChg>
        <pc:inkChg chg="add topLvl">
          <ac:chgData name="Zhang, Ning" userId="3f78eb74-c68d-436b-bacf-133291c678e1" providerId="ADAL" clId="{967F306B-FC5E-4240-B6CF-5FC27BAF197F}" dt="2020-08-31T21:38:21.393" v="1175"/>
          <ac:inkMkLst>
            <pc:docMk/>
            <pc:sldMk cId="1885872903" sldId="322"/>
            <ac:inkMk id="73" creationId="{CF91C86E-1E24-C048-B9A2-BC9F310B11B0}"/>
          </ac:inkMkLst>
        </pc:inkChg>
        <pc:inkChg chg="add topLvl">
          <ac:chgData name="Zhang, Ning" userId="3f78eb74-c68d-436b-bacf-133291c678e1" providerId="ADAL" clId="{967F306B-FC5E-4240-B6CF-5FC27BAF197F}" dt="2020-08-31T21:38:21.393" v="1175"/>
          <ac:inkMkLst>
            <pc:docMk/>
            <pc:sldMk cId="1885872903" sldId="322"/>
            <ac:inkMk id="74" creationId="{56DC6C44-2DB7-824A-94AF-FE259402CB77}"/>
          </ac:inkMkLst>
        </pc:inkChg>
        <pc:inkChg chg="add topLvl">
          <ac:chgData name="Zhang, Ning" userId="3f78eb74-c68d-436b-bacf-133291c678e1" providerId="ADAL" clId="{967F306B-FC5E-4240-B6CF-5FC27BAF197F}" dt="2020-08-31T21:38:21.393" v="1175"/>
          <ac:inkMkLst>
            <pc:docMk/>
            <pc:sldMk cId="1885872903" sldId="322"/>
            <ac:inkMk id="75" creationId="{0BCABFA3-D0F9-6C4B-AE11-BFD55CBBBC92}"/>
          </ac:inkMkLst>
        </pc:inkChg>
        <pc:inkChg chg="add topLvl">
          <ac:chgData name="Zhang, Ning" userId="3f78eb74-c68d-436b-bacf-133291c678e1" providerId="ADAL" clId="{967F306B-FC5E-4240-B6CF-5FC27BAF197F}" dt="2020-08-31T21:38:21.393" v="1175"/>
          <ac:inkMkLst>
            <pc:docMk/>
            <pc:sldMk cId="1885872903" sldId="322"/>
            <ac:inkMk id="76" creationId="{CD2EFF40-B01C-4B4C-BC63-1661064092AC}"/>
          </ac:inkMkLst>
        </pc:inkChg>
        <pc:inkChg chg="add topLvl">
          <ac:chgData name="Zhang, Ning" userId="3f78eb74-c68d-436b-bacf-133291c678e1" providerId="ADAL" clId="{967F306B-FC5E-4240-B6CF-5FC27BAF197F}" dt="2020-08-31T21:38:21.393" v="1175"/>
          <ac:inkMkLst>
            <pc:docMk/>
            <pc:sldMk cId="1885872903" sldId="322"/>
            <ac:inkMk id="77" creationId="{2311141A-7464-CA48-AAFB-CE51E6BDDFC0}"/>
          </ac:inkMkLst>
        </pc:inkChg>
        <pc:inkChg chg="add topLvl">
          <ac:chgData name="Zhang, Ning" userId="3f78eb74-c68d-436b-bacf-133291c678e1" providerId="ADAL" clId="{967F306B-FC5E-4240-B6CF-5FC27BAF197F}" dt="2020-08-31T21:38:21.393" v="1175"/>
          <ac:inkMkLst>
            <pc:docMk/>
            <pc:sldMk cId="1885872903" sldId="322"/>
            <ac:inkMk id="78" creationId="{F47C6D3E-2492-3F4F-AB35-1828122B0298}"/>
          </ac:inkMkLst>
        </pc:inkChg>
        <pc:inkChg chg="add">
          <ac:chgData name="Zhang, Ning" userId="3f78eb74-c68d-436b-bacf-133291c678e1" providerId="ADAL" clId="{967F306B-FC5E-4240-B6CF-5FC27BAF197F}" dt="2020-08-31T21:38:16.872" v="1165"/>
          <ac:inkMkLst>
            <pc:docMk/>
            <pc:sldMk cId="1885872903" sldId="322"/>
            <ac:inkMk id="82" creationId="{E1E75593-3615-3B41-8B5F-852735F3C82E}"/>
          </ac:inkMkLst>
        </pc:inkChg>
        <pc:inkChg chg="add">
          <ac:chgData name="Zhang, Ning" userId="3f78eb74-c68d-436b-bacf-133291c678e1" providerId="ADAL" clId="{967F306B-FC5E-4240-B6CF-5FC27BAF197F}" dt="2020-08-31T21:38:17.194" v="1166"/>
          <ac:inkMkLst>
            <pc:docMk/>
            <pc:sldMk cId="1885872903" sldId="322"/>
            <ac:inkMk id="83" creationId="{ADB416A4-48E7-764D-B162-C0D6E807A100}"/>
          </ac:inkMkLst>
        </pc:inkChg>
        <pc:inkChg chg="add">
          <ac:chgData name="Zhang, Ning" userId="3f78eb74-c68d-436b-bacf-133291c678e1" providerId="ADAL" clId="{967F306B-FC5E-4240-B6CF-5FC27BAF197F}" dt="2020-08-31T21:38:17.385" v="1167"/>
          <ac:inkMkLst>
            <pc:docMk/>
            <pc:sldMk cId="1885872903" sldId="322"/>
            <ac:inkMk id="84" creationId="{F0F30A19-BECB-394D-BE31-E029D9E5ABE3}"/>
          </ac:inkMkLst>
        </pc:inkChg>
        <pc:inkChg chg="add">
          <ac:chgData name="Zhang, Ning" userId="3f78eb74-c68d-436b-bacf-133291c678e1" providerId="ADAL" clId="{967F306B-FC5E-4240-B6CF-5FC27BAF197F}" dt="2020-08-31T21:38:17.719" v="1168"/>
          <ac:inkMkLst>
            <pc:docMk/>
            <pc:sldMk cId="1885872903" sldId="322"/>
            <ac:inkMk id="85" creationId="{D0F0F93F-7555-2C46-B9E1-EB88AB11280F}"/>
          </ac:inkMkLst>
        </pc:inkChg>
        <pc:inkChg chg="add">
          <ac:chgData name="Zhang, Ning" userId="3f78eb74-c68d-436b-bacf-133291c678e1" providerId="ADAL" clId="{967F306B-FC5E-4240-B6CF-5FC27BAF197F}" dt="2020-08-31T21:38:17.878" v="1169"/>
          <ac:inkMkLst>
            <pc:docMk/>
            <pc:sldMk cId="1885872903" sldId="322"/>
            <ac:inkMk id="86" creationId="{953E0178-52F7-D746-AFF9-44D624136C6D}"/>
          </ac:inkMkLst>
        </pc:inkChg>
        <pc:inkChg chg="add">
          <ac:chgData name="Zhang, Ning" userId="3f78eb74-c68d-436b-bacf-133291c678e1" providerId="ADAL" clId="{967F306B-FC5E-4240-B6CF-5FC27BAF197F}" dt="2020-08-31T21:38:18.919" v="1170"/>
          <ac:inkMkLst>
            <pc:docMk/>
            <pc:sldMk cId="1885872903" sldId="322"/>
            <ac:inkMk id="87" creationId="{6CBD7770-E0EB-6048-AD21-0DDA56D96B23}"/>
          </ac:inkMkLst>
        </pc:inkChg>
        <pc:inkChg chg="add">
          <ac:chgData name="Zhang, Ning" userId="3f78eb74-c68d-436b-bacf-133291c678e1" providerId="ADAL" clId="{967F306B-FC5E-4240-B6CF-5FC27BAF197F}" dt="2020-08-31T21:38:19.359" v="1171"/>
          <ac:inkMkLst>
            <pc:docMk/>
            <pc:sldMk cId="1885872903" sldId="322"/>
            <ac:inkMk id="88" creationId="{F3613F08-E666-3044-80AC-0204B5CA2D74}"/>
          </ac:inkMkLst>
        </pc:inkChg>
        <pc:inkChg chg="add">
          <ac:chgData name="Zhang, Ning" userId="3f78eb74-c68d-436b-bacf-133291c678e1" providerId="ADAL" clId="{967F306B-FC5E-4240-B6CF-5FC27BAF197F}" dt="2020-08-31T21:38:19.610" v="1172"/>
          <ac:inkMkLst>
            <pc:docMk/>
            <pc:sldMk cId="1885872903" sldId="322"/>
            <ac:inkMk id="89" creationId="{5723DCAA-FABD-3941-9E84-04AB23FDC3B9}"/>
          </ac:inkMkLst>
        </pc:inkChg>
        <pc:inkChg chg="add">
          <ac:chgData name="Zhang, Ning" userId="3f78eb74-c68d-436b-bacf-133291c678e1" providerId="ADAL" clId="{967F306B-FC5E-4240-B6CF-5FC27BAF197F}" dt="2020-08-31T21:38:20.304" v="1173"/>
          <ac:inkMkLst>
            <pc:docMk/>
            <pc:sldMk cId="1885872903" sldId="322"/>
            <ac:inkMk id="90" creationId="{B6CF2F7B-4E42-4246-A7D7-D015A62EBAF3}"/>
          </ac:inkMkLst>
        </pc:inkChg>
        <pc:inkChg chg="add">
          <ac:chgData name="Zhang, Ning" userId="3f78eb74-c68d-436b-bacf-133291c678e1" providerId="ADAL" clId="{967F306B-FC5E-4240-B6CF-5FC27BAF197F}" dt="2020-08-31T21:38:20.486" v="1174"/>
          <ac:inkMkLst>
            <pc:docMk/>
            <pc:sldMk cId="1885872903" sldId="322"/>
            <ac:inkMk id="91" creationId="{605BDFA3-324A-6E41-B357-87098E26142D}"/>
          </ac:inkMkLst>
        </pc:inkChg>
        <pc:inkChg chg="add">
          <ac:chgData name="Zhang, Ning" userId="3f78eb74-c68d-436b-bacf-133291c678e1" providerId="ADAL" clId="{967F306B-FC5E-4240-B6CF-5FC27BAF197F}" dt="2020-08-31T21:38:22.963" v="1176"/>
          <ac:inkMkLst>
            <pc:docMk/>
            <pc:sldMk cId="1885872903" sldId="322"/>
            <ac:inkMk id="93" creationId="{1CEB5289-6114-9943-BABE-1E93C49532F4}"/>
          </ac:inkMkLst>
        </pc:inkChg>
        <pc:inkChg chg="add">
          <ac:chgData name="Zhang, Ning" userId="3f78eb74-c68d-436b-bacf-133291c678e1" providerId="ADAL" clId="{967F306B-FC5E-4240-B6CF-5FC27BAF197F}" dt="2020-08-31T21:38:23.130" v="1177"/>
          <ac:inkMkLst>
            <pc:docMk/>
            <pc:sldMk cId="1885872903" sldId="322"/>
            <ac:inkMk id="94" creationId="{E84D7B1C-2CA5-1946-807C-6CB5DDB51CA1}"/>
          </ac:inkMkLst>
        </pc:inkChg>
        <pc:inkChg chg="add">
          <ac:chgData name="Zhang, Ning" userId="3f78eb74-c68d-436b-bacf-133291c678e1" providerId="ADAL" clId="{967F306B-FC5E-4240-B6CF-5FC27BAF197F}" dt="2020-08-31T21:38:23.328" v="1178"/>
          <ac:inkMkLst>
            <pc:docMk/>
            <pc:sldMk cId="1885872903" sldId="322"/>
            <ac:inkMk id="95" creationId="{E1F63CAB-C6DB-5941-9ADF-3CBA0A2D37F5}"/>
          </ac:inkMkLst>
        </pc:inkChg>
        <pc:inkChg chg="add">
          <ac:chgData name="Zhang, Ning" userId="3f78eb74-c68d-436b-bacf-133291c678e1" providerId="ADAL" clId="{967F306B-FC5E-4240-B6CF-5FC27BAF197F}" dt="2020-08-31T21:38:23.479" v="1179"/>
          <ac:inkMkLst>
            <pc:docMk/>
            <pc:sldMk cId="1885872903" sldId="322"/>
            <ac:inkMk id="96" creationId="{E0822012-5DA3-B24C-B31D-F53678F76586}"/>
          </ac:inkMkLst>
        </pc:inkChg>
        <pc:inkChg chg="add">
          <ac:chgData name="Zhang, Ning" userId="3f78eb74-c68d-436b-bacf-133291c678e1" providerId="ADAL" clId="{967F306B-FC5E-4240-B6CF-5FC27BAF197F}" dt="2020-08-31T21:38:23.840" v="1180"/>
          <ac:inkMkLst>
            <pc:docMk/>
            <pc:sldMk cId="1885872903" sldId="322"/>
            <ac:inkMk id="97" creationId="{589796EE-818F-D747-B718-D01926068D88}"/>
          </ac:inkMkLst>
        </pc:inkChg>
        <pc:inkChg chg="add">
          <ac:chgData name="Zhang, Ning" userId="3f78eb74-c68d-436b-bacf-133291c678e1" providerId="ADAL" clId="{967F306B-FC5E-4240-B6CF-5FC27BAF197F}" dt="2020-08-31T21:38:24.545" v="1181"/>
          <ac:inkMkLst>
            <pc:docMk/>
            <pc:sldMk cId="1885872903" sldId="322"/>
            <ac:inkMk id="98" creationId="{67C2F54A-9F39-A544-9009-4459EDCDB028}"/>
          </ac:inkMkLst>
        </pc:inkChg>
        <pc:inkChg chg="add">
          <ac:chgData name="Zhang, Ning" userId="3f78eb74-c68d-436b-bacf-133291c678e1" providerId="ADAL" clId="{967F306B-FC5E-4240-B6CF-5FC27BAF197F}" dt="2020-08-31T21:38:24.832" v="1182"/>
          <ac:inkMkLst>
            <pc:docMk/>
            <pc:sldMk cId="1885872903" sldId="322"/>
            <ac:inkMk id="99" creationId="{EB2AC7C6-2DD9-8D4D-A2F7-D3BAE387D0F1}"/>
          </ac:inkMkLst>
        </pc:inkChg>
        <pc:inkChg chg="add">
          <ac:chgData name="Zhang, Ning" userId="3f78eb74-c68d-436b-bacf-133291c678e1" providerId="ADAL" clId="{967F306B-FC5E-4240-B6CF-5FC27BAF197F}" dt="2020-08-31T21:38:25.306" v="1183"/>
          <ac:inkMkLst>
            <pc:docMk/>
            <pc:sldMk cId="1885872903" sldId="322"/>
            <ac:inkMk id="100" creationId="{E6BFB601-2160-2843-BAE6-AEDFC735E183}"/>
          </ac:inkMkLst>
        </pc:inkChg>
        <pc:inkChg chg="add">
          <ac:chgData name="Zhang, Ning" userId="3f78eb74-c68d-436b-bacf-133291c678e1" providerId="ADAL" clId="{967F306B-FC5E-4240-B6CF-5FC27BAF197F}" dt="2020-08-31T21:38:25.489" v="1184"/>
          <ac:inkMkLst>
            <pc:docMk/>
            <pc:sldMk cId="1885872903" sldId="322"/>
            <ac:inkMk id="101" creationId="{0B34E149-1B5E-AC42-94DE-B307438F976A}"/>
          </ac:inkMkLst>
        </pc:inkChg>
        <pc:inkChg chg="add">
          <ac:chgData name="Zhang, Ning" userId="3f78eb74-c68d-436b-bacf-133291c678e1" providerId="ADAL" clId="{967F306B-FC5E-4240-B6CF-5FC27BAF197F}" dt="2020-08-31T21:38:25.898" v="1185"/>
          <ac:inkMkLst>
            <pc:docMk/>
            <pc:sldMk cId="1885872903" sldId="322"/>
            <ac:inkMk id="102" creationId="{48DAC358-4359-0348-901A-11F28A6593B5}"/>
          </ac:inkMkLst>
        </pc:inkChg>
        <pc:inkChg chg="add">
          <ac:chgData name="Zhang, Ning" userId="3f78eb74-c68d-436b-bacf-133291c678e1" providerId="ADAL" clId="{967F306B-FC5E-4240-B6CF-5FC27BAF197F}" dt="2020-08-31T21:38:26.161" v="1186"/>
          <ac:inkMkLst>
            <pc:docMk/>
            <pc:sldMk cId="1885872903" sldId="322"/>
            <ac:inkMk id="103" creationId="{285AB9B0-518E-744C-976E-DC8A7BBCAA60}"/>
          </ac:inkMkLst>
        </pc:inkChg>
        <pc:inkChg chg="add">
          <ac:chgData name="Zhang, Ning" userId="3f78eb74-c68d-436b-bacf-133291c678e1" providerId="ADAL" clId="{967F306B-FC5E-4240-B6CF-5FC27BAF197F}" dt="2020-08-31T21:38:26.930" v="1188"/>
          <ac:inkMkLst>
            <pc:docMk/>
            <pc:sldMk cId="1885872903" sldId="322"/>
            <ac:inkMk id="107" creationId="{022586B6-0FC6-0446-9ED3-74BF4F96B783}"/>
          </ac:inkMkLst>
        </pc:inkChg>
        <pc:inkChg chg="add">
          <ac:chgData name="Zhang, Ning" userId="3f78eb74-c68d-436b-bacf-133291c678e1" providerId="ADAL" clId="{967F306B-FC5E-4240-B6CF-5FC27BAF197F}" dt="2020-08-31T21:38:27.097" v="1189"/>
          <ac:inkMkLst>
            <pc:docMk/>
            <pc:sldMk cId="1885872903" sldId="322"/>
            <ac:inkMk id="108" creationId="{4A2509CE-8712-DA41-A445-23F2EAA1955F}"/>
          </ac:inkMkLst>
        </pc:inkChg>
        <pc:inkChg chg="add">
          <ac:chgData name="Zhang, Ning" userId="3f78eb74-c68d-436b-bacf-133291c678e1" providerId="ADAL" clId="{967F306B-FC5E-4240-B6CF-5FC27BAF197F}" dt="2020-08-31T21:38:27.255" v="1190"/>
          <ac:inkMkLst>
            <pc:docMk/>
            <pc:sldMk cId="1885872903" sldId="322"/>
            <ac:inkMk id="109" creationId="{39183C73-A8BD-DD4B-B671-EBB6B5412F58}"/>
          </ac:inkMkLst>
        </pc:inkChg>
        <pc:inkChg chg="add">
          <ac:chgData name="Zhang, Ning" userId="3f78eb74-c68d-436b-bacf-133291c678e1" providerId="ADAL" clId="{967F306B-FC5E-4240-B6CF-5FC27BAF197F}" dt="2020-08-31T21:38:27.396" v="1191"/>
          <ac:inkMkLst>
            <pc:docMk/>
            <pc:sldMk cId="1885872903" sldId="322"/>
            <ac:inkMk id="110" creationId="{BB6B540A-A494-454C-9DA9-FBC57FBA5AFC}"/>
          </ac:inkMkLst>
        </pc:inkChg>
        <pc:inkChg chg="add">
          <ac:chgData name="Zhang, Ning" userId="3f78eb74-c68d-436b-bacf-133291c678e1" providerId="ADAL" clId="{967F306B-FC5E-4240-B6CF-5FC27BAF197F}" dt="2020-08-31T21:38:27.955" v="1192"/>
          <ac:inkMkLst>
            <pc:docMk/>
            <pc:sldMk cId="1885872903" sldId="322"/>
            <ac:inkMk id="111" creationId="{029D4E33-44CD-4B41-8548-7FD7B67F448A}"/>
          </ac:inkMkLst>
        </pc:inkChg>
        <pc:inkChg chg="add">
          <ac:chgData name="Zhang, Ning" userId="3f78eb74-c68d-436b-bacf-133291c678e1" providerId="ADAL" clId="{967F306B-FC5E-4240-B6CF-5FC27BAF197F}" dt="2020-08-31T21:38:28.304" v="1193"/>
          <ac:inkMkLst>
            <pc:docMk/>
            <pc:sldMk cId="1885872903" sldId="322"/>
            <ac:inkMk id="112" creationId="{8A1A373A-CA2D-ED4A-8E72-5AF1317D808E}"/>
          </ac:inkMkLst>
        </pc:inkChg>
        <pc:inkChg chg="add">
          <ac:chgData name="Zhang, Ning" userId="3f78eb74-c68d-436b-bacf-133291c678e1" providerId="ADAL" clId="{967F306B-FC5E-4240-B6CF-5FC27BAF197F}" dt="2020-08-31T21:38:28.523" v="1194"/>
          <ac:inkMkLst>
            <pc:docMk/>
            <pc:sldMk cId="1885872903" sldId="322"/>
            <ac:inkMk id="113" creationId="{266D238C-5DE9-2844-98D9-3A9C635714A1}"/>
          </ac:inkMkLst>
        </pc:inkChg>
        <pc:inkChg chg="add">
          <ac:chgData name="Zhang, Ning" userId="3f78eb74-c68d-436b-bacf-133291c678e1" providerId="ADAL" clId="{967F306B-FC5E-4240-B6CF-5FC27BAF197F}" dt="2020-08-31T21:38:28.897" v="1195"/>
          <ac:inkMkLst>
            <pc:docMk/>
            <pc:sldMk cId="1885872903" sldId="322"/>
            <ac:inkMk id="114" creationId="{4875E638-7CB5-B94D-B9C3-700F0EEA7DB2}"/>
          </ac:inkMkLst>
        </pc:inkChg>
        <pc:inkChg chg="add">
          <ac:chgData name="Zhang, Ning" userId="3f78eb74-c68d-436b-bacf-133291c678e1" providerId="ADAL" clId="{967F306B-FC5E-4240-B6CF-5FC27BAF197F}" dt="2020-08-31T21:38:29.273" v="1196"/>
          <ac:inkMkLst>
            <pc:docMk/>
            <pc:sldMk cId="1885872903" sldId="322"/>
            <ac:inkMk id="115" creationId="{A709C7B9-6FB2-5946-9544-D2C7DF3FE285}"/>
          </ac:inkMkLst>
        </pc:inkChg>
        <pc:inkChg chg="add">
          <ac:chgData name="Zhang, Ning" userId="3f78eb74-c68d-436b-bacf-133291c678e1" providerId="ADAL" clId="{967F306B-FC5E-4240-B6CF-5FC27BAF197F}" dt="2020-08-31T21:38:30.114" v="1197"/>
          <ac:inkMkLst>
            <pc:docMk/>
            <pc:sldMk cId="1885872903" sldId="322"/>
            <ac:inkMk id="116" creationId="{158AEC82-DB14-2E4E-BF5B-3984C6A4D50C}"/>
          </ac:inkMkLst>
        </pc:inkChg>
        <pc:inkChg chg="add">
          <ac:chgData name="Zhang, Ning" userId="3f78eb74-c68d-436b-bacf-133291c678e1" providerId="ADAL" clId="{967F306B-FC5E-4240-B6CF-5FC27BAF197F}" dt="2020-08-31T21:38:30.299" v="1198"/>
          <ac:inkMkLst>
            <pc:docMk/>
            <pc:sldMk cId="1885872903" sldId="322"/>
            <ac:inkMk id="117" creationId="{1D901DC6-57CD-7643-BC52-BD3FCCC9666F}"/>
          </ac:inkMkLst>
        </pc:inkChg>
        <pc:inkChg chg="add">
          <ac:chgData name="Zhang, Ning" userId="3f78eb74-c68d-436b-bacf-133291c678e1" providerId="ADAL" clId="{967F306B-FC5E-4240-B6CF-5FC27BAF197F}" dt="2020-08-31T21:38:30.489" v="1199"/>
          <ac:inkMkLst>
            <pc:docMk/>
            <pc:sldMk cId="1885872903" sldId="322"/>
            <ac:inkMk id="118" creationId="{44132A67-8B5A-C847-8AB6-2A50988D2A8B}"/>
          </ac:inkMkLst>
        </pc:inkChg>
        <pc:inkChg chg="add">
          <ac:chgData name="Zhang, Ning" userId="3f78eb74-c68d-436b-bacf-133291c678e1" providerId="ADAL" clId="{967F306B-FC5E-4240-B6CF-5FC27BAF197F}" dt="2020-08-31T21:38:30.663" v="1200"/>
          <ac:inkMkLst>
            <pc:docMk/>
            <pc:sldMk cId="1885872903" sldId="322"/>
            <ac:inkMk id="119" creationId="{38326469-71F8-AD42-B60F-1407D56FF375}"/>
          </ac:inkMkLst>
        </pc:inkChg>
        <pc:inkChg chg="add">
          <ac:chgData name="Zhang, Ning" userId="3f78eb74-c68d-436b-bacf-133291c678e1" providerId="ADAL" clId="{967F306B-FC5E-4240-B6CF-5FC27BAF197F}" dt="2020-08-31T21:38:30.972" v="1201"/>
          <ac:inkMkLst>
            <pc:docMk/>
            <pc:sldMk cId="1885872903" sldId="322"/>
            <ac:inkMk id="120" creationId="{87884900-3209-E14D-A265-E0D644912D11}"/>
          </ac:inkMkLst>
        </pc:inkChg>
        <pc:inkChg chg="add">
          <ac:chgData name="Zhang, Ning" userId="3f78eb74-c68d-436b-bacf-133291c678e1" providerId="ADAL" clId="{967F306B-FC5E-4240-B6CF-5FC27BAF197F}" dt="2020-08-31T21:38:32.114" v="1202"/>
          <ac:inkMkLst>
            <pc:docMk/>
            <pc:sldMk cId="1885872903" sldId="322"/>
            <ac:inkMk id="121" creationId="{AEA2F3EC-C7F8-A24F-B194-8B2B8EBDFCF4}"/>
          </ac:inkMkLst>
        </pc:inkChg>
        <pc:inkChg chg="add">
          <ac:chgData name="Zhang, Ning" userId="3f78eb74-c68d-436b-bacf-133291c678e1" providerId="ADAL" clId="{967F306B-FC5E-4240-B6CF-5FC27BAF197F}" dt="2020-08-31T21:38:32.247" v="1203"/>
          <ac:inkMkLst>
            <pc:docMk/>
            <pc:sldMk cId="1885872903" sldId="322"/>
            <ac:inkMk id="122" creationId="{41442C20-C436-C740-9B9B-14437D5EAB10}"/>
          </ac:inkMkLst>
        </pc:inkChg>
        <pc:inkChg chg="add">
          <ac:chgData name="Zhang, Ning" userId="3f78eb74-c68d-436b-bacf-133291c678e1" providerId="ADAL" clId="{967F306B-FC5E-4240-B6CF-5FC27BAF197F}" dt="2020-08-31T21:38:32.556" v="1204"/>
          <ac:inkMkLst>
            <pc:docMk/>
            <pc:sldMk cId="1885872903" sldId="322"/>
            <ac:inkMk id="123" creationId="{29712F09-E592-4741-9015-DEC83ED6306B}"/>
          </ac:inkMkLst>
        </pc:inkChg>
        <pc:inkChg chg="add">
          <ac:chgData name="Zhang, Ning" userId="3f78eb74-c68d-436b-bacf-133291c678e1" providerId="ADAL" clId="{967F306B-FC5E-4240-B6CF-5FC27BAF197F}" dt="2020-08-31T21:38:32.756" v="1205"/>
          <ac:inkMkLst>
            <pc:docMk/>
            <pc:sldMk cId="1885872903" sldId="322"/>
            <ac:inkMk id="124" creationId="{3B6E4676-7030-4C41-9B50-647145AAF2B6}"/>
          </ac:inkMkLst>
        </pc:inkChg>
        <pc:inkChg chg="add">
          <ac:chgData name="Zhang, Ning" userId="3f78eb74-c68d-436b-bacf-133291c678e1" providerId="ADAL" clId="{967F306B-FC5E-4240-B6CF-5FC27BAF197F}" dt="2020-08-31T21:38:33.106" v="1206"/>
          <ac:inkMkLst>
            <pc:docMk/>
            <pc:sldMk cId="1885872903" sldId="322"/>
            <ac:inkMk id="125" creationId="{A89B59D3-8570-0F4D-A2EA-598B097B94BD}"/>
          </ac:inkMkLst>
        </pc:inkChg>
        <pc:inkChg chg="add">
          <ac:chgData name="Zhang, Ning" userId="3f78eb74-c68d-436b-bacf-133291c678e1" providerId="ADAL" clId="{967F306B-FC5E-4240-B6CF-5FC27BAF197F}" dt="2020-08-31T21:38:33.264" v="1207"/>
          <ac:inkMkLst>
            <pc:docMk/>
            <pc:sldMk cId="1885872903" sldId="322"/>
            <ac:inkMk id="126" creationId="{FAB64E3A-5E62-A240-91AB-4291A7BCC8CD}"/>
          </ac:inkMkLst>
        </pc:inkChg>
        <pc:inkChg chg="add">
          <ac:chgData name="Zhang, Ning" userId="3f78eb74-c68d-436b-bacf-133291c678e1" providerId="ADAL" clId="{967F306B-FC5E-4240-B6CF-5FC27BAF197F}" dt="2020-08-31T21:38:34.014" v="1208"/>
          <ac:inkMkLst>
            <pc:docMk/>
            <pc:sldMk cId="1885872903" sldId="322"/>
            <ac:inkMk id="127" creationId="{518C43DE-F7E0-3D4B-9133-3B0E71294AD6}"/>
          </ac:inkMkLst>
        </pc:inkChg>
        <pc:inkChg chg="add">
          <ac:chgData name="Zhang, Ning" userId="3f78eb74-c68d-436b-bacf-133291c678e1" providerId="ADAL" clId="{967F306B-FC5E-4240-B6CF-5FC27BAF197F}" dt="2020-08-31T21:38:34.314" v="1209"/>
          <ac:inkMkLst>
            <pc:docMk/>
            <pc:sldMk cId="1885872903" sldId="322"/>
            <ac:inkMk id="128" creationId="{FD9ECE26-F786-1E4B-916A-680A7E6F0001}"/>
          </ac:inkMkLst>
        </pc:inkChg>
        <pc:inkChg chg="add">
          <ac:chgData name="Zhang, Ning" userId="3f78eb74-c68d-436b-bacf-133291c678e1" providerId="ADAL" clId="{967F306B-FC5E-4240-B6CF-5FC27BAF197F}" dt="2020-08-31T21:38:34.548" v="1210"/>
          <ac:inkMkLst>
            <pc:docMk/>
            <pc:sldMk cId="1885872903" sldId="322"/>
            <ac:inkMk id="129" creationId="{3A7BB940-AFE8-3243-A522-784AE2CE978B}"/>
          </ac:inkMkLst>
        </pc:inkChg>
        <pc:inkChg chg="add">
          <ac:chgData name="Zhang, Ning" userId="3f78eb74-c68d-436b-bacf-133291c678e1" providerId="ADAL" clId="{967F306B-FC5E-4240-B6CF-5FC27BAF197F}" dt="2020-08-31T21:38:35.298" v="1211"/>
          <ac:inkMkLst>
            <pc:docMk/>
            <pc:sldMk cId="1885872903" sldId="322"/>
            <ac:inkMk id="130" creationId="{C8EAD161-E860-554B-8CF6-E8079AB48C3F}"/>
          </ac:inkMkLst>
        </pc:inkChg>
        <pc:inkChg chg="add">
          <ac:chgData name="Zhang, Ning" userId="3f78eb74-c68d-436b-bacf-133291c678e1" providerId="ADAL" clId="{967F306B-FC5E-4240-B6CF-5FC27BAF197F}" dt="2020-08-31T21:38:35.524" v="1212"/>
          <ac:inkMkLst>
            <pc:docMk/>
            <pc:sldMk cId="1885872903" sldId="322"/>
            <ac:inkMk id="131" creationId="{F538D89C-6331-8548-B5E7-4556E57C3588}"/>
          </ac:inkMkLst>
        </pc:inkChg>
      </pc:sldChg>
      <pc:sldChg chg="mod modShow">
        <pc:chgData name="Zhang, Ning" userId="3f78eb74-c68d-436b-bacf-133291c678e1" providerId="ADAL" clId="{967F306B-FC5E-4240-B6CF-5FC27BAF197F}" dt="2020-08-30T19:41:02.573" v="302" actId="729"/>
        <pc:sldMkLst>
          <pc:docMk/>
          <pc:sldMk cId="299690235" sldId="329"/>
        </pc:sldMkLst>
      </pc:sldChg>
      <pc:sldChg chg="addSp delSp">
        <pc:chgData name="Zhang, Ning" userId="3f78eb74-c68d-436b-bacf-133291c678e1" providerId="ADAL" clId="{967F306B-FC5E-4240-B6CF-5FC27BAF197F}" dt="2020-08-30T19:39:42.118" v="300"/>
        <pc:sldMkLst>
          <pc:docMk/>
          <pc:sldMk cId="974323340" sldId="331"/>
        </pc:sldMkLst>
        <pc:grpChg chg="add">
          <ac:chgData name="Zhang, Ning" userId="3f78eb74-c68d-436b-bacf-133291c678e1" providerId="ADAL" clId="{967F306B-FC5E-4240-B6CF-5FC27BAF197F}" dt="2020-08-30T19:33:35.687" v="3"/>
          <ac:grpSpMkLst>
            <pc:docMk/>
            <pc:sldMk cId="974323340" sldId="331"/>
            <ac:grpSpMk id="5" creationId="{E94D8902-9AC7-C848-9422-F31C17AE7DAB}"/>
          </ac:grpSpMkLst>
        </pc:grpChg>
        <pc:grpChg chg="add">
          <ac:chgData name="Zhang, Ning" userId="3f78eb74-c68d-436b-bacf-133291c678e1" providerId="ADAL" clId="{967F306B-FC5E-4240-B6CF-5FC27BAF197F}" dt="2020-08-30T19:33:39.661" v="7"/>
          <ac:grpSpMkLst>
            <pc:docMk/>
            <pc:sldMk cId="974323340" sldId="331"/>
            <ac:grpSpMk id="9" creationId="{D8DF252B-BC72-4C49-8D28-8D011476595E}"/>
          </ac:grpSpMkLst>
        </pc:grpChg>
        <pc:grpChg chg="add del">
          <ac:chgData name="Zhang, Ning" userId="3f78eb74-c68d-436b-bacf-133291c678e1" providerId="ADAL" clId="{967F306B-FC5E-4240-B6CF-5FC27BAF197F}" dt="2020-08-30T19:33:44.599" v="14"/>
          <ac:grpSpMkLst>
            <pc:docMk/>
            <pc:sldMk cId="974323340" sldId="331"/>
            <ac:grpSpMk id="13" creationId="{27F3D317-67FD-C74A-A759-D6CB4EA9D2DF}"/>
          </ac:grpSpMkLst>
        </pc:grpChg>
        <pc:grpChg chg="add">
          <ac:chgData name="Zhang, Ning" userId="3f78eb74-c68d-436b-bacf-133291c678e1" providerId="ADAL" clId="{967F306B-FC5E-4240-B6CF-5FC27BAF197F}" dt="2020-08-30T19:33:44.599" v="14"/>
          <ac:grpSpMkLst>
            <pc:docMk/>
            <pc:sldMk cId="974323340" sldId="331"/>
            <ac:grpSpMk id="16" creationId="{D7C6006A-DCDE-424A-8876-BD6DDDEEE88A}"/>
          </ac:grpSpMkLst>
        </pc:grpChg>
        <pc:grpChg chg="add">
          <ac:chgData name="Zhang, Ning" userId="3f78eb74-c68d-436b-bacf-133291c678e1" providerId="ADAL" clId="{967F306B-FC5E-4240-B6CF-5FC27BAF197F}" dt="2020-08-30T19:33:52.786" v="30"/>
          <ac:grpSpMkLst>
            <pc:docMk/>
            <pc:sldMk cId="974323340" sldId="331"/>
            <ac:grpSpMk id="32" creationId="{0631B495-F871-044E-90E5-8CA45132507F}"/>
          </ac:grpSpMkLst>
        </pc:grpChg>
        <pc:grpChg chg="add del">
          <ac:chgData name="Zhang, Ning" userId="3f78eb74-c68d-436b-bacf-133291c678e1" providerId="ADAL" clId="{967F306B-FC5E-4240-B6CF-5FC27BAF197F}" dt="2020-08-30T19:37:04.653" v="137"/>
          <ac:grpSpMkLst>
            <pc:docMk/>
            <pc:sldMk cId="974323340" sldId="331"/>
            <ac:grpSpMk id="33" creationId="{2C9621E2-247D-1C4C-9CFD-80858B44F186}"/>
          </ac:grpSpMkLst>
        </pc:grpChg>
        <pc:grpChg chg="add del">
          <ac:chgData name="Zhang, Ning" userId="3f78eb74-c68d-436b-bacf-133291c678e1" providerId="ADAL" clId="{967F306B-FC5E-4240-B6CF-5FC27BAF197F}" dt="2020-08-30T19:34:09.838" v="53"/>
          <ac:grpSpMkLst>
            <pc:docMk/>
            <pc:sldMk cId="974323340" sldId="331"/>
            <ac:grpSpMk id="44" creationId="{4CCBBAE6-2A16-5A4D-9970-4A597CEEAF9C}"/>
          </ac:grpSpMkLst>
        </pc:grpChg>
        <pc:grpChg chg="add del">
          <ac:chgData name="Zhang, Ning" userId="3f78eb74-c68d-436b-bacf-133291c678e1" providerId="ADAL" clId="{967F306B-FC5E-4240-B6CF-5FC27BAF197F}" dt="2020-08-30T19:34:07.773" v="51"/>
          <ac:grpSpMkLst>
            <pc:docMk/>
            <pc:sldMk cId="974323340" sldId="331"/>
            <ac:grpSpMk id="49" creationId="{8B845902-77A2-254B-B401-E0619DA35D52}"/>
          </ac:grpSpMkLst>
        </pc:grpChg>
        <pc:grpChg chg="add del">
          <ac:chgData name="Zhang, Ning" userId="3f78eb74-c68d-436b-bacf-133291c678e1" providerId="ADAL" clId="{967F306B-FC5E-4240-B6CF-5FC27BAF197F}" dt="2020-08-30T19:34:09.838" v="53"/>
          <ac:grpSpMkLst>
            <pc:docMk/>
            <pc:sldMk cId="974323340" sldId="331"/>
            <ac:grpSpMk id="54" creationId="{3F7840F4-632E-4E4C-995D-6AF5AD443CB4}"/>
          </ac:grpSpMkLst>
        </pc:grpChg>
        <pc:grpChg chg="add">
          <ac:chgData name="Zhang, Ning" userId="3f78eb74-c68d-436b-bacf-133291c678e1" providerId="ADAL" clId="{967F306B-FC5E-4240-B6CF-5FC27BAF197F}" dt="2020-08-30T19:34:09.838" v="53"/>
          <ac:grpSpMkLst>
            <pc:docMk/>
            <pc:sldMk cId="974323340" sldId="331"/>
            <ac:grpSpMk id="56" creationId="{AD42AEEF-142D-D240-A235-BC9C2FD6D6D7}"/>
          </ac:grpSpMkLst>
        </pc:grpChg>
        <pc:grpChg chg="add">
          <ac:chgData name="Zhang, Ning" userId="3f78eb74-c68d-436b-bacf-133291c678e1" providerId="ADAL" clId="{967F306B-FC5E-4240-B6CF-5FC27BAF197F}" dt="2020-08-30T19:34:11.746" v="58"/>
          <ac:grpSpMkLst>
            <pc:docMk/>
            <pc:sldMk cId="974323340" sldId="331"/>
            <ac:grpSpMk id="61" creationId="{91AA33B2-D306-324E-BDED-456BD300D8D2}"/>
          </ac:grpSpMkLst>
        </pc:grpChg>
        <pc:grpChg chg="add del">
          <ac:chgData name="Zhang, Ning" userId="3f78eb74-c68d-436b-bacf-133291c678e1" providerId="ADAL" clId="{967F306B-FC5E-4240-B6CF-5FC27BAF197F}" dt="2020-08-30T19:34:55.770" v="72"/>
          <ac:grpSpMkLst>
            <pc:docMk/>
            <pc:sldMk cId="974323340" sldId="331"/>
            <ac:grpSpMk id="70" creationId="{04D6960D-D5D7-3A4C-967C-1C506FF8307A}"/>
          </ac:grpSpMkLst>
        </pc:grpChg>
        <pc:grpChg chg="add del">
          <ac:chgData name="Zhang, Ning" userId="3f78eb74-c68d-436b-bacf-133291c678e1" providerId="ADAL" clId="{967F306B-FC5E-4240-B6CF-5FC27BAF197F}" dt="2020-08-30T19:34:56.861" v="75"/>
          <ac:grpSpMkLst>
            <pc:docMk/>
            <pc:sldMk cId="974323340" sldId="331"/>
            <ac:grpSpMk id="75" creationId="{4C4A31DB-D6A9-214A-80DF-4A3DC55DBA01}"/>
          </ac:grpSpMkLst>
        </pc:grpChg>
        <pc:grpChg chg="add del">
          <ac:chgData name="Zhang, Ning" userId="3f78eb74-c68d-436b-bacf-133291c678e1" providerId="ADAL" clId="{967F306B-FC5E-4240-B6CF-5FC27BAF197F}" dt="2020-08-30T19:34:58.445" v="77"/>
          <ac:grpSpMkLst>
            <pc:docMk/>
            <pc:sldMk cId="974323340" sldId="331"/>
            <ac:grpSpMk id="78" creationId="{CC80B176-72CA-F544-9FA1-2C022B95CBEA}"/>
          </ac:grpSpMkLst>
        </pc:grpChg>
        <pc:grpChg chg="add del">
          <ac:chgData name="Zhang, Ning" userId="3f78eb74-c68d-436b-bacf-133291c678e1" providerId="ADAL" clId="{967F306B-FC5E-4240-B6CF-5FC27BAF197F}" dt="2020-08-30T19:35:08.197" v="79"/>
          <ac:grpSpMkLst>
            <pc:docMk/>
            <pc:sldMk cId="974323340" sldId="331"/>
            <ac:grpSpMk id="80" creationId="{0334524A-8EB1-214B-B8F9-F9C116CD7112}"/>
          </ac:grpSpMkLst>
        </pc:grpChg>
        <pc:grpChg chg="add">
          <ac:chgData name="Zhang, Ning" userId="3f78eb74-c68d-436b-bacf-133291c678e1" providerId="ADAL" clId="{967F306B-FC5E-4240-B6CF-5FC27BAF197F}" dt="2020-08-30T19:35:08.197" v="79"/>
          <ac:grpSpMkLst>
            <pc:docMk/>
            <pc:sldMk cId="974323340" sldId="331"/>
            <ac:grpSpMk id="82" creationId="{ED21F020-152B-9040-8390-43D03ED2888C}"/>
          </ac:grpSpMkLst>
        </pc:grpChg>
        <pc:grpChg chg="add">
          <ac:chgData name="Zhang, Ning" userId="3f78eb74-c68d-436b-bacf-133291c678e1" providerId="ADAL" clId="{967F306B-FC5E-4240-B6CF-5FC27BAF197F}" dt="2020-08-30T19:35:23.892" v="82"/>
          <ac:grpSpMkLst>
            <pc:docMk/>
            <pc:sldMk cId="974323340" sldId="331"/>
            <ac:grpSpMk id="85" creationId="{4550DD2A-50AA-624E-8E7E-D333F5B24E17}"/>
          </ac:grpSpMkLst>
        </pc:grpChg>
        <pc:grpChg chg="add">
          <ac:chgData name="Zhang, Ning" userId="3f78eb74-c68d-436b-bacf-133291c678e1" providerId="ADAL" clId="{967F306B-FC5E-4240-B6CF-5FC27BAF197F}" dt="2020-08-30T19:35:26.024" v="86"/>
          <ac:grpSpMkLst>
            <pc:docMk/>
            <pc:sldMk cId="974323340" sldId="331"/>
            <ac:grpSpMk id="89" creationId="{85BF0025-C2E3-EA44-9DE5-3D702466717D}"/>
          </ac:grpSpMkLst>
        </pc:grpChg>
        <pc:grpChg chg="add del">
          <ac:chgData name="Zhang, Ning" userId="3f78eb74-c68d-436b-bacf-133291c678e1" providerId="ADAL" clId="{967F306B-FC5E-4240-B6CF-5FC27BAF197F}" dt="2020-08-30T19:35:43.559" v="92" actId="478"/>
          <ac:grpSpMkLst>
            <pc:docMk/>
            <pc:sldMk cId="974323340" sldId="331"/>
            <ac:grpSpMk id="94" creationId="{A06BC418-B543-E14F-844E-590C610B4F81}"/>
          </ac:grpSpMkLst>
        </pc:grpChg>
        <pc:grpChg chg="add del">
          <ac:chgData name="Zhang, Ning" userId="3f78eb74-c68d-436b-bacf-133291c678e1" providerId="ADAL" clId="{967F306B-FC5E-4240-B6CF-5FC27BAF197F}" dt="2020-08-30T19:36:13.771" v="109" actId="478"/>
          <ac:grpSpMkLst>
            <pc:docMk/>
            <pc:sldMk cId="974323340" sldId="331"/>
            <ac:grpSpMk id="103" creationId="{46D36F9C-C0AD-484E-9F95-9CC72C3F62BE}"/>
          </ac:grpSpMkLst>
        </pc:grpChg>
        <pc:grpChg chg="add del">
          <ac:chgData name="Zhang, Ning" userId="3f78eb74-c68d-436b-bacf-133291c678e1" providerId="ADAL" clId="{967F306B-FC5E-4240-B6CF-5FC27BAF197F}" dt="2020-08-30T19:36:10.378" v="108" actId="478"/>
          <ac:grpSpMkLst>
            <pc:docMk/>
            <pc:sldMk cId="974323340" sldId="331"/>
            <ac:grpSpMk id="109" creationId="{CDFF8858-D886-1947-A267-7ECDB74FC46F}"/>
          </ac:grpSpMkLst>
        </pc:grpChg>
        <pc:grpChg chg="add del">
          <ac:chgData name="Zhang, Ning" userId="3f78eb74-c68d-436b-bacf-133291c678e1" providerId="ADAL" clId="{967F306B-FC5E-4240-B6CF-5FC27BAF197F}" dt="2020-08-30T19:36:20.358" v="118"/>
          <ac:grpSpMkLst>
            <pc:docMk/>
            <pc:sldMk cId="974323340" sldId="331"/>
            <ac:grpSpMk id="115" creationId="{51225B48-2C81-6142-AE2B-06F2C322796D}"/>
          </ac:grpSpMkLst>
        </pc:grpChg>
        <pc:grpChg chg="add">
          <ac:chgData name="Zhang, Ning" userId="3f78eb74-c68d-436b-bacf-133291c678e1" providerId="ADAL" clId="{967F306B-FC5E-4240-B6CF-5FC27BAF197F}" dt="2020-08-30T19:36:20.358" v="118"/>
          <ac:grpSpMkLst>
            <pc:docMk/>
            <pc:sldMk cId="974323340" sldId="331"/>
            <ac:grpSpMk id="118" creationId="{46EC435D-B83C-7B43-9D9F-0FC05999CF9A}"/>
          </ac:grpSpMkLst>
        </pc:grpChg>
        <pc:grpChg chg="add del">
          <ac:chgData name="Zhang, Ning" userId="3f78eb74-c68d-436b-bacf-133291c678e1" providerId="ADAL" clId="{967F306B-FC5E-4240-B6CF-5FC27BAF197F}" dt="2020-08-30T19:36:29.618" v="130"/>
          <ac:grpSpMkLst>
            <pc:docMk/>
            <pc:sldMk cId="974323340" sldId="331"/>
            <ac:grpSpMk id="124" creationId="{7D4EC31E-1B4F-B24E-B365-FF22CA3E49FD}"/>
          </ac:grpSpMkLst>
        </pc:grpChg>
        <pc:grpChg chg="add">
          <ac:chgData name="Zhang, Ning" userId="3f78eb74-c68d-436b-bacf-133291c678e1" providerId="ADAL" clId="{967F306B-FC5E-4240-B6CF-5FC27BAF197F}" dt="2020-08-30T19:36:29.618" v="130"/>
          <ac:grpSpMkLst>
            <pc:docMk/>
            <pc:sldMk cId="974323340" sldId="331"/>
            <ac:grpSpMk id="130" creationId="{442AC681-AB28-B848-88CC-D444C9489225}"/>
          </ac:grpSpMkLst>
        </pc:grpChg>
        <pc:grpChg chg="add">
          <ac:chgData name="Zhang, Ning" userId="3f78eb74-c68d-436b-bacf-133291c678e1" providerId="ADAL" clId="{967F306B-FC5E-4240-B6CF-5FC27BAF197F}" dt="2020-08-30T19:36:35.371" v="134"/>
          <ac:grpSpMkLst>
            <pc:docMk/>
            <pc:sldMk cId="974323340" sldId="331"/>
            <ac:grpSpMk id="134" creationId="{2277EB5A-05A7-8146-B7A4-7DC2AEE5BF94}"/>
          </ac:grpSpMkLst>
        </pc:grpChg>
        <pc:grpChg chg="add">
          <ac:chgData name="Zhang, Ning" userId="3f78eb74-c68d-436b-bacf-133291c678e1" providerId="ADAL" clId="{967F306B-FC5E-4240-B6CF-5FC27BAF197F}" dt="2020-08-30T19:37:04.653" v="137"/>
          <ac:grpSpMkLst>
            <pc:docMk/>
            <pc:sldMk cId="974323340" sldId="331"/>
            <ac:grpSpMk id="137" creationId="{70BB098E-3E24-FF46-BCAD-099370AF2143}"/>
          </ac:grpSpMkLst>
        </pc:grpChg>
        <pc:grpChg chg="add">
          <ac:chgData name="Zhang, Ning" userId="3f78eb74-c68d-436b-bacf-133291c678e1" providerId="ADAL" clId="{967F306B-FC5E-4240-B6CF-5FC27BAF197F}" dt="2020-08-30T19:37:22.483" v="141"/>
          <ac:grpSpMkLst>
            <pc:docMk/>
            <pc:sldMk cId="974323340" sldId="331"/>
            <ac:grpSpMk id="141" creationId="{6FB38E6A-70A8-6046-948D-0662A3865485}"/>
          </ac:grpSpMkLst>
        </pc:grpChg>
        <pc:grpChg chg="add">
          <ac:chgData name="Zhang, Ning" userId="3f78eb74-c68d-436b-bacf-133291c678e1" providerId="ADAL" clId="{967F306B-FC5E-4240-B6CF-5FC27BAF197F}" dt="2020-08-30T19:37:26.689" v="144"/>
          <ac:grpSpMkLst>
            <pc:docMk/>
            <pc:sldMk cId="974323340" sldId="331"/>
            <ac:grpSpMk id="144" creationId="{65AD5DF6-3FFA-0945-9F5E-2661712BDE22}"/>
          </ac:grpSpMkLst>
        </pc:grpChg>
        <pc:grpChg chg="add">
          <ac:chgData name="Zhang, Ning" userId="3f78eb74-c68d-436b-bacf-133291c678e1" providerId="ADAL" clId="{967F306B-FC5E-4240-B6CF-5FC27BAF197F}" dt="2020-08-30T19:37:30.282" v="147"/>
          <ac:grpSpMkLst>
            <pc:docMk/>
            <pc:sldMk cId="974323340" sldId="331"/>
            <ac:grpSpMk id="147" creationId="{1C0712DD-C2E5-324B-8BDF-2F8EE26970C1}"/>
          </ac:grpSpMkLst>
        </pc:grpChg>
        <pc:grpChg chg="add">
          <ac:chgData name="Zhang, Ning" userId="3f78eb74-c68d-436b-bacf-133291c678e1" providerId="ADAL" clId="{967F306B-FC5E-4240-B6CF-5FC27BAF197F}" dt="2020-08-30T19:37:37.750" v="164"/>
          <ac:grpSpMkLst>
            <pc:docMk/>
            <pc:sldMk cId="974323340" sldId="331"/>
            <ac:grpSpMk id="164" creationId="{AE133FC3-0DAA-DD4C-96BA-E486EC935DD0}"/>
          </ac:grpSpMkLst>
        </pc:grpChg>
        <pc:grpChg chg="add del">
          <ac:chgData name="Zhang, Ning" userId="3f78eb74-c68d-436b-bacf-133291c678e1" providerId="ADAL" clId="{967F306B-FC5E-4240-B6CF-5FC27BAF197F}" dt="2020-08-30T19:38:14.954" v="186"/>
          <ac:grpSpMkLst>
            <pc:docMk/>
            <pc:sldMk cId="974323340" sldId="331"/>
            <ac:grpSpMk id="165" creationId="{C46BFA36-704C-1B42-A1AD-6B465CCCF059}"/>
          </ac:grpSpMkLst>
        </pc:grpChg>
        <pc:grpChg chg="add del">
          <ac:chgData name="Zhang, Ning" userId="3f78eb74-c68d-436b-bacf-133291c678e1" providerId="ADAL" clId="{967F306B-FC5E-4240-B6CF-5FC27BAF197F}" dt="2020-08-30T19:38:14.954" v="186"/>
          <ac:grpSpMkLst>
            <pc:docMk/>
            <pc:sldMk cId="974323340" sldId="331"/>
            <ac:grpSpMk id="166" creationId="{1D2EA149-D280-9347-988C-8EF91621BC89}"/>
          </ac:grpSpMkLst>
        </pc:grpChg>
        <pc:grpChg chg="add">
          <ac:chgData name="Zhang, Ning" userId="3f78eb74-c68d-436b-bacf-133291c678e1" providerId="ADAL" clId="{967F306B-FC5E-4240-B6CF-5FC27BAF197F}" dt="2020-08-30T19:37:44.457" v="170"/>
          <ac:grpSpMkLst>
            <pc:docMk/>
            <pc:sldMk cId="974323340" sldId="331"/>
            <ac:grpSpMk id="172" creationId="{05074231-FE53-0A4D-9F97-88792418D6AF}"/>
          </ac:grpSpMkLst>
        </pc:grpChg>
        <pc:grpChg chg="add del">
          <ac:chgData name="Zhang, Ning" userId="3f78eb74-c68d-436b-bacf-133291c678e1" providerId="ADAL" clId="{967F306B-FC5E-4240-B6CF-5FC27BAF197F}" dt="2020-08-30T19:38:05.929" v="177" actId="478"/>
          <ac:grpSpMkLst>
            <pc:docMk/>
            <pc:sldMk cId="974323340" sldId="331"/>
            <ac:grpSpMk id="177" creationId="{BCF65BC8-CD3B-3E41-852F-3E9FADB86B1F}"/>
          </ac:grpSpMkLst>
        </pc:grpChg>
        <pc:grpChg chg="add del">
          <ac:chgData name="Zhang, Ning" userId="3f78eb74-c68d-436b-bacf-133291c678e1" providerId="ADAL" clId="{967F306B-FC5E-4240-B6CF-5FC27BAF197F}" dt="2020-08-30T19:38:18.445" v="188"/>
          <ac:grpSpMkLst>
            <pc:docMk/>
            <pc:sldMk cId="974323340" sldId="331"/>
            <ac:grpSpMk id="181" creationId="{6E3805F3-FB19-2A41-92AC-FDDCC20A6986}"/>
          </ac:grpSpMkLst>
        </pc:grpChg>
        <pc:grpChg chg="add">
          <ac:chgData name="Zhang, Ning" userId="3f78eb74-c68d-436b-bacf-133291c678e1" providerId="ADAL" clId="{967F306B-FC5E-4240-B6CF-5FC27BAF197F}" dt="2020-08-30T19:38:14.954" v="186"/>
          <ac:grpSpMkLst>
            <pc:docMk/>
            <pc:sldMk cId="974323340" sldId="331"/>
            <ac:grpSpMk id="186" creationId="{A2FD3A64-AC75-2D4C-8B0E-3F4CDB3A5E24}"/>
          </ac:grpSpMkLst>
        </pc:grpChg>
        <pc:grpChg chg="add del">
          <ac:chgData name="Zhang, Ning" userId="3f78eb74-c68d-436b-bacf-133291c678e1" providerId="ADAL" clId="{967F306B-FC5E-4240-B6CF-5FC27BAF197F}" dt="2020-08-30T19:38:20.158" v="191"/>
          <ac:grpSpMkLst>
            <pc:docMk/>
            <pc:sldMk cId="974323340" sldId="331"/>
            <ac:grpSpMk id="188" creationId="{45F1D3E6-68CB-9343-96ED-5EA2F4C700A9}"/>
          </ac:grpSpMkLst>
        </pc:grpChg>
        <pc:grpChg chg="add del">
          <ac:chgData name="Zhang, Ning" userId="3f78eb74-c68d-436b-bacf-133291c678e1" providerId="ADAL" clId="{967F306B-FC5E-4240-B6CF-5FC27BAF197F}" dt="2020-08-30T19:38:21.655" v="195"/>
          <ac:grpSpMkLst>
            <pc:docMk/>
            <pc:sldMk cId="974323340" sldId="331"/>
            <ac:grpSpMk id="191" creationId="{A6FDE967-F9FA-3244-A16F-82A13270D448}"/>
          </ac:grpSpMkLst>
        </pc:grpChg>
        <pc:grpChg chg="add del">
          <ac:chgData name="Zhang, Ning" userId="3f78eb74-c68d-436b-bacf-133291c678e1" providerId="ADAL" clId="{967F306B-FC5E-4240-B6CF-5FC27BAF197F}" dt="2020-08-30T19:38:24.367" v="199"/>
          <ac:grpSpMkLst>
            <pc:docMk/>
            <pc:sldMk cId="974323340" sldId="331"/>
            <ac:grpSpMk id="195" creationId="{F3D13E3F-EE7E-4A45-AEAD-F13AB772C853}"/>
          </ac:grpSpMkLst>
        </pc:grpChg>
        <pc:grpChg chg="add del">
          <ac:chgData name="Zhang, Ning" userId="3f78eb74-c68d-436b-bacf-133291c678e1" providerId="ADAL" clId="{967F306B-FC5E-4240-B6CF-5FC27BAF197F}" dt="2020-08-30T19:38:57.067" v="206"/>
          <ac:grpSpMkLst>
            <pc:docMk/>
            <pc:sldMk cId="974323340" sldId="331"/>
            <ac:grpSpMk id="199" creationId="{4A269DD6-86F7-BC4E-9731-D3C78A907ACB}"/>
          </ac:grpSpMkLst>
        </pc:grpChg>
        <pc:grpChg chg="add del">
          <ac:chgData name="Zhang, Ning" userId="3f78eb74-c68d-436b-bacf-133291c678e1" providerId="ADAL" clId="{967F306B-FC5E-4240-B6CF-5FC27BAF197F}" dt="2020-08-30T19:38:59.966" v="211"/>
          <ac:grpSpMkLst>
            <pc:docMk/>
            <pc:sldMk cId="974323340" sldId="331"/>
            <ac:grpSpMk id="202" creationId="{32AF7655-1F4C-F64C-9F23-82C8E9ACE483}"/>
          </ac:grpSpMkLst>
        </pc:grpChg>
        <pc:grpChg chg="add">
          <ac:chgData name="Zhang, Ning" userId="3f78eb74-c68d-436b-bacf-133291c678e1" providerId="ADAL" clId="{967F306B-FC5E-4240-B6CF-5FC27BAF197F}" dt="2020-08-30T19:38:59.966" v="211"/>
          <ac:grpSpMkLst>
            <pc:docMk/>
            <pc:sldMk cId="974323340" sldId="331"/>
            <ac:grpSpMk id="207" creationId="{F8FB04EB-CF06-7845-A601-DBFFCCE85F1D}"/>
          </ac:grpSpMkLst>
        </pc:grpChg>
        <pc:grpChg chg="add">
          <ac:chgData name="Zhang, Ning" userId="3f78eb74-c68d-436b-bacf-133291c678e1" providerId="ADAL" clId="{967F306B-FC5E-4240-B6CF-5FC27BAF197F}" dt="2020-08-30T19:39:04.208" v="220"/>
          <ac:grpSpMkLst>
            <pc:docMk/>
            <pc:sldMk cId="974323340" sldId="331"/>
            <ac:grpSpMk id="216" creationId="{76A461D6-112F-2748-8B5F-08912147EB16}"/>
          </ac:grpSpMkLst>
        </pc:grpChg>
        <pc:grpChg chg="add">
          <ac:chgData name="Zhang, Ning" userId="3f78eb74-c68d-436b-bacf-133291c678e1" providerId="ADAL" clId="{967F306B-FC5E-4240-B6CF-5FC27BAF197F}" dt="2020-08-30T19:39:04.208" v="220"/>
          <ac:grpSpMkLst>
            <pc:docMk/>
            <pc:sldMk cId="974323340" sldId="331"/>
            <ac:grpSpMk id="217" creationId="{5DD7ADDA-93DA-0C44-981A-D53DF36CF183}"/>
          </ac:grpSpMkLst>
        </pc:grpChg>
        <pc:grpChg chg="add">
          <ac:chgData name="Zhang, Ning" userId="3f78eb74-c68d-436b-bacf-133291c678e1" providerId="ADAL" clId="{967F306B-FC5E-4240-B6CF-5FC27BAF197F}" dt="2020-08-30T19:39:08.747" v="230"/>
          <ac:grpSpMkLst>
            <pc:docMk/>
            <pc:sldMk cId="974323340" sldId="331"/>
            <ac:grpSpMk id="227" creationId="{89569F08-0871-984A-8FE1-62A6FA3DD636}"/>
          </ac:grpSpMkLst>
        </pc:grpChg>
        <pc:grpChg chg="add">
          <ac:chgData name="Zhang, Ning" userId="3f78eb74-c68d-436b-bacf-133291c678e1" providerId="ADAL" clId="{967F306B-FC5E-4240-B6CF-5FC27BAF197F}" dt="2020-08-30T19:39:13.811" v="236"/>
          <ac:grpSpMkLst>
            <pc:docMk/>
            <pc:sldMk cId="974323340" sldId="331"/>
            <ac:grpSpMk id="233" creationId="{878251ED-AEDD-E74C-B72E-C6ECC1101AAE}"/>
          </ac:grpSpMkLst>
        </pc:grpChg>
        <pc:grpChg chg="add">
          <ac:chgData name="Zhang, Ning" userId="3f78eb74-c68d-436b-bacf-133291c678e1" providerId="ADAL" clId="{967F306B-FC5E-4240-B6CF-5FC27BAF197F}" dt="2020-08-30T19:39:23.185" v="259"/>
          <ac:grpSpMkLst>
            <pc:docMk/>
            <pc:sldMk cId="974323340" sldId="331"/>
            <ac:grpSpMk id="256" creationId="{567ABCB0-F71E-244C-B242-AB7EDD1BBF4F}"/>
          </ac:grpSpMkLst>
        </pc:grpChg>
        <pc:grpChg chg="add">
          <ac:chgData name="Zhang, Ning" userId="3f78eb74-c68d-436b-bacf-133291c678e1" providerId="ADAL" clId="{967F306B-FC5E-4240-B6CF-5FC27BAF197F}" dt="2020-08-30T19:39:23.185" v="259"/>
          <ac:grpSpMkLst>
            <pc:docMk/>
            <pc:sldMk cId="974323340" sldId="331"/>
            <ac:grpSpMk id="257" creationId="{DF43CA10-1D27-334F-A129-4B64CD56120B}"/>
          </ac:grpSpMkLst>
        </pc:grpChg>
        <pc:grpChg chg="add">
          <ac:chgData name="Zhang, Ning" userId="3f78eb74-c68d-436b-bacf-133291c678e1" providerId="ADAL" clId="{967F306B-FC5E-4240-B6CF-5FC27BAF197F}" dt="2020-08-30T19:39:23.185" v="259"/>
          <ac:grpSpMkLst>
            <pc:docMk/>
            <pc:sldMk cId="974323340" sldId="331"/>
            <ac:grpSpMk id="258" creationId="{04E269D7-3150-9D40-B29B-7222492A4C6F}"/>
          </ac:grpSpMkLst>
        </pc:grpChg>
        <pc:grpChg chg="add">
          <ac:chgData name="Zhang, Ning" userId="3f78eb74-c68d-436b-bacf-133291c678e1" providerId="ADAL" clId="{967F306B-FC5E-4240-B6CF-5FC27BAF197F}" dt="2020-08-30T19:39:27.390" v="269"/>
          <ac:grpSpMkLst>
            <pc:docMk/>
            <pc:sldMk cId="974323340" sldId="331"/>
            <ac:grpSpMk id="268" creationId="{1128960D-1108-094C-AC87-005CF8609C3D}"/>
          </ac:grpSpMkLst>
        </pc:grpChg>
        <pc:grpChg chg="add">
          <ac:chgData name="Zhang, Ning" userId="3f78eb74-c68d-436b-bacf-133291c678e1" providerId="ADAL" clId="{967F306B-FC5E-4240-B6CF-5FC27BAF197F}" dt="2020-08-30T19:39:27.390" v="269"/>
          <ac:grpSpMkLst>
            <pc:docMk/>
            <pc:sldMk cId="974323340" sldId="331"/>
            <ac:grpSpMk id="269" creationId="{DB97D8B7-9C15-714C-9FE9-FF64EF3B90CA}"/>
          </ac:grpSpMkLst>
        </pc:grpChg>
        <pc:grpChg chg="add">
          <ac:chgData name="Zhang, Ning" userId="3f78eb74-c68d-436b-bacf-133291c678e1" providerId="ADAL" clId="{967F306B-FC5E-4240-B6CF-5FC27BAF197F}" dt="2020-08-30T19:39:32.645" v="273"/>
          <ac:grpSpMkLst>
            <pc:docMk/>
            <pc:sldMk cId="974323340" sldId="331"/>
            <ac:grpSpMk id="273" creationId="{84CB1D18-6032-BC4B-954A-B78DA87E1DDA}"/>
          </ac:grpSpMkLst>
        </pc:grpChg>
        <pc:grpChg chg="add">
          <ac:chgData name="Zhang, Ning" userId="3f78eb74-c68d-436b-bacf-133291c678e1" providerId="ADAL" clId="{967F306B-FC5E-4240-B6CF-5FC27BAF197F}" dt="2020-08-30T19:39:42.118" v="300"/>
          <ac:grpSpMkLst>
            <pc:docMk/>
            <pc:sldMk cId="974323340" sldId="331"/>
            <ac:grpSpMk id="300" creationId="{E2B59FC5-A7BC-0449-AEB1-EA973862FBF8}"/>
          </ac:grpSpMkLst>
        </pc:grpChg>
        <pc:grpChg chg="add">
          <ac:chgData name="Zhang, Ning" userId="3f78eb74-c68d-436b-bacf-133291c678e1" providerId="ADAL" clId="{967F306B-FC5E-4240-B6CF-5FC27BAF197F}" dt="2020-08-30T19:39:42.118" v="300"/>
          <ac:grpSpMkLst>
            <pc:docMk/>
            <pc:sldMk cId="974323340" sldId="331"/>
            <ac:grpSpMk id="301" creationId="{C258DE3C-F8B8-244F-B47F-BB238DE15F1A}"/>
          </ac:grpSpMkLst>
        </pc:grpChg>
        <pc:grpChg chg="add">
          <ac:chgData name="Zhang, Ning" userId="3f78eb74-c68d-436b-bacf-133291c678e1" providerId="ADAL" clId="{967F306B-FC5E-4240-B6CF-5FC27BAF197F}" dt="2020-08-30T19:39:42.118" v="300"/>
          <ac:grpSpMkLst>
            <pc:docMk/>
            <pc:sldMk cId="974323340" sldId="331"/>
            <ac:grpSpMk id="302" creationId="{E22EAAF7-20AC-C943-A229-6F27BA190554}"/>
          </ac:grpSpMkLst>
        </pc:grpChg>
        <pc:grpChg chg="add">
          <ac:chgData name="Zhang, Ning" userId="3f78eb74-c68d-436b-bacf-133291c678e1" providerId="ADAL" clId="{967F306B-FC5E-4240-B6CF-5FC27BAF197F}" dt="2020-08-30T19:39:42.118" v="300"/>
          <ac:grpSpMkLst>
            <pc:docMk/>
            <pc:sldMk cId="974323340" sldId="331"/>
            <ac:grpSpMk id="303" creationId="{B46078A3-6582-6442-B290-3B166FA61D9A}"/>
          </ac:grpSpMkLst>
        </pc:grpChg>
        <pc:inkChg chg="add">
          <ac:chgData name="Zhang, Ning" userId="3f78eb74-c68d-436b-bacf-133291c678e1" providerId="ADAL" clId="{967F306B-FC5E-4240-B6CF-5FC27BAF197F}" dt="2020-08-30T19:33:34.637" v="1"/>
          <ac:inkMkLst>
            <pc:docMk/>
            <pc:sldMk cId="974323340" sldId="331"/>
            <ac:inkMk id="2" creationId="{E2D5CCB7-314A-1B43-B122-B1977D80DEE6}"/>
          </ac:inkMkLst>
        </pc:inkChg>
        <pc:inkChg chg="add">
          <ac:chgData name="Zhang, Ning" userId="3f78eb74-c68d-436b-bacf-133291c678e1" providerId="ADAL" clId="{967F306B-FC5E-4240-B6CF-5FC27BAF197F}" dt="2020-08-30T19:33:34.998" v="2"/>
          <ac:inkMkLst>
            <pc:docMk/>
            <pc:sldMk cId="974323340" sldId="331"/>
            <ac:inkMk id="4" creationId="{B2352B36-327B-874F-A6BA-04C0C428BCB9}"/>
          </ac:inkMkLst>
        </pc:inkChg>
        <pc:inkChg chg="add">
          <ac:chgData name="Zhang, Ning" userId="3f78eb74-c68d-436b-bacf-133291c678e1" providerId="ADAL" clId="{967F306B-FC5E-4240-B6CF-5FC27BAF197F}" dt="2020-08-30T19:33:38.063" v="4"/>
          <ac:inkMkLst>
            <pc:docMk/>
            <pc:sldMk cId="974323340" sldId="331"/>
            <ac:inkMk id="6" creationId="{C49E4DCF-2E9B-E64F-AD1F-62B1B1A0407F}"/>
          </ac:inkMkLst>
        </pc:inkChg>
        <pc:inkChg chg="add">
          <ac:chgData name="Zhang, Ning" userId="3f78eb74-c68d-436b-bacf-133291c678e1" providerId="ADAL" clId="{967F306B-FC5E-4240-B6CF-5FC27BAF197F}" dt="2020-08-30T19:33:38.305" v="5"/>
          <ac:inkMkLst>
            <pc:docMk/>
            <pc:sldMk cId="974323340" sldId="331"/>
            <ac:inkMk id="7" creationId="{733B4975-26BA-A945-A1CC-3BAA43A27891}"/>
          </ac:inkMkLst>
        </pc:inkChg>
        <pc:inkChg chg="add">
          <ac:chgData name="Zhang, Ning" userId="3f78eb74-c68d-436b-bacf-133291c678e1" providerId="ADAL" clId="{967F306B-FC5E-4240-B6CF-5FC27BAF197F}" dt="2020-08-30T19:33:38.792" v="6"/>
          <ac:inkMkLst>
            <pc:docMk/>
            <pc:sldMk cId="974323340" sldId="331"/>
            <ac:inkMk id="8" creationId="{68144E02-5463-AF4C-8BF0-495FB061CA81}"/>
          </ac:inkMkLst>
        </pc:inkChg>
        <pc:inkChg chg="add topLvl">
          <ac:chgData name="Zhang, Ning" userId="3f78eb74-c68d-436b-bacf-133291c678e1" providerId="ADAL" clId="{967F306B-FC5E-4240-B6CF-5FC27BAF197F}" dt="2020-08-30T19:33:44.599" v="14"/>
          <ac:inkMkLst>
            <pc:docMk/>
            <pc:sldMk cId="974323340" sldId="331"/>
            <ac:inkMk id="10" creationId="{8FE735FE-7E71-4C48-AC44-EE46842BAB3F}"/>
          </ac:inkMkLst>
        </pc:inkChg>
        <pc:inkChg chg="add topLvl">
          <ac:chgData name="Zhang, Ning" userId="3f78eb74-c68d-436b-bacf-133291c678e1" providerId="ADAL" clId="{967F306B-FC5E-4240-B6CF-5FC27BAF197F}" dt="2020-08-30T19:33:44.599" v="14"/>
          <ac:inkMkLst>
            <pc:docMk/>
            <pc:sldMk cId="974323340" sldId="331"/>
            <ac:inkMk id="11" creationId="{80C5CFA3-EDD3-674F-9132-C8495BE1D8E8}"/>
          </ac:inkMkLst>
        </pc:inkChg>
        <pc:inkChg chg="add topLvl">
          <ac:chgData name="Zhang, Ning" userId="3f78eb74-c68d-436b-bacf-133291c678e1" providerId="ADAL" clId="{967F306B-FC5E-4240-B6CF-5FC27BAF197F}" dt="2020-08-30T19:33:44.599" v="14"/>
          <ac:inkMkLst>
            <pc:docMk/>
            <pc:sldMk cId="974323340" sldId="331"/>
            <ac:inkMk id="12" creationId="{720DAD87-DE0C-B342-9E27-93414727B45B}"/>
          </ac:inkMkLst>
        </pc:inkChg>
        <pc:inkChg chg="add">
          <ac:chgData name="Zhang, Ning" userId="3f78eb74-c68d-436b-bacf-133291c678e1" providerId="ADAL" clId="{967F306B-FC5E-4240-B6CF-5FC27BAF197F}" dt="2020-08-30T19:33:42.986" v="12"/>
          <ac:inkMkLst>
            <pc:docMk/>
            <pc:sldMk cId="974323340" sldId="331"/>
            <ac:inkMk id="14" creationId="{3F3BC37A-0BCE-B14F-A4A5-A7C71183C17B}"/>
          </ac:inkMkLst>
        </pc:inkChg>
        <pc:inkChg chg="add">
          <ac:chgData name="Zhang, Ning" userId="3f78eb74-c68d-436b-bacf-133291c678e1" providerId="ADAL" clId="{967F306B-FC5E-4240-B6CF-5FC27BAF197F}" dt="2020-08-30T19:33:43.709" v="13"/>
          <ac:inkMkLst>
            <pc:docMk/>
            <pc:sldMk cId="974323340" sldId="331"/>
            <ac:inkMk id="15" creationId="{4D454088-6659-2641-B03A-2274188B00C7}"/>
          </ac:inkMkLst>
        </pc:inkChg>
        <pc:inkChg chg="add topLvl">
          <ac:chgData name="Zhang, Ning" userId="3f78eb74-c68d-436b-bacf-133291c678e1" providerId="ADAL" clId="{967F306B-FC5E-4240-B6CF-5FC27BAF197F}" dt="2020-08-30T19:37:04.653" v="137"/>
          <ac:inkMkLst>
            <pc:docMk/>
            <pc:sldMk cId="974323340" sldId="331"/>
            <ac:inkMk id="17" creationId="{E1CBCCD9-3C31-0A4D-BB67-1807CD768FE8}"/>
          </ac:inkMkLst>
        </pc:inkChg>
        <pc:inkChg chg="add topLvl">
          <ac:chgData name="Zhang, Ning" userId="3f78eb74-c68d-436b-bacf-133291c678e1" providerId="ADAL" clId="{967F306B-FC5E-4240-B6CF-5FC27BAF197F}" dt="2020-08-30T19:37:04.653" v="137"/>
          <ac:inkMkLst>
            <pc:docMk/>
            <pc:sldMk cId="974323340" sldId="331"/>
            <ac:inkMk id="18" creationId="{9C082712-8C68-6546-804D-54DFF742DF24}"/>
          </ac:inkMkLst>
        </pc:inkChg>
        <pc:inkChg chg="add topLvl">
          <ac:chgData name="Zhang, Ning" userId="3f78eb74-c68d-436b-bacf-133291c678e1" providerId="ADAL" clId="{967F306B-FC5E-4240-B6CF-5FC27BAF197F}" dt="2020-08-30T19:37:04.653" v="137"/>
          <ac:inkMkLst>
            <pc:docMk/>
            <pc:sldMk cId="974323340" sldId="331"/>
            <ac:inkMk id="19" creationId="{01FD983B-CCE1-414D-9442-FAAA87A862FC}"/>
          </ac:inkMkLst>
        </pc:inkChg>
        <pc:inkChg chg="add topLvl">
          <ac:chgData name="Zhang, Ning" userId="3f78eb74-c68d-436b-bacf-133291c678e1" providerId="ADAL" clId="{967F306B-FC5E-4240-B6CF-5FC27BAF197F}" dt="2020-08-30T19:37:04.653" v="137"/>
          <ac:inkMkLst>
            <pc:docMk/>
            <pc:sldMk cId="974323340" sldId="331"/>
            <ac:inkMk id="20" creationId="{E827D9B3-5273-4F49-ADF8-AEE2CD0BDEAA}"/>
          </ac:inkMkLst>
        </pc:inkChg>
        <pc:inkChg chg="add topLvl">
          <ac:chgData name="Zhang, Ning" userId="3f78eb74-c68d-436b-bacf-133291c678e1" providerId="ADAL" clId="{967F306B-FC5E-4240-B6CF-5FC27BAF197F}" dt="2020-08-30T19:37:04.653" v="137"/>
          <ac:inkMkLst>
            <pc:docMk/>
            <pc:sldMk cId="974323340" sldId="331"/>
            <ac:inkMk id="21" creationId="{52949A4F-4C51-2C41-80E1-B3CAF2E5B3BF}"/>
          </ac:inkMkLst>
        </pc:inkChg>
        <pc:inkChg chg="add topLvl">
          <ac:chgData name="Zhang, Ning" userId="3f78eb74-c68d-436b-bacf-133291c678e1" providerId="ADAL" clId="{967F306B-FC5E-4240-B6CF-5FC27BAF197F}" dt="2020-08-30T19:37:04.653" v="137"/>
          <ac:inkMkLst>
            <pc:docMk/>
            <pc:sldMk cId="974323340" sldId="331"/>
            <ac:inkMk id="22" creationId="{E358F560-8D0B-B648-AE72-551CD9838FA9}"/>
          </ac:inkMkLst>
        </pc:inkChg>
        <pc:inkChg chg="add topLvl">
          <ac:chgData name="Zhang, Ning" userId="3f78eb74-c68d-436b-bacf-133291c678e1" providerId="ADAL" clId="{967F306B-FC5E-4240-B6CF-5FC27BAF197F}" dt="2020-08-30T19:37:04.653" v="137"/>
          <ac:inkMkLst>
            <pc:docMk/>
            <pc:sldMk cId="974323340" sldId="331"/>
            <ac:inkMk id="23" creationId="{55133652-E2C8-8F4D-9398-60980EB27F44}"/>
          </ac:inkMkLst>
        </pc:inkChg>
        <pc:inkChg chg="add topLvl">
          <ac:chgData name="Zhang, Ning" userId="3f78eb74-c68d-436b-bacf-133291c678e1" providerId="ADAL" clId="{967F306B-FC5E-4240-B6CF-5FC27BAF197F}" dt="2020-08-30T19:37:04.653" v="137"/>
          <ac:inkMkLst>
            <pc:docMk/>
            <pc:sldMk cId="974323340" sldId="331"/>
            <ac:inkMk id="24" creationId="{1FAD3840-4EEA-3845-B9C2-4C979D01CC08}"/>
          </ac:inkMkLst>
        </pc:inkChg>
        <pc:inkChg chg="add topLvl">
          <ac:chgData name="Zhang, Ning" userId="3f78eb74-c68d-436b-bacf-133291c678e1" providerId="ADAL" clId="{967F306B-FC5E-4240-B6CF-5FC27BAF197F}" dt="2020-08-30T19:37:04.653" v="137"/>
          <ac:inkMkLst>
            <pc:docMk/>
            <pc:sldMk cId="974323340" sldId="331"/>
            <ac:inkMk id="25" creationId="{3137C313-A3C0-804E-9261-65BFAD4D4096}"/>
          </ac:inkMkLst>
        </pc:inkChg>
        <pc:inkChg chg="add topLvl">
          <ac:chgData name="Zhang, Ning" userId="3f78eb74-c68d-436b-bacf-133291c678e1" providerId="ADAL" clId="{967F306B-FC5E-4240-B6CF-5FC27BAF197F}" dt="2020-08-30T19:37:04.653" v="137"/>
          <ac:inkMkLst>
            <pc:docMk/>
            <pc:sldMk cId="974323340" sldId="331"/>
            <ac:inkMk id="26" creationId="{71CD79BE-AE0C-B943-BD14-2C54AEA3AFD9}"/>
          </ac:inkMkLst>
        </pc:inkChg>
        <pc:inkChg chg="add topLvl">
          <ac:chgData name="Zhang, Ning" userId="3f78eb74-c68d-436b-bacf-133291c678e1" providerId="ADAL" clId="{967F306B-FC5E-4240-B6CF-5FC27BAF197F}" dt="2020-08-30T19:37:04.653" v="137"/>
          <ac:inkMkLst>
            <pc:docMk/>
            <pc:sldMk cId="974323340" sldId="331"/>
            <ac:inkMk id="27" creationId="{E3C2B72B-06AE-6949-8078-587091CB6090}"/>
          </ac:inkMkLst>
        </pc:inkChg>
        <pc:inkChg chg="add topLvl">
          <ac:chgData name="Zhang, Ning" userId="3f78eb74-c68d-436b-bacf-133291c678e1" providerId="ADAL" clId="{967F306B-FC5E-4240-B6CF-5FC27BAF197F}" dt="2020-08-30T19:37:04.653" v="137"/>
          <ac:inkMkLst>
            <pc:docMk/>
            <pc:sldMk cId="974323340" sldId="331"/>
            <ac:inkMk id="28" creationId="{1F0F23CF-22DD-B440-A9DD-5DEC2EE1CB6A}"/>
          </ac:inkMkLst>
        </pc:inkChg>
        <pc:inkChg chg="add topLvl">
          <ac:chgData name="Zhang, Ning" userId="3f78eb74-c68d-436b-bacf-133291c678e1" providerId="ADAL" clId="{967F306B-FC5E-4240-B6CF-5FC27BAF197F}" dt="2020-08-30T19:37:04.653" v="137"/>
          <ac:inkMkLst>
            <pc:docMk/>
            <pc:sldMk cId="974323340" sldId="331"/>
            <ac:inkMk id="29" creationId="{D834F79D-A9F8-DC42-899E-A916186ACE53}"/>
          </ac:inkMkLst>
        </pc:inkChg>
        <pc:inkChg chg="add">
          <ac:chgData name="Zhang, Ning" userId="3f78eb74-c68d-436b-bacf-133291c678e1" providerId="ADAL" clId="{967F306B-FC5E-4240-B6CF-5FC27BAF197F}" dt="2020-08-30T19:33:51.863" v="28"/>
          <ac:inkMkLst>
            <pc:docMk/>
            <pc:sldMk cId="974323340" sldId="331"/>
            <ac:inkMk id="30" creationId="{874051D5-CC6C-2345-A1D8-21C0A4A1982F}"/>
          </ac:inkMkLst>
        </pc:inkChg>
        <pc:inkChg chg="add">
          <ac:chgData name="Zhang, Ning" userId="3f78eb74-c68d-436b-bacf-133291c678e1" providerId="ADAL" clId="{967F306B-FC5E-4240-B6CF-5FC27BAF197F}" dt="2020-08-30T19:33:52.108" v="29"/>
          <ac:inkMkLst>
            <pc:docMk/>
            <pc:sldMk cId="974323340" sldId="331"/>
            <ac:inkMk id="31" creationId="{8D8C9651-2038-A34F-901A-60BEAFD75C09}"/>
          </ac:inkMkLst>
        </pc:inkChg>
        <pc:inkChg chg="add topLvl">
          <ac:chgData name="Zhang, Ning" userId="3f78eb74-c68d-436b-bacf-133291c678e1" providerId="ADAL" clId="{967F306B-FC5E-4240-B6CF-5FC27BAF197F}" dt="2020-08-30T19:34:09.838" v="53"/>
          <ac:inkMkLst>
            <pc:docMk/>
            <pc:sldMk cId="974323340" sldId="331"/>
            <ac:inkMk id="34" creationId="{5A891FB9-2501-FD4C-ADB1-C1D5B9CA0432}"/>
          </ac:inkMkLst>
        </pc:inkChg>
        <pc:inkChg chg="add topLvl">
          <ac:chgData name="Zhang, Ning" userId="3f78eb74-c68d-436b-bacf-133291c678e1" providerId="ADAL" clId="{967F306B-FC5E-4240-B6CF-5FC27BAF197F}" dt="2020-08-30T19:34:09.838" v="53"/>
          <ac:inkMkLst>
            <pc:docMk/>
            <pc:sldMk cId="974323340" sldId="331"/>
            <ac:inkMk id="35" creationId="{9A475656-834E-4743-827D-D7A9EDDB3508}"/>
          </ac:inkMkLst>
        </pc:inkChg>
        <pc:inkChg chg="add topLvl">
          <ac:chgData name="Zhang, Ning" userId="3f78eb74-c68d-436b-bacf-133291c678e1" providerId="ADAL" clId="{967F306B-FC5E-4240-B6CF-5FC27BAF197F}" dt="2020-08-30T19:34:09.838" v="53"/>
          <ac:inkMkLst>
            <pc:docMk/>
            <pc:sldMk cId="974323340" sldId="331"/>
            <ac:inkMk id="36" creationId="{9F6A58D0-4751-0646-93FA-95C8F45F378A}"/>
          </ac:inkMkLst>
        </pc:inkChg>
        <pc:inkChg chg="add topLvl">
          <ac:chgData name="Zhang, Ning" userId="3f78eb74-c68d-436b-bacf-133291c678e1" providerId="ADAL" clId="{967F306B-FC5E-4240-B6CF-5FC27BAF197F}" dt="2020-08-30T19:34:09.838" v="53"/>
          <ac:inkMkLst>
            <pc:docMk/>
            <pc:sldMk cId="974323340" sldId="331"/>
            <ac:inkMk id="37" creationId="{3CA7C0CF-0B82-D445-8D53-0B093F79A3B2}"/>
          </ac:inkMkLst>
        </pc:inkChg>
        <pc:inkChg chg="add topLvl">
          <ac:chgData name="Zhang, Ning" userId="3f78eb74-c68d-436b-bacf-133291c678e1" providerId="ADAL" clId="{967F306B-FC5E-4240-B6CF-5FC27BAF197F}" dt="2020-08-30T19:34:09.838" v="53"/>
          <ac:inkMkLst>
            <pc:docMk/>
            <pc:sldMk cId="974323340" sldId="331"/>
            <ac:inkMk id="38" creationId="{71F99504-1BDE-694E-884D-39B1F2EF5F26}"/>
          </ac:inkMkLst>
        </pc:inkChg>
        <pc:inkChg chg="add topLvl">
          <ac:chgData name="Zhang, Ning" userId="3f78eb74-c68d-436b-bacf-133291c678e1" providerId="ADAL" clId="{967F306B-FC5E-4240-B6CF-5FC27BAF197F}" dt="2020-08-30T19:34:09.838" v="53"/>
          <ac:inkMkLst>
            <pc:docMk/>
            <pc:sldMk cId="974323340" sldId="331"/>
            <ac:inkMk id="39" creationId="{94DFE95F-4617-C649-B28C-3551A979BCC5}"/>
          </ac:inkMkLst>
        </pc:inkChg>
        <pc:inkChg chg="add topLvl">
          <ac:chgData name="Zhang, Ning" userId="3f78eb74-c68d-436b-bacf-133291c678e1" providerId="ADAL" clId="{967F306B-FC5E-4240-B6CF-5FC27BAF197F}" dt="2020-08-30T19:34:09.838" v="53"/>
          <ac:inkMkLst>
            <pc:docMk/>
            <pc:sldMk cId="974323340" sldId="331"/>
            <ac:inkMk id="40" creationId="{DA31650B-35C9-C243-A17B-2BEE1883CF28}"/>
          </ac:inkMkLst>
        </pc:inkChg>
        <pc:inkChg chg="add topLvl">
          <ac:chgData name="Zhang, Ning" userId="3f78eb74-c68d-436b-bacf-133291c678e1" providerId="ADAL" clId="{967F306B-FC5E-4240-B6CF-5FC27BAF197F}" dt="2020-08-30T19:34:09.838" v="53"/>
          <ac:inkMkLst>
            <pc:docMk/>
            <pc:sldMk cId="974323340" sldId="331"/>
            <ac:inkMk id="41" creationId="{59CEC582-878B-2042-8B1A-6C6943A0144B}"/>
          </ac:inkMkLst>
        </pc:inkChg>
        <pc:inkChg chg="add topLvl">
          <ac:chgData name="Zhang, Ning" userId="3f78eb74-c68d-436b-bacf-133291c678e1" providerId="ADAL" clId="{967F306B-FC5E-4240-B6CF-5FC27BAF197F}" dt="2020-08-30T19:34:09.838" v="53"/>
          <ac:inkMkLst>
            <pc:docMk/>
            <pc:sldMk cId="974323340" sldId="331"/>
            <ac:inkMk id="42" creationId="{F4F50416-C3A3-EB48-9B2B-0D0239735E14}"/>
          </ac:inkMkLst>
        </pc:inkChg>
        <pc:inkChg chg="add topLvl">
          <ac:chgData name="Zhang, Ning" userId="3f78eb74-c68d-436b-bacf-133291c678e1" providerId="ADAL" clId="{967F306B-FC5E-4240-B6CF-5FC27BAF197F}" dt="2020-08-30T19:34:09.838" v="53"/>
          <ac:inkMkLst>
            <pc:docMk/>
            <pc:sldMk cId="974323340" sldId="331"/>
            <ac:inkMk id="43" creationId="{EFDD62CB-29D3-E74D-82D5-C3F3A00E65C5}"/>
          </ac:inkMkLst>
        </pc:inkChg>
        <pc:inkChg chg="add topLvl">
          <ac:chgData name="Zhang, Ning" userId="3f78eb74-c68d-436b-bacf-133291c678e1" providerId="ADAL" clId="{967F306B-FC5E-4240-B6CF-5FC27BAF197F}" dt="2020-08-30T19:34:09.838" v="53"/>
          <ac:inkMkLst>
            <pc:docMk/>
            <pc:sldMk cId="974323340" sldId="331"/>
            <ac:inkMk id="45" creationId="{F17F817F-4699-D047-B6E4-06B493CF5715}"/>
          </ac:inkMkLst>
        </pc:inkChg>
        <pc:inkChg chg="add topLvl">
          <ac:chgData name="Zhang, Ning" userId="3f78eb74-c68d-436b-bacf-133291c678e1" providerId="ADAL" clId="{967F306B-FC5E-4240-B6CF-5FC27BAF197F}" dt="2020-08-30T19:34:09.838" v="53"/>
          <ac:inkMkLst>
            <pc:docMk/>
            <pc:sldMk cId="974323340" sldId="331"/>
            <ac:inkMk id="46" creationId="{40A5D705-CB6E-B444-BF02-3996927FBED5}"/>
          </ac:inkMkLst>
        </pc:inkChg>
        <pc:inkChg chg="add topLvl">
          <ac:chgData name="Zhang, Ning" userId="3f78eb74-c68d-436b-bacf-133291c678e1" providerId="ADAL" clId="{967F306B-FC5E-4240-B6CF-5FC27BAF197F}" dt="2020-08-30T19:34:09.838" v="53"/>
          <ac:inkMkLst>
            <pc:docMk/>
            <pc:sldMk cId="974323340" sldId="331"/>
            <ac:inkMk id="47" creationId="{9A2A54CC-13A1-1941-A71C-C4A90DCB95DD}"/>
          </ac:inkMkLst>
        </pc:inkChg>
        <pc:inkChg chg="add topLvl">
          <ac:chgData name="Zhang, Ning" userId="3f78eb74-c68d-436b-bacf-133291c678e1" providerId="ADAL" clId="{967F306B-FC5E-4240-B6CF-5FC27BAF197F}" dt="2020-08-30T19:34:09.838" v="53"/>
          <ac:inkMkLst>
            <pc:docMk/>
            <pc:sldMk cId="974323340" sldId="331"/>
            <ac:inkMk id="48" creationId="{2E3F9BB4-2635-CA43-83A1-AD24FD724DF3}"/>
          </ac:inkMkLst>
        </pc:inkChg>
        <pc:inkChg chg="add topLvl">
          <ac:chgData name="Zhang, Ning" userId="3f78eb74-c68d-436b-bacf-133291c678e1" providerId="ADAL" clId="{967F306B-FC5E-4240-B6CF-5FC27BAF197F}" dt="2020-08-30T19:34:09.838" v="53"/>
          <ac:inkMkLst>
            <pc:docMk/>
            <pc:sldMk cId="974323340" sldId="331"/>
            <ac:inkMk id="50" creationId="{F94E64FC-7532-DF4E-B0E4-723EED65A14B}"/>
          </ac:inkMkLst>
        </pc:inkChg>
        <pc:inkChg chg="add topLvl">
          <ac:chgData name="Zhang, Ning" userId="3f78eb74-c68d-436b-bacf-133291c678e1" providerId="ADAL" clId="{967F306B-FC5E-4240-B6CF-5FC27BAF197F}" dt="2020-08-30T19:34:09.838" v="53"/>
          <ac:inkMkLst>
            <pc:docMk/>
            <pc:sldMk cId="974323340" sldId="331"/>
            <ac:inkMk id="51" creationId="{BD86AC3E-3D80-174D-B584-8F7761B84B6C}"/>
          </ac:inkMkLst>
        </pc:inkChg>
        <pc:inkChg chg="add topLvl">
          <ac:chgData name="Zhang, Ning" userId="3f78eb74-c68d-436b-bacf-133291c678e1" providerId="ADAL" clId="{967F306B-FC5E-4240-B6CF-5FC27BAF197F}" dt="2020-08-30T19:34:09.838" v="53"/>
          <ac:inkMkLst>
            <pc:docMk/>
            <pc:sldMk cId="974323340" sldId="331"/>
            <ac:inkMk id="52" creationId="{54377ABF-43E7-4047-9CC4-AB6F50348CDB}"/>
          </ac:inkMkLst>
        </pc:inkChg>
        <pc:inkChg chg="add">
          <ac:chgData name="Zhang, Ning" userId="3f78eb74-c68d-436b-bacf-133291c678e1" providerId="ADAL" clId="{967F306B-FC5E-4240-B6CF-5FC27BAF197F}" dt="2020-08-30T19:34:07.145" v="50"/>
          <ac:inkMkLst>
            <pc:docMk/>
            <pc:sldMk cId="974323340" sldId="331"/>
            <ac:inkMk id="53" creationId="{D2315E41-3461-C34C-8D81-A5A22E43A004}"/>
          </ac:inkMkLst>
        </pc:inkChg>
        <pc:inkChg chg="add">
          <ac:chgData name="Zhang, Ning" userId="3f78eb74-c68d-436b-bacf-133291c678e1" providerId="ADAL" clId="{967F306B-FC5E-4240-B6CF-5FC27BAF197F}" dt="2020-08-30T19:34:09.201" v="52"/>
          <ac:inkMkLst>
            <pc:docMk/>
            <pc:sldMk cId="974323340" sldId="331"/>
            <ac:inkMk id="55" creationId="{861179DF-521A-7B40-A903-03E50FC1BC68}"/>
          </ac:inkMkLst>
        </pc:inkChg>
        <pc:inkChg chg="add">
          <ac:chgData name="Zhang, Ning" userId="3f78eb74-c68d-436b-bacf-133291c678e1" providerId="ADAL" clId="{967F306B-FC5E-4240-B6CF-5FC27BAF197F}" dt="2020-08-30T19:34:10.112" v="54"/>
          <ac:inkMkLst>
            <pc:docMk/>
            <pc:sldMk cId="974323340" sldId="331"/>
            <ac:inkMk id="57" creationId="{5CCDD9E9-4A6C-1746-9967-8F1F7399DD1E}"/>
          </ac:inkMkLst>
        </pc:inkChg>
        <pc:inkChg chg="add">
          <ac:chgData name="Zhang, Ning" userId="3f78eb74-c68d-436b-bacf-133291c678e1" providerId="ADAL" clId="{967F306B-FC5E-4240-B6CF-5FC27BAF197F}" dt="2020-08-30T19:34:10.412" v="55"/>
          <ac:inkMkLst>
            <pc:docMk/>
            <pc:sldMk cId="974323340" sldId="331"/>
            <ac:inkMk id="58" creationId="{80614155-7427-A241-9F65-4748CA78D37B}"/>
          </ac:inkMkLst>
        </pc:inkChg>
        <pc:inkChg chg="add">
          <ac:chgData name="Zhang, Ning" userId="3f78eb74-c68d-436b-bacf-133291c678e1" providerId="ADAL" clId="{967F306B-FC5E-4240-B6CF-5FC27BAF197F}" dt="2020-08-30T19:34:10.762" v="56"/>
          <ac:inkMkLst>
            <pc:docMk/>
            <pc:sldMk cId="974323340" sldId="331"/>
            <ac:inkMk id="59" creationId="{D5DDA100-2A2F-DB46-89F7-5F8935DC62FD}"/>
          </ac:inkMkLst>
        </pc:inkChg>
        <pc:inkChg chg="add">
          <ac:chgData name="Zhang, Ning" userId="3f78eb74-c68d-436b-bacf-133291c678e1" providerId="ADAL" clId="{967F306B-FC5E-4240-B6CF-5FC27BAF197F}" dt="2020-08-30T19:34:11.144" v="57"/>
          <ac:inkMkLst>
            <pc:docMk/>
            <pc:sldMk cId="974323340" sldId="331"/>
            <ac:inkMk id="60" creationId="{973E1B7B-86AD-6843-BB1C-4E70EBC6984D}"/>
          </ac:inkMkLst>
        </pc:inkChg>
        <pc:inkChg chg="add">
          <ac:chgData name="Zhang, Ning" userId="3f78eb74-c68d-436b-bacf-133291c678e1" providerId="ADAL" clId="{967F306B-FC5E-4240-B6CF-5FC27BAF197F}" dt="2020-08-30T19:34:48.434" v="59"/>
          <ac:inkMkLst>
            <pc:docMk/>
            <pc:sldMk cId="974323340" sldId="331"/>
            <ac:inkMk id="62" creationId="{7D3BA11B-76D7-164C-A224-9F05001D5177}"/>
          </ac:inkMkLst>
        </pc:inkChg>
        <pc:inkChg chg="add topLvl">
          <ac:chgData name="Zhang, Ning" userId="3f78eb74-c68d-436b-bacf-133291c678e1" providerId="ADAL" clId="{967F306B-FC5E-4240-B6CF-5FC27BAF197F}" dt="2020-08-30T19:35:08.197" v="79"/>
          <ac:inkMkLst>
            <pc:docMk/>
            <pc:sldMk cId="974323340" sldId="331"/>
            <ac:inkMk id="63" creationId="{D63B78A2-C8B2-4E45-93A7-353F3E96AD5A}"/>
          </ac:inkMkLst>
        </pc:inkChg>
        <pc:inkChg chg="add topLvl">
          <ac:chgData name="Zhang, Ning" userId="3f78eb74-c68d-436b-bacf-133291c678e1" providerId="ADAL" clId="{967F306B-FC5E-4240-B6CF-5FC27BAF197F}" dt="2020-08-30T19:35:08.197" v="79"/>
          <ac:inkMkLst>
            <pc:docMk/>
            <pc:sldMk cId="974323340" sldId="331"/>
            <ac:inkMk id="64" creationId="{E64AC97C-7621-4942-A5DA-E0938A0DC598}"/>
          </ac:inkMkLst>
        </pc:inkChg>
        <pc:inkChg chg="add topLvl">
          <ac:chgData name="Zhang, Ning" userId="3f78eb74-c68d-436b-bacf-133291c678e1" providerId="ADAL" clId="{967F306B-FC5E-4240-B6CF-5FC27BAF197F}" dt="2020-08-30T19:35:08.197" v="79"/>
          <ac:inkMkLst>
            <pc:docMk/>
            <pc:sldMk cId="974323340" sldId="331"/>
            <ac:inkMk id="65" creationId="{447F3216-D283-0F42-8970-00F4CE7EB854}"/>
          </ac:inkMkLst>
        </pc:inkChg>
        <pc:inkChg chg="add topLvl">
          <ac:chgData name="Zhang, Ning" userId="3f78eb74-c68d-436b-bacf-133291c678e1" providerId="ADAL" clId="{967F306B-FC5E-4240-B6CF-5FC27BAF197F}" dt="2020-08-30T19:35:08.197" v="79"/>
          <ac:inkMkLst>
            <pc:docMk/>
            <pc:sldMk cId="974323340" sldId="331"/>
            <ac:inkMk id="66" creationId="{3FC3C095-F813-4242-9F9C-3A4CEECA3FF5}"/>
          </ac:inkMkLst>
        </pc:inkChg>
        <pc:inkChg chg="add topLvl">
          <ac:chgData name="Zhang, Ning" userId="3f78eb74-c68d-436b-bacf-133291c678e1" providerId="ADAL" clId="{967F306B-FC5E-4240-B6CF-5FC27BAF197F}" dt="2020-08-30T19:35:08.197" v="79"/>
          <ac:inkMkLst>
            <pc:docMk/>
            <pc:sldMk cId="974323340" sldId="331"/>
            <ac:inkMk id="67" creationId="{4967A06F-D5B3-E148-BEA6-9BCC5251F5F0}"/>
          </ac:inkMkLst>
        </pc:inkChg>
        <pc:inkChg chg="add topLvl">
          <ac:chgData name="Zhang, Ning" userId="3f78eb74-c68d-436b-bacf-133291c678e1" providerId="ADAL" clId="{967F306B-FC5E-4240-B6CF-5FC27BAF197F}" dt="2020-08-30T19:35:08.197" v="79"/>
          <ac:inkMkLst>
            <pc:docMk/>
            <pc:sldMk cId="974323340" sldId="331"/>
            <ac:inkMk id="68" creationId="{F980EAC2-D329-DD46-B634-3FD3C861AF19}"/>
          </ac:inkMkLst>
        </pc:inkChg>
        <pc:inkChg chg="add topLvl">
          <ac:chgData name="Zhang, Ning" userId="3f78eb74-c68d-436b-bacf-133291c678e1" providerId="ADAL" clId="{967F306B-FC5E-4240-B6CF-5FC27BAF197F}" dt="2020-08-30T19:35:08.197" v="79"/>
          <ac:inkMkLst>
            <pc:docMk/>
            <pc:sldMk cId="974323340" sldId="331"/>
            <ac:inkMk id="69" creationId="{AA37F4A4-1A04-8C4E-BFD3-81A383FC0D3A}"/>
          </ac:inkMkLst>
        </pc:inkChg>
        <pc:inkChg chg="add topLvl">
          <ac:chgData name="Zhang, Ning" userId="3f78eb74-c68d-436b-bacf-133291c678e1" providerId="ADAL" clId="{967F306B-FC5E-4240-B6CF-5FC27BAF197F}" dt="2020-08-30T19:35:08.197" v="79"/>
          <ac:inkMkLst>
            <pc:docMk/>
            <pc:sldMk cId="974323340" sldId="331"/>
            <ac:inkMk id="71" creationId="{B6AD8B23-EED6-3F40-B3D0-050F937FBCBF}"/>
          </ac:inkMkLst>
        </pc:inkChg>
        <pc:inkChg chg="add topLvl">
          <ac:chgData name="Zhang, Ning" userId="3f78eb74-c68d-436b-bacf-133291c678e1" providerId="ADAL" clId="{967F306B-FC5E-4240-B6CF-5FC27BAF197F}" dt="2020-08-30T19:35:08.197" v="79"/>
          <ac:inkMkLst>
            <pc:docMk/>
            <pc:sldMk cId="974323340" sldId="331"/>
            <ac:inkMk id="72" creationId="{C9DFE640-3742-EC40-A0E6-4F6AC8005DF2}"/>
          </ac:inkMkLst>
        </pc:inkChg>
        <pc:inkChg chg="add topLvl">
          <ac:chgData name="Zhang, Ning" userId="3f78eb74-c68d-436b-bacf-133291c678e1" providerId="ADAL" clId="{967F306B-FC5E-4240-B6CF-5FC27BAF197F}" dt="2020-08-30T19:35:08.197" v="79"/>
          <ac:inkMkLst>
            <pc:docMk/>
            <pc:sldMk cId="974323340" sldId="331"/>
            <ac:inkMk id="73" creationId="{FB961CB1-640F-FE42-9A9E-C101B4829229}"/>
          </ac:inkMkLst>
        </pc:inkChg>
        <pc:inkChg chg="add topLvl">
          <ac:chgData name="Zhang, Ning" userId="3f78eb74-c68d-436b-bacf-133291c678e1" providerId="ADAL" clId="{967F306B-FC5E-4240-B6CF-5FC27BAF197F}" dt="2020-08-30T19:35:08.197" v="79"/>
          <ac:inkMkLst>
            <pc:docMk/>
            <pc:sldMk cId="974323340" sldId="331"/>
            <ac:inkMk id="74" creationId="{978EFFA0-3F31-FD41-B012-1963F9F1AF00}"/>
          </ac:inkMkLst>
        </pc:inkChg>
        <pc:inkChg chg="add topLvl">
          <ac:chgData name="Zhang, Ning" userId="3f78eb74-c68d-436b-bacf-133291c678e1" providerId="ADAL" clId="{967F306B-FC5E-4240-B6CF-5FC27BAF197F}" dt="2020-08-30T19:35:08.197" v="79"/>
          <ac:inkMkLst>
            <pc:docMk/>
            <pc:sldMk cId="974323340" sldId="331"/>
            <ac:inkMk id="76" creationId="{906379F2-FAC7-174E-9112-3CE988D5D11A}"/>
          </ac:inkMkLst>
        </pc:inkChg>
        <pc:inkChg chg="add topLvl">
          <ac:chgData name="Zhang, Ning" userId="3f78eb74-c68d-436b-bacf-133291c678e1" providerId="ADAL" clId="{967F306B-FC5E-4240-B6CF-5FC27BAF197F}" dt="2020-08-30T19:35:08.197" v="79"/>
          <ac:inkMkLst>
            <pc:docMk/>
            <pc:sldMk cId="974323340" sldId="331"/>
            <ac:inkMk id="77" creationId="{40FA1F2F-7FB9-F842-9450-4759481543A6}"/>
          </ac:inkMkLst>
        </pc:inkChg>
        <pc:inkChg chg="add topLvl">
          <ac:chgData name="Zhang, Ning" userId="3f78eb74-c68d-436b-bacf-133291c678e1" providerId="ADAL" clId="{967F306B-FC5E-4240-B6CF-5FC27BAF197F}" dt="2020-08-30T19:35:08.197" v="79"/>
          <ac:inkMkLst>
            <pc:docMk/>
            <pc:sldMk cId="974323340" sldId="331"/>
            <ac:inkMk id="79" creationId="{FA6DD537-0252-2247-A4E6-8E8C073129D6}"/>
          </ac:inkMkLst>
        </pc:inkChg>
        <pc:inkChg chg="add">
          <ac:chgData name="Zhang, Ning" userId="3f78eb74-c68d-436b-bacf-133291c678e1" providerId="ADAL" clId="{967F306B-FC5E-4240-B6CF-5FC27BAF197F}" dt="2020-08-30T19:35:07.548" v="78"/>
          <ac:inkMkLst>
            <pc:docMk/>
            <pc:sldMk cId="974323340" sldId="331"/>
            <ac:inkMk id="81" creationId="{B23E42E5-775F-E649-9ACC-4E3B428E3975}"/>
          </ac:inkMkLst>
        </pc:inkChg>
        <pc:inkChg chg="add">
          <ac:chgData name="Zhang, Ning" userId="3f78eb74-c68d-436b-bacf-133291c678e1" providerId="ADAL" clId="{967F306B-FC5E-4240-B6CF-5FC27BAF197F}" dt="2020-08-30T19:35:22.854" v="80"/>
          <ac:inkMkLst>
            <pc:docMk/>
            <pc:sldMk cId="974323340" sldId="331"/>
            <ac:inkMk id="83" creationId="{217E4BB8-0445-9C4F-B19B-90EF7DA70C55}"/>
          </ac:inkMkLst>
        </pc:inkChg>
        <pc:inkChg chg="add">
          <ac:chgData name="Zhang, Ning" userId="3f78eb74-c68d-436b-bacf-133291c678e1" providerId="ADAL" clId="{967F306B-FC5E-4240-B6CF-5FC27BAF197F}" dt="2020-08-30T19:35:23.171" v="81"/>
          <ac:inkMkLst>
            <pc:docMk/>
            <pc:sldMk cId="974323340" sldId="331"/>
            <ac:inkMk id="84" creationId="{8A500F24-8B9F-DB49-84C2-F9BE36639312}"/>
          </ac:inkMkLst>
        </pc:inkChg>
        <pc:inkChg chg="add">
          <ac:chgData name="Zhang, Ning" userId="3f78eb74-c68d-436b-bacf-133291c678e1" providerId="ADAL" clId="{967F306B-FC5E-4240-B6CF-5FC27BAF197F}" dt="2020-08-30T19:35:24.421" v="83"/>
          <ac:inkMkLst>
            <pc:docMk/>
            <pc:sldMk cId="974323340" sldId="331"/>
            <ac:inkMk id="86" creationId="{13D677FA-F19B-264D-8F26-75B29EC87EE6}"/>
          </ac:inkMkLst>
        </pc:inkChg>
        <pc:inkChg chg="add">
          <ac:chgData name="Zhang, Ning" userId="3f78eb74-c68d-436b-bacf-133291c678e1" providerId="ADAL" clId="{967F306B-FC5E-4240-B6CF-5FC27BAF197F}" dt="2020-08-30T19:35:24.642" v="84"/>
          <ac:inkMkLst>
            <pc:docMk/>
            <pc:sldMk cId="974323340" sldId="331"/>
            <ac:inkMk id="87" creationId="{E8516EEE-01F3-744E-A3EA-90B4F3EDF63F}"/>
          </ac:inkMkLst>
        </pc:inkChg>
        <pc:inkChg chg="add">
          <ac:chgData name="Zhang, Ning" userId="3f78eb74-c68d-436b-bacf-133291c678e1" providerId="ADAL" clId="{967F306B-FC5E-4240-B6CF-5FC27BAF197F}" dt="2020-08-30T19:35:25.016" v="85"/>
          <ac:inkMkLst>
            <pc:docMk/>
            <pc:sldMk cId="974323340" sldId="331"/>
            <ac:inkMk id="88" creationId="{7E549EFB-D270-F948-ABA2-458F615F81D4}"/>
          </ac:inkMkLst>
        </pc:inkChg>
        <pc:inkChg chg="add">
          <ac:chgData name="Zhang, Ning" userId="3f78eb74-c68d-436b-bacf-133291c678e1" providerId="ADAL" clId="{967F306B-FC5E-4240-B6CF-5FC27BAF197F}" dt="2020-08-30T19:35:28.168" v="87"/>
          <ac:inkMkLst>
            <pc:docMk/>
            <pc:sldMk cId="974323340" sldId="331"/>
            <ac:inkMk id="90" creationId="{541E7065-6CF7-9646-A419-977FD2A39AEA}"/>
          </ac:inkMkLst>
        </pc:inkChg>
        <pc:inkChg chg="add">
          <ac:chgData name="Zhang, Ning" userId="3f78eb74-c68d-436b-bacf-133291c678e1" providerId="ADAL" clId="{967F306B-FC5E-4240-B6CF-5FC27BAF197F}" dt="2020-08-30T19:35:28.444" v="88"/>
          <ac:inkMkLst>
            <pc:docMk/>
            <pc:sldMk cId="974323340" sldId="331"/>
            <ac:inkMk id="91" creationId="{5362B55E-141B-E249-A863-1BE754396749}"/>
          </ac:inkMkLst>
        </pc:inkChg>
        <pc:inkChg chg="add">
          <ac:chgData name="Zhang, Ning" userId="3f78eb74-c68d-436b-bacf-133291c678e1" providerId="ADAL" clId="{967F306B-FC5E-4240-B6CF-5FC27BAF197F}" dt="2020-08-30T19:35:29.037" v="89"/>
          <ac:inkMkLst>
            <pc:docMk/>
            <pc:sldMk cId="974323340" sldId="331"/>
            <ac:inkMk id="92" creationId="{B4F34DBA-43D5-1044-AF37-D595E7B6E3F3}"/>
          </ac:inkMkLst>
        </pc:inkChg>
        <pc:inkChg chg="add">
          <ac:chgData name="Zhang, Ning" userId="3f78eb74-c68d-436b-bacf-133291c678e1" providerId="ADAL" clId="{967F306B-FC5E-4240-B6CF-5FC27BAF197F}" dt="2020-08-30T19:35:29.384" v="90"/>
          <ac:inkMkLst>
            <pc:docMk/>
            <pc:sldMk cId="974323340" sldId="331"/>
            <ac:inkMk id="93" creationId="{99F97FC4-3A87-DF41-9DD9-CA3F0A8E4077}"/>
          </ac:inkMkLst>
        </pc:inkChg>
        <pc:inkChg chg="add">
          <ac:chgData name="Zhang, Ning" userId="3f78eb74-c68d-436b-bacf-133291c678e1" providerId="ADAL" clId="{967F306B-FC5E-4240-B6CF-5FC27BAF197F}" dt="2020-08-30T19:35:48.594" v="93"/>
          <ac:inkMkLst>
            <pc:docMk/>
            <pc:sldMk cId="974323340" sldId="331"/>
            <ac:inkMk id="95" creationId="{504BE9A0-7A86-2A47-9E9A-860E1E67E538}"/>
          </ac:inkMkLst>
        </pc:inkChg>
        <pc:inkChg chg="add">
          <ac:chgData name="Zhang, Ning" userId="3f78eb74-c68d-436b-bacf-133291c678e1" providerId="ADAL" clId="{967F306B-FC5E-4240-B6CF-5FC27BAF197F}" dt="2020-08-30T19:35:49.031" v="94"/>
          <ac:inkMkLst>
            <pc:docMk/>
            <pc:sldMk cId="974323340" sldId="331"/>
            <ac:inkMk id="96" creationId="{D693CBC6-5225-5F4A-8CE6-813D7822986A}"/>
          </ac:inkMkLst>
        </pc:inkChg>
        <pc:inkChg chg="add">
          <ac:chgData name="Zhang, Ning" userId="3f78eb74-c68d-436b-bacf-133291c678e1" providerId="ADAL" clId="{967F306B-FC5E-4240-B6CF-5FC27BAF197F}" dt="2020-08-30T19:35:49.289" v="95"/>
          <ac:inkMkLst>
            <pc:docMk/>
            <pc:sldMk cId="974323340" sldId="331"/>
            <ac:inkMk id="97" creationId="{1FB6CB0E-CC88-5049-A51D-7503EA46A1FF}"/>
          </ac:inkMkLst>
        </pc:inkChg>
        <pc:inkChg chg="add">
          <ac:chgData name="Zhang, Ning" userId="3f78eb74-c68d-436b-bacf-133291c678e1" providerId="ADAL" clId="{967F306B-FC5E-4240-B6CF-5FC27BAF197F}" dt="2020-08-30T19:35:49.498" v="96"/>
          <ac:inkMkLst>
            <pc:docMk/>
            <pc:sldMk cId="974323340" sldId="331"/>
            <ac:inkMk id="98" creationId="{42F938BD-AE02-4244-ACF6-48E03E9F33A4}"/>
          </ac:inkMkLst>
        </pc:inkChg>
        <pc:inkChg chg="add">
          <ac:chgData name="Zhang, Ning" userId="3f78eb74-c68d-436b-bacf-133291c678e1" providerId="ADAL" clId="{967F306B-FC5E-4240-B6CF-5FC27BAF197F}" dt="2020-08-30T19:35:49.806" v="97"/>
          <ac:inkMkLst>
            <pc:docMk/>
            <pc:sldMk cId="974323340" sldId="331"/>
            <ac:inkMk id="99" creationId="{EA06B020-CBDF-ED47-B9C0-9FFB58390BC9}"/>
          </ac:inkMkLst>
        </pc:inkChg>
        <pc:inkChg chg="add">
          <ac:chgData name="Zhang, Ning" userId="3f78eb74-c68d-436b-bacf-133291c678e1" providerId="ADAL" clId="{967F306B-FC5E-4240-B6CF-5FC27BAF197F}" dt="2020-08-30T19:35:50.090" v="98"/>
          <ac:inkMkLst>
            <pc:docMk/>
            <pc:sldMk cId="974323340" sldId="331"/>
            <ac:inkMk id="100" creationId="{EC35D558-2CE7-774C-A816-9B12907ED391}"/>
          </ac:inkMkLst>
        </pc:inkChg>
        <pc:inkChg chg="add">
          <ac:chgData name="Zhang, Ning" userId="3f78eb74-c68d-436b-bacf-133291c678e1" providerId="ADAL" clId="{967F306B-FC5E-4240-B6CF-5FC27BAF197F}" dt="2020-08-30T19:35:50.884" v="99"/>
          <ac:inkMkLst>
            <pc:docMk/>
            <pc:sldMk cId="974323340" sldId="331"/>
            <ac:inkMk id="101" creationId="{8F5AB0F6-620C-CC46-B507-C8D7DF968CD9}"/>
          </ac:inkMkLst>
        </pc:inkChg>
        <pc:inkChg chg="add">
          <ac:chgData name="Zhang, Ning" userId="3f78eb74-c68d-436b-bacf-133291c678e1" providerId="ADAL" clId="{967F306B-FC5E-4240-B6CF-5FC27BAF197F}" dt="2020-08-30T19:35:51.224" v="100"/>
          <ac:inkMkLst>
            <pc:docMk/>
            <pc:sldMk cId="974323340" sldId="331"/>
            <ac:inkMk id="102" creationId="{96AAC36D-9BD1-8543-B966-C9ACA84B768C}"/>
          </ac:inkMkLst>
        </pc:inkChg>
        <pc:inkChg chg="add">
          <ac:chgData name="Zhang, Ning" userId="3f78eb74-c68d-436b-bacf-133291c678e1" providerId="ADAL" clId="{967F306B-FC5E-4240-B6CF-5FC27BAF197F}" dt="2020-08-30T19:35:53.922" v="102"/>
          <ac:inkMkLst>
            <pc:docMk/>
            <pc:sldMk cId="974323340" sldId="331"/>
            <ac:inkMk id="104" creationId="{84D93696-B066-0D4B-8471-648D9A110163}"/>
          </ac:inkMkLst>
        </pc:inkChg>
        <pc:inkChg chg="add">
          <ac:chgData name="Zhang, Ning" userId="3f78eb74-c68d-436b-bacf-133291c678e1" providerId="ADAL" clId="{967F306B-FC5E-4240-B6CF-5FC27BAF197F}" dt="2020-08-30T19:35:56.165" v="103"/>
          <ac:inkMkLst>
            <pc:docMk/>
            <pc:sldMk cId="974323340" sldId="331"/>
            <ac:inkMk id="105" creationId="{C410CFB7-51C7-6C4A-8CB6-A2D7C35BD982}"/>
          </ac:inkMkLst>
        </pc:inkChg>
        <pc:inkChg chg="add">
          <ac:chgData name="Zhang, Ning" userId="3f78eb74-c68d-436b-bacf-133291c678e1" providerId="ADAL" clId="{967F306B-FC5E-4240-B6CF-5FC27BAF197F}" dt="2020-08-30T19:35:56.411" v="104"/>
          <ac:inkMkLst>
            <pc:docMk/>
            <pc:sldMk cId="974323340" sldId="331"/>
            <ac:inkMk id="106" creationId="{849E4637-7CB8-814F-A74E-49D9F8A3A2F5}"/>
          </ac:inkMkLst>
        </pc:inkChg>
        <pc:inkChg chg="add">
          <ac:chgData name="Zhang, Ning" userId="3f78eb74-c68d-436b-bacf-133291c678e1" providerId="ADAL" clId="{967F306B-FC5E-4240-B6CF-5FC27BAF197F}" dt="2020-08-30T19:35:56.711" v="105"/>
          <ac:inkMkLst>
            <pc:docMk/>
            <pc:sldMk cId="974323340" sldId="331"/>
            <ac:inkMk id="107" creationId="{76560D93-C7B6-E846-AAE2-CF8CBDDB89AB}"/>
          </ac:inkMkLst>
        </pc:inkChg>
        <pc:inkChg chg="add">
          <ac:chgData name="Zhang, Ning" userId="3f78eb74-c68d-436b-bacf-133291c678e1" providerId="ADAL" clId="{967F306B-FC5E-4240-B6CF-5FC27BAF197F}" dt="2020-08-30T19:35:57.070" v="106"/>
          <ac:inkMkLst>
            <pc:docMk/>
            <pc:sldMk cId="974323340" sldId="331"/>
            <ac:inkMk id="108" creationId="{C4A07B75-9883-9144-9073-DFC6853D0C51}"/>
          </ac:inkMkLst>
        </pc:inkChg>
        <pc:inkChg chg="add">
          <ac:chgData name="Zhang, Ning" userId="3f78eb74-c68d-436b-bacf-133291c678e1" providerId="ADAL" clId="{967F306B-FC5E-4240-B6CF-5FC27BAF197F}" dt="2020-08-30T19:36:16.007" v="110"/>
          <ac:inkMkLst>
            <pc:docMk/>
            <pc:sldMk cId="974323340" sldId="331"/>
            <ac:inkMk id="110" creationId="{F23B118D-D443-FA4C-A6CC-F1E9B1D5E543}"/>
          </ac:inkMkLst>
        </pc:inkChg>
        <pc:inkChg chg="add topLvl">
          <ac:chgData name="Zhang, Ning" userId="3f78eb74-c68d-436b-bacf-133291c678e1" providerId="ADAL" clId="{967F306B-FC5E-4240-B6CF-5FC27BAF197F}" dt="2020-08-30T19:36:20.358" v="118"/>
          <ac:inkMkLst>
            <pc:docMk/>
            <pc:sldMk cId="974323340" sldId="331"/>
            <ac:inkMk id="111" creationId="{EBFEDBCA-B2BC-684E-877B-D59641893BFD}"/>
          </ac:inkMkLst>
        </pc:inkChg>
        <pc:inkChg chg="add topLvl">
          <ac:chgData name="Zhang, Ning" userId="3f78eb74-c68d-436b-bacf-133291c678e1" providerId="ADAL" clId="{967F306B-FC5E-4240-B6CF-5FC27BAF197F}" dt="2020-08-30T19:36:20.358" v="118"/>
          <ac:inkMkLst>
            <pc:docMk/>
            <pc:sldMk cId="974323340" sldId="331"/>
            <ac:inkMk id="112" creationId="{0DD7D5C7-A429-6F43-947A-3116C9DF7513}"/>
          </ac:inkMkLst>
        </pc:inkChg>
        <pc:inkChg chg="add topLvl">
          <ac:chgData name="Zhang, Ning" userId="3f78eb74-c68d-436b-bacf-133291c678e1" providerId="ADAL" clId="{967F306B-FC5E-4240-B6CF-5FC27BAF197F}" dt="2020-08-30T19:36:20.358" v="118"/>
          <ac:inkMkLst>
            <pc:docMk/>
            <pc:sldMk cId="974323340" sldId="331"/>
            <ac:inkMk id="113" creationId="{A641B198-EE12-304F-B302-E18B40262F3D}"/>
          </ac:inkMkLst>
        </pc:inkChg>
        <pc:inkChg chg="add topLvl">
          <ac:chgData name="Zhang, Ning" userId="3f78eb74-c68d-436b-bacf-133291c678e1" providerId="ADAL" clId="{967F306B-FC5E-4240-B6CF-5FC27BAF197F}" dt="2020-08-30T19:36:20.358" v="118"/>
          <ac:inkMkLst>
            <pc:docMk/>
            <pc:sldMk cId="974323340" sldId="331"/>
            <ac:inkMk id="114" creationId="{BCBAD9F6-C863-CE43-A645-9BE4DECE09D6}"/>
          </ac:inkMkLst>
        </pc:inkChg>
        <pc:inkChg chg="add">
          <ac:chgData name="Zhang, Ning" userId="3f78eb74-c68d-436b-bacf-133291c678e1" providerId="ADAL" clId="{967F306B-FC5E-4240-B6CF-5FC27BAF197F}" dt="2020-08-30T19:36:19.273" v="116"/>
          <ac:inkMkLst>
            <pc:docMk/>
            <pc:sldMk cId="974323340" sldId="331"/>
            <ac:inkMk id="116" creationId="{05A90DE1-7EEB-4645-A0EB-567725A9D66D}"/>
          </ac:inkMkLst>
        </pc:inkChg>
        <pc:inkChg chg="add">
          <ac:chgData name="Zhang, Ning" userId="3f78eb74-c68d-436b-bacf-133291c678e1" providerId="ADAL" clId="{967F306B-FC5E-4240-B6CF-5FC27BAF197F}" dt="2020-08-30T19:36:19.713" v="117"/>
          <ac:inkMkLst>
            <pc:docMk/>
            <pc:sldMk cId="974323340" sldId="331"/>
            <ac:inkMk id="117" creationId="{2E4999AD-222E-EC44-91F1-82CD3F794446}"/>
          </ac:inkMkLst>
        </pc:inkChg>
        <pc:inkChg chg="add">
          <ac:chgData name="Zhang, Ning" userId="3f78eb74-c68d-436b-bacf-133291c678e1" providerId="ADAL" clId="{967F306B-FC5E-4240-B6CF-5FC27BAF197F}" dt="2020-08-30T19:36:23.661" v="119"/>
          <ac:inkMkLst>
            <pc:docMk/>
            <pc:sldMk cId="974323340" sldId="331"/>
            <ac:inkMk id="119" creationId="{3C0719B1-F4CF-EF42-8DCC-78B843CCB50A}"/>
          </ac:inkMkLst>
        </pc:inkChg>
        <pc:inkChg chg="add topLvl">
          <ac:chgData name="Zhang, Ning" userId="3f78eb74-c68d-436b-bacf-133291c678e1" providerId="ADAL" clId="{967F306B-FC5E-4240-B6CF-5FC27BAF197F}" dt="2020-08-30T19:36:29.618" v="130"/>
          <ac:inkMkLst>
            <pc:docMk/>
            <pc:sldMk cId="974323340" sldId="331"/>
            <ac:inkMk id="120" creationId="{1BE1649F-79A6-B74E-88BB-987929F6C362}"/>
          </ac:inkMkLst>
        </pc:inkChg>
        <pc:inkChg chg="add topLvl">
          <ac:chgData name="Zhang, Ning" userId="3f78eb74-c68d-436b-bacf-133291c678e1" providerId="ADAL" clId="{967F306B-FC5E-4240-B6CF-5FC27BAF197F}" dt="2020-08-30T19:36:29.618" v="130"/>
          <ac:inkMkLst>
            <pc:docMk/>
            <pc:sldMk cId="974323340" sldId="331"/>
            <ac:inkMk id="121" creationId="{47D966A1-D622-F244-82AC-5CD4F6A8968B}"/>
          </ac:inkMkLst>
        </pc:inkChg>
        <pc:inkChg chg="add topLvl">
          <ac:chgData name="Zhang, Ning" userId="3f78eb74-c68d-436b-bacf-133291c678e1" providerId="ADAL" clId="{967F306B-FC5E-4240-B6CF-5FC27BAF197F}" dt="2020-08-30T19:36:29.618" v="130"/>
          <ac:inkMkLst>
            <pc:docMk/>
            <pc:sldMk cId="974323340" sldId="331"/>
            <ac:inkMk id="122" creationId="{99433DA7-9D96-784B-AD6C-F9C0BB581203}"/>
          </ac:inkMkLst>
        </pc:inkChg>
        <pc:inkChg chg="add topLvl">
          <ac:chgData name="Zhang, Ning" userId="3f78eb74-c68d-436b-bacf-133291c678e1" providerId="ADAL" clId="{967F306B-FC5E-4240-B6CF-5FC27BAF197F}" dt="2020-08-30T19:36:29.618" v="130"/>
          <ac:inkMkLst>
            <pc:docMk/>
            <pc:sldMk cId="974323340" sldId="331"/>
            <ac:inkMk id="123" creationId="{851E476B-CEF7-F74F-9D2B-42A9D913247F}"/>
          </ac:inkMkLst>
        </pc:inkChg>
        <pc:inkChg chg="add">
          <ac:chgData name="Zhang, Ning" userId="3f78eb74-c68d-436b-bacf-133291c678e1" providerId="ADAL" clId="{967F306B-FC5E-4240-B6CF-5FC27BAF197F}" dt="2020-08-30T19:36:27.530" v="125"/>
          <ac:inkMkLst>
            <pc:docMk/>
            <pc:sldMk cId="974323340" sldId="331"/>
            <ac:inkMk id="125" creationId="{E4671191-91B1-884B-BCED-2A3FF5989056}"/>
          </ac:inkMkLst>
        </pc:inkChg>
        <pc:inkChg chg="add">
          <ac:chgData name="Zhang, Ning" userId="3f78eb74-c68d-436b-bacf-133291c678e1" providerId="ADAL" clId="{967F306B-FC5E-4240-B6CF-5FC27BAF197F}" dt="2020-08-30T19:36:27.748" v="126"/>
          <ac:inkMkLst>
            <pc:docMk/>
            <pc:sldMk cId="974323340" sldId="331"/>
            <ac:inkMk id="126" creationId="{94E4E78C-4504-674A-B4B4-ABBBC7AA8F73}"/>
          </ac:inkMkLst>
        </pc:inkChg>
        <pc:inkChg chg="add">
          <ac:chgData name="Zhang, Ning" userId="3f78eb74-c68d-436b-bacf-133291c678e1" providerId="ADAL" clId="{967F306B-FC5E-4240-B6CF-5FC27BAF197F}" dt="2020-08-30T19:36:28.070" v="127"/>
          <ac:inkMkLst>
            <pc:docMk/>
            <pc:sldMk cId="974323340" sldId="331"/>
            <ac:inkMk id="127" creationId="{2C4EFDEC-C087-A34E-8148-E44F8C07F2EB}"/>
          </ac:inkMkLst>
        </pc:inkChg>
        <pc:inkChg chg="add">
          <ac:chgData name="Zhang, Ning" userId="3f78eb74-c68d-436b-bacf-133291c678e1" providerId="ADAL" clId="{967F306B-FC5E-4240-B6CF-5FC27BAF197F}" dt="2020-08-30T19:36:28.386" v="128"/>
          <ac:inkMkLst>
            <pc:docMk/>
            <pc:sldMk cId="974323340" sldId="331"/>
            <ac:inkMk id="128" creationId="{5A1EB8A6-7D4F-D643-9645-BD78C2126081}"/>
          </ac:inkMkLst>
        </pc:inkChg>
        <pc:inkChg chg="add">
          <ac:chgData name="Zhang, Ning" userId="3f78eb74-c68d-436b-bacf-133291c678e1" providerId="ADAL" clId="{967F306B-FC5E-4240-B6CF-5FC27BAF197F}" dt="2020-08-30T19:36:28.740" v="129"/>
          <ac:inkMkLst>
            <pc:docMk/>
            <pc:sldMk cId="974323340" sldId="331"/>
            <ac:inkMk id="129" creationId="{9A82353F-D675-E649-99E5-E37FD7B93146}"/>
          </ac:inkMkLst>
        </pc:inkChg>
        <pc:inkChg chg="add">
          <ac:chgData name="Zhang, Ning" userId="3f78eb74-c68d-436b-bacf-133291c678e1" providerId="ADAL" clId="{967F306B-FC5E-4240-B6CF-5FC27BAF197F}" dt="2020-08-30T19:36:33.018" v="131"/>
          <ac:inkMkLst>
            <pc:docMk/>
            <pc:sldMk cId="974323340" sldId="331"/>
            <ac:inkMk id="131" creationId="{B4873B3C-DFD1-F644-A53D-830EABAA5910}"/>
          </ac:inkMkLst>
        </pc:inkChg>
        <pc:inkChg chg="add">
          <ac:chgData name="Zhang, Ning" userId="3f78eb74-c68d-436b-bacf-133291c678e1" providerId="ADAL" clId="{967F306B-FC5E-4240-B6CF-5FC27BAF197F}" dt="2020-08-30T19:36:34.305" v="132"/>
          <ac:inkMkLst>
            <pc:docMk/>
            <pc:sldMk cId="974323340" sldId="331"/>
            <ac:inkMk id="132" creationId="{2B0B0F82-CECA-AA4F-9FF6-FACB26A10FFE}"/>
          </ac:inkMkLst>
        </pc:inkChg>
        <pc:inkChg chg="add">
          <ac:chgData name="Zhang, Ning" userId="3f78eb74-c68d-436b-bacf-133291c678e1" providerId="ADAL" clId="{967F306B-FC5E-4240-B6CF-5FC27BAF197F}" dt="2020-08-30T19:36:34.526" v="133"/>
          <ac:inkMkLst>
            <pc:docMk/>
            <pc:sldMk cId="974323340" sldId="331"/>
            <ac:inkMk id="133" creationId="{C5CD3997-064F-3543-9614-5A196A4EFD1D}"/>
          </ac:inkMkLst>
        </pc:inkChg>
        <pc:inkChg chg="add">
          <ac:chgData name="Zhang, Ning" userId="3f78eb74-c68d-436b-bacf-133291c678e1" providerId="ADAL" clId="{967F306B-FC5E-4240-B6CF-5FC27BAF197F}" dt="2020-08-30T19:36:47.484" v="135"/>
          <ac:inkMkLst>
            <pc:docMk/>
            <pc:sldMk cId="974323340" sldId="331"/>
            <ac:inkMk id="135" creationId="{C06A2058-3A4D-6F4E-A4C7-13C5869A4EBC}"/>
          </ac:inkMkLst>
        </pc:inkChg>
        <pc:inkChg chg="add">
          <ac:chgData name="Zhang, Ning" userId="3f78eb74-c68d-436b-bacf-133291c678e1" providerId="ADAL" clId="{967F306B-FC5E-4240-B6CF-5FC27BAF197F}" dt="2020-08-30T19:37:04.015" v="136"/>
          <ac:inkMkLst>
            <pc:docMk/>
            <pc:sldMk cId="974323340" sldId="331"/>
            <ac:inkMk id="136" creationId="{772D46C9-8851-D64D-9742-5FD0BD8330E5}"/>
          </ac:inkMkLst>
        </pc:inkChg>
        <pc:inkChg chg="add">
          <ac:chgData name="Zhang, Ning" userId="3f78eb74-c68d-436b-bacf-133291c678e1" providerId="ADAL" clId="{967F306B-FC5E-4240-B6CF-5FC27BAF197F}" dt="2020-08-30T19:37:20.855" v="138"/>
          <ac:inkMkLst>
            <pc:docMk/>
            <pc:sldMk cId="974323340" sldId="331"/>
            <ac:inkMk id="138" creationId="{86497109-0A97-8140-9565-8387592443FA}"/>
          </ac:inkMkLst>
        </pc:inkChg>
        <pc:inkChg chg="add">
          <ac:chgData name="Zhang, Ning" userId="3f78eb74-c68d-436b-bacf-133291c678e1" providerId="ADAL" clId="{967F306B-FC5E-4240-B6CF-5FC27BAF197F}" dt="2020-08-30T19:37:21.115" v="139"/>
          <ac:inkMkLst>
            <pc:docMk/>
            <pc:sldMk cId="974323340" sldId="331"/>
            <ac:inkMk id="139" creationId="{806544F5-6FEF-AB4B-8711-0B79101B6E24}"/>
          </ac:inkMkLst>
        </pc:inkChg>
        <pc:inkChg chg="add">
          <ac:chgData name="Zhang, Ning" userId="3f78eb74-c68d-436b-bacf-133291c678e1" providerId="ADAL" clId="{967F306B-FC5E-4240-B6CF-5FC27BAF197F}" dt="2020-08-30T19:37:21.607" v="140"/>
          <ac:inkMkLst>
            <pc:docMk/>
            <pc:sldMk cId="974323340" sldId="331"/>
            <ac:inkMk id="140" creationId="{14B48F88-AF03-2A45-AC86-61EDCA4CD176}"/>
          </ac:inkMkLst>
        </pc:inkChg>
        <pc:inkChg chg="add">
          <ac:chgData name="Zhang, Ning" userId="3f78eb74-c68d-436b-bacf-133291c678e1" providerId="ADAL" clId="{967F306B-FC5E-4240-B6CF-5FC27BAF197F}" dt="2020-08-30T19:37:25.554" v="142"/>
          <ac:inkMkLst>
            <pc:docMk/>
            <pc:sldMk cId="974323340" sldId="331"/>
            <ac:inkMk id="142" creationId="{D305941D-670E-9F49-A6AA-D4D0C42CC052}"/>
          </ac:inkMkLst>
        </pc:inkChg>
        <pc:inkChg chg="add">
          <ac:chgData name="Zhang, Ning" userId="3f78eb74-c68d-436b-bacf-133291c678e1" providerId="ADAL" clId="{967F306B-FC5E-4240-B6CF-5FC27BAF197F}" dt="2020-08-30T19:37:26.141" v="143"/>
          <ac:inkMkLst>
            <pc:docMk/>
            <pc:sldMk cId="974323340" sldId="331"/>
            <ac:inkMk id="143" creationId="{067B703E-250E-B048-A9D8-D091F32D3F1C}"/>
          </ac:inkMkLst>
        </pc:inkChg>
        <pc:inkChg chg="add">
          <ac:chgData name="Zhang, Ning" userId="3f78eb74-c68d-436b-bacf-133291c678e1" providerId="ADAL" clId="{967F306B-FC5E-4240-B6CF-5FC27BAF197F}" dt="2020-08-30T19:37:29.201" v="145"/>
          <ac:inkMkLst>
            <pc:docMk/>
            <pc:sldMk cId="974323340" sldId="331"/>
            <ac:inkMk id="145" creationId="{C8469554-6286-CD4E-950A-4AA63A7F5733}"/>
          </ac:inkMkLst>
        </pc:inkChg>
        <pc:inkChg chg="add">
          <ac:chgData name="Zhang, Ning" userId="3f78eb74-c68d-436b-bacf-133291c678e1" providerId="ADAL" clId="{967F306B-FC5E-4240-B6CF-5FC27BAF197F}" dt="2020-08-30T19:37:29.452" v="146"/>
          <ac:inkMkLst>
            <pc:docMk/>
            <pc:sldMk cId="974323340" sldId="331"/>
            <ac:inkMk id="146" creationId="{D5B145A7-71CA-E342-A979-C9E59082F922}"/>
          </ac:inkMkLst>
        </pc:inkChg>
        <pc:inkChg chg="add topLvl">
          <ac:chgData name="Zhang, Ning" userId="3f78eb74-c68d-436b-bacf-133291c678e1" providerId="ADAL" clId="{967F306B-FC5E-4240-B6CF-5FC27BAF197F}" dt="2020-08-30T19:38:14.954" v="186"/>
          <ac:inkMkLst>
            <pc:docMk/>
            <pc:sldMk cId="974323340" sldId="331"/>
            <ac:inkMk id="148" creationId="{5C895604-3E7C-2643-9F1F-20800FE2530F}"/>
          </ac:inkMkLst>
        </pc:inkChg>
        <pc:inkChg chg="add topLvl">
          <ac:chgData name="Zhang, Ning" userId="3f78eb74-c68d-436b-bacf-133291c678e1" providerId="ADAL" clId="{967F306B-FC5E-4240-B6CF-5FC27BAF197F}" dt="2020-08-30T19:38:14.954" v="186"/>
          <ac:inkMkLst>
            <pc:docMk/>
            <pc:sldMk cId="974323340" sldId="331"/>
            <ac:inkMk id="149" creationId="{271F95A1-5552-8D4D-8825-60436E04866D}"/>
          </ac:inkMkLst>
        </pc:inkChg>
        <pc:inkChg chg="add topLvl">
          <ac:chgData name="Zhang, Ning" userId="3f78eb74-c68d-436b-bacf-133291c678e1" providerId="ADAL" clId="{967F306B-FC5E-4240-B6CF-5FC27BAF197F}" dt="2020-08-30T19:38:14.954" v="186"/>
          <ac:inkMkLst>
            <pc:docMk/>
            <pc:sldMk cId="974323340" sldId="331"/>
            <ac:inkMk id="150" creationId="{C85DC5E6-3B5C-6648-ACDF-891E79284876}"/>
          </ac:inkMkLst>
        </pc:inkChg>
        <pc:inkChg chg="add topLvl">
          <ac:chgData name="Zhang, Ning" userId="3f78eb74-c68d-436b-bacf-133291c678e1" providerId="ADAL" clId="{967F306B-FC5E-4240-B6CF-5FC27BAF197F}" dt="2020-08-30T19:38:14.954" v="186"/>
          <ac:inkMkLst>
            <pc:docMk/>
            <pc:sldMk cId="974323340" sldId="331"/>
            <ac:inkMk id="151" creationId="{263DF8A0-659C-1E42-931E-F92F6D062973}"/>
          </ac:inkMkLst>
        </pc:inkChg>
        <pc:inkChg chg="add topLvl">
          <ac:chgData name="Zhang, Ning" userId="3f78eb74-c68d-436b-bacf-133291c678e1" providerId="ADAL" clId="{967F306B-FC5E-4240-B6CF-5FC27BAF197F}" dt="2020-08-30T19:38:14.954" v="186"/>
          <ac:inkMkLst>
            <pc:docMk/>
            <pc:sldMk cId="974323340" sldId="331"/>
            <ac:inkMk id="152" creationId="{0821843C-8622-4143-9F09-C51498A2A203}"/>
          </ac:inkMkLst>
        </pc:inkChg>
        <pc:inkChg chg="add topLvl">
          <ac:chgData name="Zhang, Ning" userId="3f78eb74-c68d-436b-bacf-133291c678e1" providerId="ADAL" clId="{967F306B-FC5E-4240-B6CF-5FC27BAF197F}" dt="2020-08-30T19:38:14.954" v="186"/>
          <ac:inkMkLst>
            <pc:docMk/>
            <pc:sldMk cId="974323340" sldId="331"/>
            <ac:inkMk id="153" creationId="{BDB7495B-79FB-AA40-947E-3AE8D617A162}"/>
          </ac:inkMkLst>
        </pc:inkChg>
        <pc:inkChg chg="add">
          <ac:chgData name="Zhang, Ning" userId="3f78eb74-c68d-436b-bacf-133291c678e1" providerId="ADAL" clId="{967F306B-FC5E-4240-B6CF-5FC27BAF197F}" dt="2020-08-30T19:37:33.226" v="154"/>
          <ac:inkMkLst>
            <pc:docMk/>
            <pc:sldMk cId="974323340" sldId="331"/>
            <ac:inkMk id="154" creationId="{73C70467-8C02-D74B-996A-DCFDEA054CFE}"/>
          </ac:inkMkLst>
        </pc:inkChg>
        <pc:inkChg chg="add">
          <ac:chgData name="Zhang, Ning" userId="3f78eb74-c68d-436b-bacf-133291c678e1" providerId="ADAL" clId="{967F306B-FC5E-4240-B6CF-5FC27BAF197F}" dt="2020-08-30T19:37:33.809" v="155"/>
          <ac:inkMkLst>
            <pc:docMk/>
            <pc:sldMk cId="974323340" sldId="331"/>
            <ac:inkMk id="155" creationId="{A984370C-475F-6D41-9640-D3D947BBF640}"/>
          </ac:inkMkLst>
        </pc:inkChg>
        <pc:inkChg chg="add">
          <ac:chgData name="Zhang, Ning" userId="3f78eb74-c68d-436b-bacf-133291c678e1" providerId="ADAL" clId="{967F306B-FC5E-4240-B6CF-5FC27BAF197F}" dt="2020-08-30T19:37:34.092" v="156"/>
          <ac:inkMkLst>
            <pc:docMk/>
            <pc:sldMk cId="974323340" sldId="331"/>
            <ac:inkMk id="156" creationId="{1433E5F1-394F-E54F-9D1B-5B8AA5CB6769}"/>
          </ac:inkMkLst>
        </pc:inkChg>
        <pc:inkChg chg="add">
          <ac:chgData name="Zhang, Ning" userId="3f78eb74-c68d-436b-bacf-133291c678e1" providerId="ADAL" clId="{967F306B-FC5E-4240-B6CF-5FC27BAF197F}" dt="2020-08-30T19:37:34.367" v="157"/>
          <ac:inkMkLst>
            <pc:docMk/>
            <pc:sldMk cId="974323340" sldId="331"/>
            <ac:inkMk id="157" creationId="{37BB3C52-A5AD-7C4B-AC21-05557C96603E}"/>
          </ac:inkMkLst>
        </pc:inkChg>
        <pc:inkChg chg="add">
          <ac:chgData name="Zhang, Ning" userId="3f78eb74-c68d-436b-bacf-133291c678e1" providerId="ADAL" clId="{967F306B-FC5E-4240-B6CF-5FC27BAF197F}" dt="2020-08-30T19:37:34.875" v="158"/>
          <ac:inkMkLst>
            <pc:docMk/>
            <pc:sldMk cId="974323340" sldId="331"/>
            <ac:inkMk id="158" creationId="{F770B10D-77B3-AF4C-90A6-31A3D199FCDB}"/>
          </ac:inkMkLst>
        </pc:inkChg>
        <pc:inkChg chg="add">
          <ac:chgData name="Zhang, Ning" userId="3f78eb74-c68d-436b-bacf-133291c678e1" providerId="ADAL" clId="{967F306B-FC5E-4240-B6CF-5FC27BAF197F}" dt="2020-08-30T19:37:35.042" v="159"/>
          <ac:inkMkLst>
            <pc:docMk/>
            <pc:sldMk cId="974323340" sldId="331"/>
            <ac:inkMk id="159" creationId="{D2AB0FCC-B2BA-7449-860E-D8FF84447503}"/>
          </ac:inkMkLst>
        </pc:inkChg>
        <pc:inkChg chg="add">
          <ac:chgData name="Zhang, Ning" userId="3f78eb74-c68d-436b-bacf-133291c678e1" providerId="ADAL" clId="{967F306B-FC5E-4240-B6CF-5FC27BAF197F}" dt="2020-08-30T19:37:35.659" v="160"/>
          <ac:inkMkLst>
            <pc:docMk/>
            <pc:sldMk cId="974323340" sldId="331"/>
            <ac:inkMk id="160" creationId="{2B46F1C2-CABE-F44F-8ABF-DFBC84BDC13F}"/>
          </ac:inkMkLst>
        </pc:inkChg>
        <pc:inkChg chg="add">
          <ac:chgData name="Zhang, Ning" userId="3f78eb74-c68d-436b-bacf-133291c678e1" providerId="ADAL" clId="{967F306B-FC5E-4240-B6CF-5FC27BAF197F}" dt="2020-08-30T19:37:36.274" v="161"/>
          <ac:inkMkLst>
            <pc:docMk/>
            <pc:sldMk cId="974323340" sldId="331"/>
            <ac:inkMk id="161" creationId="{79FEBBE4-E20A-3946-961E-C47513F8FA69}"/>
          </ac:inkMkLst>
        </pc:inkChg>
        <pc:inkChg chg="add">
          <ac:chgData name="Zhang, Ning" userId="3f78eb74-c68d-436b-bacf-133291c678e1" providerId="ADAL" clId="{967F306B-FC5E-4240-B6CF-5FC27BAF197F}" dt="2020-08-30T19:37:36.467" v="162"/>
          <ac:inkMkLst>
            <pc:docMk/>
            <pc:sldMk cId="974323340" sldId="331"/>
            <ac:inkMk id="162" creationId="{828E34CA-0899-3D4C-8E95-F58CEBA2431B}"/>
          </ac:inkMkLst>
        </pc:inkChg>
        <pc:inkChg chg="add">
          <ac:chgData name="Zhang, Ning" userId="3f78eb74-c68d-436b-bacf-133291c678e1" providerId="ADAL" clId="{967F306B-FC5E-4240-B6CF-5FC27BAF197F}" dt="2020-08-30T19:37:36.859" v="163"/>
          <ac:inkMkLst>
            <pc:docMk/>
            <pc:sldMk cId="974323340" sldId="331"/>
            <ac:inkMk id="163" creationId="{962541BA-A35F-EE4E-AE0F-4947BE002F09}"/>
          </ac:inkMkLst>
        </pc:inkChg>
        <pc:inkChg chg="add">
          <ac:chgData name="Zhang, Ning" userId="3f78eb74-c68d-436b-bacf-133291c678e1" providerId="ADAL" clId="{967F306B-FC5E-4240-B6CF-5FC27BAF197F}" dt="2020-08-30T19:37:42.293" v="165"/>
          <ac:inkMkLst>
            <pc:docMk/>
            <pc:sldMk cId="974323340" sldId="331"/>
            <ac:inkMk id="167" creationId="{3AAF6BC4-B722-E042-9A05-164EF87CFC6C}"/>
          </ac:inkMkLst>
        </pc:inkChg>
        <pc:inkChg chg="add">
          <ac:chgData name="Zhang, Ning" userId="3f78eb74-c68d-436b-bacf-133291c678e1" providerId="ADAL" clId="{967F306B-FC5E-4240-B6CF-5FC27BAF197F}" dt="2020-08-30T19:37:42.536" v="166"/>
          <ac:inkMkLst>
            <pc:docMk/>
            <pc:sldMk cId="974323340" sldId="331"/>
            <ac:inkMk id="168" creationId="{2884DDD9-8031-FA49-8CAF-E71EDEB8872A}"/>
          </ac:inkMkLst>
        </pc:inkChg>
        <pc:inkChg chg="add">
          <ac:chgData name="Zhang, Ning" userId="3f78eb74-c68d-436b-bacf-133291c678e1" providerId="ADAL" clId="{967F306B-FC5E-4240-B6CF-5FC27BAF197F}" dt="2020-08-30T19:37:42.827" v="167"/>
          <ac:inkMkLst>
            <pc:docMk/>
            <pc:sldMk cId="974323340" sldId="331"/>
            <ac:inkMk id="169" creationId="{ED21B5E3-A8E9-FC46-801B-B084D80E8417}"/>
          </ac:inkMkLst>
        </pc:inkChg>
        <pc:inkChg chg="add">
          <ac:chgData name="Zhang, Ning" userId="3f78eb74-c68d-436b-bacf-133291c678e1" providerId="ADAL" clId="{967F306B-FC5E-4240-B6CF-5FC27BAF197F}" dt="2020-08-30T19:37:43.144" v="168"/>
          <ac:inkMkLst>
            <pc:docMk/>
            <pc:sldMk cId="974323340" sldId="331"/>
            <ac:inkMk id="170" creationId="{E699D029-1337-C244-9102-24559FACD12C}"/>
          </ac:inkMkLst>
        </pc:inkChg>
        <pc:inkChg chg="add">
          <ac:chgData name="Zhang, Ning" userId="3f78eb74-c68d-436b-bacf-133291c678e1" providerId="ADAL" clId="{967F306B-FC5E-4240-B6CF-5FC27BAF197F}" dt="2020-08-30T19:37:43.478" v="169"/>
          <ac:inkMkLst>
            <pc:docMk/>
            <pc:sldMk cId="974323340" sldId="331"/>
            <ac:inkMk id="171" creationId="{0789B94E-BD87-4746-B234-7ABA3F125C1C}"/>
          </ac:inkMkLst>
        </pc:inkChg>
        <pc:inkChg chg="add">
          <ac:chgData name="Zhang, Ning" userId="3f78eb74-c68d-436b-bacf-133291c678e1" providerId="ADAL" clId="{967F306B-FC5E-4240-B6CF-5FC27BAF197F}" dt="2020-08-30T19:37:50.946" v="171"/>
          <ac:inkMkLst>
            <pc:docMk/>
            <pc:sldMk cId="974323340" sldId="331"/>
            <ac:inkMk id="173" creationId="{FA7A1ED2-5E11-5E46-805D-9315395C89EF}"/>
          </ac:inkMkLst>
        </pc:inkChg>
        <pc:inkChg chg="add">
          <ac:chgData name="Zhang, Ning" userId="3f78eb74-c68d-436b-bacf-133291c678e1" providerId="ADAL" clId="{967F306B-FC5E-4240-B6CF-5FC27BAF197F}" dt="2020-08-30T19:37:51.213" v="172"/>
          <ac:inkMkLst>
            <pc:docMk/>
            <pc:sldMk cId="974323340" sldId="331"/>
            <ac:inkMk id="174" creationId="{1F5E53A9-BD75-EC4A-8261-3D246A7791DE}"/>
          </ac:inkMkLst>
        </pc:inkChg>
        <pc:inkChg chg="add">
          <ac:chgData name="Zhang, Ning" userId="3f78eb74-c68d-436b-bacf-133291c678e1" providerId="ADAL" clId="{967F306B-FC5E-4240-B6CF-5FC27BAF197F}" dt="2020-08-30T19:37:51.829" v="173"/>
          <ac:inkMkLst>
            <pc:docMk/>
            <pc:sldMk cId="974323340" sldId="331"/>
            <ac:inkMk id="175" creationId="{6FCE1F41-EAA1-4A4F-B8AA-FC1536CA4A7D}"/>
          </ac:inkMkLst>
        </pc:inkChg>
        <pc:inkChg chg="add del">
          <ac:chgData name="Zhang, Ning" userId="3f78eb74-c68d-436b-bacf-133291c678e1" providerId="ADAL" clId="{967F306B-FC5E-4240-B6CF-5FC27BAF197F}" dt="2020-08-30T19:38:03.599" v="176" actId="478"/>
          <ac:inkMkLst>
            <pc:docMk/>
            <pc:sldMk cId="974323340" sldId="331"/>
            <ac:inkMk id="176" creationId="{2002D96F-7677-8445-8E8A-DDA08B2950B4}"/>
          </ac:inkMkLst>
        </pc:inkChg>
        <pc:inkChg chg="add topLvl">
          <ac:chgData name="Zhang, Ning" userId="3f78eb74-c68d-436b-bacf-133291c678e1" providerId="ADAL" clId="{967F306B-FC5E-4240-B6CF-5FC27BAF197F}" dt="2020-08-30T19:38:57.067" v="206"/>
          <ac:inkMkLst>
            <pc:docMk/>
            <pc:sldMk cId="974323340" sldId="331"/>
            <ac:inkMk id="178" creationId="{D9BDDF95-5888-0D41-B28F-107AC80D729D}"/>
          </ac:inkMkLst>
        </pc:inkChg>
        <pc:inkChg chg="add topLvl">
          <ac:chgData name="Zhang, Ning" userId="3f78eb74-c68d-436b-bacf-133291c678e1" providerId="ADAL" clId="{967F306B-FC5E-4240-B6CF-5FC27BAF197F}" dt="2020-08-30T19:38:57.067" v="206"/>
          <ac:inkMkLst>
            <pc:docMk/>
            <pc:sldMk cId="974323340" sldId="331"/>
            <ac:inkMk id="179" creationId="{6FBD4A42-05F6-764E-B14A-4B5B5AB218EA}"/>
          </ac:inkMkLst>
        </pc:inkChg>
        <pc:inkChg chg="add topLvl">
          <ac:chgData name="Zhang, Ning" userId="3f78eb74-c68d-436b-bacf-133291c678e1" providerId="ADAL" clId="{967F306B-FC5E-4240-B6CF-5FC27BAF197F}" dt="2020-08-30T19:38:57.067" v="206"/>
          <ac:inkMkLst>
            <pc:docMk/>
            <pc:sldMk cId="974323340" sldId="331"/>
            <ac:inkMk id="180" creationId="{0E8D4910-12C7-5E48-B2AA-974DD7A9F8EB}"/>
          </ac:inkMkLst>
        </pc:inkChg>
        <pc:inkChg chg="add">
          <ac:chgData name="Zhang, Ning" userId="3f78eb74-c68d-436b-bacf-133291c678e1" providerId="ADAL" clId="{967F306B-FC5E-4240-B6CF-5FC27BAF197F}" dt="2020-08-30T19:38:12.800" v="182"/>
          <ac:inkMkLst>
            <pc:docMk/>
            <pc:sldMk cId="974323340" sldId="331"/>
            <ac:inkMk id="182" creationId="{AE210FEA-583A-E24D-9EFD-1EAE45F9ED20}"/>
          </ac:inkMkLst>
        </pc:inkChg>
        <pc:inkChg chg="add">
          <ac:chgData name="Zhang, Ning" userId="3f78eb74-c68d-436b-bacf-133291c678e1" providerId="ADAL" clId="{967F306B-FC5E-4240-B6CF-5FC27BAF197F}" dt="2020-08-30T19:38:13.233" v="183"/>
          <ac:inkMkLst>
            <pc:docMk/>
            <pc:sldMk cId="974323340" sldId="331"/>
            <ac:inkMk id="183" creationId="{0B9C7B17-69D3-734C-BCD0-E62DE56DAB08}"/>
          </ac:inkMkLst>
        </pc:inkChg>
        <pc:inkChg chg="add">
          <ac:chgData name="Zhang, Ning" userId="3f78eb74-c68d-436b-bacf-133291c678e1" providerId="ADAL" clId="{967F306B-FC5E-4240-B6CF-5FC27BAF197F}" dt="2020-08-30T19:38:13.626" v="184"/>
          <ac:inkMkLst>
            <pc:docMk/>
            <pc:sldMk cId="974323340" sldId="331"/>
            <ac:inkMk id="184" creationId="{1DCD7C32-C4B0-E74D-A512-7B1B8D3FD979}"/>
          </ac:inkMkLst>
        </pc:inkChg>
        <pc:inkChg chg="add">
          <ac:chgData name="Zhang, Ning" userId="3f78eb74-c68d-436b-bacf-133291c678e1" providerId="ADAL" clId="{967F306B-FC5E-4240-B6CF-5FC27BAF197F}" dt="2020-08-30T19:38:14.033" v="185"/>
          <ac:inkMkLst>
            <pc:docMk/>
            <pc:sldMk cId="974323340" sldId="331"/>
            <ac:inkMk id="185" creationId="{DCBCD4DF-8BAC-4344-81AA-A44451BDFF6D}"/>
          </ac:inkMkLst>
        </pc:inkChg>
        <pc:inkChg chg="add del topLvl">
          <ac:chgData name="Zhang, Ning" userId="3f78eb74-c68d-436b-bacf-133291c678e1" providerId="ADAL" clId="{967F306B-FC5E-4240-B6CF-5FC27BAF197F}" dt="2020-08-30T19:38:47.776" v="202" actId="478"/>
          <ac:inkMkLst>
            <pc:docMk/>
            <pc:sldMk cId="974323340" sldId="331"/>
            <ac:inkMk id="187" creationId="{F7251B20-0507-034C-937A-BC4C1CF592E2}"/>
          </ac:inkMkLst>
        </pc:inkChg>
        <pc:inkChg chg="add del topLvl">
          <ac:chgData name="Zhang, Ning" userId="3f78eb74-c68d-436b-bacf-133291c678e1" providerId="ADAL" clId="{967F306B-FC5E-4240-B6CF-5FC27BAF197F}" dt="2020-08-30T19:38:52.119" v="203" actId="478"/>
          <ac:inkMkLst>
            <pc:docMk/>
            <pc:sldMk cId="974323340" sldId="331"/>
            <ac:inkMk id="189" creationId="{A37ED584-F677-8D41-B8F5-6DAD880A7F25}"/>
          </ac:inkMkLst>
        </pc:inkChg>
        <pc:inkChg chg="add del topLvl">
          <ac:chgData name="Zhang, Ning" userId="3f78eb74-c68d-436b-bacf-133291c678e1" providerId="ADAL" clId="{967F306B-FC5E-4240-B6CF-5FC27BAF197F}" dt="2020-08-30T19:38:44.130" v="201" actId="478"/>
          <ac:inkMkLst>
            <pc:docMk/>
            <pc:sldMk cId="974323340" sldId="331"/>
            <ac:inkMk id="190" creationId="{523A5A95-64A9-3A43-89DF-42CB80C9B207}"/>
          </ac:inkMkLst>
        </pc:inkChg>
        <pc:inkChg chg="add topLvl">
          <ac:chgData name="Zhang, Ning" userId="3f78eb74-c68d-436b-bacf-133291c678e1" providerId="ADAL" clId="{967F306B-FC5E-4240-B6CF-5FC27BAF197F}" dt="2020-08-30T19:38:59.966" v="211"/>
          <ac:inkMkLst>
            <pc:docMk/>
            <pc:sldMk cId="974323340" sldId="331"/>
            <ac:inkMk id="192" creationId="{A8206474-87E0-C649-B813-254F976D3AA4}"/>
          </ac:inkMkLst>
        </pc:inkChg>
        <pc:inkChg chg="add topLvl">
          <ac:chgData name="Zhang, Ning" userId="3f78eb74-c68d-436b-bacf-133291c678e1" providerId="ADAL" clId="{967F306B-FC5E-4240-B6CF-5FC27BAF197F}" dt="2020-08-30T19:38:59.966" v="211"/>
          <ac:inkMkLst>
            <pc:docMk/>
            <pc:sldMk cId="974323340" sldId="331"/>
            <ac:inkMk id="193" creationId="{775EBDB2-0EE5-9D42-8DE0-00A764DAA4EF}"/>
          </ac:inkMkLst>
        </pc:inkChg>
        <pc:inkChg chg="add topLvl">
          <ac:chgData name="Zhang, Ning" userId="3f78eb74-c68d-436b-bacf-133291c678e1" providerId="ADAL" clId="{967F306B-FC5E-4240-B6CF-5FC27BAF197F}" dt="2020-08-30T19:38:59.966" v="211"/>
          <ac:inkMkLst>
            <pc:docMk/>
            <pc:sldMk cId="974323340" sldId="331"/>
            <ac:inkMk id="194" creationId="{CAF47E5E-70B7-4343-B5E3-EFD0D437F0BE}"/>
          </ac:inkMkLst>
        </pc:inkChg>
        <pc:inkChg chg="add topLvl">
          <ac:chgData name="Zhang, Ning" userId="3f78eb74-c68d-436b-bacf-133291c678e1" providerId="ADAL" clId="{967F306B-FC5E-4240-B6CF-5FC27BAF197F}" dt="2020-08-30T19:38:59.966" v="211"/>
          <ac:inkMkLst>
            <pc:docMk/>
            <pc:sldMk cId="974323340" sldId="331"/>
            <ac:inkMk id="196" creationId="{03311A9C-D9F3-8B4E-A75D-592A15A4031D}"/>
          </ac:inkMkLst>
        </pc:inkChg>
        <pc:inkChg chg="add topLvl">
          <ac:chgData name="Zhang, Ning" userId="3f78eb74-c68d-436b-bacf-133291c678e1" providerId="ADAL" clId="{967F306B-FC5E-4240-B6CF-5FC27BAF197F}" dt="2020-08-30T19:38:59.966" v="211"/>
          <ac:inkMkLst>
            <pc:docMk/>
            <pc:sldMk cId="974323340" sldId="331"/>
            <ac:inkMk id="197" creationId="{A2B6D3F8-1664-BA41-BF07-3C3E4DEB8D3F}"/>
          </ac:inkMkLst>
        </pc:inkChg>
        <pc:inkChg chg="add del">
          <ac:chgData name="Zhang, Ning" userId="3f78eb74-c68d-436b-bacf-133291c678e1" providerId="ADAL" clId="{967F306B-FC5E-4240-B6CF-5FC27BAF197F}" dt="2020-08-30T19:38:34.038" v="200" actId="478"/>
          <ac:inkMkLst>
            <pc:docMk/>
            <pc:sldMk cId="974323340" sldId="331"/>
            <ac:inkMk id="198" creationId="{73E74A69-E18A-9441-BA17-FBB14E517E7F}"/>
          </ac:inkMkLst>
        </pc:inkChg>
        <pc:inkChg chg="add topLvl">
          <ac:chgData name="Zhang, Ning" userId="3f78eb74-c68d-436b-bacf-133291c678e1" providerId="ADAL" clId="{967F306B-FC5E-4240-B6CF-5FC27BAF197F}" dt="2020-08-30T19:38:59.966" v="211"/>
          <ac:inkMkLst>
            <pc:docMk/>
            <pc:sldMk cId="974323340" sldId="331"/>
            <ac:inkMk id="200" creationId="{BF1F7CE4-928E-F445-8592-F1886F952877}"/>
          </ac:inkMkLst>
        </pc:inkChg>
        <pc:inkChg chg="add topLvl">
          <ac:chgData name="Zhang, Ning" userId="3f78eb74-c68d-436b-bacf-133291c678e1" providerId="ADAL" clId="{967F306B-FC5E-4240-B6CF-5FC27BAF197F}" dt="2020-08-30T19:38:59.966" v="211"/>
          <ac:inkMkLst>
            <pc:docMk/>
            <pc:sldMk cId="974323340" sldId="331"/>
            <ac:inkMk id="201" creationId="{2A55B82D-02C2-6F46-BBE5-515129A1ADFF}"/>
          </ac:inkMkLst>
        </pc:inkChg>
        <pc:inkChg chg="add">
          <ac:chgData name="Zhang, Ning" userId="3f78eb74-c68d-436b-bacf-133291c678e1" providerId="ADAL" clId="{967F306B-FC5E-4240-B6CF-5FC27BAF197F}" dt="2020-08-30T19:38:57.325" v="207"/>
          <ac:inkMkLst>
            <pc:docMk/>
            <pc:sldMk cId="974323340" sldId="331"/>
            <ac:inkMk id="203" creationId="{934BA055-E56C-344C-831E-116B6FCBE9BD}"/>
          </ac:inkMkLst>
        </pc:inkChg>
        <pc:inkChg chg="add">
          <ac:chgData name="Zhang, Ning" userId="3f78eb74-c68d-436b-bacf-133291c678e1" providerId="ADAL" clId="{967F306B-FC5E-4240-B6CF-5FC27BAF197F}" dt="2020-08-30T19:38:57.549" v="208"/>
          <ac:inkMkLst>
            <pc:docMk/>
            <pc:sldMk cId="974323340" sldId="331"/>
            <ac:inkMk id="204" creationId="{C153E9D2-B61F-D34C-AAE8-883871A64E0C}"/>
          </ac:inkMkLst>
        </pc:inkChg>
        <pc:inkChg chg="add">
          <ac:chgData name="Zhang, Ning" userId="3f78eb74-c68d-436b-bacf-133291c678e1" providerId="ADAL" clId="{967F306B-FC5E-4240-B6CF-5FC27BAF197F}" dt="2020-08-30T19:38:57.932" v="209"/>
          <ac:inkMkLst>
            <pc:docMk/>
            <pc:sldMk cId="974323340" sldId="331"/>
            <ac:inkMk id="205" creationId="{7F5A6917-8FBF-AA4C-9D05-7402F9E2032F}"/>
          </ac:inkMkLst>
        </pc:inkChg>
        <pc:inkChg chg="add">
          <ac:chgData name="Zhang, Ning" userId="3f78eb74-c68d-436b-bacf-133291c678e1" providerId="ADAL" clId="{967F306B-FC5E-4240-B6CF-5FC27BAF197F}" dt="2020-08-30T19:38:59.154" v="210"/>
          <ac:inkMkLst>
            <pc:docMk/>
            <pc:sldMk cId="974323340" sldId="331"/>
            <ac:inkMk id="206" creationId="{1EE14EAD-0B76-7443-9364-5284B1846C66}"/>
          </ac:inkMkLst>
        </pc:inkChg>
        <pc:inkChg chg="add">
          <ac:chgData name="Zhang, Ning" userId="3f78eb74-c68d-436b-bacf-133291c678e1" providerId="ADAL" clId="{967F306B-FC5E-4240-B6CF-5FC27BAF197F}" dt="2020-08-30T19:39:00.401" v="212"/>
          <ac:inkMkLst>
            <pc:docMk/>
            <pc:sldMk cId="974323340" sldId="331"/>
            <ac:inkMk id="208" creationId="{4AF317DF-DDE2-0E4E-B3B2-3F0897056DB1}"/>
          </ac:inkMkLst>
        </pc:inkChg>
        <pc:inkChg chg="add">
          <ac:chgData name="Zhang, Ning" userId="3f78eb74-c68d-436b-bacf-133291c678e1" providerId="ADAL" clId="{967F306B-FC5E-4240-B6CF-5FC27BAF197F}" dt="2020-08-30T19:39:00.649" v="213"/>
          <ac:inkMkLst>
            <pc:docMk/>
            <pc:sldMk cId="974323340" sldId="331"/>
            <ac:inkMk id="209" creationId="{AFC45DE0-3B90-8E44-933A-8C54A1E30B9C}"/>
          </ac:inkMkLst>
        </pc:inkChg>
        <pc:inkChg chg="add">
          <ac:chgData name="Zhang, Ning" userId="3f78eb74-c68d-436b-bacf-133291c678e1" providerId="ADAL" clId="{967F306B-FC5E-4240-B6CF-5FC27BAF197F}" dt="2020-08-30T19:39:01.325" v="214"/>
          <ac:inkMkLst>
            <pc:docMk/>
            <pc:sldMk cId="974323340" sldId="331"/>
            <ac:inkMk id="210" creationId="{AF911ACC-61AB-F248-8F7B-30453D407998}"/>
          </ac:inkMkLst>
        </pc:inkChg>
        <pc:inkChg chg="add">
          <ac:chgData name="Zhang, Ning" userId="3f78eb74-c68d-436b-bacf-133291c678e1" providerId="ADAL" clId="{967F306B-FC5E-4240-B6CF-5FC27BAF197F}" dt="2020-08-30T19:39:01.834" v="215"/>
          <ac:inkMkLst>
            <pc:docMk/>
            <pc:sldMk cId="974323340" sldId="331"/>
            <ac:inkMk id="211" creationId="{FEF3F4B6-BDDC-A445-A363-69803BEF819F}"/>
          </ac:inkMkLst>
        </pc:inkChg>
        <pc:inkChg chg="add">
          <ac:chgData name="Zhang, Ning" userId="3f78eb74-c68d-436b-bacf-133291c678e1" providerId="ADAL" clId="{967F306B-FC5E-4240-B6CF-5FC27BAF197F}" dt="2020-08-30T19:39:02.217" v="216"/>
          <ac:inkMkLst>
            <pc:docMk/>
            <pc:sldMk cId="974323340" sldId="331"/>
            <ac:inkMk id="212" creationId="{45BEC3D1-8E5F-434C-9F39-5C038A212F6F}"/>
          </ac:inkMkLst>
        </pc:inkChg>
        <pc:inkChg chg="add">
          <ac:chgData name="Zhang, Ning" userId="3f78eb74-c68d-436b-bacf-133291c678e1" providerId="ADAL" clId="{967F306B-FC5E-4240-B6CF-5FC27BAF197F}" dt="2020-08-30T19:39:02.652" v="217"/>
          <ac:inkMkLst>
            <pc:docMk/>
            <pc:sldMk cId="974323340" sldId="331"/>
            <ac:inkMk id="213" creationId="{197EB487-3542-834A-BCF6-91D20ED23A33}"/>
          </ac:inkMkLst>
        </pc:inkChg>
        <pc:inkChg chg="add">
          <ac:chgData name="Zhang, Ning" userId="3f78eb74-c68d-436b-bacf-133291c678e1" providerId="ADAL" clId="{967F306B-FC5E-4240-B6CF-5FC27BAF197F}" dt="2020-08-30T19:39:02.993" v="218"/>
          <ac:inkMkLst>
            <pc:docMk/>
            <pc:sldMk cId="974323340" sldId="331"/>
            <ac:inkMk id="214" creationId="{9112FA9A-10AD-E149-A992-3CECB25640E6}"/>
          </ac:inkMkLst>
        </pc:inkChg>
        <pc:inkChg chg="add">
          <ac:chgData name="Zhang, Ning" userId="3f78eb74-c68d-436b-bacf-133291c678e1" providerId="ADAL" clId="{967F306B-FC5E-4240-B6CF-5FC27BAF197F}" dt="2020-08-30T19:39:03.355" v="219"/>
          <ac:inkMkLst>
            <pc:docMk/>
            <pc:sldMk cId="974323340" sldId="331"/>
            <ac:inkMk id="215" creationId="{85687378-EE89-7844-91BD-AB1CA53B37B4}"/>
          </ac:inkMkLst>
        </pc:inkChg>
        <pc:inkChg chg="add">
          <ac:chgData name="Zhang, Ning" userId="3f78eb74-c68d-436b-bacf-133291c678e1" providerId="ADAL" clId="{967F306B-FC5E-4240-B6CF-5FC27BAF197F}" dt="2020-08-30T19:39:04.977" v="221"/>
          <ac:inkMkLst>
            <pc:docMk/>
            <pc:sldMk cId="974323340" sldId="331"/>
            <ac:inkMk id="218" creationId="{4BD98BB7-CED4-BD44-8163-AEEBF9A3F102}"/>
          </ac:inkMkLst>
        </pc:inkChg>
        <pc:inkChg chg="add">
          <ac:chgData name="Zhang, Ning" userId="3f78eb74-c68d-436b-bacf-133291c678e1" providerId="ADAL" clId="{967F306B-FC5E-4240-B6CF-5FC27BAF197F}" dt="2020-08-30T19:39:05.279" v="222"/>
          <ac:inkMkLst>
            <pc:docMk/>
            <pc:sldMk cId="974323340" sldId="331"/>
            <ac:inkMk id="219" creationId="{70487D16-5111-4C49-A01D-A6117755C46C}"/>
          </ac:inkMkLst>
        </pc:inkChg>
        <pc:inkChg chg="add">
          <ac:chgData name="Zhang, Ning" userId="3f78eb74-c68d-436b-bacf-133291c678e1" providerId="ADAL" clId="{967F306B-FC5E-4240-B6CF-5FC27BAF197F}" dt="2020-08-30T19:39:05.826" v="223"/>
          <ac:inkMkLst>
            <pc:docMk/>
            <pc:sldMk cId="974323340" sldId="331"/>
            <ac:inkMk id="220" creationId="{64F2E630-AD33-264F-800D-94F60BA0122D}"/>
          </ac:inkMkLst>
        </pc:inkChg>
        <pc:inkChg chg="add">
          <ac:chgData name="Zhang, Ning" userId="3f78eb74-c68d-436b-bacf-133291c678e1" providerId="ADAL" clId="{967F306B-FC5E-4240-B6CF-5FC27BAF197F}" dt="2020-08-30T19:39:06.254" v="224"/>
          <ac:inkMkLst>
            <pc:docMk/>
            <pc:sldMk cId="974323340" sldId="331"/>
            <ac:inkMk id="221" creationId="{0A49D6F4-FD2B-4F41-84F9-7587FBA88578}"/>
          </ac:inkMkLst>
        </pc:inkChg>
        <pc:inkChg chg="add">
          <ac:chgData name="Zhang, Ning" userId="3f78eb74-c68d-436b-bacf-133291c678e1" providerId="ADAL" clId="{967F306B-FC5E-4240-B6CF-5FC27BAF197F}" dt="2020-08-30T19:39:06.638" v="225"/>
          <ac:inkMkLst>
            <pc:docMk/>
            <pc:sldMk cId="974323340" sldId="331"/>
            <ac:inkMk id="222" creationId="{A487B107-A293-9D4C-8266-D9BE35BDFF12}"/>
          </ac:inkMkLst>
        </pc:inkChg>
        <pc:inkChg chg="add">
          <ac:chgData name="Zhang, Ning" userId="3f78eb74-c68d-436b-bacf-133291c678e1" providerId="ADAL" clId="{967F306B-FC5E-4240-B6CF-5FC27BAF197F}" dt="2020-08-30T19:39:06.792" v="226"/>
          <ac:inkMkLst>
            <pc:docMk/>
            <pc:sldMk cId="974323340" sldId="331"/>
            <ac:inkMk id="223" creationId="{5E2DF96A-02A0-A846-8D2D-1CE44531C890}"/>
          </ac:inkMkLst>
        </pc:inkChg>
        <pc:inkChg chg="add">
          <ac:chgData name="Zhang, Ning" userId="3f78eb74-c68d-436b-bacf-133291c678e1" providerId="ADAL" clId="{967F306B-FC5E-4240-B6CF-5FC27BAF197F}" dt="2020-08-30T19:39:06.969" v="227"/>
          <ac:inkMkLst>
            <pc:docMk/>
            <pc:sldMk cId="974323340" sldId="331"/>
            <ac:inkMk id="224" creationId="{D4DC3A5D-329A-7C43-9C57-BA495E70C52D}"/>
          </ac:inkMkLst>
        </pc:inkChg>
        <pc:inkChg chg="add">
          <ac:chgData name="Zhang, Ning" userId="3f78eb74-c68d-436b-bacf-133291c678e1" providerId="ADAL" clId="{967F306B-FC5E-4240-B6CF-5FC27BAF197F}" dt="2020-08-30T19:39:07.685" v="228"/>
          <ac:inkMkLst>
            <pc:docMk/>
            <pc:sldMk cId="974323340" sldId="331"/>
            <ac:inkMk id="225" creationId="{122193F9-964C-FB40-86B5-9F76F460F1E6}"/>
          </ac:inkMkLst>
        </pc:inkChg>
        <pc:inkChg chg="add">
          <ac:chgData name="Zhang, Ning" userId="3f78eb74-c68d-436b-bacf-133291c678e1" providerId="ADAL" clId="{967F306B-FC5E-4240-B6CF-5FC27BAF197F}" dt="2020-08-30T19:39:08.095" v="229"/>
          <ac:inkMkLst>
            <pc:docMk/>
            <pc:sldMk cId="974323340" sldId="331"/>
            <ac:inkMk id="226" creationId="{D58A30A4-A5F4-554A-A96E-CADF1DEBC454}"/>
          </ac:inkMkLst>
        </pc:inkChg>
        <pc:inkChg chg="add">
          <ac:chgData name="Zhang, Ning" userId="3f78eb74-c68d-436b-bacf-133291c678e1" providerId="ADAL" clId="{967F306B-FC5E-4240-B6CF-5FC27BAF197F}" dt="2020-08-30T19:39:11.645" v="231"/>
          <ac:inkMkLst>
            <pc:docMk/>
            <pc:sldMk cId="974323340" sldId="331"/>
            <ac:inkMk id="228" creationId="{55E4321B-8BA0-EF44-9DC4-5CFB45C3EF8D}"/>
          </ac:inkMkLst>
        </pc:inkChg>
        <pc:inkChg chg="add">
          <ac:chgData name="Zhang, Ning" userId="3f78eb74-c68d-436b-bacf-133291c678e1" providerId="ADAL" clId="{967F306B-FC5E-4240-B6CF-5FC27BAF197F}" dt="2020-08-30T19:39:11.887" v="232"/>
          <ac:inkMkLst>
            <pc:docMk/>
            <pc:sldMk cId="974323340" sldId="331"/>
            <ac:inkMk id="229" creationId="{52D5AA8E-E163-4240-9490-C0E6C5DA7C33}"/>
          </ac:inkMkLst>
        </pc:inkChg>
        <pc:inkChg chg="add">
          <ac:chgData name="Zhang, Ning" userId="3f78eb74-c68d-436b-bacf-133291c678e1" providerId="ADAL" clId="{967F306B-FC5E-4240-B6CF-5FC27BAF197F}" dt="2020-08-30T19:39:12.219" v="233"/>
          <ac:inkMkLst>
            <pc:docMk/>
            <pc:sldMk cId="974323340" sldId="331"/>
            <ac:inkMk id="230" creationId="{EB388943-55AF-3C49-AA16-C6715C736B08}"/>
          </ac:inkMkLst>
        </pc:inkChg>
        <pc:inkChg chg="add">
          <ac:chgData name="Zhang, Ning" userId="3f78eb74-c68d-436b-bacf-133291c678e1" providerId="ADAL" clId="{967F306B-FC5E-4240-B6CF-5FC27BAF197F}" dt="2020-08-30T19:39:12.462" v="234"/>
          <ac:inkMkLst>
            <pc:docMk/>
            <pc:sldMk cId="974323340" sldId="331"/>
            <ac:inkMk id="231" creationId="{253E2E61-BF2F-5045-A686-A679FF735BB3}"/>
          </ac:inkMkLst>
        </pc:inkChg>
        <pc:inkChg chg="add">
          <ac:chgData name="Zhang, Ning" userId="3f78eb74-c68d-436b-bacf-133291c678e1" providerId="ADAL" clId="{967F306B-FC5E-4240-B6CF-5FC27BAF197F}" dt="2020-08-30T19:39:12.837" v="235"/>
          <ac:inkMkLst>
            <pc:docMk/>
            <pc:sldMk cId="974323340" sldId="331"/>
            <ac:inkMk id="232" creationId="{C134F026-5525-5640-B96F-AB4717BE002F}"/>
          </ac:inkMkLst>
        </pc:inkChg>
        <pc:inkChg chg="add">
          <ac:chgData name="Zhang, Ning" userId="3f78eb74-c68d-436b-bacf-133291c678e1" providerId="ADAL" clId="{967F306B-FC5E-4240-B6CF-5FC27BAF197F}" dt="2020-08-30T19:39:14.328" v="237"/>
          <ac:inkMkLst>
            <pc:docMk/>
            <pc:sldMk cId="974323340" sldId="331"/>
            <ac:inkMk id="234" creationId="{8EB87638-D316-3646-AACC-6F9BC9885341}"/>
          </ac:inkMkLst>
        </pc:inkChg>
        <pc:inkChg chg="add">
          <ac:chgData name="Zhang, Ning" userId="3f78eb74-c68d-436b-bacf-133291c678e1" providerId="ADAL" clId="{967F306B-FC5E-4240-B6CF-5FC27BAF197F}" dt="2020-08-30T19:39:14.695" v="238"/>
          <ac:inkMkLst>
            <pc:docMk/>
            <pc:sldMk cId="974323340" sldId="331"/>
            <ac:inkMk id="235" creationId="{AA881CD5-719D-C446-B65E-4B07F648D602}"/>
          </ac:inkMkLst>
        </pc:inkChg>
        <pc:inkChg chg="add">
          <ac:chgData name="Zhang, Ning" userId="3f78eb74-c68d-436b-bacf-133291c678e1" providerId="ADAL" clId="{967F306B-FC5E-4240-B6CF-5FC27BAF197F}" dt="2020-08-30T19:39:14.837" v="239"/>
          <ac:inkMkLst>
            <pc:docMk/>
            <pc:sldMk cId="974323340" sldId="331"/>
            <ac:inkMk id="236" creationId="{12F934AA-D623-8745-9314-C4A19511F595}"/>
          </ac:inkMkLst>
        </pc:inkChg>
        <pc:inkChg chg="add">
          <ac:chgData name="Zhang, Ning" userId="3f78eb74-c68d-436b-bacf-133291c678e1" providerId="ADAL" clId="{967F306B-FC5E-4240-B6CF-5FC27BAF197F}" dt="2020-08-30T19:39:15.136" v="240"/>
          <ac:inkMkLst>
            <pc:docMk/>
            <pc:sldMk cId="974323340" sldId="331"/>
            <ac:inkMk id="237" creationId="{24228BE4-3A2A-374A-AA0B-B83D51FB40DA}"/>
          </ac:inkMkLst>
        </pc:inkChg>
        <pc:inkChg chg="add">
          <ac:chgData name="Zhang, Ning" userId="3f78eb74-c68d-436b-bacf-133291c678e1" providerId="ADAL" clId="{967F306B-FC5E-4240-B6CF-5FC27BAF197F}" dt="2020-08-30T19:39:15.462" v="241"/>
          <ac:inkMkLst>
            <pc:docMk/>
            <pc:sldMk cId="974323340" sldId="331"/>
            <ac:inkMk id="238" creationId="{87677D63-2ABA-874F-A3E1-AE674869D961}"/>
          </ac:inkMkLst>
        </pc:inkChg>
        <pc:inkChg chg="add">
          <ac:chgData name="Zhang, Ning" userId="3f78eb74-c68d-436b-bacf-133291c678e1" providerId="ADAL" clId="{967F306B-FC5E-4240-B6CF-5FC27BAF197F}" dt="2020-08-30T19:39:15.771" v="242"/>
          <ac:inkMkLst>
            <pc:docMk/>
            <pc:sldMk cId="974323340" sldId="331"/>
            <ac:inkMk id="239" creationId="{231CDDE9-8D56-414B-9B14-DCAA41E6A2BD}"/>
          </ac:inkMkLst>
        </pc:inkChg>
        <pc:inkChg chg="add">
          <ac:chgData name="Zhang, Ning" userId="3f78eb74-c68d-436b-bacf-133291c678e1" providerId="ADAL" clId="{967F306B-FC5E-4240-B6CF-5FC27BAF197F}" dt="2020-08-30T19:39:15.994" v="243"/>
          <ac:inkMkLst>
            <pc:docMk/>
            <pc:sldMk cId="974323340" sldId="331"/>
            <ac:inkMk id="240" creationId="{F1D61B7E-08A5-8D4F-9CA8-91BD35B09EF4}"/>
          </ac:inkMkLst>
        </pc:inkChg>
        <pc:inkChg chg="add">
          <ac:chgData name="Zhang, Ning" userId="3f78eb74-c68d-436b-bacf-133291c678e1" providerId="ADAL" clId="{967F306B-FC5E-4240-B6CF-5FC27BAF197F}" dt="2020-08-30T19:39:16.962" v="244"/>
          <ac:inkMkLst>
            <pc:docMk/>
            <pc:sldMk cId="974323340" sldId="331"/>
            <ac:inkMk id="241" creationId="{2EF165FE-E000-AD42-9EE6-78A8692CC0F5}"/>
          </ac:inkMkLst>
        </pc:inkChg>
        <pc:inkChg chg="add">
          <ac:chgData name="Zhang, Ning" userId="3f78eb74-c68d-436b-bacf-133291c678e1" providerId="ADAL" clId="{967F306B-FC5E-4240-B6CF-5FC27BAF197F}" dt="2020-08-30T19:39:17.153" v="245"/>
          <ac:inkMkLst>
            <pc:docMk/>
            <pc:sldMk cId="974323340" sldId="331"/>
            <ac:inkMk id="242" creationId="{5EC75993-28BB-D742-981B-4E0490C3F68C}"/>
          </ac:inkMkLst>
        </pc:inkChg>
        <pc:inkChg chg="add">
          <ac:chgData name="Zhang, Ning" userId="3f78eb74-c68d-436b-bacf-133291c678e1" providerId="ADAL" clId="{967F306B-FC5E-4240-B6CF-5FC27BAF197F}" dt="2020-08-30T19:39:17.503" v="246"/>
          <ac:inkMkLst>
            <pc:docMk/>
            <pc:sldMk cId="974323340" sldId="331"/>
            <ac:inkMk id="243" creationId="{AEE3C440-E311-7741-A616-5CA52CCE7FB5}"/>
          </ac:inkMkLst>
        </pc:inkChg>
        <pc:inkChg chg="add">
          <ac:chgData name="Zhang, Ning" userId="3f78eb74-c68d-436b-bacf-133291c678e1" providerId="ADAL" clId="{967F306B-FC5E-4240-B6CF-5FC27BAF197F}" dt="2020-08-30T19:39:17.944" v="247"/>
          <ac:inkMkLst>
            <pc:docMk/>
            <pc:sldMk cId="974323340" sldId="331"/>
            <ac:inkMk id="244" creationId="{6F667A92-0982-A242-B5E2-AF7AD7ABEB65}"/>
          </ac:inkMkLst>
        </pc:inkChg>
        <pc:inkChg chg="add">
          <ac:chgData name="Zhang, Ning" userId="3f78eb74-c68d-436b-bacf-133291c678e1" providerId="ADAL" clId="{967F306B-FC5E-4240-B6CF-5FC27BAF197F}" dt="2020-08-30T19:39:18.129" v="248"/>
          <ac:inkMkLst>
            <pc:docMk/>
            <pc:sldMk cId="974323340" sldId="331"/>
            <ac:inkMk id="245" creationId="{00D157C6-EA91-F44B-BCE3-A2B935EC3E0F}"/>
          </ac:inkMkLst>
        </pc:inkChg>
        <pc:inkChg chg="add">
          <ac:chgData name="Zhang, Ning" userId="3f78eb74-c68d-436b-bacf-133291c678e1" providerId="ADAL" clId="{967F306B-FC5E-4240-B6CF-5FC27BAF197F}" dt="2020-08-30T19:39:18.428" v="249"/>
          <ac:inkMkLst>
            <pc:docMk/>
            <pc:sldMk cId="974323340" sldId="331"/>
            <ac:inkMk id="246" creationId="{5D40C0E7-F261-4F43-9A52-4B8F3FDFA9DC}"/>
          </ac:inkMkLst>
        </pc:inkChg>
        <pc:inkChg chg="add">
          <ac:chgData name="Zhang, Ning" userId="3f78eb74-c68d-436b-bacf-133291c678e1" providerId="ADAL" clId="{967F306B-FC5E-4240-B6CF-5FC27BAF197F}" dt="2020-08-30T19:39:18.979" v="250"/>
          <ac:inkMkLst>
            <pc:docMk/>
            <pc:sldMk cId="974323340" sldId="331"/>
            <ac:inkMk id="247" creationId="{F08B59D9-8232-044A-B7EA-BEC4E79BC68D}"/>
          </ac:inkMkLst>
        </pc:inkChg>
        <pc:inkChg chg="add">
          <ac:chgData name="Zhang, Ning" userId="3f78eb74-c68d-436b-bacf-133291c678e1" providerId="ADAL" clId="{967F306B-FC5E-4240-B6CF-5FC27BAF197F}" dt="2020-08-30T19:39:19.580" v="251"/>
          <ac:inkMkLst>
            <pc:docMk/>
            <pc:sldMk cId="974323340" sldId="331"/>
            <ac:inkMk id="248" creationId="{D6748504-2A61-EE42-ABDE-F001E8B3D834}"/>
          </ac:inkMkLst>
        </pc:inkChg>
        <pc:inkChg chg="add">
          <ac:chgData name="Zhang, Ning" userId="3f78eb74-c68d-436b-bacf-133291c678e1" providerId="ADAL" clId="{967F306B-FC5E-4240-B6CF-5FC27BAF197F}" dt="2020-08-30T19:39:19.770" v="252"/>
          <ac:inkMkLst>
            <pc:docMk/>
            <pc:sldMk cId="974323340" sldId="331"/>
            <ac:inkMk id="249" creationId="{8152C15E-E38F-9A42-B774-AA94C805AE00}"/>
          </ac:inkMkLst>
        </pc:inkChg>
        <pc:inkChg chg="add">
          <ac:chgData name="Zhang, Ning" userId="3f78eb74-c68d-436b-bacf-133291c678e1" providerId="ADAL" clId="{967F306B-FC5E-4240-B6CF-5FC27BAF197F}" dt="2020-08-30T19:39:20.057" v="253"/>
          <ac:inkMkLst>
            <pc:docMk/>
            <pc:sldMk cId="974323340" sldId="331"/>
            <ac:inkMk id="250" creationId="{1673E239-6868-DE40-B8D7-20BB32781BF0}"/>
          </ac:inkMkLst>
        </pc:inkChg>
        <pc:inkChg chg="add">
          <ac:chgData name="Zhang, Ning" userId="3f78eb74-c68d-436b-bacf-133291c678e1" providerId="ADAL" clId="{967F306B-FC5E-4240-B6CF-5FC27BAF197F}" dt="2020-08-30T19:39:20.606" v="254"/>
          <ac:inkMkLst>
            <pc:docMk/>
            <pc:sldMk cId="974323340" sldId="331"/>
            <ac:inkMk id="251" creationId="{F308D558-CC2D-5644-ABBA-8DC1B6612690}"/>
          </ac:inkMkLst>
        </pc:inkChg>
        <pc:inkChg chg="add">
          <ac:chgData name="Zhang, Ning" userId="3f78eb74-c68d-436b-bacf-133291c678e1" providerId="ADAL" clId="{967F306B-FC5E-4240-B6CF-5FC27BAF197F}" dt="2020-08-30T19:39:21.371" v="255"/>
          <ac:inkMkLst>
            <pc:docMk/>
            <pc:sldMk cId="974323340" sldId="331"/>
            <ac:inkMk id="252" creationId="{1C990329-34DB-634C-9F5D-8F4A356106A0}"/>
          </ac:inkMkLst>
        </pc:inkChg>
        <pc:inkChg chg="add">
          <ac:chgData name="Zhang, Ning" userId="3f78eb74-c68d-436b-bacf-133291c678e1" providerId="ADAL" clId="{967F306B-FC5E-4240-B6CF-5FC27BAF197F}" dt="2020-08-30T19:39:21.996" v="256"/>
          <ac:inkMkLst>
            <pc:docMk/>
            <pc:sldMk cId="974323340" sldId="331"/>
            <ac:inkMk id="253" creationId="{B400CB0B-82E8-AE44-A5A4-D3807CF9ED1D}"/>
          </ac:inkMkLst>
        </pc:inkChg>
        <pc:inkChg chg="add">
          <ac:chgData name="Zhang, Ning" userId="3f78eb74-c68d-436b-bacf-133291c678e1" providerId="ADAL" clId="{967F306B-FC5E-4240-B6CF-5FC27BAF197F}" dt="2020-08-30T19:39:22.268" v="257"/>
          <ac:inkMkLst>
            <pc:docMk/>
            <pc:sldMk cId="974323340" sldId="331"/>
            <ac:inkMk id="254" creationId="{DA52910B-B415-1143-BC77-29A5B031934A}"/>
          </ac:inkMkLst>
        </pc:inkChg>
        <pc:inkChg chg="add">
          <ac:chgData name="Zhang, Ning" userId="3f78eb74-c68d-436b-bacf-133291c678e1" providerId="ADAL" clId="{967F306B-FC5E-4240-B6CF-5FC27BAF197F}" dt="2020-08-30T19:39:22.507" v="258"/>
          <ac:inkMkLst>
            <pc:docMk/>
            <pc:sldMk cId="974323340" sldId="331"/>
            <ac:inkMk id="255" creationId="{99393CE3-DF45-9047-BA91-D0A05C46CAD1}"/>
          </ac:inkMkLst>
        </pc:inkChg>
        <pc:inkChg chg="add">
          <ac:chgData name="Zhang, Ning" userId="3f78eb74-c68d-436b-bacf-133291c678e1" providerId="ADAL" clId="{967F306B-FC5E-4240-B6CF-5FC27BAF197F}" dt="2020-08-30T19:39:23.679" v="260"/>
          <ac:inkMkLst>
            <pc:docMk/>
            <pc:sldMk cId="974323340" sldId="331"/>
            <ac:inkMk id="259" creationId="{0A5041B6-C0DD-E34A-9CF4-3D39E822813A}"/>
          </ac:inkMkLst>
        </pc:inkChg>
        <pc:inkChg chg="add">
          <ac:chgData name="Zhang, Ning" userId="3f78eb74-c68d-436b-bacf-133291c678e1" providerId="ADAL" clId="{967F306B-FC5E-4240-B6CF-5FC27BAF197F}" dt="2020-08-30T19:39:23.957" v="261"/>
          <ac:inkMkLst>
            <pc:docMk/>
            <pc:sldMk cId="974323340" sldId="331"/>
            <ac:inkMk id="260" creationId="{CF4E13F5-551A-1445-A48B-0BFA73B3CDE2}"/>
          </ac:inkMkLst>
        </pc:inkChg>
        <pc:inkChg chg="add">
          <ac:chgData name="Zhang, Ning" userId="3f78eb74-c68d-436b-bacf-133291c678e1" providerId="ADAL" clId="{967F306B-FC5E-4240-B6CF-5FC27BAF197F}" dt="2020-08-30T19:39:24.679" v="262"/>
          <ac:inkMkLst>
            <pc:docMk/>
            <pc:sldMk cId="974323340" sldId="331"/>
            <ac:inkMk id="261" creationId="{01CFCB78-B7A9-E848-9705-C8583F03E60E}"/>
          </ac:inkMkLst>
        </pc:inkChg>
        <pc:inkChg chg="add">
          <ac:chgData name="Zhang, Ning" userId="3f78eb74-c68d-436b-bacf-133291c678e1" providerId="ADAL" clId="{967F306B-FC5E-4240-B6CF-5FC27BAF197F}" dt="2020-08-30T19:39:25.009" v="263"/>
          <ac:inkMkLst>
            <pc:docMk/>
            <pc:sldMk cId="974323340" sldId="331"/>
            <ac:inkMk id="262" creationId="{EAA4BC99-F12D-554B-9859-E22405F229BE}"/>
          </ac:inkMkLst>
        </pc:inkChg>
        <pc:inkChg chg="add">
          <ac:chgData name="Zhang, Ning" userId="3f78eb74-c68d-436b-bacf-133291c678e1" providerId="ADAL" clId="{967F306B-FC5E-4240-B6CF-5FC27BAF197F}" dt="2020-08-30T19:39:25.368" v="264"/>
          <ac:inkMkLst>
            <pc:docMk/>
            <pc:sldMk cId="974323340" sldId="331"/>
            <ac:inkMk id="263" creationId="{D294F609-2A88-7E40-8197-B78359C46697}"/>
          </ac:inkMkLst>
        </pc:inkChg>
        <pc:inkChg chg="add">
          <ac:chgData name="Zhang, Ning" userId="3f78eb74-c68d-436b-bacf-133291c678e1" providerId="ADAL" clId="{967F306B-FC5E-4240-B6CF-5FC27BAF197F}" dt="2020-08-30T19:39:25.513" v="265"/>
          <ac:inkMkLst>
            <pc:docMk/>
            <pc:sldMk cId="974323340" sldId="331"/>
            <ac:inkMk id="264" creationId="{0712CB64-E2F0-0C4F-B709-6753B866E661}"/>
          </ac:inkMkLst>
        </pc:inkChg>
        <pc:inkChg chg="add">
          <ac:chgData name="Zhang, Ning" userId="3f78eb74-c68d-436b-bacf-133291c678e1" providerId="ADAL" clId="{967F306B-FC5E-4240-B6CF-5FC27BAF197F}" dt="2020-08-30T19:39:25.696" v="266"/>
          <ac:inkMkLst>
            <pc:docMk/>
            <pc:sldMk cId="974323340" sldId="331"/>
            <ac:inkMk id="265" creationId="{4403A44F-18FB-3348-973C-6EB0DA29D1A1}"/>
          </ac:inkMkLst>
        </pc:inkChg>
        <pc:inkChg chg="add">
          <ac:chgData name="Zhang, Ning" userId="3f78eb74-c68d-436b-bacf-133291c678e1" providerId="ADAL" clId="{967F306B-FC5E-4240-B6CF-5FC27BAF197F}" dt="2020-08-30T19:39:26.358" v="267"/>
          <ac:inkMkLst>
            <pc:docMk/>
            <pc:sldMk cId="974323340" sldId="331"/>
            <ac:inkMk id="266" creationId="{590CADAA-58A6-8043-956E-038B90F47B38}"/>
          </ac:inkMkLst>
        </pc:inkChg>
        <pc:inkChg chg="add">
          <ac:chgData name="Zhang, Ning" userId="3f78eb74-c68d-436b-bacf-133291c678e1" providerId="ADAL" clId="{967F306B-FC5E-4240-B6CF-5FC27BAF197F}" dt="2020-08-30T19:39:26.685" v="268"/>
          <ac:inkMkLst>
            <pc:docMk/>
            <pc:sldMk cId="974323340" sldId="331"/>
            <ac:inkMk id="267" creationId="{D528B13A-172E-2C4E-B864-4E77D6849B4C}"/>
          </ac:inkMkLst>
        </pc:inkChg>
        <pc:inkChg chg="add">
          <ac:chgData name="Zhang, Ning" userId="3f78eb74-c68d-436b-bacf-133291c678e1" providerId="ADAL" clId="{967F306B-FC5E-4240-B6CF-5FC27BAF197F}" dt="2020-08-30T19:39:31.465" v="270"/>
          <ac:inkMkLst>
            <pc:docMk/>
            <pc:sldMk cId="974323340" sldId="331"/>
            <ac:inkMk id="270" creationId="{B51BD11D-8174-6C47-87A1-89297E8A3E80}"/>
          </ac:inkMkLst>
        </pc:inkChg>
        <pc:inkChg chg="add">
          <ac:chgData name="Zhang, Ning" userId="3f78eb74-c68d-436b-bacf-133291c678e1" providerId="ADAL" clId="{967F306B-FC5E-4240-B6CF-5FC27BAF197F}" dt="2020-08-30T19:39:31.663" v="271"/>
          <ac:inkMkLst>
            <pc:docMk/>
            <pc:sldMk cId="974323340" sldId="331"/>
            <ac:inkMk id="271" creationId="{4B8DA4F5-2673-0244-9C0D-A2C0AA019CD1}"/>
          </ac:inkMkLst>
        </pc:inkChg>
        <pc:inkChg chg="add">
          <ac:chgData name="Zhang, Ning" userId="3f78eb74-c68d-436b-bacf-133291c678e1" providerId="ADAL" clId="{967F306B-FC5E-4240-B6CF-5FC27BAF197F}" dt="2020-08-30T19:39:32.048" v="272"/>
          <ac:inkMkLst>
            <pc:docMk/>
            <pc:sldMk cId="974323340" sldId="331"/>
            <ac:inkMk id="272" creationId="{D0F3CC44-5C21-4B4A-99B3-D22F4A81B990}"/>
          </ac:inkMkLst>
        </pc:inkChg>
        <pc:inkChg chg="add">
          <ac:chgData name="Zhang, Ning" userId="3f78eb74-c68d-436b-bacf-133291c678e1" providerId="ADAL" clId="{967F306B-FC5E-4240-B6CF-5FC27BAF197F}" dt="2020-08-30T19:39:33.731" v="274"/>
          <ac:inkMkLst>
            <pc:docMk/>
            <pc:sldMk cId="974323340" sldId="331"/>
            <ac:inkMk id="274" creationId="{F01B61D6-09CA-C048-8B78-5785271A924B}"/>
          </ac:inkMkLst>
        </pc:inkChg>
        <pc:inkChg chg="add">
          <ac:chgData name="Zhang, Ning" userId="3f78eb74-c68d-436b-bacf-133291c678e1" providerId="ADAL" clId="{967F306B-FC5E-4240-B6CF-5FC27BAF197F}" dt="2020-08-30T19:39:33.974" v="275"/>
          <ac:inkMkLst>
            <pc:docMk/>
            <pc:sldMk cId="974323340" sldId="331"/>
            <ac:inkMk id="275" creationId="{9EF6A0D7-E973-484A-94D6-C9504BA1366D}"/>
          </ac:inkMkLst>
        </pc:inkChg>
        <pc:inkChg chg="add">
          <ac:chgData name="Zhang, Ning" userId="3f78eb74-c68d-436b-bacf-133291c678e1" providerId="ADAL" clId="{967F306B-FC5E-4240-B6CF-5FC27BAF197F}" dt="2020-08-30T19:39:34.181" v="276"/>
          <ac:inkMkLst>
            <pc:docMk/>
            <pc:sldMk cId="974323340" sldId="331"/>
            <ac:inkMk id="276" creationId="{35273F3F-7258-BA4C-9A1A-108997E1F800}"/>
          </ac:inkMkLst>
        </pc:inkChg>
        <pc:inkChg chg="add">
          <ac:chgData name="Zhang, Ning" userId="3f78eb74-c68d-436b-bacf-133291c678e1" providerId="ADAL" clId="{967F306B-FC5E-4240-B6CF-5FC27BAF197F}" dt="2020-08-30T19:39:34.441" v="277"/>
          <ac:inkMkLst>
            <pc:docMk/>
            <pc:sldMk cId="974323340" sldId="331"/>
            <ac:inkMk id="277" creationId="{157648DA-59B8-1C47-B503-649AD459E4E0}"/>
          </ac:inkMkLst>
        </pc:inkChg>
        <pc:inkChg chg="add">
          <ac:chgData name="Zhang, Ning" userId="3f78eb74-c68d-436b-bacf-133291c678e1" providerId="ADAL" clId="{967F306B-FC5E-4240-B6CF-5FC27BAF197F}" dt="2020-08-30T19:39:34.683" v="278"/>
          <ac:inkMkLst>
            <pc:docMk/>
            <pc:sldMk cId="974323340" sldId="331"/>
            <ac:inkMk id="278" creationId="{6F213D1B-5251-3249-8D82-D2F86BC3902B}"/>
          </ac:inkMkLst>
        </pc:inkChg>
        <pc:inkChg chg="add">
          <ac:chgData name="Zhang, Ning" userId="3f78eb74-c68d-436b-bacf-133291c678e1" providerId="ADAL" clId="{967F306B-FC5E-4240-B6CF-5FC27BAF197F}" dt="2020-08-30T19:39:35.389" v="279"/>
          <ac:inkMkLst>
            <pc:docMk/>
            <pc:sldMk cId="974323340" sldId="331"/>
            <ac:inkMk id="279" creationId="{208DF84D-4E7A-624D-B493-3EEF9DC1E72B}"/>
          </ac:inkMkLst>
        </pc:inkChg>
        <pc:inkChg chg="add">
          <ac:chgData name="Zhang, Ning" userId="3f78eb74-c68d-436b-bacf-133291c678e1" providerId="ADAL" clId="{967F306B-FC5E-4240-B6CF-5FC27BAF197F}" dt="2020-08-30T19:39:35.699" v="280"/>
          <ac:inkMkLst>
            <pc:docMk/>
            <pc:sldMk cId="974323340" sldId="331"/>
            <ac:inkMk id="280" creationId="{6BEE748D-2792-204B-B243-D2B4131D4B3C}"/>
          </ac:inkMkLst>
        </pc:inkChg>
        <pc:inkChg chg="add">
          <ac:chgData name="Zhang, Ning" userId="3f78eb74-c68d-436b-bacf-133291c678e1" providerId="ADAL" clId="{967F306B-FC5E-4240-B6CF-5FC27BAF197F}" dt="2020-08-30T19:39:36.014" v="281"/>
          <ac:inkMkLst>
            <pc:docMk/>
            <pc:sldMk cId="974323340" sldId="331"/>
            <ac:inkMk id="281" creationId="{CDBD815F-628D-564C-A5CE-1EAE1043153A}"/>
          </ac:inkMkLst>
        </pc:inkChg>
        <pc:inkChg chg="add">
          <ac:chgData name="Zhang, Ning" userId="3f78eb74-c68d-436b-bacf-133291c678e1" providerId="ADAL" clId="{967F306B-FC5E-4240-B6CF-5FC27BAF197F}" dt="2020-08-30T19:39:36.499" v="282"/>
          <ac:inkMkLst>
            <pc:docMk/>
            <pc:sldMk cId="974323340" sldId="331"/>
            <ac:inkMk id="282" creationId="{D298D0A1-AAAF-2740-8BE5-A93CA835BB71}"/>
          </ac:inkMkLst>
        </pc:inkChg>
        <pc:inkChg chg="add">
          <ac:chgData name="Zhang, Ning" userId="3f78eb74-c68d-436b-bacf-133291c678e1" providerId="ADAL" clId="{967F306B-FC5E-4240-B6CF-5FC27BAF197F}" dt="2020-08-30T19:39:36.707" v="283"/>
          <ac:inkMkLst>
            <pc:docMk/>
            <pc:sldMk cId="974323340" sldId="331"/>
            <ac:inkMk id="283" creationId="{A56FEBF6-10EE-C04B-A2A8-E128BCF0E56D}"/>
          </ac:inkMkLst>
        </pc:inkChg>
        <pc:inkChg chg="add">
          <ac:chgData name="Zhang, Ning" userId="3f78eb74-c68d-436b-bacf-133291c678e1" providerId="ADAL" clId="{967F306B-FC5E-4240-B6CF-5FC27BAF197F}" dt="2020-08-30T19:39:37.041" v="284"/>
          <ac:inkMkLst>
            <pc:docMk/>
            <pc:sldMk cId="974323340" sldId="331"/>
            <ac:inkMk id="284" creationId="{E4740082-E9A1-AC4D-9EE9-52E20ABBAB45}"/>
          </ac:inkMkLst>
        </pc:inkChg>
        <pc:inkChg chg="add">
          <ac:chgData name="Zhang, Ning" userId="3f78eb74-c68d-436b-bacf-133291c678e1" providerId="ADAL" clId="{967F306B-FC5E-4240-B6CF-5FC27BAF197F}" dt="2020-08-30T19:39:37.241" v="285"/>
          <ac:inkMkLst>
            <pc:docMk/>
            <pc:sldMk cId="974323340" sldId="331"/>
            <ac:inkMk id="285" creationId="{B101195A-81F6-B245-B7DB-555852A3B69F}"/>
          </ac:inkMkLst>
        </pc:inkChg>
        <pc:inkChg chg="add">
          <ac:chgData name="Zhang, Ning" userId="3f78eb74-c68d-436b-bacf-133291c678e1" providerId="ADAL" clId="{967F306B-FC5E-4240-B6CF-5FC27BAF197F}" dt="2020-08-30T19:39:37.508" v="286"/>
          <ac:inkMkLst>
            <pc:docMk/>
            <pc:sldMk cId="974323340" sldId="331"/>
            <ac:inkMk id="286" creationId="{9E5A94A6-4205-E445-80CE-0D506B3CFCB3}"/>
          </ac:inkMkLst>
        </pc:inkChg>
        <pc:inkChg chg="add">
          <ac:chgData name="Zhang, Ning" userId="3f78eb74-c68d-436b-bacf-133291c678e1" providerId="ADAL" clId="{967F306B-FC5E-4240-B6CF-5FC27BAF197F}" dt="2020-08-30T19:39:37.682" v="287"/>
          <ac:inkMkLst>
            <pc:docMk/>
            <pc:sldMk cId="974323340" sldId="331"/>
            <ac:inkMk id="287" creationId="{FE6855F3-D5D7-4F4E-981E-D485D8B51E53}"/>
          </ac:inkMkLst>
        </pc:inkChg>
        <pc:inkChg chg="add">
          <ac:chgData name="Zhang, Ning" userId="3f78eb74-c68d-436b-bacf-133291c678e1" providerId="ADAL" clId="{967F306B-FC5E-4240-B6CF-5FC27BAF197F}" dt="2020-08-30T19:39:38.066" v="288"/>
          <ac:inkMkLst>
            <pc:docMk/>
            <pc:sldMk cId="974323340" sldId="331"/>
            <ac:inkMk id="288" creationId="{485FB0A2-E41D-784C-ABF0-86FBA43695B8}"/>
          </ac:inkMkLst>
        </pc:inkChg>
        <pc:inkChg chg="add">
          <ac:chgData name="Zhang, Ning" userId="3f78eb74-c68d-436b-bacf-133291c678e1" providerId="ADAL" clId="{967F306B-FC5E-4240-B6CF-5FC27BAF197F}" dt="2020-08-30T19:39:38.290" v="289"/>
          <ac:inkMkLst>
            <pc:docMk/>
            <pc:sldMk cId="974323340" sldId="331"/>
            <ac:inkMk id="289" creationId="{C7601F58-C096-7142-8C61-6C19B0426FE8}"/>
          </ac:inkMkLst>
        </pc:inkChg>
        <pc:inkChg chg="add">
          <ac:chgData name="Zhang, Ning" userId="3f78eb74-c68d-436b-bacf-133291c678e1" providerId="ADAL" clId="{967F306B-FC5E-4240-B6CF-5FC27BAF197F}" dt="2020-08-30T19:39:38.498" v="290"/>
          <ac:inkMkLst>
            <pc:docMk/>
            <pc:sldMk cId="974323340" sldId="331"/>
            <ac:inkMk id="290" creationId="{0B3BDB0B-741F-6345-99E7-35B80CA235A3}"/>
          </ac:inkMkLst>
        </pc:inkChg>
        <pc:inkChg chg="add">
          <ac:chgData name="Zhang, Ning" userId="3f78eb74-c68d-436b-bacf-133291c678e1" providerId="ADAL" clId="{967F306B-FC5E-4240-B6CF-5FC27BAF197F}" dt="2020-08-30T19:39:38.656" v="291"/>
          <ac:inkMkLst>
            <pc:docMk/>
            <pc:sldMk cId="974323340" sldId="331"/>
            <ac:inkMk id="291" creationId="{1E1F30F3-BF16-0D4A-BCD9-A05FB17EE0F1}"/>
          </ac:inkMkLst>
        </pc:inkChg>
        <pc:inkChg chg="add">
          <ac:chgData name="Zhang, Ning" userId="3f78eb74-c68d-436b-bacf-133291c678e1" providerId="ADAL" clId="{967F306B-FC5E-4240-B6CF-5FC27BAF197F}" dt="2020-08-30T19:39:39.300" v="292"/>
          <ac:inkMkLst>
            <pc:docMk/>
            <pc:sldMk cId="974323340" sldId="331"/>
            <ac:inkMk id="292" creationId="{233CD192-0EC6-2A43-BB60-0991C11C7A30}"/>
          </ac:inkMkLst>
        </pc:inkChg>
        <pc:inkChg chg="add">
          <ac:chgData name="Zhang, Ning" userId="3f78eb74-c68d-436b-bacf-133291c678e1" providerId="ADAL" clId="{967F306B-FC5E-4240-B6CF-5FC27BAF197F}" dt="2020-08-30T19:39:39.626" v="293"/>
          <ac:inkMkLst>
            <pc:docMk/>
            <pc:sldMk cId="974323340" sldId="331"/>
            <ac:inkMk id="293" creationId="{5890D8CE-539D-F347-8AD9-23C1BC5B65B2}"/>
          </ac:inkMkLst>
        </pc:inkChg>
        <pc:inkChg chg="add">
          <ac:chgData name="Zhang, Ning" userId="3f78eb74-c68d-436b-bacf-133291c678e1" providerId="ADAL" clId="{967F306B-FC5E-4240-B6CF-5FC27BAF197F}" dt="2020-08-30T19:39:39.876" v="294"/>
          <ac:inkMkLst>
            <pc:docMk/>
            <pc:sldMk cId="974323340" sldId="331"/>
            <ac:inkMk id="294" creationId="{82C97448-07F0-EF4F-954A-52BCC5E4F657}"/>
          </ac:inkMkLst>
        </pc:inkChg>
        <pc:inkChg chg="add">
          <ac:chgData name="Zhang, Ning" userId="3f78eb74-c68d-436b-bacf-133291c678e1" providerId="ADAL" clId="{967F306B-FC5E-4240-B6CF-5FC27BAF197F}" dt="2020-08-30T19:39:40.141" v="295"/>
          <ac:inkMkLst>
            <pc:docMk/>
            <pc:sldMk cId="974323340" sldId="331"/>
            <ac:inkMk id="295" creationId="{1BD283E5-8144-CF46-9F93-CA256AD44132}"/>
          </ac:inkMkLst>
        </pc:inkChg>
        <pc:inkChg chg="add">
          <ac:chgData name="Zhang, Ning" userId="3f78eb74-c68d-436b-bacf-133291c678e1" providerId="ADAL" clId="{967F306B-FC5E-4240-B6CF-5FC27BAF197F}" dt="2020-08-30T19:39:40.457" v="296"/>
          <ac:inkMkLst>
            <pc:docMk/>
            <pc:sldMk cId="974323340" sldId="331"/>
            <ac:inkMk id="296" creationId="{B909B66C-35C1-5C46-8B97-F36A9E034E0B}"/>
          </ac:inkMkLst>
        </pc:inkChg>
        <pc:inkChg chg="add">
          <ac:chgData name="Zhang, Ning" userId="3f78eb74-c68d-436b-bacf-133291c678e1" providerId="ADAL" clId="{967F306B-FC5E-4240-B6CF-5FC27BAF197F}" dt="2020-08-30T19:39:40.733" v="297"/>
          <ac:inkMkLst>
            <pc:docMk/>
            <pc:sldMk cId="974323340" sldId="331"/>
            <ac:inkMk id="297" creationId="{9BDB8C10-B065-DB47-8EFC-55B458528E63}"/>
          </ac:inkMkLst>
        </pc:inkChg>
        <pc:inkChg chg="add">
          <ac:chgData name="Zhang, Ning" userId="3f78eb74-c68d-436b-bacf-133291c678e1" providerId="ADAL" clId="{967F306B-FC5E-4240-B6CF-5FC27BAF197F}" dt="2020-08-30T19:39:41.201" v="298"/>
          <ac:inkMkLst>
            <pc:docMk/>
            <pc:sldMk cId="974323340" sldId="331"/>
            <ac:inkMk id="298" creationId="{BCF76586-0F20-DD4E-9342-D71AFBD253F1}"/>
          </ac:inkMkLst>
        </pc:inkChg>
        <pc:inkChg chg="add">
          <ac:chgData name="Zhang, Ning" userId="3f78eb74-c68d-436b-bacf-133291c678e1" providerId="ADAL" clId="{967F306B-FC5E-4240-B6CF-5FC27BAF197F}" dt="2020-08-30T19:39:41.391" v="299"/>
          <ac:inkMkLst>
            <pc:docMk/>
            <pc:sldMk cId="974323340" sldId="331"/>
            <ac:inkMk id="299" creationId="{BEDEC256-2448-E04A-820B-4E50E7865E20}"/>
          </ac:inkMkLst>
        </pc:inkChg>
      </pc:sldChg>
      <pc:sldChg chg="mod modShow">
        <pc:chgData name="Zhang, Ning" userId="3f78eb74-c68d-436b-bacf-133291c678e1" providerId="ADAL" clId="{967F306B-FC5E-4240-B6CF-5FC27BAF197F}" dt="2020-08-30T19:40:59.054" v="301" actId="729"/>
        <pc:sldMkLst>
          <pc:docMk/>
          <pc:sldMk cId="4002745561" sldId="333"/>
        </pc:sldMkLst>
      </pc:sldChg>
      <pc:sldChg chg="new del">
        <pc:chgData name="Zhang, Ning" userId="3f78eb74-c68d-436b-bacf-133291c678e1" providerId="ADAL" clId="{967F306B-FC5E-4240-B6CF-5FC27BAF197F}" dt="2020-08-31T21:33:41.172" v="1073" actId="2696"/>
        <pc:sldMkLst>
          <pc:docMk/>
          <pc:sldMk cId="1538195310" sldId="353"/>
        </pc:sldMkLst>
      </pc:sldChg>
    </pc:docChg>
  </pc:docChgLst>
  <pc:docChgLst>
    <pc:chgData name="Zhang, Ning" userId="3f78eb74-c68d-436b-bacf-133291c678e1" providerId="ADAL" clId="{0CCDD6ED-0B5A-4966-8CC8-652261D8272C}"/>
    <pc:docChg chg="custSel modSld">
      <pc:chgData name="Zhang, Ning" userId="3f78eb74-c68d-436b-bacf-133291c678e1" providerId="ADAL" clId="{0CCDD6ED-0B5A-4966-8CC8-652261D8272C}" dt="2020-08-30T20:21:14.691" v="154" actId="20577"/>
      <pc:docMkLst>
        <pc:docMk/>
      </pc:docMkLst>
      <pc:sldChg chg="modSp mod">
        <pc:chgData name="Zhang, Ning" userId="3f78eb74-c68d-436b-bacf-133291c678e1" providerId="ADAL" clId="{0CCDD6ED-0B5A-4966-8CC8-652261D8272C}" dt="2020-08-30T19:57:58.290" v="103" actId="27636"/>
        <pc:sldMkLst>
          <pc:docMk/>
          <pc:sldMk cId="1584286757" sldId="259"/>
        </pc:sldMkLst>
        <pc:spChg chg="mod">
          <ac:chgData name="Zhang, Ning" userId="3f78eb74-c68d-436b-bacf-133291c678e1" providerId="ADAL" clId="{0CCDD6ED-0B5A-4966-8CC8-652261D8272C}" dt="2020-08-30T19:57:58.290" v="103" actId="27636"/>
          <ac:spMkLst>
            <pc:docMk/>
            <pc:sldMk cId="1584286757" sldId="259"/>
            <ac:spMk id="3" creationId="{00000000-0000-0000-0000-000000000000}"/>
          </ac:spMkLst>
        </pc:spChg>
      </pc:sldChg>
      <pc:sldChg chg="modSp mod">
        <pc:chgData name="Zhang, Ning" userId="3f78eb74-c68d-436b-bacf-133291c678e1" providerId="ADAL" clId="{0CCDD6ED-0B5A-4966-8CC8-652261D8272C}" dt="2020-08-30T14:29:15.106" v="13" actId="27636"/>
        <pc:sldMkLst>
          <pc:docMk/>
          <pc:sldMk cId="2525777896" sldId="263"/>
        </pc:sldMkLst>
        <pc:spChg chg="mod">
          <ac:chgData name="Zhang, Ning" userId="3f78eb74-c68d-436b-bacf-133291c678e1" providerId="ADAL" clId="{0CCDD6ED-0B5A-4966-8CC8-652261D8272C}" dt="2020-08-30T14:29:15.106" v="13" actId="27636"/>
          <ac:spMkLst>
            <pc:docMk/>
            <pc:sldMk cId="2525777896" sldId="263"/>
            <ac:spMk id="3" creationId="{00000000-0000-0000-0000-000000000000}"/>
          </ac:spMkLst>
        </pc:spChg>
      </pc:sldChg>
      <pc:sldChg chg="mod modShow">
        <pc:chgData name="Zhang, Ning" userId="3f78eb74-c68d-436b-bacf-133291c678e1" providerId="ADAL" clId="{0CCDD6ED-0B5A-4966-8CC8-652261D8272C}" dt="2020-08-30T14:29:37.165" v="14" actId="729"/>
        <pc:sldMkLst>
          <pc:docMk/>
          <pc:sldMk cId="3554931104" sldId="264"/>
        </pc:sldMkLst>
      </pc:sldChg>
      <pc:sldChg chg="mod modShow">
        <pc:chgData name="Zhang, Ning" userId="3f78eb74-c68d-436b-bacf-133291c678e1" providerId="ADAL" clId="{0CCDD6ED-0B5A-4966-8CC8-652261D8272C}" dt="2020-08-30T14:29:37.165" v="14" actId="729"/>
        <pc:sldMkLst>
          <pc:docMk/>
          <pc:sldMk cId="622440341" sldId="266"/>
        </pc:sldMkLst>
      </pc:sldChg>
      <pc:sldChg chg="addSp">
        <pc:chgData name="Zhang, Ning" userId="3f78eb74-c68d-436b-bacf-133291c678e1" providerId="ADAL" clId="{0CCDD6ED-0B5A-4966-8CC8-652261D8272C}" dt="2020-08-30T20:20:01.367" v="104"/>
        <pc:sldMkLst>
          <pc:docMk/>
          <pc:sldMk cId="3633998231" sldId="267"/>
        </pc:sldMkLst>
        <pc:inkChg chg="add">
          <ac:chgData name="Zhang, Ning" userId="3f78eb74-c68d-436b-bacf-133291c678e1" providerId="ADAL" clId="{0CCDD6ED-0B5A-4966-8CC8-652261D8272C}" dt="2020-08-30T20:20:01.367" v="104"/>
          <ac:inkMkLst>
            <pc:docMk/>
            <pc:sldMk cId="3633998231" sldId="267"/>
            <ac:inkMk id="2" creationId="{DA4C6D38-C666-40C5-8B0D-8FCC839D631E}"/>
          </ac:inkMkLst>
        </pc:inkChg>
      </pc:sldChg>
      <pc:sldChg chg="addSp">
        <pc:chgData name="Zhang, Ning" userId="3f78eb74-c68d-436b-bacf-133291c678e1" providerId="ADAL" clId="{0CCDD6ED-0B5A-4966-8CC8-652261D8272C}" dt="2020-08-30T20:20:01.367" v="104"/>
        <pc:sldMkLst>
          <pc:docMk/>
          <pc:sldMk cId="333344965" sldId="269"/>
        </pc:sldMkLst>
        <pc:inkChg chg="add">
          <ac:chgData name="Zhang, Ning" userId="3f78eb74-c68d-436b-bacf-133291c678e1" providerId="ADAL" clId="{0CCDD6ED-0B5A-4966-8CC8-652261D8272C}" dt="2020-08-30T20:20:01.367" v="104"/>
          <ac:inkMkLst>
            <pc:docMk/>
            <pc:sldMk cId="333344965" sldId="269"/>
            <ac:inkMk id="4" creationId="{CFD8F262-CF3B-418D-9A32-56CBD9CB3BCD}"/>
          </ac:inkMkLst>
        </pc:inkChg>
      </pc:sldChg>
      <pc:sldChg chg="addSp">
        <pc:chgData name="Zhang, Ning" userId="3f78eb74-c68d-436b-bacf-133291c678e1" providerId="ADAL" clId="{0CCDD6ED-0B5A-4966-8CC8-652261D8272C}" dt="2020-08-30T20:20:01.367" v="104"/>
        <pc:sldMkLst>
          <pc:docMk/>
          <pc:sldMk cId="2740670579" sldId="270"/>
        </pc:sldMkLst>
        <pc:inkChg chg="add">
          <ac:chgData name="Zhang, Ning" userId="3f78eb74-c68d-436b-bacf-133291c678e1" providerId="ADAL" clId="{0CCDD6ED-0B5A-4966-8CC8-652261D8272C}" dt="2020-08-30T20:20:01.367" v="104"/>
          <ac:inkMkLst>
            <pc:docMk/>
            <pc:sldMk cId="2740670579" sldId="270"/>
            <ac:inkMk id="13" creationId="{C1E483EA-2E4F-455E-91E6-08B54C44D632}"/>
          </ac:inkMkLst>
        </pc:inkChg>
      </pc:sldChg>
      <pc:sldChg chg="mod modShow">
        <pc:chgData name="Zhang, Ning" userId="3f78eb74-c68d-436b-bacf-133291c678e1" providerId="ADAL" clId="{0CCDD6ED-0B5A-4966-8CC8-652261D8272C}" dt="2020-08-30T14:29:37.165" v="14" actId="729"/>
        <pc:sldMkLst>
          <pc:docMk/>
          <pc:sldMk cId="1006040736" sldId="271"/>
        </pc:sldMkLst>
      </pc:sldChg>
      <pc:sldChg chg="mod modShow">
        <pc:chgData name="Zhang, Ning" userId="3f78eb74-c68d-436b-bacf-133291c678e1" providerId="ADAL" clId="{0CCDD6ED-0B5A-4966-8CC8-652261D8272C}" dt="2020-08-30T14:29:37.165" v="14" actId="729"/>
        <pc:sldMkLst>
          <pc:docMk/>
          <pc:sldMk cId="963395590" sldId="272"/>
        </pc:sldMkLst>
      </pc:sldChg>
      <pc:sldChg chg="addSp">
        <pc:chgData name="Zhang, Ning" userId="3f78eb74-c68d-436b-bacf-133291c678e1" providerId="ADAL" clId="{0CCDD6ED-0B5A-4966-8CC8-652261D8272C}" dt="2020-08-30T20:20:01.367" v="104"/>
        <pc:sldMkLst>
          <pc:docMk/>
          <pc:sldMk cId="3407696767" sldId="337"/>
        </pc:sldMkLst>
        <pc:inkChg chg="add">
          <ac:chgData name="Zhang, Ning" userId="3f78eb74-c68d-436b-bacf-133291c678e1" providerId="ADAL" clId="{0CCDD6ED-0B5A-4966-8CC8-652261D8272C}" dt="2020-08-30T20:20:01.367" v="104"/>
          <ac:inkMkLst>
            <pc:docMk/>
            <pc:sldMk cId="3407696767" sldId="337"/>
            <ac:inkMk id="4" creationId="{FDFE6745-DA47-4A29-BE19-2A00673D23BA}"/>
          </ac:inkMkLst>
        </pc:inkChg>
      </pc:sldChg>
      <pc:sldChg chg="modSp mod">
        <pc:chgData name="Zhang, Ning" userId="3f78eb74-c68d-436b-bacf-133291c678e1" providerId="ADAL" clId="{0CCDD6ED-0B5A-4966-8CC8-652261D8272C}" dt="2020-08-30T20:21:14.691" v="154" actId="20577"/>
        <pc:sldMkLst>
          <pc:docMk/>
          <pc:sldMk cId="1693272528" sldId="339"/>
        </pc:sldMkLst>
        <pc:spChg chg="mod">
          <ac:chgData name="Zhang, Ning" userId="3f78eb74-c68d-436b-bacf-133291c678e1" providerId="ADAL" clId="{0CCDD6ED-0B5A-4966-8CC8-652261D8272C}" dt="2020-08-30T20:21:14.691" v="154" actId="20577"/>
          <ac:spMkLst>
            <pc:docMk/>
            <pc:sldMk cId="1693272528" sldId="339"/>
            <ac:spMk id="2" creationId="{00000000-0000-0000-0000-000000000000}"/>
          </ac:spMkLst>
        </pc:spChg>
      </pc:sldChg>
    </pc:docChg>
  </pc:docChgLst>
  <pc:docChgLst>
    <pc:chgData name="Zhang, Ning" userId="3f78eb74-c68d-436b-bacf-133291c678e1" providerId="ADAL" clId="{406214C8-2A6E-C544-ABD8-0D01EDA2810B}"/>
    <pc:docChg chg="modSld">
      <pc:chgData name="Zhang, Ning" userId="3f78eb74-c68d-436b-bacf-133291c678e1" providerId="ADAL" clId="{406214C8-2A6E-C544-ABD8-0D01EDA2810B}" dt="2020-09-09T03:17:41.501" v="16" actId="20577"/>
      <pc:docMkLst>
        <pc:docMk/>
      </pc:docMkLst>
      <pc:sldChg chg="modSp mod">
        <pc:chgData name="Zhang, Ning" userId="3f78eb74-c68d-436b-bacf-133291c678e1" providerId="ADAL" clId="{406214C8-2A6E-C544-ABD8-0D01EDA2810B}" dt="2020-09-09T03:17:41.501" v="16" actId="20577"/>
        <pc:sldMkLst>
          <pc:docMk/>
          <pc:sldMk cId="1355269566" sldId="286"/>
        </pc:sldMkLst>
        <pc:spChg chg="mod">
          <ac:chgData name="Zhang, Ning" userId="3f78eb74-c68d-436b-bacf-133291c678e1" providerId="ADAL" clId="{406214C8-2A6E-C544-ABD8-0D01EDA2810B}" dt="2020-09-09T03:17:41.501" v="16" actId="20577"/>
          <ac:spMkLst>
            <pc:docMk/>
            <pc:sldMk cId="1355269566" sldId="286"/>
            <ac:spMk id="3" creationId="{00000000-0000-0000-0000-000000000000}"/>
          </ac:spMkLst>
        </pc:spChg>
      </pc:sldChg>
      <pc:sldChg chg="modSp">
        <pc:chgData name="Zhang, Ning" userId="3f78eb74-c68d-436b-bacf-133291c678e1" providerId="ADAL" clId="{406214C8-2A6E-C544-ABD8-0D01EDA2810B}" dt="2020-09-09T03:17:23.451" v="14" actId="20577"/>
        <pc:sldMkLst>
          <pc:docMk/>
          <pc:sldMk cId="3627396349" sldId="291"/>
        </pc:sldMkLst>
        <pc:spChg chg="mod">
          <ac:chgData name="Zhang, Ning" userId="3f78eb74-c68d-436b-bacf-133291c678e1" providerId="ADAL" clId="{406214C8-2A6E-C544-ABD8-0D01EDA2810B}" dt="2020-09-09T03:17:23.451" v="14" actId="20577"/>
          <ac:spMkLst>
            <pc:docMk/>
            <pc:sldMk cId="3627396349" sldId="291"/>
            <ac:spMk id="3" creationId="{00000000-0000-0000-0000-000000000000}"/>
          </ac:spMkLst>
        </pc:spChg>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30T19:33:34.628"/>
    </inkml:context>
    <inkml:brush xml:id="br0">
      <inkml:brushProperty name="width" value="0.08571" units="cm"/>
      <inkml:brushProperty name="height" value="0.08571" units="cm"/>
    </inkml:brush>
  </inkml:definitions>
  <inkml:trace contextRef="#ctx0" brushRef="#br0">22 1 7930,'-9'1'299,"1"3"1,4 3 0,3 3 58,1 2 0,0-1 0,0 0 0,1 0 0,3 2 1,4 1-1,0 1 0,1-1 0,-2 1 0,2 2 0,1 0 1,1 3-1,1 1 0,-1 3 0,-1 1 0,-1 1 0,-2 0 1,2 2-1,0 1 0,-1 1 1286,0 0 1,-1-2-1396,5 2 1,-5 1 0,1-3-31,0 1-54,-3-4 27,5 2 0,-4-6 138,6-2-286,-6-3 1,4-5 174,-4-4-344,5-2 150,1-5 0,3-2 1,0-1 0,0-7-307,-4-5 57,0-5 1,-1 2 0,-1-4-344,-2-1 555,1 1 7,3-1-23,0-4 1,0 3-57,1-2 55,-6-3 66,4 1 1,-4-5-91,5 3 1,-3-6-32,-1 2 539,1-2-227,-2 2-107,4 1 0,-7 5-106,4 6 214,-4-1 0,5 11-123,-4-3-30,0 2-11,1 7 0,-4 0 103,3 2-85,-3 3-397,-1-4 1,0 6 170,0 3 147,0-3-935,0 4 229,5 0-260,-4-4 0,4 6-709,-5-4 696,0-1 0,2 3 96,1-5-1230,-1 0 929,3 0 981,-5 0 1,0 0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30T19:33:43.707"/>
    </inkml:context>
    <inkml:brush xml:id="br0">
      <inkml:brushProperty name="width" value="0.08571" units="cm"/>
      <inkml:brushProperty name="height" value="0.08571" units="cm"/>
    </inkml:brush>
  </inkml:definitions>
  <inkml:trace contextRef="#ctx0" brushRef="#br0">124 0 7871,'-8'0'1330,"1"0"-652,-1 0-322,2 0 0,0 0 582,2 0-526,3 0 1,-4 1 724,5 3-968,0 2 0,0 5 1,0 2 308,0 2-344,-5-3 0,4 8 0,-3-3 0,3 0 0,-1 2 0,0 0 900,-2-1-884,0 1 1,4 3 0,-1 1 0,-1-1 183,-2 1 0,0-1-121,4 1 1,-1 1-47,-3 2 0,3-1 87,-3 5-165,3-5 0,1 6 0,0-5 312,0-1-281,0-1-141,0-2 0,-4 1 0,0-2 0,2-1 0,1-3-9,1 0 0,0-2 0,0-4 0,0 0 0,-2 0-167,-1 1-383,1-1 527,-3-5 0,5 0 0,-1-3-44,-3 0-15,3 1-87,-4-4-642,5 0 1106,0 5 35,0-4-297,0 9 327,0-8-310,0 8 0,0-4-8,0 5 534,0-5-502,0 4 0,0-3 1,0 4-1,0 0 537,0 0-445,0-4 0,0 3 167,0-3-74,0-2-23,0 0 170,0-5-275,5 0 1,1 0 150,6 0-255,-6 0 64,4-5 0,-4 4 0,5-3 1,1 2 92,-1-2-104,-5 3 1,4-4 0,-2 5 0,0-2 34,0-1 0,2 1-104,-3-1 0,3 0 0,1 1-398,1-2 0,-5 0 403,1 4 0,-5 0 0,5 0-2353,1 0 1898,1 0 0,-3 0 0,1 0-221,0 0 408,-3 0 1,5 0-8176,-2 0 7260,-3 5 1197,0-4 0,-5 4 0,0-5 0</inkml:trace>
</inkml:ink>
</file>

<file path=ppt/ink/ink1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30T19:37:33.807"/>
    </inkml:context>
    <inkml:brush xml:id="br0">
      <inkml:brushProperty name="width" value="0.08571" units="cm"/>
      <inkml:brushProperty name="height" value="0.08571" units="cm"/>
    </inkml:brush>
  </inkml:definitions>
  <inkml:trace contextRef="#ctx0" brushRef="#br0">0 68 7840,'7'1'1270,"-4"3"318,-1 3-1219,-2 3 691,0 1-451,0 6-199,0 0-112,0 6 0,0-1 14,0 1 0,0-2 316,0-2-417,0 7-54,0-8 0,3 10 157,1-6-50,0-4-54,-4 3-236,0-8 0,0-2 236,5-1 132,-4-9 1,4 4-133,0-10-600,-4-6-237,4-7 338,0-4 50,-4-6 113,4 0-1,0-1 99,-3-3 0,4 4-18,-2-2 1,-2 3-160,6 4 568,-6 1-192,8 4 0,-9-3-166,9 9 424,-3-5-182,-1 6 0,4 5-138,-4-4 160,5 9-126,-4-4 84,3 5-112,-4 5 0,0 1 39,4 10-64,-9 2 99,9 4-52,-8-5 16,3 5-331,0-5 137,-4 6 0,4-1 139,-5 1 8,5-6-60,-4 4 52,4-8-761,0-2-503,-4-1 524,9-9 42,-9 4 1,8-6 225,-5-3 0,5-3-14,-2-8 1,-1 1 96,2-5 1,-4 1 207,3-5 0,-3 2-96,3 2 1,-3-1 345,4 5 0,-2-4-171,1 5 0,3-1 567,-2 3 1,2 1 256,1 0 0,-3 1-97,-1 2-449,1 3 0,2 7 57,-3 1 1,2 4 202,-6 4 1,2 4-143,-1 0 0,-3 5-135,3-2 1,-3 4-48,-1 0 1,2 1-1305,1-1 0,-1-3-844,1 0 0,0-4 1042,1 3 1,1-4-554,2 1 0,2-6 705,-5-2 0,4-4 46,0 0 1,-2-1 697,2-2 0,-1 0 0,4 0 0</inkml:trace>
</inkml:ink>
</file>

<file path=ppt/ink/ink1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30T19:37:34.091"/>
    </inkml:context>
    <inkml:brush xml:id="br0">
      <inkml:brushProperty name="width" value="0.08571" units="cm"/>
      <inkml:brushProperty name="height" value="0.08571" units="cm"/>
    </inkml:brush>
  </inkml:definitions>
  <inkml:trace contextRef="#ctx0" brushRef="#br0">1 57 7840,'0'11'0,"0"0"1182,0 0 0,1 1 584,3-1-1289,-3 0 0,5 4 221,-2 0-478,-3 0 1,9-4 2,-3 0 1,3-3-198,2-1 1,3-4 86,0 1 1,3-3-8,-3-1 1,2-5 38,-2-3 1,-3-5 77,3-2 1,-2-2-207,-2 2 1,-1 3-13,-3-3 1,-2-1 95,-5 1 0,4-1-23,0 1 1,-2 6 172,-6-2 1,-2 3-50,-5 1 1,0 0-18,0 4 0,-2 1 10,-2-1 0,1 1-1438,-4 2 0,4 4 0,-1 0 968,2 5 1,3-7-2230,3 6 0,1-6 2504,2 2 0,3-3 0,-4-1 0</inkml:trace>
</inkml:ink>
</file>

<file path=ppt/ink/ink1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30T19:37:34.366"/>
    </inkml:context>
    <inkml:brush xml:id="br0">
      <inkml:brushProperty name="width" value="0.08571" units="cm"/>
      <inkml:brushProperty name="height" value="0.08571" units="cm"/>
    </inkml:brush>
  </inkml:definitions>
  <inkml:trace contextRef="#ctx0" brushRef="#br0">0 23 7758,'0'-11'2775,"0"5"-2576,0 1 1043,0 5-765,5 0 0,-2 1 122,4 3 0,-3 3 147,3 8 0,-4 3-80,0 4-413,4 6-51,-6 1 1369,4 4-685,-5 1-342,5 5-170,-4-4 657,4 8-636,-5-3 0,0 1 200,0 1-1144,0-1 0,0 0 343,0 0 252,0-10 1,0 4 120,0-12 1,0 1-3047,0-9-446,0 0 1,1-6 3324,3-1 0,2-3 0,6-5 0</inkml:trace>
</inkml:ink>
</file>

<file path=ppt/ink/ink1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30T19:37:34.874"/>
    </inkml:context>
    <inkml:brush xml:id="br0">
      <inkml:brushProperty name="width" value="0.08571" units="cm"/>
      <inkml:brushProperty name="height" value="0.08571" units="cm"/>
    </inkml:brush>
  </inkml:definitions>
  <inkml:trace contextRef="#ctx0" brushRef="#br0">0 57 7773,'0'-8'0,"0"1"465,5 4 1024,1-2 1,5 4-398,1-3 0,-1 2-576,0-6 1,4 6-495,0-2 0,0-1 20,-4 1 0,1 1 162,-1 3 0,0 0 25,0 0 1,-3 0-26,-1 0 0,0 1-204,0 3 0,-2-3 0,-5 4 0</inkml:trace>
</inkml:ink>
</file>

<file path=ppt/ink/ink1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30T19:37:35.040"/>
    </inkml:context>
    <inkml:brush xml:id="br0">
      <inkml:brushProperty name="width" value="0.08571" units="cm"/>
      <inkml:brushProperty name="height" value="0.08571" units="cm"/>
    </inkml:brush>
  </inkml:definitions>
  <inkml:trace contextRef="#ctx0" brushRef="#br0">23 0 7773,'-6'5'0,"1"1"0,1 2 0,1-1 1647,-1-4 0,9 3-764,2-2 0,1-3-832,3 3 0,2-4 29,5-4 0,4 3-1226,-4-3 1,4-2 1145,0-2 0,0-2 0,1-1 0</inkml:trace>
</inkml:ink>
</file>

<file path=ppt/ink/ink1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30T19:37:35.657"/>
    </inkml:context>
    <inkml:brush xml:id="br0">
      <inkml:brushProperty name="width" value="0.08571" units="cm"/>
      <inkml:brushProperty name="height" value="0.08571" units="cm"/>
    </inkml:brush>
  </inkml:definitions>
  <inkml:trace contextRef="#ctx0" brushRef="#br0">0 34 7753,'0'-11'1704,"0"0"-970,0 5 442,0 1 522,0 5-1067,5 5-215,-3 1 0,3 5 313,-5 5-399,5 2 0,-4 5 39,3 4 0,-3 1 114,-1 6 1,0 0-106,0 0 1,0 3-141,0 0 1,0 6-9,0-2 1,0-1-17,0 1 1,0-3-439,0 3 0,0-6 225,0-1 1,0-2-1363,0-6 1,0-3-1072,0-5 1,5-5 193,2-2 1507,3-5 731,2-6 0,-1-5 0,0-1 0</inkml:trace>
</inkml:ink>
</file>

<file path=ppt/ink/ink1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30T19:37:36.272"/>
    </inkml:context>
    <inkml:brush xml:id="br0">
      <inkml:brushProperty name="width" value="0.08571" units="cm"/>
      <inkml:brushProperty name="height" value="0.08571" units="cm"/>
    </inkml:brush>
  </inkml:definitions>
  <inkml:trace contextRef="#ctx0" brushRef="#br0">23 79 9985,'0'11'647,"-4"0"-601,0 1 0,0 4 452,4 3 1,-3 2 724,-1 1 0,0 1-807,4-1 1,0 4-159,0 1-230,0-1 1,1-4 158,3 1 1,-3-4-129,3-1 0,-1-4 252,0 1-352,-1-2 75,3-7 1,-2-3 19,1-6 1,0-5-86,-4-7 1,4-3-194,-1-9 0,2 0 24,-1-3 1,-3-3 93,3 4 0,1 1 219,-1 2 0,5-2-92,-2 2 0,-1 1-50,2 6 1,-1-2 348,5 3 1,-2 1-18,-3 2 1,3 3-158,-3 1 1,0 4-44,0 4 0,1 1 119,3 2-338,-5 5 220,4 2 0,-7 9 91,4 3-276,-4 2 155,2 1 0,-5 1-220,0-1 76,0 6-35,5-5-141,-4 5 0,4-7 1,-5-1-78,0-1-79,0-6 238,0 4 1,1-10-818,3 1 692,-3-6 1,8 2-1,-4-9-535,1-6 616,-3-6 1,3-1 0,-4-1 69,2-1 452,5-1 1,-7 0-1,6 1 1,-1 2-207,0 2 1,3-3-1,-3 4 1,3 1 385,1 2 0,0 1 1,1 0 77,-1-1 0,0 6 0,0 2-182,1 3 1,-5 2 0,-1 3-1,1 5-349,-1 5 1,-4 3 0,2 5 0,-3 0 0,-1-1 586,0 1-424,0-2-52,0 8 1,0-6-3554,0 1 2211,0-1 1,4-3 0,0-2 1189,-2 0 0,5-2 0,-6-9 0,9 4 0,-4-4 0</inkml:trace>
</inkml:ink>
</file>

<file path=ppt/ink/ink1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30T19:37:36.465"/>
    </inkml:context>
    <inkml:brush xml:id="br0">
      <inkml:brushProperty name="width" value="0.08571" units="cm"/>
      <inkml:brushProperty name="height" value="0.08571" units="cm"/>
    </inkml:brush>
  </inkml:definitions>
  <inkml:trace contextRef="#ctx0" brushRef="#br0">1 0 10935,'6'0'1009,"-1"5"-612,-5 3 1,4 2 880,-1 1-705,1 0-282,-4 6 0,1-4-554,3 6 0,-3-3 0,3 4-2307,-3 0 1808,4 4 1,-2-12-793,4 3 0,-4-2 453,1-2 1101,-3 0 0,4-4 0,1-2 0</inkml:trace>
</inkml:ink>
</file>

<file path=ppt/ink/ink1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30T19:37:36.857"/>
    </inkml:context>
    <inkml:brush xml:id="br0">
      <inkml:brushProperty name="width" value="0.08571" units="cm"/>
      <inkml:brushProperty name="height" value="0.08571" units="cm"/>
    </inkml:brush>
  </inkml:definitions>
  <inkml:trace contextRef="#ctx0" brushRef="#br0">0 23 7762,'0'-11'5470,"5"5"-5072,3 2 1,-2 3-1,0 2 1,1 3 296,-1 3 1415,-4 3-1804,3 6 0,-1 1 1,0 3-1,-2 0 185,0 3 1,-2 1-1,0 6 1,0 0 97,0-1-411,0 3 0,0-4 1,0 3-1,0-1 0,0 0-233,0-2 1,-2 4 0,0-5 0,-2 1 388,2-1-2486,0 4 2190,2-2 1,0 1 0,0 0 0,0 0-1359,0-1 550,0-7 420,0-1 0,0-8-233,0 2-1831,0-3 2153,0-6-161,0 4-952,0-8 0,0 1-1842,0-6 3216,0-4 0,0-4 0,0 0 0</inkml:trace>
</inkml:ink>
</file>

<file path=ppt/ink/ink1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30T19:37:42.291"/>
    </inkml:context>
    <inkml:brush xml:id="br0">
      <inkml:brushProperty name="width" value="0.08571" units="cm"/>
      <inkml:brushProperty name="height" value="0.08571" units="cm"/>
    </inkml:brush>
  </inkml:definitions>
  <inkml:trace contextRef="#ctx0" brushRef="#br0">35 11 7942,'-5'-6'0,"-3"2"0,-2 3 2006,4 1-920,1 0-433,5 5-196,0-4-292,0 9 1,0-3-7,0 4 0,0 1 61,0 3 1,1-1-179,3 5 1,-3 4 139,3 7 0,1 3 31,-1 1 0,-1-1 107,-3 1-520,0 0-55,5-6 172,-3 5-288,3-4 1,-5-1 222,0-1 1,0-5 149,0-3 0,0-3 28,0-5-1365,5-5 0,0-2-6,2-8 994,-2-2 0,-1-10-80,0-3 0,-1-6-545,-3-1 972,0-5 0,-5 2 0,-1-5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30T19:33:51.861"/>
    </inkml:context>
    <inkml:brush xml:id="br0">
      <inkml:brushProperty name="width" value="0.08571" units="cm"/>
      <inkml:brushProperty name="height" value="0.08571" units="cm"/>
    </inkml:brush>
  </inkml:definitions>
  <inkml:trace contextRef="#ctx0" brushRef="#br0">44 1 9973,'-11'0'2841,"-1"0"-2445,6 0-173,-4 0 0,9 1 1393,-3 3-808,8-3-457,-3 4 1,9-5 187,-2 0 1,3 0-167,4 0 0,-1 0-862,4 0 0,-4-4 361,1 0 0,-1 1 1,-1 3-369,2 0 1,0 0 0,-3 0 0,-1 0 24,0 0 1,-3 0 0,-1 0 0,1 1-896,-2 3 0,0-2 1,-3 6 1365,0 0 0,1 2 0,-4 2 0</inkml:trace>
</inkml:ink>
</file>

<file path=ppt/ink/ink1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30T19:37:42.534"/>
    </inkml:context>
    <inkml:brush xml:id="br0">
      <inkml:brushProperty name="width" value="0.08571" units="cm"/>
      <inkml:brushProperty name="height" value="0.08571" units="cm"/>
    </inkml:brush>
  </inkml:definitions>
  <inkml:trace contextRef="#ctx0" brushRef="#br0">1 169 7942,'0'-22'0,"0"-1"0,0 6 339,0 2 0,0 2 776,0 2-713,0 0 1,3 0-36,1 0 0,5 3-146,-2 1 0,3 3 13,2-4 1,0 6 0,3-2 0,-2 3 103,1 1 0,-1 1-104,-2 3 1,0 1-78,1 2 0,-2 3 20,-3-2 1,2 6 56,-5 0 1,-1 5-137,-3-4 1,0 5 109,0-1 1,-5-2-17,-2 2 1,-2 0-19,2 3 0,-3 1-994,2-1 0,-2-4-12,-1-3 1,3-3-1553,1-1-359,4 1 1566,-2-6 1177,5-1 0,0-5 0,0 0 0</inkml:trace>
</inkml:ink>
</file>

<file path=ppt/ink/ink1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30T19:37:42.826"/>
    </inkml:context>
    <inkml:brush xml:id="br0">
      <inkml:brushProperty name="width" value="0.08571" units="cm"/>
      <inkml:brushProperty name="height" value="0.08571" units="cm"/>
    </inkml:brush>
  </inkml:definitions>
  <inkml:trace contextRef="#ctx0" brushRef="#br0">0 45 7942,'7'19'440,"-4"-1"0,-2-3-101,-1 4 1,0-1 293,0 0 1,2 4 48,1-4-516,-1-1 0,3-1 517,-5-5-286,0-5-130,0 4 0,1-9 435,3 3-442,-3-3 0,4-6 14,-5-2 0,0-4-40,0-4 1,0 1-14,0-5 0,0 2 55,0-2 0,1-2 69,3 2 0,-3 2-306,3-2 1,-3 5 309,-1-1-647,5 3 0,-2 2 197,4 2 1,-3 0-766,3 4 0,-3 0 464,4 4 1,-1 0-142,4 0 343,1 0 0,-1 0-1202,0 0 1,0 0-1461,1 0 2862,-1 0 0,5 5 0,1 1 0</inkml:trace>
</inkml:ink>
</file>

<file path=ppt/ink/ink1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30T19:37:43.142"/>
    </inkml:context>
    <inkml:brush xml:id="br0">
      <inkml:brushProperty name="width" value="0.08571" units="cm"/>
      <inkml:brushProperty name="height" value="0.08571" units="cm"/>
    </inkml:brush>
  </inkml:definitions>
  <inkml:trace contextRef="#ctx0" brushRef="#br0">0 56 9907,'8'-6'687,"-1"2"0,1 3-175,3 1 1,5-1 7,3-3 0,-2 1-223,2-4 0,0 4-248,3 0 0,0-2 147,-4 1 1,3-1-674,-2 1 1,-3 3-976,-1-3 1,-2 3 843,-2 1 1,0 0-769,1 0 1376,-6 5 0,4 1 0,-4 5 0</inkml:trace>
</inkml:ink>
</file>

<file path=ppt/ink/ink1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30T19:37:43.476"/>
    </inkml:context>
    <inkml:brush xml:id="br0">
      <inkml:brushProperty name="width" value="0.08571" units="cm"/>
      <inkml:brushProperty name="height" value="0.08571" units="cm"/>
    </inkml:brush>
  </inkml:definitions>
  <inkml:trace contextRef="#ctx0" brushRef="#br0">45 1 7903,'-11'5'1235,"5"1"-509,-4 10-210,8-3 0,-4 4-96,2-2 1,3 3-159,-3 4 0,3 1-45,1-1 0,0 4 106,0 1 1,0-4-107,0 0 0,0-4 104,0 3 1,0 1 31,0-5 1,0 3 50,0 2 1,4-6 75,0-2 0,-1 2-101,-3-2 0,4 0 58,0-4 1,3 0-89,-3 0 0,4-3-105,-5-1 0,6-3-27,-2 4 0,3-6 181,2 2 1,-1-3-110,0-1 1,0 0-89,1 0 1,-1 0-457,0 0 1,-3 0 262,-1 0 1,-1-1-1324,2-3 1,2 3 707,-3-3 1,0-1-3734,0 1 2184,1 1 2156,3-2 0,0-2 0,0-4 0</inkml:trace>
</inkml:ink>
</file>

<file path=ppt/ink/ink1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30T19:37:30.532"/>
    </inkml:context>
    <inkml:brush xml:id="br0">
      <inkml:brushProperty name="width" value="0.08571" units="cm"/>
      <inkml:brushProperty name="height" value="0.08571" units="cm"/>
    </inkml:brush>
  </inkml:definitions>
  <inkml:trace contextRef="#ctx0" brushRef="#br0">12 1 7592,'-6'0'1744,"1"0"28,5 0-1596,0 5-19,0 1 1,0 5 60,0 0 0,0 1-33,0-1 0,0 0-1930,0 0 1348,0 1 1,0-1-547,0 0 1,0-4-92,0 1 1034,0-6 0,5 3 0,1-5 0</inkml:trace>
</inkml:ink>
</file>

<file path=ppt/ink/ink1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30T19:37:31.114"/>
    </inkml:context>
    <inkml:brush xml:id="br0">
      <inkml:brushProperty name="width" value="0.08571" units="cm"/>
      <inkml:brushProperty name="height" value="0.08571" units="cm"/>
    </inkml:brush>
  </inkml:definitions>
  <inkml:trace contextRef="#ctx0" brushRef="#br0">1 90 7923,'0'12'1877,"0"-1"0,0 0-1619,0 0 0,1 2-3,3 2 0,-2 2-36,6 6 0,-4-5-64,3 1 1,-4-1 0,2 2 27,0-2 1,-3-3 254,6 4-248,-6-5 147,8 2-427,-4-10 1,4-2 128,-2-8 1,1-3-3,-6-8 0,5 0-661,-4-8 309,4 3 201,-6-12 0,8 7-50,-3-5 155,-2 5 1,5-1-28,-3 7 380,-2 3-176,5 0-23,-3 3 352,4-3-232,-5 10 37,4 1-18,-4 5 0,6 0-56,-1 0 1,-4 6-19,1 5 1,-4 2 9,3 5 0,-1 1-171,2 3 1,1 2-78,-6 2 1,5-3 124,-4-1 1,3 0-258,-3-7 1,3 0 11,-3-4-237,5-5 1,-3-1 171,5-5 1,-3-1-63,-1-3 1,-1-7 0,3-8-221,-1-2 1,-2-5 137,1-1 1,2 1 83,-5 4 1,5-1-6,-2 1 0,3 3 975,1 0 1,-3 6-440,-1-2 0,1 2 392,3 2 1,0 1-321,1 2 0,-1 3-76,0 5 0,0 0 857,0 0-459,1 5-321,-1 2 0,-4 5-85,1 3-28,-1-2 0,0 8 1,3-4-982,-9 6 486,9-1 300,-9 6 29,4-5-2727,0 10 1266,-4-9-4687,9 3 5733,-3-9 1,0 1-120,1-4 482,-1 0 0,4-3 0,1-1 0</inkml:trace>
</inkml:ink>
</file>

<file path=ppt/ink/ink1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30T19:37:31.324"/>
    </inkml:context>
    <inkml:brush xml:id="br0">
      <inkml:brushProperty name="width" value="0.08571" units="cm"/>
      <inkml:brushProperty name="height" value="0.08571" units="cm"/>
    </inkml:brush>
  </inkml:definitions>
  <inkml:trace contextRef="#ctx0" brushRef="#br0">1 0 7808,'0'11'4794,"0"-4"-3505,0 3-304,5-4-337,-4 5-247,4 0 1,-5 6-440,0-5 1,1 5 192,3-2 1,-3 2-1213,3 1 1,-3 2 689,-1-5 0,4 0-3109,0-3 3476,4-1 0,-6 0 0,3 0 0</inkml:trace>
</inkml:ink>
</file>

<file path=ppt/ink/ink1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30T19:37:32.085"/>
    </inkml:context>
    <inkml:brush xml:id="br0">
      <inkml:brushProperty name="width" value="0.08571" units="cm"/>
      <inkml:brushProperty name="height" value="0.08571" units="cm"/>
    </inkml:brush>
  </inkml:definitions>
  <inkml:trace contextRef="#ctx0" brushRef="#br0">201 12 7839,'-7'-6'278,"-1"2"0,0 3 0,-2 1 692,-2 0 0,1 0-170,0 0-373,0 0-22,-1 0-195,-4 0 83,4 0-82,-4 0-27,4 5 0,1 1-154,0 5 1,1-3 72,2-1 0,0 1 8,4 3 0,1-1 57,7-2 1,0 2-271,7-3 0,-1-1 67,9 2 1,0-4-109,3 3 0,0-1 11,1 2 1,-2 2 107,-2-3 1,1 2 25,-5-1 1,1 4-7,-1-5 0,-6 10 776,2-6 1,-7 4-361,0 0 1,-3-1 32,-1 4 0,-5 1-93,-3 4 0,-2-5-172,-1 1 0,-4-4 0,-1 2-1086,-2 0 495,5-2-2040,-4-9 1,6 3 2383,0-6 0,0 1 0,1-5-1410,2-3 1,3-5 131,5-9 1345,0-1 0,0-8 0,0 4 0</inkml:trace>
</inkml:ink>
</file>

<file path=ppt/ink/ink1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30T19:37:32.236"/>
    </inkml:context>
    <inkml:brush xml:id="br0">
      <inkml:brushProperty name="width" value="0.08571" units="cm"/>
      <inkml:brushProperty name="height" value="0.08571" units="cm"/>
    </inkml:brush>
  </inkml:definitions>
  <inkml:trace contextRef="#ctx0" brushRef="#br0">1 23 7839,'11'0'0,"0"0"2642,1 0-1216,-1 0-888,0 0 0,4 0-354,0 0-63,5 0-52,-7-5-836,8 4 1,-4-4 0,6 5-1,-1 0-218,1 0 0,-6-4 1,-1 0 984,1 2 0,-5 0 0,4 2 0</inkml:trace>
</inkml:ink>
</file>

<file path=ppt/ink/ink1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30T19:37:32.434"/>
    </inkml:context>
    <inkml:brush xml:id="br0">
      <inkml:brushProperty name="width" value="0.08571" units="cm"/>
      <inkml:brushProperty name="height" value="0.08571" units="cm"/>
    </inkml:brush>
  </inkml:definitions>
  <inkml:trace contextRef="#ctx0" brushRef="#br0">34 1 7839,'-6'0'0,"-4"0"1604,8 0 1,-4 2-79,2 6-1026,3-1 445,-4 14 1,5-7-503,0 5 1,0 1 0,0 5 961,0 1-799,5 5-197,-4-2-405,4 5 0,-1-1 261,0 1-54,0-5-1266,1 3 1,-3-8 471,6 2 1,-5-4 0,5-3-1967,1-4 1,-3-2 0,1-3 2548,2-3 0,6-2 0,3-5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30T19:33:52.106"/>
    </inkml:context>
    <inkml:brush xml:id="br0">
      <inkml:brushProperty name="width" value="0.08571" units="cm"/>
      <inkml:brushProperty name="height" value="0.08571" units="cm"/>
    </inkml:brush>
  </inkml:definitions>
  <inkml:trace contextRef="#ctx0" brushRef="#br0">35 1 9575,'-8'4'869,"1"-1"1,0 2 248,0-1-468,2-3-50,5 4 35,0-5 0,5 0 1,2 0-1,3 0-343,2 0 1,-1 0 0,1 0 0,2 0 203,1 0-248,0 0-116,-4 0 1,0 0-1,1 0-397,-1 0 1,1 0 0,2 0 0,1 0-621,-1 0 642,-7 0 1,3 0-2561,-2 0-3304,2 0 5058,1 0 1049,0 0 0,0 5 0,1 2 0</inkml:trace>
</inkml:ink>
</file>

<file path=ppt/ink/ink1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30T19:38:12.799"/>
    </inkml:context>
    <inkml:brush xml:id="br0">
      <inkml:brushProperty name="width" value="0.08571" units="cm"/>
      <inkml:brushProperty name="height" value="0.08571" units="cm"/>
    </inkml:brush>
  </inkml:definitions>
  <inkml:trace contextRef="#ctx0" brushRef="#br0">12 0 7783,'-6'1'717,"2"3"-243,3-3-305,1 9 0,0-7 0,0 4 1,1-3-104,3 4 1,-3-5 48,3 5 1,-2-1-42,2 5 1,-3-1 19,3 0 0,-3 0-128,-1 1 1,4-1-199,0 0 0,0 0 158,-4 0 0,0 1-568,0-1 1,1 0 330,3 0 1,-3 1-565,3-1 875,2-5 0,0 4 0,5-4 0</inkml:trace>
</inkml:ink>
</file>

<file path=ppt/ink/ink1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30T19:38:13.231"/>
    </inkml:context>
    <inkml:brush xml:id="br0">
      <inkml:brushProperty name="width" value="0.08571" units="cm"/>
      <inkml:brushProperty name="height" value="0.08571" units="cm"/>
    </inkml:brush>
  </inkml:definitions>
  <inkml:trace contextRef="#ctx0" brushRef="#br0">1 1 7828,'0'7'2343,"0"1"-1765,0-1-132,0 4-52,0-4-328,0 3 143,0-4 1,0 5-1,0 0-165,0 6 1,0-5 118,0 3 1,0-2-278,0-2 0,0 0 156,0 0 0,0 1-411,0-1 1,0 0-2372,0 0 1361,0 0 1379,0-4 0,0-2 0,0-5 0</inkml:trace>
</inkml:ink>
</file>

<file path=ppt/ink/ink1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30T19:38:13.624"/>
    </inkml:context>
    <inkml:brush xml:id="br0">
      <inkml:brushProperty name="width" value="0.08571" units="cm"/>
      <inkml:brushProperty name="height" value="0.08571" units="cm"/>
    </inkml:brush>
  </inkml:definitions>
  <inkml:trace contextRef="#ctx0" brushRef="#br0">136 0 7820,'-12'0'1687,"1"5"0,0 1-1345,0 6 0,3-5-121,1 1 1,3-1 110,-4 4 1,2 4 54,-1 0 0,-2 4 168,5-4 1,-3 5-325,3-1 0,-3 1 136,3-2 1,-4 4-94,5-4 1,-1 2 151,4-1 1,0 1-96,0-5 0,0 0 57,0-4 0,5 1-201,2-1 0,0-1-204,0-3 1,4 2-1485,4-5 1,0-1 1662,-4-3 1,4 0-968,0 0 1,5 0 362,-1 0 1,2 0-2712,2 0 3153,-1 0 0,1-5 0,-1-1 0</inkml:trace>
</inkml:ink>
</file>

<file path=ppt/ink/ink1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30T19:38:14.031"/>
    </inkml:context>
    <inkml:brush xml:id="br0">
      <inkml:brushProperty name="width" value="0.08571" units="cm"/>
      <inkml:brushProperty name="height" value="0.08571" units="cm"/>
    </inkml:brush>
  </inkml:definitions>
  <inkml:trace contextRef="#ctx0" brushRef="#br0">1 11 7750,'0'-6'5989,"5"1"-5397,-4 5-342,4 5 0,-5 1-24,0 6 1,0-1-25,0 0 0,0 2 100,0 2-1535,0 2 692,0 5 371,0 1-2889,0-1 3059,0 1 0,-5-1 0,-1 1 0</inkml:trace>
</inkml:ink>
</file>

<file path=ppt/ink/ink1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30T19:38:08.064"/>
    </inkml:context>
    <inkml:brush xml:id="br0">
      <inkml:brushProperty name="width" value="0.08571" units="cm"/>
      <inkml:brushProperty name="height" value="0.08571" units="cm"/>
    </inkml:brush>
  </inkml:definitions>
  <inkml:trace contextRef="#ctx0" brushRef="#br0">56 0 7900,'-3'12'1086,"-1"-1"1,-5 0-667,2 0-150,2 1-108,0-1 1,1 5 667,0 3-362,0-3-166,-1 5 1,4-3 8,-3 4 0,3 1-94,1-1 0,0-3 101,0 0 0,0-4-36,0 3 1,0-4-67,0 1 1,0-3 95,0 0-41,5-1-109,-4 0 1,8-3-52,-5-1 106,5 1-41,-8-2 0,9 3-5,-3-6-135,3 1-70,2 1 0,-1-4 164,0 3 0,2-1 18,2 0 0,-3-1-28,3 1 1,-1-1-142,1-2 0,-3 0 57,3 0 80,-2 0-668,-2-5 308,0 3 124,0-3 14,1 5-710,-1-5 1,-4 4 61,1-3-1431,-6 3 968,3-4 446,0 4-1344,-3-4 950,3 0 473,-5 4 692,0-9 0,5 3 0,1-4 0</inkml:trace>
</inkml:ink>
</file>

<file path=ppt/ink/ink1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30T19:38:08.372"/>
    </inkml:context>
    <inkml:brush xml:id="br0">
      <inkml:brushProperty name="width" value="0.08571" units="cm"/>
      <inkml:brushProperty name="height" value="0.08571" units="cm"/>
    </inkml:brush>
  </inkml:definitions>
  <inkml:trace contextRef="#ctx0" brushRef="#br0">1 11 8767,'0'-6'1424,"0"1"393,0 5 1,5 0-1533,2 0 1,7 4-29,1 0 0,4-1-39,-4-3 0,3 0-272,-3 0 1,4 0 135,-4 0 1,4 0 134,-4 0 1,0-1-1086,-4-3-859,0 3-1475,1-4 1490,-1 5 1712,-5 5 0,-1 1 0,-5 6 0</inkml:trace>
</inkml:ink>
</file>

<file path=ppt/ink/ink1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30T19:38:08.631"/>
    </inkml:context>
    <inkml:brush xml:id="br0">
      <inkml:brushProperty name="width" value="0.08571" units="cm"/>
      <inkml:brushProperty name="height" value="0.08571" units="cm"/>
    </inkml:brush>
  </inkml:definitions>
  <inkml:trace contextRef="#ctx0" brushRef="#br0">0 34 7874,'0'-6'3141,"0"1"-2752,0 5 181,0-5-177,0 4 52,0-4-218,5 5 0,2 0 493,4 0-506,5 0 0,-3-5 53,8 4-150,-4-4 0,6 5-56,-1 0 153,-4 0-291,3 0 1,-7 0-578,4 0 618,-4 5-450,2-4 1,-1 8-679,0-6 0,-2 5 428,-2-4-1444,-7 4 2180,11-6 0,-9 3 0,5-5 0</inkml:trace>
</inkml:ink>
</file>

<file path=ppt/ink/ink1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30T19:38:20.506"/>
    </inkml:context>
    <inkml:brush xml:id="br0">
      <inkml:brushProperty name="width" value="0.08571" units="cm"/>
      <inkml:brushProperty name="height" value="0.08571" units="cm"/>
    </inkml:brush>
  </inkml:definitions>
  <inkml:trace contextRef="#ctx0" brushRef="#br0">0 34 7838,'0'-11'298,"0"5"-136,0-4 1403,0 9-1066,0-4 0,2 6-73,1 3 0,-1-2-12,1 6 0,-1 0-204,-2 7 1,0-1 22,0 5 1,3 0 0,1 4 46,-1 4 1,-2 0-13,-1 3 0,0 2-94,0-2 1,0 2 48,0-2 1,0 2-14,0-2 1,0-3 12,0 0 1,0-7-1004,0-2 1,0-4-46,0 1 0,0-2-1321,0-2 1723,5-5 0,-3-1 48,6-5 1,-6-9-198,2-2 572,2-8 0,1-3 0,4-7 0</inkml:trace>
</inkml:ink>
</file>

<file path=ppt/ink/ink1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30T19:38:20.831"/>
    </inkml:context>
    <inkml:brush xml:id="br0">
      <inkml:brushProperty name="width" value="0.08571" units="cm"/>
      <inkml:brushProperty name="height" value="0.08571" units="cm"/>
    </inkml:brush>
  </inkml:definitions>
  <inkml:trace contextRef="#ctx0" brushRef="#br0">146 23 8536,'0'-11'1040,"5"4"-900,-4 2 0,4 7 878,-5 1-719,-5 4 1,0 4-64,-2 0 1,-2 0-135,5 1 0,-4 3 121,0 0 1,2 0 29,-2-4 1,1 0 68,-4 0 0,3 0 125,1 1-35,-1-1 0,-3-1-139,0-3 1,3 2 526,1-5-418,4 5 0,-3-4 282,2 2-392,3 3 0,-4-7 21,5 4 1,4-3-84,0 3 1,4-3 25,0 4 1,2-5-38,1 5 0,4-4 11,0 3 1,4-3-438,-4 3 114,5-4 156,-8 7-1669,9-9 1139,-8 9 0,7-8 229,-5 6 1,1-4 97,-1 3 1,-3-1-4796,3 2 2443,-2 2 1098,-2-9 1414,0 9 0,1-9 0,-1 4 0</inkml:trace>
</inkml:ink>
</file>

<file path=ppt/ink/ink1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30T19:38:21.055"/>
    </inkml:context>
    <inkml:brush xml:id="br0">
      <inkml:brushProperty name="width" value="0.08571" units="cm"/>
      <inkml:brushProperty name="height" value="0.08571" units="cm"/>
    </inkml:brush>
  </inkml:definitions>
  <inkml:trace contextRef="#ctx0" brushRef="#br0">34 1 7784,'-6'7'707,"2"1"0,3-1 1560,1 5 1,-4-1-1772,1 0 0,-1 0-1301,4 0 781,0 1 0,0-1 122,0 0 1,0 0-99,0 1 0,-5-1 0,-1 0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30T19:33:56.898"/>
    </inkml:context>
    <inkml:brush xml:id="br0">
      <inkml:brushProperty name="width" value="0.08571" units="cm"/>
      <inkml:brushProperty name="height" value="0.08571" units="cm"/>
    </inkml:brush>
  </inkml:definitions>
  <inkml:trace contextRef="#ctx0" brushRef="#br0">11 180 8504,'-6'0'1775,"1"0"1215,5 0-2871,5 0 0,-4 1 208,3 3-271,2-3 0,-3 4 57,4-5 0,-3 0-74,3 0 1,-3 4 200,4 0-234,-1-1 0,4-3 109,1 0 0,-1 0-69,0 0 0,0 0 17,1 0 1,3 0-2,0 0 0,1 0 10,-1 0-13,-3 0 0,8 0-45,-5 0 1,4 0-4,-4 0 0,5 0 56,-1 0 0,-2-3-10,2-1 1,-5 0 29,1 4-166,2 0 38,-5 0 0,8-4-106,-5 1 162,0-1 1,0 4-64,0 0 57,0 0 1,-3 0 0,-1 0 1,4-1-2,0-3 0,1 3 11,-1-3 43,2 3-54,1 1 1,3 0 9,-2 0-42,-3 0 32,5-5 0,-3 3-18,4-1 18,-4 1 0,3 2 14,-2 0-67,-3 0 54,5-5-20,-8 4 1,7-4 0,-5 5 1,1-4 7,-1 1 1,-3-1-1,10 4 0,-10 0-4,3 0 61,-3-5-55,5 4 0,-5-4 62,3 5-60,3 0 1,-6-2 5,3-1 80,3 1-80,-1-3 6,1 5 0,3 0 5,-3 0 1,0-1 8,1-3-55,-6 3 38,9-4 1,-9 5 17,6 0 90,-5 0-107,7 0 1,-7 0 28,4 0-26,-4 0 1,6 0 4,-5 0 1,0 0 86,-4 0-86,1 0 1,3 0 11,0 0 1,0 0-18,-4 0 0,0 0-3,0 0 1,0 0 19,1 0 0,3 0-10,0 0 1,1 0 22,-1 0-27,-3 0 1,8 0 19,-5 0 0,4 0-3,-4 0 1,4 0-38,-4 0 1,3 0 29,-3 0 0,4 0 16,-4 0 1,1 0-16,-1 0 0,-2 0 29,2 0 0,1 0 0,-1 0-90,-1 0 56,-2 0 1,-1 0 15,1 0 0,-1 0-4,0 0 0,0 0-39,1 0 1,-5 0 32,1 0 0,-1 0 61,4 0 1,1 0-63,-1 0 1,0 0-36,0 0 28,1 0 0,-1 0 24,0 0-21,0 0 0,2 0 13,2 0 1,-3 0 15,3 0-41,-2-5 1,-2 4 6,0-3 0,4-1 13,0 1 0,4 1-1,-4 3 1,1 0 30,-1 0 1,-1 0 13,4 0 1,-4-2 131,1-1-101,-2 1 1,-2-3-5,0 5-279,0 0 247,1 0-139,-1 0 1,0 0 146,0 0-86,1 0 0,-1 0 20,0 0 0,-1-1 1,-1-1 36,-2-2 0,-3 0-105,3 4 59,1 0 14,-2 0 94,4 0-102,-4 0 0,6 0 15,-1 0 13,0 0 0,-2 0-2,2 0-24,-7 0 0,11 0 7,-8 0 0,5 0 0,3 0 1,-3 0-8,3 0 0,-3 0-71,0 0 67,-1-5 0,0 4 1,0-3 206,1 3-192,-1 1 1,-4 0 0,1 0 135,1 0-137,1 0 0,1 0 7,0 0 1,-3-4 16,-1 0 0,-3 1 14,3 3 0,-3 0 28,3 0 0,-3 0 59,4 0-26,-6 0-110,8 0 49,-9 0-2,9 0-194,-8 0 0,6-2 84,-4-1 100,5 1 4,-8-3-190,9 0-242,-9 4-493,9-4 138,-8 0-1805,3 4-221,-5-4-1271,0 5 4029,-5 0 0,-2 0 0,-4 0 0</inkml:trace>
</inkml:ink>
</file>

<file path=ppt/ink/ink1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30T19:38:22.234"/>
    </inkml:context>
    <inkml:brush xml:id="br0">
      <inkml:brushProperty name="width" value="0.08571" units="cm"/>
      <inkml:brushProperty name="height" value="0.08571" units="cm"/>
    </inkml:brush>
  </inkml:definitions>
  <inkml:trace contextRef="#ctx0" brushRef="#br0">12 91 7829,'0'-8'-547,"0"1"1032,-5 4 591,4-7-624,-4 4-53,5-5 215,0 4-202,0-3-1,0 4-201,5 0-27,-4 1 1,5 1 331,-2 0-104,-3 1 158,9 3-179,-8 0 309,8 5-271,-9 1 0,9 10-219,-9-3-26,4 8 1,-1 0 183,0 5-158,-1 6-137,-3-9 138,0 10-1,5-5 0,-3 1 53,3-1-52,-5-11-351,0 4-83,0-8 145,0 3-1,5-10-636,-4-1 391,4-5-74,-5 0-422,0-5 392,5-6 96,-4-1 17,4-10-153,-5 0 166,5-2 3,-4-3-1,4-1 434,0 4-132,-3 2 231,3 1-197,0 8-58,-4-8 1,7 9 485,-4-3 1,4 6-36,-5 1-332,6 6 722,-8-8-381,9 9-55,-8-4-24,3 5 29,0 0-234,-4 0 125,4 0-99,0 0-186,-4 5-43,9-4 250,-9 9-433,4-4 177,0 5 0,-3 1 23,3 4-28,0-4 71,-4 10 82,4-5-146,-5 5 125,0-4-147,0 3 129,0-8-601,5 3 274,-4-5 108,4 0 0,-5-4-669,5-2 391,-4-5 140,9 0 0,-8 0 101,8-5 101,-9-2-219,9-4 187,-9 0 1,8-4-302,-5 0 328,4 0-93,-1-1-85,-1 3 77,4-3 683,-9 5-316,9 0-121,-4-1-35,0 1 735,4 5-394,-3-4-102,4 4 0,0-1 10,0 2-212,1 0-7,-6 4 170,4-4 0,-4 5 21,5 0 1310,1 0-610,-6 5-383,4-4-260,-9 9 0,8-3 116,-5 4-187,-1 5 52,2-3-53,-3 8 1,2-9 120,-4 9-392,0-3-695,0-1 487,0 5 204,0-5 49,0 1 0,0 3-28,0-9-3234,0 10 1437,0-10 863,0 4 244,0-5 262,0-4 473,5 3 0,-3-4 0,3 5 0</inkml:trace>
</inkml:ink>
</file>

<file path=ppt/ink/ink1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30T19:38:22.594"/>
    </inkml:context>
    <inkml:brush xml:id="br0">
      <inkml:brushProperty name="width" value="0.08571" units="cm"/>
      <inkml:brushProperty name="height" value="0.08571" units="cm"/>
    </inkml:brush>
  </inkml:definitions>
  <inkml:trace contextRef="#ctx0" brushRef="#br0">12 56 7807,'-5'12'3404,"4"-1"-2657,-3 0 804,3 0-671,1 1-489,0-1 1,0 0 32,0 0-269,5 0 1,-3 1-114,6-1 82,-1-5-36,5 4 1,-1-9 68,0 3-66,-5-3 0,9-1 24,0 0-51,-5-5 86,5-1 0,-8-5-98,4 0-44,-5-6 270,4 5 0,-9-9 95,4 8-235,-5-3-30,0 0 1,0 3 44,0-2 0,-1 3 111,-3 1-839,-2 4 1,-5-1-1,0 4 1,-2 1-454,-2 2 1,3 1 0,-3 0 0,2 0-1475,2 0 1,0 1 2501,-1 3 0,6-3 0,1 4 0</inkml:trace>
</inkml:ink>
</file>

<file path=ppt/ink/ink1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30T19:38:55.397"/>
    </inkml:context>
    <inkml:brush xml:id="br0">
      <inkml:brushProperty name="width" value="0.08571" units="cm"/>
      <inkml:brushProperty name="height" value="0.08571" units="cm"/>
    </inkml:brush>
  </inkml:definitions>
  <inkml:trace contextRef="#ctx0" brushRef="#br0">45 57 8059,'0'-11'547,"0"0"1,0-1 1122,0 1-1225,0 5 126,0 1-8,5 5-192,-3 0-139,3 0-32,-5 5 0,0 5 141,0 5-320,-5 5 150,3-3 1,-4 6 229,2-1-452,3 1 201,-9-1 0,8 4 144,-6 1-41,6 9-114,-3-11 1,1 16 228,0-7-223,0 2 1,4-2 104,0-1-108,0 1 1,0-4 144,0 0-332,0-5 1,0 6 183,0-5 0,0 1 33,0-5 1,2-1-1,1-2 1,0 1-1382,4-5 712,-4 0 0,7-5-737,-3-3-645,-2 3 1015,5-8 278,-3 3 1,0-5-347,1 0 1,-2-5 249,1-3 682,3 3 0,-3-10 0,4 3 0</inkml:trace>
</inkml:ink>
</file>

<file path=ppt/ink/ink1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30T19:38:56.157"/>
    </inkml:context>
    <inkml:brush xml:id="br0">
      <inkml:brushProperty name="width" value="0.08571" units="cm"/>
      <inkml:brushProperty name="height" value="0.08571" units="cm"/>
    </inkml:brush>
  </inkml:definitions>
  <inkml:trace contextRef="#ctx0" brushRef="#br0">0 12 7824,'0'-6'1679,"0"1"-468,0 5-791,5 0 0,1 0-156,6 0 1,-2 1-43,-3 3 0,3 1 117,-2 2 1,5 3-118,2-3 0,0 3 3,-3 2 1,3 3-83,0 0 1,0 5 13,-4-2 0,0 0-23,0 1 0,-1-1 75,-2 5 0,0 3 88,-4 0 1,0 2-101,-4-2 0,0 1 75,0 3 1,-1 4-79,-3 0 0,-2-2 59,-6 2 0,0 2-42,-3-6 1,3 4-90,-3-8 1,2 0 99,2-3 0,-4-1-574,0 1 1,1-6-972,7-2 0,-3 0 734,2-4 0,2 2-1364,-2-10 929,6 1 1024,-8-4 0,9-5 0,-4-1 0</inkml:trace>
</inkml:ink>
</file>

<file path=ppt/ink/ink1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30T19:38:57.323"/>
    </inkml:context>
    <inkml:brush xml:id="br0">
      <inkml:brushProperty name="width" value="0.08571" units="cm"/>
      <inkml:brushProperty name="height" value="0.08571" units="cm"/>
    </inkml:brush>
  </inkml:definitions>
  <inkml:trace contextRef="#ctx0" brushRef="#br0">1 12 12623,'11'0'582,"0"0"0,2 0-361,2 0 0,-3 0-1,3 0 1,-1-4-97,1 0 0,-3 0-474,3 4 1,1 0-91,-1 0 1,0 0-586,-3 0 0,-1 0-629,0 0 1,-1 5 1653,-2 3 0,2 2 0,-4 1 0</inkml:trace>
</inkml:ink>
</file>

<file path=ppt/ink/ink1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30T19:38:57.547"/>
    </inkml:context>
    <inkml:brush xml:id="br0">
      <inkml:brushProperty name="width" value="0.08571" units="cm"/>
      <inkml:brushProperty name="height" value="0.08571" units="cm"/>
    </inkml:brush>
  </inkml:definitions>
  <inkml:trace contextRef="#ctx0" brushRef="#br0">22 46 7922,'-7'0'3173,"-3"0"-2636,9 0 1,-3 0-174,8 0 1,2 0-133,6 0 1,-1 0-15,0 0 1,5-5-372,3-3 0,-2-1 182,2 2 0,4-2-728,3 5 0,0 1 230,-3 3 0,3 0-58,0 0 1,0 0-795,-3 0 0,-1 1 1321,1 3 0,-1 2 0,1 5 0</inkml:trace>
</inkml:ink>
</file>

<file path=ppt/ink/ink1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30T19:38:57.931"/>
    </inkml:context>
    <inkml:brush xml:id="br0">
      <inkml:brushProperty name="width" value="0.08571" units="cm"/>
      <inkml:brushProperty name="height" value="0.08571" units="cm"/>
    </inkml:brush>
  </inkml:definitions>
  <inkml:trace contextRef="#ctx0" brushRef="#br0">202 11 7891,'-11'-6'0,"0"2"1866,5 3-826,-4 1 82,8 0-650,-8 0 0,4 1-86,-5 3 0,3-1-171,1 4 1,1 1 74,-2 3 0,-2 0-27,3 0 0,-3 4 53,-2 0 0,2 4 177,3-4 0,-3 4-69,2-4 274,3 5-241,-4-3 329,7 6-419,-3-6 0,2 3 170,-1-5-212,0 5 0,4-6-42,0 5 1,0-6-153,0 2 1,5-2 84,3-2 0,2-1 13,1-3 0,0 2-91,0-5 0,2 0-865,2-4 0,1 0-150,3 0 0,2 0-616,-2 0 0,2-2-2056,1-1 2459,-4 1 0,3-4-30,-2 2 1120,-3 3 0,5-9 0,-3 4 0</inkml:trace>
</inkml:ink>
</file>

<file path=ppt/ink/ink1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30T19:38:59.151"/>
    </inkml:context>
    <inkml:brush xml:id="br0">
      <inkml:brushProperty name="width" value="0.08571" units="cm"/>
      <inkml:brushProperty name="height" value="0.08571" units="cm"/>
    </inkml:brush>
  </inkml:definitions>
  <inkml:trace contextRef="#ctx0" brushRef="#br0">11 23 7906,'0'-6'1637,"-5"1"-1154,4 5 77,-4 0-294,15 0 1,-1 1-94,9 3 1,-3-3-165,4 3 209,-5-3-1,7-1-319,-3 0 160,-1 0-166,4 0 120,-8 0 1,7 0 31,-5 0 1,3-4 54,-3 0 0,-1-1-57,-6 2 1,2 1-1,-3-1 1,-1 1 62,2 2 356,-6 0-190,3 0-34,-5 0 0,4 5 189,0 3 207,0 2-377,-4 1 1,0 0-67,0 0 1,0 1 28,0-1 1,0-4-41,0 1 1,-2-1 20,-1 5 0,1-1-108,-1 0 0,1 0-22,2 1 1,0 0-106,0 3 1,0-1 65,0 5 0,0-5 46,0 5 0,0 0 10,0 3 0,0 2 22,0 2 0,2-2-23,1 2 1,-1 2-9,1-2 0,2 0 10,-1-3 1,0-1 41,-4 1-68,5-6-16,-4 4 64,4-8 79,-5 3-122,0-5 1,1 3 69,3-3 49,-3 3 1,4-8 94,-5 5-179,0 1 0,0-1 14,0 0 1,-3-3 359,-1-1-262,0-4 0,3 3 282,-3-2-361,3-3 1,-5 4 217,2-5-87,3 0-93,-9 0-268,8 0 205,-8 0 0,8 0-165,-6 0 0,5-1 67,-5-3 1,1 3 201,-5-3-184,1-2 1,0 3-309,0-4 192,-1 4-87,1-2-257,0 0 252,0 4 1,0-4-849,-1 5 1,0-4 493,-3 0 0,6 1-2482,-2 3 1476,2 0 660,-2 0 276,5 0 219,-4 0 383,8 0 0,-8-5 0,4-2 0</inkml:trace>
</inkml:ink>
</file>

<file path=ppt/ink/ink1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30T19:39:00.399"/>
    </inkml:context>
    <inkml:brush xml:id="br0">
      <inkml:brushProperty name="width" value="0.08571" units="cm"/>
      <inkml:brushProperty name="height" value="0.08571" units="cm"/>
    </inkml:brush>
  </inkml:definitions>
  <inkml:trace contextRef="#ctx0" brushRef="#br0">12 12 7921,'-1'6'0,"-3"-2"0,3-3 1180,-4-1-554,5 5-287,0-4 1,1 4 123,3-5 1,2 0-44,5 0-464,0 0 263,6 0 54,-5 0-54,9-5-333,-3 4 150,4-9 1,-3 9-558,0-3 436,-6-2 1,7 4-303,-5-1 1,0 1 239,-3 2 1,-1 0-1886,0 0 1101,-5 0 931,4 5 0,-8 2 0,3 4 0</inkml:trace>
</inkml:ink>
</file>

<file path=ppt/ink/ink1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30T19:39:00.648"/>
    </inkml:context>
    <inkml:brush xml:id="br0">
      <inkml:brushProperty name="width" value="0.08571" units="cm"/>
      <inkml:brushProperty name="height" value="0.08571" units="cm"/>
    </inkml:brush>
  </inkml:definitions>
  <inkml:trace contextRef="#ctx0" brushRef="#br0">12 45 7928,'-1'7'0,"-3"-4"888,3 4 132,-4-1 0,5 1-517,0 1 1026,5-6-600,1 3-383,10-5-248,2 0 0,4-5 75,1-2 1,3-3-260,0-1-163,5 4 268,-7-3-762,8 4 381,-8-5 190,4 5 56,-6-4-697,1 8 476,-6-3 1,-1 5 30,-5 0-2137,1 0 1369,-1 0 1,-1 5-70,-3 3 943,3-3 0,-3 5 0,4-4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30T19:33:57.790"/>
    </inkml:context>
    <inkml:brush xml:id="br0">
      <inkml:brushProperty name="width" value="0.08571" units="cm"/>
      <inkml:brushProperty name="height" value="0.08571" units="cm"/>
    </inkml:brush>
  </inkml:definitions>
  <inkml:trace contextRef="#ctx0" brushRef="#br0">45 34 7716,'-6'0'1846,"-4"0"-1248,2 0-274,3 0 0,-1 0 4,2 0 0,3 2 630,-3 1-525,3-1 0,2 3-61,3-5 0,2 0 4,6 0 0,0-4-106,3 0 0,-2-3-245,2 3 1,2-1 61,2 1 1,-3 3 122,-1-3 1,1-1-1,-1 1 1,4 1-502,-4 3 1,0 0-516,-4 0 0,0 1-818,1 3 1,-5-2 243,1 6 1,-6-5 720,2 5 0,1-4 659,-2 3 0,-4 1 0,-5 3 0</inkml:trace>
</inkml:ink>
</file>

<file path=ppt/ink/ink1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30T19:39:01.321"/>
    </inkml:context>
    <inkml:brush xml:id="br0">
      <inkml:brushProperty name="width" value="0.08571" units="cm"/>
      <inkml:brushProperty name="height" value="0.08571" units="cm"/>
    </inkml:brush>
  </inkml:definitions>
  <inkml:trace contextRef="#ctx0" brushRef="#br0">1 0 11457,'0'7'1121,"0"3"-762,0-4 55,0 5-141,0 5 0,1-3 69,3 2 10,-3 2-124,9 1 1,-8 4 38,6 1 1,-6-1 338,2 1-395,2-1-31,-4 1 1,3-1-1,-5 0 354,0 1-576,0-1 199,0-4 1,3 2-523,1-5 0,0 0 313,-4-4 0,0-3-2352,0-1 1811,5-4 1,-3 2-1168,6-5 1,-4-2 257,3-1 1502,-4-4 0,7-9 0,-4-1 0</inkml:trace>
</inkml:ink>
</file>

<file path=ppt/ink/ink1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30T19:39:01.832"/>
    </inkml:context>
    <inkml:brush xml:id="br0">
      <inkml:brushProperty name="width" value="0.08571" units="cm"/>
      <inkml:brushProperty name="height" value="0.08571" units="cm"/>
    </inkml:brush>
  </inkml:definitions>
  <inkml:trace contextRef="#ctx0" brushRef="#br0">416 1 12013,'-6'11'1093,"1"-4"-783,5 1 0,-4 1-106,1 6 1,-5-2 203,4 6 0,-4 1-97,0 6 0,-2-1 192,-1 5 0,-2-1 59,-2 1 1,2 2-14,-6-2 0,0 3 93,-3 0 1,-1 2-214,1 3 1,-1-2 43,1 5 0,-1-1-132,1 1 1,3-2-171,0-5 0,6-5 33,-2-3 1,2-3-485,2 0 0,4-2-283,-1-2 0,6 1-1916,-2-5-1739,3 0 2111,1-4-1081,0-5 2400,5-1 0,1-8 788,5-1 0,-5-10 0,-1 2 0</inkml:trace>
</inkml:ink>
</file>

<file path=ppt/ink/ink1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30T19:39:02.215"/>
    </inkml:context>
    <inkml:brush xml:id="br0">
      <inkml:brushProperty name="width" value="0.08571" units="cm"/>
      <inkml:brushProperty name="height" value="0.08571" units="cm"/>
    </inkml:brush>
  </inkml:definitions>
  <inkml:trace contextRef="#ctx0" brushRef="#br0">0 0 7766,'0'12'2009,"4"-1"-878,0 0 0,1 0-580,-1 1 0,-3 0-126,3 3 0,1 2-99,-2 6 1,1-3-122,-4 2 0,4 0-2,-1 8 0,1-4-78,-4 4 1,0-4 47,0 4 1,0-4-99,0 4 1,0-5-484,0 1 0,4-3 265,0-5 1,-1-1-1260,-3-6 1,2-1 665,1-3 1,0 2-2362,4-5 3097,-4 0 0,7-9 0,-4-2 0</inkml:trace>
</inkml:ink>
</file>

<file path=ppt/ink/ink1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30T19:39:02.651"/>
    </inkml:context>
    <inkml:brush xml:id="br0">
      <inkml:brushProperty name="width" value="0.08571" units="cm"/>
      <inkml:brushProperty name="height" value="0.08571" units="cm"/>
    </inkml:brush>
  </inkml:definitions>
  <inkml:trace contextRef="#ctx0" brushRef="#br0">169 35 8342,'0'-12'2711,"0"6"-2394,0-4 1,1 9 912,3-3-390,-3 3-435,4 1 0,-5 1-29,0 3 194,0 2-281,0 5 1,0 1 158,0-1-274,-5 0-22,-1 5 1,-6-2 3,1 5 0,0-6-84,0 2-56,-6-2 0,5-2 187,-4 0-51,0 1 1,3-1 75,-2 0 1,6-3-66,2-1-189,-1-4 9,2 7 198,1-9 56,5 9-57,0-9 127,0 4-122,0 0 1,1-4 194,3 3-185,-3-3 0,9 0-144,-2 3 1,2-3 119,1 3 0,0-1-146,1 0 0,0 0 92,3 4 1,-3-3-453,3 4 1,-1-5 179,1 5 1,-2-1-680,2 5 0,-3-5 368,-1 1 0,-1-5-893,-2 5 1,1-4-2192,-6 3 1958,6-4 856,-8 2 736,4-5 0,-5 5 0,0 1 0</inkml:trace>
</inkml:ink>
</file>

<file path=ppt/ink/ink1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30T19:39:02.991"/>
    </inkml:context>
    <inkml:brush xml:id="br0">
      <inkml:brushProperty name="width" value="0.08571" units="cm"/>
      <inkml:brushProperty name="height" value="0.08571" units="cm"/>
    </inkml:brush>
  </inkml:definitions>
  <inkml:trace contextRef="#ctx0" brushRef="#br0">12 0 7754,'-7'0'1406,"2"5"0,5 3-1089,0 2 1,2 2 710,1 3-414,4-2-327,-1 8 1,4-3 43,-3 4-129,3 1 0,2 4-149,-6-3 1,3 7 148,-6-5 0,5 4-28,-4-4 0,3 1 0,-2-5-412,1 0 178,-3-4 1,6 2-1653,-6-5 0,5 1 1045,-5-1 1,5-6-1,-3 2-1489,1-1 2156,2-5 0,3 5 0,0-4 0</inkml:trace>
</inkml:ink>
</file>

<file path=ppt/ink/ink1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30T19:39:03.353"/>
    </inkml:context>
    <inkml:brush xml:id="br0">
      <inkml:brushProperty name="width" value="0.08571" units="cm"/>
      <inkml:brushProperty name="height" value="0.08571" units="cm"/>
    </inkml:brush>
  </inkml:definitions>
  <inkml:trace contextRef="#ctx0" brushRef="#br0">0 1 7738,'4'11'1669,"0"0"1,3 0-16,-3 1-1156,5 4-1,-3 1-31,5 6 1,0 3-273,1 0 1,-5 5-1,0-1 56,2 3 1,-4 1 243,-1-1-223,2 1 1,-5 0-72,3-1 0,-3-3-498,-1 0 1,0-5 0,0 0-1538,0-5 0,4-4 461,0-4 1,1 3 0,-3 0 1373,2-2 0,5 0 0,-3-2 0</inkml:trace>
</inkml:ink>
</file>

<file path=ppt/ink/ink1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30T19:39:04.975"/>
    </inkml:context>
    <inkml:brush xml:id="br0">
      <inkml:brushProperty name="width" value="0.08571" units="cm"/>
      <inkml:brushProperty name="height" value="0.08571" units="cm"/>
    </inkml:brush>
  </inkml:definitions>
  <inkml:trace contextRef="#ctx0" brushRef="#br0">0 12 7802,'0'-6'1010,"0"1"523,0 5-1223,0 5 0,0 1-90,0 5 0,4 4 97,0 0 1,1 5 58,-2-1-221,-1 2 0,3 3 78,-5 2 0,3-2 229,1 2-204,0 3 1,-4-5-146,0 6 1,0-8-160,0 0 0,1-3-826,3 0 1,-3-3 517,3-5 1,1-3-2381,-1-1 1481,4-4 1253,-1-3 0,4-12 0,0-5 0</inkml:trace>
</inkml:ink>
</file>

<file path=ppt/ink/ink1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30T19:39:05.277"/>
    </inkml:context>
    <inkml:brush xml:id="br0">
      <inkml:brushProperty name="width" value="0.08571" units="cm"/>
      <inkml:brushProperty name="height" value="0.08571" units="cm"/>
    </inkml:brush>
  </inkml:definitions>
  <inkml:trace contextRef="#ctx0" brushRef="#br0">146 23 7802,'6'-12'655,"-1"6"0,-6 1 773,-3 5-1011,3 0 0,-9 5-106,3 3 0,-2-2-92,1 1 1,-2 1-24,3 3 0,1 0 1,-2 1-41,0-1 1,-2 0 41,-2 0 1,5 1 112,-1-1 0,2-4 54,-1 1 1,-2-1-61,5 5 0,-3-5 119,3 1 1,0-5-174,4 5 1,1-5-18,3 5 1,2-4-51,6 3 0,-1-4 0,1 0-483,3-1 0,-2 1 1,3 1 184,0-1 0,-2-1 132,5 2 1,-4-3-1141,3 3 0,-4 1 1,1-1-2024,-2-2 2359,3 4 0,-2-4-29,4 1 815,-4 4 0,7-6 0,-3 4 0</inkml:trace>
</inkml:ink>
</file>

<file path=ppt/ink/ink1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30T19:39:05.825"/>
    </inkml:context>
    <inkml:brush xml:id="br0">
      <inkml:brushProperty name="width" value="0.08571" units="cm"/>
      <inkml:brushProperty name="height" value="0.08571" units="cm"/>
    </inkml:brush>
  </inkml:definitions>
  <inkml:trace contextRef="#ctx0" brushRef="#br0">23 146 7801,'-6'0'2353,"-3"-1"-1044,6-3-828,-1 3 1,5-4 128,3 5 1,3-1-238,8-3 0,3 3-8,4-3 0,5 3-180,-1 1 1,1-4-1,-2 0 47,1 2 0,1-1 78,-5-1-129,1 3 0,-1-5-53,1 2 1,3 2-74,0-6 1,0 4-45,-3-3 0,0 3 0,2-2 139,2 1-36,-1-4-276,-4 8 145,1-9-29,-1 9-236,1-9 1,-2 8 68,-2-1 1,1 0-1,-4 1 33,1-2-34,-3 0 1,2 4-678,-5 0 162,1 0 0,-1-3-367,0-1-404,-5 0 764,-1 4-2551,-5 0 2865,-5 0 422,-1 0 0,-5 0 0,0 0 0</inkml:trace>
</inkml:ink>
</file>

<file path=ppt/ink/ink1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30T19:39:06.253"/>
    </inkml:context>
    <inkml:brush xml:id="br0">
      <inkml:brushProperty name="width" value="0.08571" units="cm"/>
      <inkml:brushProperty name="height" value="0.08571" units="cm"/>
    </inkml:brush>
  </inkml:definitions>
  <inkml:trace contextRef="#ctx0" brushRef="#br0">225 1 8317,'-11'5'1395,"0"-3"-769,-1 6-423,1-1-1,0-1-319,0 4 130,4-4 0,-3 2 199,3-1-60,-3 1 0,2-1 76,1 1 0,-1-1-59,-3 5 0,0-5 0,0 1-295,-1 0 1,5 2 0,-1 2-7,0-1 195,-2 0 1,0 0-1,2 1 959,5-1-669,1 0 1,2-4 13,0 1 0,0-4-38,0 3 0,2-1-26,1 2-101,4-3-50,4 0 1,4-4 75,0 3 0,5 1-132,-2-1 0,4-1-226,0-3 1,1 0 154,-1 0 1,1 0 0,-1 0 161,0 0-2655,1 0 1637,-6 0 0,3 0 333,-5 0 1,4 0-250,-4 0 747,0 0 0,-4 0 0,0 0 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30T19:33:57.982"/>
    </inkml:context>
    <inkml:brush xml:id="br0">
      <inkml:brushProperty name="width" value="0.08571" units="cm"/>
      <inkml:brushProperty name="height" value="0.08571" units="cm"/>
    </inkml:brush>
  </inkml:definitions>
  <inkml:trace contextRef="#ctx0" brushRef="#br0">12 1 7716,'-6'11'1932,"1"-5"-1315,5 4 319,0-4-557,0 1 0,1-2-18,3-5 0,2 0-63,5 0-323,1 0 173,4 0 1,-2 0 74,4 0 0,0 0 75,1 0-802,2 0 352,-9 0-1539,4 5 1130,-4-4 0,-1 4 48,0-5-1355,0 0 733,-4 0 1135,3 0 0,-9 0 0,4 0 0</inkml:trace>
</inkml:ink>
</file>

<file path=ppt/ink/ink1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30T19:39:06.636"/>
    </inkml:context>
    <inkml:brush xml:id="br0">
      <inkml:brushProperty name="width" value="0.08571" units="cm"/>
      <inkml:brushProperty name="height" value="0.08571" units="cm"/>
    </inkml:brush>
  </inkml:definitions>
  <inkml:trace contextRef="#ctx0" brushRef="#br0">1 146 7771,'0'-11'0,"0"3"1584,0 1-690,0 4-346,0-6 152,0 7 1,5-8-308,2 3 0,5-3-302,3-1 1,-2 3 214,6 1-52,0-1-101,3-3 0,1 3-492,-1 1 0,-1 4 315,-2 0 0,1-2 0,-5 1 140,-1 1-243,-2 2 429,-1 1 1,-3 4 0,-2 1-197,-1 1 1,-1 2 89,-4 3 1,0 0-74,0 0 1,-5 1-1,-3-1 117,-2 0 1,-1 4-1611,0 0 629,0 0-444,-5-4 1,2 0 0,-4-1 1003,2-2 0,1 1-470,4-6 0,0 1 1,-1-4 119,1 0 0,0-1 161,0-3 166,4-2 204,-2 0 0,7-4 0,-8 3 0,4-4 0,-5 0 0</inkml:trace>
</inkml:ink>
</file>

<file path=ppt/ink/ink1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30T19:39:06.791"/>
    </inkml:context>
    <inkml:brush xml:id="br0">
      <inkml:brushProperty name="width" value="0.08571" units="cm"/>
      <inkml:brushProperty name="height" value="0.08571" units="cm"/>
    </inkml:brush>
  </inkml:definitions>
  <inkml:trace contextRef="#ctx0" brushRef="#br0">46 22 6553,'0'-11'1901,"0"5"845,0 1-2569,0 5 0,0 5 0,0 4 0,0 3 194,0 3 1,0 5 822,0-1-751,0 2 0,-4 2-219,0-1-239,-4 1 219,6-1 0,-3 5-1045,0-3 1,4 2 683,-3-7 0,2 1 0,-1-5-2207,0-1 1026,-1-7 627,4 3 40,0-8 671,0 3 0,0-5 0</inkml:trace>
</inkml:ink>
</file>

<file path=ppt/ink/ink1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30T19:39:06.967"/>
    </inkml:context>
    <inkml:brush xml:id="br0">
      <inkml:brushProperty name="width" value="0.08571" units="cm"/>
      <inkml:brushProperty name="height" value="0.08571" units="cm"/>
    </inkml:brush>
  </inkml:definitions>
  <inkml:trace contextRef="#ctx0" brushRef="#br0">1 0 7771,'7'0'1383,"1"0"-538,-6 0 79,8 0 0,-3 4-1,4 0-565,0 4 905,0-6-479,5 8-316,-3-4-131,8 0 435,-3 4-283,4-4-143,1 5-799,-1-4 303,-4 3 170,3-4 1,-4 1-987,6 1 762,-6-6 0,1 7-1773,-3-5 0,-2 3 312,6-3 1665,-5 0 0,2 1 0,-5 1 0</inkml:trace>
</inkml:ink>
</file>

<file path=ppt/ink/ink1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30T19:39:07.684"/>
    </inkml:context>
    <inkml:brush xml:id="br0">
      <inkml:brushProperty name="width" value="0.08571" units="cm"/>
      <inkml:brushProperty name="height" value="0.08571" units="cm"/>
    </inkml:brush>
  </inkml:definitions>
  <inkml:trace contextRef="#ctx0" brushRef="#br0">12 57 7857,'0'-11'0,"-1"0"401,-3-1 0,3 5 1590,-3-1-659,3 6-401,1-3 1,0 6 3,0 3-565,5 2 1,-3 10-27,6 3 0,-5 7 43,5 4 1,-5 5 7,5 6 0,-6-1-183,2 13 0,-3-7 0,-1 10 1,0-3 26,0-1 0,0 0-27,0 1 1,0-4 1,0 7 1,0-4-141,0 1 1,0-4-327,0-4 1,0-5-417,0-2 1,2-9-1006,1-7 1,0-2 836,4-9 0,1-2-816,3-9 1,0-3 791,1-4 1,-1-6-438,0-9 1297,-5-5 0,9-2 0,-2-5 0</inkml:trace>
</inkml:ink>
</file>

<file path=ppt/ink/ink1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30T19:39:08.094"/>
    </inkml:context>
    <inkml:brush xml:id="br0">
      <inkml:brushProperty name="width" value="0.08571" units="cm"/>
      <inkml:brushProperty name="height" value="0.08571" units="cm"/>
    </inkml:brush>
  </inkml:definitions>
  <inkml:trace contextRef="#ctx0" brushRef="#br0">281 73 7857,'17'-22'123,"-5"4"-123,-4 3 1423,-6 8-321,3 2 128,-5 0 1,0 5-601,0 0 1,-1 5-52,-3 6 0,-2 0-133,-5 1 0,-4 4-126,0 3 1,-4-2-112,4 2 0,-5-2 16,2 2 1,0 2-57,-1-2 0,4-3 57,-3-1 0,4-2 14,-1-2 1,1 0-29,-1 0 0,3 1-96,-3-1 1,4 0 63,3 0 1,-1 0 119,6 1-47,-6-1 1,8 0-57,-3 0 1,4 1 91,4-1 0,2 0-120,5 0 1,2 1 0,2-1 77,3 0 1,0 0-52,1 1-33,4-1 1,1 0 55,2 0 1,5 4-9,-1 0 1,5 1-209,-5-1 0,1-2 1,1 2 144,-2-3-681,-5 0-243,2-1 425,-9 0-280,3 0 0,-9-3 0,3-1 180,-2 2 0,-3-3-710,-3 2 1,-1-2-46,-2 1 804,-3-2 186,4-5-4448,-5 0 3141,-5 0 1,-1-1 1522,-5-3 0,0-2 0,-1-5 0</inkml:trace>
</inkml:ink>
</file>

<file path=ppt/ink/ink1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30T19:39:11.643"/>
    </inkml:context>
    <inkml:brush xml:id="br0">
      <inkml:brushProperty name="width" value="0.08571" units="cm"/>
      <inkml:brushProperty name="height" value="0.08571" units="cm"/>
    </inkml:brush>
  </inkml:definitions>
  <inkml:trace contextRef="#ctx0" brushRef="#br0">46 11 7881,'-8'-3'775,"1"-1"134,-2 2 1,3 0-304,-2 2-284,6 0-108,-3 5 526,5 1-263,0 1 54,0 8-316,0-8 126,0 9 0,0 1 198,0 1-140,0 4-131,5 0-53,-4 6-185,9 0 185,-9 6 0,4 0-1,0 4-236,-4-3 92,4 4 0,0 0 144,-3-4-956,3-2 581,-5 0 0,3-9 81,1 2-837,0-8 630,1-1 1,-3-7-1756,6-3 1277,-1-2 1,1-7-1022,-1-6 978,-4 1 461,2-15 1,-1 1-213,-1-5 0,1-5 559,-4 1 0,-5-3 0,-2 0 0,-3-1 0,-2-5 0,1-1 0</inkml:trace>
</inkml:ink>
</file>

<file path=ppt/ink/ink1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30T19:39:11.885"/>
    </inkml:context>
    <inkml:brush xml:id="br0">
      <inkml:brushProperty name="width" value="0.08571" units="cm"/>
      <inkml:brushProperty name="height" value="0.08571" units="cm"/>
    </inkml:brush>
  </inkml:definitions>
  <inkml:trace contextRef="#ctx0" brushRef="#br0">57 270 7881,'-11'-30'98,"-1"0"1,2 5 250,3-1 0,-2 6-98,5 1 1,1 5 0,3-2 0,1 1 0,4 0 871,6 1-949,0 2 1,7 2 53,-3 2 0,1 0 2,3 4 1,1 0 123,-5 4-123,5 0-16,-8 5 54,4 1-55,-4 6-53,-1-1 0,0 1 199,0 3 0,-4-1-106,-4 5 0,-1-1 149,-2 5 1,0-1-50,0 1 1,-3-3-33,-4 2-107,-1-7-180,-8 12-177,5-10 196,-1 0 1,0 3-1307,-3-5 662,3 0 364,-5-8 105,6 3-1923,0-9 598,0 4 605,4-5 0,2-1-197,5-3 1,2 1 477,1-4 0,4 1 560,4-2 0,5-2 0,2 4 0</inkml:trace>
</inkml:ink>
</file>

<file path=ppt/ink/ink1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30T19:39:12.218"/>
    </inkml:context>
    <inkml:brush xml:id="br0">
      <inkml:brushProperty name="width" value="0.08571" units="cm"/>
      <inkml:brushProperty name="height" value="0.08571" units="cm"/>
    </inkml:brush>
  </inkml:definitions>
  <inkml:trace contextRef="#ctx0" brushRef="#br0">11 79 7886,'0'19'457,"0"-1"0,-3 0 15,-1 1 1,0 2 297,4-2 0,0-2-304,0 2 0,0-5 304,0 1-340,0-3 28,0-6 71,5-1-151,-4-10 1,4-2 204,-5-8 2,0-3-258,0-4 0,0-1 89,0 1-255,0-1 0,4 2 162,0 2 444,0-2-419,1 9 0,-3-4-196,6 4 0,-1 2-321,4 3-41,1-3 1,3 5-463,0-3 1,0 3-2262,-4 5 1963,0 0 0,2 2-934,2 1 0,-3-1 351,3 1 1553,2-1 0,-4 3 0,3 1 0</inkml:trace>
</inkml:ink>
</file>

<file path=ppt/ink/ink1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30T19:39:12.460"/>
    </inkml:context>
    <inkml:brush xml:id="br0">
      <inkml:brushProperty name="width" value="0.08571" units="cm"/>
      <inkml:brushProperty name="height" value="0.08571" units="cm"/>
    </inkml:brush>
  </inkml:definitions>
  <inkml:trace contextRef="#ctx0" brushRef="#br0">0 23 7921,'7'-6'1291,"3"1"0,-4 5-558,5 0 1,1 0-35,3 0 1,-1 0-378,5 0 0,-4-2-291,4-1 1,-2 1-863,2-1 0,-2 1 609,-2 2 1,-2 2-1336,2 1 1,-3 0 297,-1 4 1259,1 1 0,-1 3 0,0 0 0</inkml:trace>
</inkml:ink>
</file>

<file path=ppt/ink/ink1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30T19:39:12.835"/>
    </inkml:context>
    <inkml:brush xml:id="br0">
      <inkml:brushProperty name="width" value="0.08571" units="cm"/>
      <inkml:brushProperty name="height" value="0.08571" units="cm"/>
    </inkml:brush>
  </inkml:definitions>
  <inkml:trace contextRef="#ctx0" brushRef="#br0">23 1 8806,'-1'7'879,"-3"1"0,3-1-436,-3 5 1,3 0-12,1 3 1,-1-1-149,-3 5 1,3-4 36,-3 3 0,3 1 144,1 3 1,0 2-115,0 2 1,0-1 65,0 5 1,0-5-67,0 2 1,0-4 46,0 0 0,0-2-124,0-2 0,0 1-42,0-5 1,0 0-1,0-4 1,0-4 111,0 1 0,4-4-89,-1 3 0,6-4-43,-1 0 1,-2 0-35,1 1 0,1-3 54,3 3 1,-3-3-199,-1-1 1,1 0 96,3 0 0,1 0-150,3 0 0,-2 0 52,2 0 0,-3 0-173,-1 0 1,-1-1-27,-2-3 1,2 3-23,-3-3 1,0 1-2496,0 0 1250,-4 1-656,7-3 0,-8 5 319,6 0 1770,-6 0 0,8 0 0,-4 0 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30T19:33:58.200"/>
    </inkml:context>
    <inkml:brush xml:id="br0">
      <inkml:brushProperty name="width" value="0.08571" units="cm"/>
      <inkml:brushProperty name="height" value="0.08571" units="cm"/>
    </inkml:brush>
  </inkml:definitions>
  <inkml:trace contextRef="#ctx0" brushRef="#br0">34 1 7716,'-6'5'471,"-3"1"41,5 5 0,1 1 47,3-1 1,-4 5 427,0 3 0,0 2-473,4 2-366,0-1 1,0 1-270,0-1 113,0 0 0,0 1 4,0-1 0,2 1-207,1-1 0,-1-4 207,1-3-1777,4-3 1199,-6-1 1,9-4 4,-3-4-1157,-2-1 1734,5-7 0,-3-6 0,4-7 0</inkml:trace>
</inkml:ink>
</file>

<file path=ppt/ink/ink1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30T19:39:14.326"/>
    </inkml:context>
    <inkml:brush xml:id="br0">
      <inkml:brushProperty name="width" value="0.08571" units="cm"/>
      <inkml:brushProperty name="height" value="0.08571" units="cm"/>
    </inkml:brush>
  </inkml:definitions>
  <inkml:trace contextRef="#ctx0" brushRef="#br0">23 46 7897,'-6'-5'0,"-4"3"1074,9-3-273,-4 5 0,5-1-319,0-3 1,5 3-264,2-3 0,3 3-131,2 1 0,0-4 94,3 1 1,-1-1-96,5 4 0,-1-1 99,5-3 1,-2 3-297,-2-3 1,2 3-87,-2 1 0,-2 0-206,2 0 0,-5 0 18,1 0 1,-3 0-311,-1 0 0,0 0-1380,1 0 884,-6 5 1190,4 1 0,-9 0 0,4-1 0</inkml:trace>
</inkml:ink>
</file>

<file path=ppt/ink/ink1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30T19:39:14.694"/>
    </inkml:context>
    <inkml:brush xml:id="br0">
      <inkml:brushProperty name="width" value="0.08571" units="cm"/>
      <inkml:brushProperty name="height" value="0.08571" units="cm"/>
    </inkml:brush>
  </inkml:definitions>
  <inkml:trace contextRef="#ctx0" brushRef="#br0">45 1 7802,'0'11'0,"-5"0"1109,4 0-474,-9 1 326,9-1-566,-4 5 1,5-3 207,0 2-503,0 2 0,0-4 116,0 2 0,-1 2 0,-3 2 1,3-2 26,-3 2 1,3-2-96,1 2 1,-2 2 70,-1-2 1,1 2 98,-1 2 0,2-2-52,1-2 1,0 5 100,0-6 0,0 2-16,0-5 1,1-6-136,2 2 1,0-3 24,4-1 1,2 2 1,6-5 1,-1-1-150,5-3 1,-1 0 80,5 0 1,-1 0 27,1 0 0,-1-1-96,1-3 0,-2 2-175,-2-6 1,1 5-364,-5-5 1,0 4 86,-4-3-635,0 4 0,-3-2-20,-1 5-1770,-4 0 987,2 0 163,-5 0 0,-5-3 1088,-3-1 1,-2-1 530,-1 1 0,-5 2 0,-3-6 0,-2 1 0,-7-5 0,-1 1 0</inkml:trace>
</inkml:ink>
</file>

<file path=ppt/ink/ink1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30T19:39:14.835"/>
    </inkml:context>
    <inkml:brush xml:id="br0">
      <inkml:brushProperty name="width" value="0.08571" units="cm"/>
      <inkml:brushProperty name="height" value="0.08571" units="cm"/>
    </inkml:brush>
  </inkml:definitions>
  <inkml:trace contextRef="#ctx0" brushRef="#br0">35 34 7897,'-12'-11'234,"5"4"1,1 2 1401,1 0-1241,1 4 1,9-4-4,2 5 1,1 0-91,3 0 0,-1 0-267,9 0 0,-4 0-162,4 0 0,-1 0-274,5 0 1,-1 1 179,1 3 1,-1-3-283,1 3 1,-1 1 502,1-1 0,-1 5 0,1-3 0</inkml:trace>
</inkml:ink>
</file>

<file path=ppt/ink/ink1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30T19:39:15.134"/>
    </inkml:context>
    <inkml:brush xml:id="br0">
      <inkml:brushProperty name="width" value="0.08571" units="cm"/>
      <inkml:brushProperty name="height" value="0.08571" units="cm"/>
    </inkml:brush>
  </inkml:definitions>
  <inkml:trace contextRef="#ctx0" brushRef="#br0">146 12 7897,'-5'-6'1454,"4"1"-456,-9 5-399,4 0-166,-5 0 335,-1 0 1,1 5-250,0 2 1,3 3-32,1 1 0,1 1-142,-2-1 0,-2 4 152,3 0 0,0 5 66,0-1 0,3 1-170,-3-2 1,4 3-101,-1-2 0,3-1-78,1 0 1,0-3-175,0 4 0,1-5 97,3 1 0,-1-3-826,4 0 1,1-1-214,3 0 0,4-5-648,0-2 0,1 1-374,-1-1 1,1-1 983,3-3 0,1 0 938,-5 0 0,5 0 0,-3 0 0</inkml:trace>
</inkml:ink>
</file>

<file path=ppt/ink/ink1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30T19:39:15.460"/>
    </inkml:context>
    <inkml:brush xml:id="br0">
      <inkml:brushProperty name="width" value="0.08571" units="cm"/>
      <inkml:brushProperty name="height" value="0.08571" units="cm"/>
    </inkml:brush>
  </inkml:definitions>
  <inkml:trace contextRef="#ctx0" brushRef="#br0">23 1 7820,'-11'0'2313,"5"5"-1262,2 2 1,3 3-468,1 2 0,0 3-490,0 0 0,0 4 58,0 0 1,1 6-57,3 1 0,-3 2 83,3-2 1,1-1-134,-2 5 0,1-4-106,-4 4 1,0-4-239,0 4 1,0-1-558,0 1 0,4-4 434,-1-7 1,2-3-1898,-1-5 1677,-3 1 1,9-6-77,-2-2 0,-2-3 717,2-1 0,-6-5 0,8-1 0,-4-6 0</inkml:trace>
</inkml:ink>
</file>

<file path=ppt/ink/ink1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30T19:39:15.769"/>
    </inkml:context>
    <inkml:brush xml:id="br0">
      <inkml:brushProperty name="width" value="0.08571" units="cm"/>
      <inkml:brushProperty name="height" value="0.08571" units="cm"/>
    </inkml:brush>
  </inkml:definitions>
  <inkml:trace contextRef="#ctx0" brushRef="#br0">169 34 7820,'5'-11'202,"-4"4"203,4 2 1080,-5 0-375,0 4-425,0-4-108,0 5-283,-5 5 1,3-2 242,-6 4-289,1 1 1,-5 3 64,-3 0 72,2 0-229,-3 1 1,5-1 348,-1 0-279,1-5 1,-3 4 331,3-2 0,-3 2 235,7 1-295,2 0 0,-4 0 210,5 1-412,1-1 1,4 0-76,3 0 1,2-3-218,5-1 0,0 0 95,1 0 0,0 2 122,3-5 1,-1 3-1187,5-3 1,-4 3 492,3-3 1,-4 0 257,1-4 0,1 4-23,-1-1 0,0 2-2587,-4-1 1,1-3 1427,-1 3 1,0-1-87,0 0 1482,1 3 0,-1 6 0,0-1 0</inkml:trace>
</inkml:ink>
</file>

<file path=ppt/ink/ink1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30T19:39:15.993"/>
    </inkml:context>
    <inkml:brush xml:id="br0">
      <inkml:brushProperty name="width" value="0.08571" units="cm"/>
      <inkml:brushProperty name="height" value="0.08571" units="cm"/>
    </inkml:brush>
  </inkml:definitions>
  <inkml:trace contextRef="#ctx0" brushRef="#br0">11 0 16285,'5'12'919,"-3"-1"-903,1 0 1,-1 5 50,-2 3 1,0 2 169,0 2 1,0-1-27,0 1 0,0-1-211,0 1 0,-10-1 0,-3 1 0</inkml:trace>
</inkml:ink>
</file>

<file path=ppt/ink/ink1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30T19:39:16.961"/>
    </inkml:context>
    <inkml:brush xml:id="br0">
      <inkml:brushProperty name="width" value="0.08571" units="cm"/>
      <inkml:brushProperty name="height" value="0.08571" units="cm"/>
    </inkml:brush>
  </inkml:definitions>
  <inkml:trace contextRef="#ctx0" brushRef="#br0">1 23 7870,'0'-6'600,"3"2"-431,1 8 1,5 2 838,-2 5 1,0 2-407,0 2 1,1 2-256,3 6 1,0 0-108,0 4 1,-3-4-28,-1 4 1,-4 0 115,1-1 1,1 0-72,-2-3 0,1-1-48,-4 1 0,1-6 142,3-2-206,-3-7-287,4-3 1,-3-11 143,1-6 1,0-8-402,4-6 0,-3-5 241,3 1 0,-3-1-56,4 1 1,-5-1 37,5 4 0,-2-3 59,2 4 1,2 4 157,-3 3 1,3 5 537,1-1-184,1 3 1,-1 6 67,0 2-76,0 3 0,1 7-82,-1 5 1,-4 5-12,1 7 0,-2-2-148,2-2 1,-2 4-93,-3-4 0,0 5 91,4-5 1,-4-3-103,1-1 1,1-3-296,-2-1 0,2-4 157,-1-4 0,-1-1-416,4-2 1,-1-3 259,2-4 1,2-2-153,-3-10 0,0 4 151,0-3 1,-3 3 155,3-4 0,1 4 48,3-4 0,-3 5-95,-1-1 1,1 4 508,3 4 0,-4-2-82,1 5 316,-1 0 0,3 6-269,-2 1 1,0 4 587,-4 4-355,5 5-366,-8-3 1,4 8 60,-5-2-24,0 2-22,5 1 53,-4 1-54,4-6-914,-5 4 1,4-4-1148,0 1 1,5 1 865,-2-8-2015,-2 3 1967,5-13 0,-4 4 1030,6-5 0,-1 0 0,0 0 0</inkml:trace>
</inkml:ink>
</file>

<file path=ppt/ink/ink1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30T19:39:17.151"/>
    </inkml:context>
    <inkml:brush xml:id="br0">
      <inkml:brushProperty name="width" value="0.08571" units="cm"/>
      <inkml:brushProperty name="height" value="0.08571" units="cm"/>
    </inkml:brush>
  </inkml:definitions>
  <inkml:trace contextRef="#ctx0" brushRef="#br0">1 1 12463,'0'7'644,"0"1"0,0-1-270,0 4 178,5 0-265,-4 1 0,4 3 119,-5 0-1004,0 0 531,0 1 1,0-4-2075,0 3 859,5-2-1456,-4-2 1386,9 0 1352,-8-4 0,8-2 0,-4-5 0</inkml:trace>
</inkml:ink>
</file>

<file path=ppt/ink/ink1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30T19:39:17.501"/>
    </inkml:context>
    <inkml:brush xml:id="br0">
      <inkml:brushProperty name="width" value="0.08571" units="cm"/>
      <inkml:brushProperty name="height" value="0.08571" units="cm"/>
    </inkml:brush>
  </inkml:definitions>
  <inkml:trace contextRef="#ctx0" brushRef="#br0">0 68 7787,'0'-11'725,"0"-1"0,0 5-221,0-1 0,0 5-229,0-5 0,0 4 33,0-3-102,5 4 1082,-4-1-336,4 4 52,0 0-673,2 0 0,0 0 195,1 0 0,-2 4-165,1 4 1,3 2 14,-2 1 0,2 2-88,1 2 0,0 1 44,1 3 0,-1 2-127,0-2 0,-1 2 8,-3 1 1,2 4-50,-5 1 1,3 0-81,-3-1 0,0-1 169,-4 5-99,0-5 0,-1 6 154,-3-4-718,-2-1 0,-6 0 301,1 0 0,0 1 148,0-5 1,-4-3 17,0-1 1,0-9-1770,4-1 1,-1-6 1711,1-2 0,0-5 0,0-1 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30T19:33:58.408"/>
    </inkml:context>
    <inkml:brush xml:id="br0">
      <inkml:brushProperty name="width" value="0.08571" units="cm"/>
      <inkml:brushProperty name="height" value="0.08571" units="cm"/>
    </inkml:brush>
  </inkml:definitions>
  <inkml:trace contextRef="#ctx0" brushRef="#br0">0 0 9719,'0'12'2086,"0"-1"-1614,0 0 0,1 5-230,3 3 0,-3 2 80,3 2-188,2-1 0,-4 4 49,1 1 1,-1 0-176,-2-1 13,0-2 1,3 7-809,1-5 607,0 6 1,-4-7 187,0 4-2033,0-4 1356,0-2 0,4-3-9,-1-5-632,6 0 1310,-8-9 0,9 4 0,-4-4 0</inkml:trace>
</inkml:ink>
</file>

<file path=ppt/ink/ink1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30T19:39:17.942"/>
    </inkml:context>
    <inkml:brush xml:id="br0">
      <inkml:brushProperty name="width" value="0.08571" units="cm"/>
      <inkml:brushProperty name="height" value="0.08571" units="cm"/>
    </inkml:brush>
  </inkml:definitions>
  <inkml:trace contextRef="#ctx0" brushRef="#br0">35 46 9584,'-12'0'3641,"1"0"-2781,5 0 87,1 0-660,15-5 1,-3 3-10,8-1 0,3-2 33,1 1-103,2-5-1307,-4 8 859,4-9 0,-4 9-388,1-3 0,0 3-747,-3 1 0,-4 1 286,0 3 1089,1 2 0,-6 5 0,5 0 0</inkml:trace>
</inkml:ink>
</file>

<file path=ppt/ink/ink1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30T19:39:18.127"/>
    </inkml:context>
    <inkml:brush xml:id="br0">
      <inkml:brushProperty name="width" value="0.08571" units="cm"/>
      <inkml:brushProperty name="height" value="0.08571" units="cm"/>
    </inkml:brush>
  </inkml:definitions>
  <inkml:trace contextRef="#ctx0" brushRef="#br0">34 23 7813,'-11'0'0,"3"4"1345,1 0-591,5 5 954,-3-8-1198,5 4 1,1-5-190,3 0 1,3 0-101,8 0 0,-1 0-244,4 0 1,1-4 104,4 0 1,-2 1-801,-2 3 0,4-4 36,-4 0 0,5 0-289,-6 4 1,0 0-832,1 0 1246,-1-5 1,1 4 555,0-3 0,0-2 0,3 0 0</inkml:trace>
</inkml:ink>
</file>

<file path=ppt/ink/ink1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30T19:39:18.426"/>
    </inkml:context>
    <inkml:brush xml:id="br0">
      <inkml:brushProperty name="width" value="0.08571" units="cm"/>
      <inkml:brushProperty name="height" value="0.08571" units="cm"/>
    </inkml:brush>
  </inkml:definitions>
  <inkml:trace contextRef="#ctx0" brushRef="#br0">157 23 7813,'0'-6'1517,"0"1"177,0 0-551,0 4 0,-4-4-415,-4 5 1,-2 0 1,3 1-229,-1 3 0,1 3-237,-5 8 0,1-1-43,0 5 0,0 0 633,-1 3 0,1 1-307,0-1 1,1-1-112,2-2 1,2 2-144,2-2 0,3-2-85,-3 2 0,3-4-178,1 4 0,4-4 76,0 4 1,4-6 101,0 2 0,6-2 12,1-2 1,3-4-2256,-3 1 1,5-6 309,-1 2 1,2-3-176,2-1 1,0 0-85,4 0 0,-2-3 1984,5-1 0,-5-10 0,2 2 0</inkml:trace>
</inkml:ink>
</file>

<file path=ppt/ink/ink1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30T19:39:18.977"/>
    </inkml:context>
    <inkml:brush xml:id="br0">
      <inkml:brushProperty name="width" value="0.08571" units="cm"/>
      <inkml:brushProperty name="height" value="0.08571" units="cm"/>
    </inkml:brush>
  </inkml:definitions>
  <inkml:trace contextRef="#ctx0" brushRef="#br0">1 12 11483,'11'0'827,"0"0"1,0 0-693,1 0 0,3 0 67,0 0 0,1 0 13,-1 0 0,-1 0-1,4 0 1,-4 0-438,1 0 0,1 0 189,-1 0 15,0 0 0,-4-4 63,1 1 1,-5-1-22,1 4 619,-6 0-112,8 0 38,-9 0-313,4 0 0,-5 5 76,0 2 0,0 0-63,0 0 1,-3 1-145,-1 3 0,0 5-9,4 3 1,0-2-178,0 2 90,0 5 0,0-1 88,0 4 0,1 0 31,3-1 1,-1 4-8,4-4 0,-1 4 8,2-3 1,2-1 13,-3-4 1,3 1-9,2-1 0,-1 1 7,0-1 1,-3-1 199,-1-2-146,-4 2 1,5-8-45,-4 2 1,0 1-5,-4-1 0,0 0 465,0-4 0,-1 0-241,-3 1 1,1-2 95,-4-3 1,-4 2-113,-4-5 0,-5 1-270,1-2 0,1-1-337,0 1 0,0-1-446,-1-2 1,-1 0-1966,6 0 1,-3-2 1333,2-1 0,7 1-2286,-4-1 3595,4-4 0,-4 1 0,1-5 0</inkml:trace>
</inkml:ink>
</file>

<file path=ppt/ink/ink1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30T19:39:19.578"/>
    </inkml:context>
    <inkml:brush xml:id="br0">
      <inkml:brushProperty name="width" value="0.08571" units="cm"/>
      <inkml:brushProperty name="height" value="0.08571" units="cm"/>
    </inkml:brush>
  </inkml:definitions>
  <inkml:trace contextRef="#ctx0" brushRef="#br0">34 56 7762,'-11'0'1355,"0"0"1898,5 0-2116,1 0-817,15 0 1,-2-2 689,11-1-653,-5 1 1,11-8-465,-3 3 0,3 1 130,-2-2 90,-1 6-1810,1-3 1255,-1 0 1,-4 3-480,-3-1 0,1 3 921,-1 3 0,0 4 0,-4 4 0</inkml:trace>
</inkml:ink>
</file>

<file path=ppt/ink/ink1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30T19:39:19.768"/>
    </inkml:context>
    <inkml:brush xml:id="br0">
      <inkml:brushProperty name="width" value="0.08571" units="cm"/>
      <inkml:brushProperty name="height" value="0.08571" units="cm"/>
    </inkml:brush>
  </inkml:definitions>
  <inkml:trace contextRef="#ctx0" brushRef="#br0">0 56 10332,'13'0'816,"2"0"1,-1-1-600,4-3 0,1 2-41,4-5 0,-1 3 270,0-4-1180,1 6 0,-1-7-57,1 5 1,-2 1-429,-2 3 1,2 0 1218,-2 0 0,2-5 0,1-2 0</inkml:trace>
</inkml:ink>
</file>

<file path=ppt/ink/ink1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30T19:39:20.055"/>
    </inkml:context>
    <inkml:brush xml:id="br0">
      <inkml:brushProperty name="width" value="0.08571" units="cm"/>
      <inkml:brushProperty name="height" value="0.08571" units="cm"/>
    </inkml:brush>
  </inkml:definitions>
  <inkml:trace contextRef="#ctx0" brushRef="#br0">35 0 7832,'-12'1'2469,"1"3"-1606,5 2 0,1 6-322,5-1 0,0 4-213,0 0 1,0 5 514,0-2 0,0 5-304,0 3 1,4-2-246,-1 2-84,6 3 0,-8-5-53,4 3 0,-1-1 79,0 0 1,1-3-1023,-1-4-2185,-3-1 2011,9 0 1,-8 1 959,6-8 0,-1 7 0,4-5 0</inkml:trace>
</inkml:ink>
</file>

<file path=ppt/ink/ink1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30T19:39:20.605"/>
    </inkml:context>
    <inkml:brush xml:id="br0">
      <inkml:brushProperty name="width" value="0.08571" units="cm"/>
      <inkml:brushProperty name="height" value="0.08571" units="cm"/>
    </inkml:brush>
  </inkml:definitions>
  <inkml:trace contextRef="#ctx0" brushRef="#br0">34 34 7738,'-5'-8'0,"-1"1"830,-1-2-111,-3 4 315,9 0 202,-4 5-671,5 0 0,0 5-322,0 3 1,1 3 143,3 4 1,-1 4 323,4 7-450,-4-2 0,5 8-34,-4-2 1,4 2-3,-5 2 1,2-3-167,-1 3 1,-3-6 93,3 5 1,-1-2-375,0 3 1,-1 0 183,1 0 0,2-4-1019,-1-1 1,4-7 279,-5 0 0,5-7-913,-5 0-1293,6-7 2982,-3-3 0,6-10 0,-1-2 0</inkml:trace>
</inkml:ink>
</file>

<file path=ppt/ink/ink1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30T19:39:21.369"/>
    </inkml:context>
    <inkml:brush xml:id="br0">
      <inkml:brushProperty name="width" value="0.08571" units="cm"/>
      <inkml:brushProperty name="height" value="0.08571" units="cm"/>
    </inkml:brush>
  </inkml:definitions>
  <inkml:trace contextRef="#ctx0" brushRef="#br0">506 11 7766,'-5'-6'0,"3"1"1676,-6 5-1057,6 0 0,-7 1 112,5 3 1,-3 2-301,3 6 1,-5-1-63,2 0 0,-3 5-8,-2 3 0,1 2-108,0 2 0,-4 8-110,0 3 0,-4 3 73,4 1 0,-3 2 0,3 4 0,-5 1-118,1 0 1,-2 0-448,-2 0 1,1 4-104,-1 0 1,1 4-475,-1 0 0,2-7 576,2-1 0,-1-9 111,5-2 0,0-3-1592,4-9 0,4 2 1831,-1-9 0,1 5 0,-5-2 0</inkml:trace>
</inkml:ink>
</file>

<file path=ppt/ink/ink1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30T19:39:21.995"/>
    </inkml:context>
    <inkml:brush xml:id="br0">
      <inkml:brushProperty name="width" value="0.08571" units="cm"/>
      <inkml:brushProperty name="height" value="0.08571" units="cm"/>
    </inkml:brush>
  </inkml:definitions>
  <inkml:trace contextRef="#ctx0" brushRef="#br0">0 6 8987,'0'-6'1800,"0"11"0,0 3-1556,0 7 0,2-2-38,1 2 0,-1 2-23,1 1 1,-1 4 0,-2-2-44,0 5 0,0-2-283,0 3 0,0 2 0,1-2 95,3-1 1,-3 3-1,3-2-386,-3-1 392,4-2 1,-3-5 41,6-3 1,-1-4-3907,5-3 3906,-1-3 0,0-10 0,0-2 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30T19:33:58.735"/>
    </inkml:context>
    <inkml:brush xml:id="br0">
      <inkml:brushProperty name="width" value="0.08571" units="cm"/>
      <inkml:brushProperty name="height" value="0.08571" units="cm"/>
    </inkml:brush>
  </inkml:definitions>
  <inkml:trace contextRef="#ctx0" brushRef="#br0">34 12 7725,'7'-6'3028,"-2"1"-2320,-5 5 1,0 5 183,0 2 0,0 3-504,0 1 0,0 2-158,0 2 0,0-2-72,0 6-72,0 0 1,0 0-178,0-1 1,0 1 140,0 4 0,-4-1-553,0 1 0,-3-1 302,3 0 0,-4 0 75,5-4 0,-2 2-538,1-5 0,3 0-3499,-3-3 2427,3-1 1736,1-5 0,5-1 0,1-5 0</inkml:trace>
</inkml:ink>
</file>

<file path=ppt/ink/ink1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30T19:39:22.267"/>
    </inkml:context>
    <inkml:brush xml:id="br0">
      <inkml:brushProperty name="width" value="0.08571" units="cm"/>
      <inkml:brushProperty name="height" value="0.08571" units="cm"/>
    </inkml:brush>
  </inkml:definitions>
  <inkml:trace contextRef="#ctx0" brushRef="#br0">158 1 11376,'-11'0'296,"5"5"0,-3-3 0,4 6-219,-1 1 0,-2-3 94,-3 1 0,0-1 217,-1 2-132,1 2-51,0-4 230,0 0-90,0 9-121,4-12 0,-1 12 147,4-8 0,-4 0 1,5 0 133,0 2 1,2-3-515,1 2 132,0-6 0,5 4 0,2-3 0,5 1-254,3-2 1,-2 3-1,5 0 1,-1 0-615,1 0 0,-1 3 1,3-3-1,-1 0-2496,1 0 1882,-4-2 846,5-3 0,-8 0 513,2 0 0,2 5 0,1 1 0</inkml:trace>
</inkml:ink>
</file>

<file path=ppt/ink/ink1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30T19:39:22.505"/>
    </inkml:context>
    <inkml:brush xml:id="br0">
      <inkml:brushProperty name="width" value="0.08571" units="cm"/>
      <inkml:brushProperty name="height" value="0.08571" units="cm"/>
    </inkml:brush>
  </inkml:definitions>
  <inkml:trace contextRef="#ctx0" brushRef="#br0">0 0 13015,'0'12'1716,"0"0"1,0 3-1172,0 4 0,0 2 52,0 1-672,0 6 0,4 1 0,1 4 271,1 1-992,-3 0 1,6-2 0,-4 1 537,1 0 1,-4-3 437,2 4 74,2 0-254,-4-11 0,7 10 0,-2-4 0</inkml:trace>
</inkml:ink>
</file>

<file path=ppt/ink/ink1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30T19:39:23.678"/>
    </inkml:context>
    <inkml:brush xml:id="br0">
      <inkml:brushProperty name="width" value="0.08571" units="cm"/>
      <inkml:brushProperty name="height" value="0.08571" units="cm"/>
    </inkml:brush>
  </inkml:definitions>
  <inkml:trace contextRef="#ctx0" brushRef="#br0">0 23 7833,'0'-6'36,"0"-1"-36,0 4 705,0 1 4,0-3 488,0 5 0,0 5-806,0 3 1,1 7 141,3 4-369,-3-3 0,4 5 52,-5-2 1,0 2-89,0 1 1,0 0-109,0-4 0,0 4-1025,0-4 735,0-2 1,4 4 173,0-5 0,1-3 103,-1-5 1,2-4-1863,5 0 1,0-3 1854,1-3 0,-1-9 0,0-5 0</inkml:trace>
</inkml:ink>
</file>

<file path=ppt/ink/ink1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30T19:39:23.955"/>
    </inkml:context>
    <inkml:brush xml:id="br0">
      <inkml:brushProperty name="width" value="0.08571" units="cm"/>
      <inkml:brushProperty name="height" value="0.08571" units="cm"/>
    </inkml:brush>
  </inkml:definitions>
  <inkml:trace contextRef="#ctx0" brushRef="#br0">147 1 9924,'-8'7'1528,"1"1"-1106,-1-6-456,2 8 0,-3-7 155,6 4 0,-6-3-44,2 3 0,0-3 39,0 4 0,-1-6 395,-3 2 17,0 2-130,0-5-219,-1 4 333,6 0-272,-4-3 0,9 4 96,-3-2-234,3-3 153,1 9 1,1-5 163,3 2-209,2 3 0,5-8-26,1 8 0,3-9-1536,0 3 0,3 1 0,-2-2 543,2 0 1,1-2-1566,3-1 1174,1 0 495,-6 0 705,4 0 0,-3-5 0,4-1 0</inkml:trace>
</inkml:ink>
</file>

<file path=ppt/ink/ink1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30T19:39:24.675"/>
    </inkml:context>
    <inkml:brush xml:id="br0">
      <inkml:brushProperty name="width" value="0.08571" units="cm"/>
      <inkml:brushProperty name="height" value="0.08571" units="cm"/>
    </inkml:brush>
  </inkml:definitions>
  <inkml:trace contextRef="#ctx0" brushRef="#br0">6 91 8065,'-5'0'2988,"5"0"-1311,6 0-1061,9 0-326,2 0 1,3 0 276,3 0-367,-3 0-20,7-5 1,-4 3-1,0-1-5,4 1-174,-4-3 1,8 4-111,-4-3 309,4 3-419,-7 1 1,8-4 290,-2 1 1,-1-2 0,-1 2-409,0-1 1,-3-1 0,-5 2-1,-3-4-530,0 1 0,-2 0 1,-4 3-244,0 0 495,-5-6-506,4 8-1627,-9-4 2747,4 5 0,-10 5 0,-1 1 0</inkml:trace>
</inkml:ink>
</file>

<file path=ppt/ink/ink1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30T19:39:25.007"/>
    </inkml:context>
    <inkml:brush xml:id="br0">
      <inkml:brushProperty name="width" value="0.08571" units="cm"/>
      <inkml:brushProperty name="height" value="0.08571" units="cm"/>
    </inkml:brush>
  </inkml:definitions>
  <inkml:trace contextRef="#ctx0" brushRef="#br0">225 0 7734,'-11'6'620,"-1"4"1,1-5-742,0 3 324,0 2 0,-1-5 0,1 3 246,0 0-615,0-1 1,-1 0 351,1-4 0,0 2 168,0-1 1,0 5 52,-1-2-109,1-2 1,4 4 0,0-4 161,2 1-260,-3 2-86,6-2 1,-4 3 226,2-5 0,3 4 124,-3 0 0,3-2-199,1 2-16,0-6-50,5 3 0,1-5-448,6 0 1,0 0-228,3 0 543,3 0 0,0 0-299,1 0 0,-2 0 0,3 0 0,-2 0 0,-1 0 184,1 0-10,-4 0 1,6 0-508,-5 0 1,1-1-141,-1-3 0,-2 3 0,5-3 0,-2 2-2798,-2-2 3502,-2 3 0,0-9 0,-1 3 0</inkml:trace>
</inkml:ink>
</file>

<file path=ppt/ink/ink1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30T19:39:25.366"/>
    </inkml:context>
    <inkml:brush xml:id="br0">
      <inkml:brushProperty name="width" value="0.08571" units="cm"/>
      <inkml:brushProperty name="height" value="0.08571" units="cm"/>
    </inkml:brush>
  </inkml:definitions>
  <inkml:trace contextRef="#ctx0" brushRef="#br0">0 68 9640,'6'-5'429,"4"0"-966,-2-2 936,2 2 1,2 1-1,3-1-30,4-1 0,2 2 1,2-2-1,-1 1-370,1 2 0,-2 1 1,-1-1-1,-3 0 1,-1 0 253,-2 2 1,-5 2 0,-3 3-74,-1 3 0,-1 0-18,-4 0 1,-1 1 0,-3 4 0,-4 2-206,-2 1 0,-5 1 1,0-2-1,0 1 1,-1-2-801,-2 0 0,0-2 543,-1 0 1,6-3-1,-2-2-1712,2-1 1305,2-1 1,0-4 0,-1-1-590,1-3 1296,5 3 0,-4-14 0,4 2 0</inkml:trace>
</inkml:ink>
</file>

<file path=ppt/ink/ink1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30T19:39:25.511"/>
    </inkml:context>
    <inkml:brush xml:id="br0">
      <inkml:brushProperty name="width" value="0.08571" units="cm"/>
      <inkml:brushProperty name="height" value="0.08571" units="cm"/>
    </inkml:brush>
  </inkml:definitions>
  <inkml:trace contextRef="#ctx0" brushRef="#br0">22 12 7496,'5'-6'2094,"-3"1"0,3 6-1857,-5 3 0,0 2 0,0 5 1,0 2-1,0 1 634,0 1-765,0 10 1,-2-7-1,0 8-479,-2-2 447,0-1 0,1-5 0,-1 1 0,2 0 0,0-2-7726,2-2 7041,0-2 611,0-7 0,-5 4 0,-1-4 0</inkml:trace>
</inkml:ink>
</file>

<file path=ppt/ink/ink1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30T19:39:25.694"/>
    </inkml:context>
    <inkml:brush xml:id="br0">
      <inkml:brushProperty name="width" value="0.08571" units="cm"/>
      <inkml:brushProperty name="height" value="0.08571" units="cm"/>
    </inkml:brush>
  </inkml:definitions>
  <inkml:trace contextRef="#ctx0" brushRef="#br0">0 1 9948,'11'11'945,"0"-1"473,1-3-683,-1 3-345,0-8 0,5 8 0,4-4-5,5 0 0,-1 3 0,2-4 40,-2 1-1871,-2 2 1430,1-2 0,-1 3 0,1-4 0,-2 0 436,-2 0-1254,-3 3 1,-1-6 0,0 3 833,-1 0 0,-2-4 0,-1 4 0</inkml:trace>
</inkml:ink>
</file>

<file path=ppt/ink/ink1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30T19:39:26.356"/>
    </inkml:context>
    <inkml:brush xml:id="br0">
      <inkml:brushProperty name="width" value="0.08571" units="cm"/>
      <inkml:brushProperty name="height" value="0.08571" units="cm"/>
    </inkml:brush>
  </inkml:definitions>
  <inkml:trace contextRef="#ctx0" brushRef="#br0">0 33 7773,'0'-12'0,"0"1"1098,5 5 0,-2 2 315,4 8 1,-3 2-129,4 5-666,-6 6 416,3 0-441,0 5-195,-4 6-97,4 1 0,-5 4 315,0 1-686,0 5 100,0-4 1,0 7 131,0-4 1,0-1 53,0-3 0,0-4-971,0 0-961,0-10 0,0 5 238,0-10-287,5 0 734,2-9 213,4-1 0,1-6 817,3-3 0,-2-7 0,3-7 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30T19:33:59.063"/>
    </inkml:context>
    <inkml:brush xml:id="br0">
      <inkml:brushProperty name="width" value="0.08571" units="cm"/>
      <inkml:brushProperty name="height" value="0.08571" units="cm"/>
    </inkml:brush>
  </inkml:definitions>
  <inkml:trace contextRef="#ctx0" brushRef="#br0">147 1 10206,'-12'0'944,"6"5"-745,-4-4 50,9 9-50,-9-9 0,4 9 0,-1-3-180,-3-1 0,4 4 229,-5-4-48,0 5-144,5-4 143,-4 3 0,3-4-38,-4 0 1,4 3-109,-1-5 953,6 4-392,-3-6-211,5 7-10,0-7 1,0 4 168,0-2-413,0-3 1,1 5 61,3-2 1,-2-3-56,6 3 1,0-2-87,7 2-54,-2-3 0,4 4-201,-2-5 250,-2 5-929,3-3 0,-5 3 596,0-5 0,2 3 0,1 1-2257,1-1 1652,0-2 0,-4 0-2323,0 3 1845,0-3 1351,1 4 0,-1-10 0,0-1 0</inkml:trace>
</inkml:ink>
</file>

<file path=ppt/ink/ink1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30T19:39:26.684"/>
    </inkml:context>
    <inkml:brush xml:id="br0">
      <inkml:brushProperty name="width" value="0.08571" units="cm"/>
      <inkml:brushProperty name="height" value="0.08571" units="cm"/>
    </inkml:brush>
  </inkml:definitions>
  <inkml:trace contextRef="#ctx0" brushRef="#br0">292 34 9056,'4'-11'832,"0"-1"-104,-1 6-299,-3 1-251,0 5 0,-5 1 168,-2 3 1,-3 1 53,-1 3-196,0 2 51,-1 1-51,-4 1 82,4 5 1,-10-3 0,4 1-1,-4 0 360,0 2 0,3-5-51,0 3-255,1-2 1,0-2 0,3-1 302,3-3 0,1 2 1,1-4 973,2 1-1257,3-3-13,5 7-194,0-9 0,5 5 94,3-2-101,7-3 1,2 6 0,7-5-41,2 2 0,3 3 0,4-2 240,1 1-344,0-3 0,-4 6-198,0-6 1,-2 1 216,2-4-1724,3 0 1147,-4 5 0,1-4 329,-1 3 0,-4-3 0,2-1-3744,-4 0 2691,0 0 0,-6 2-2580,-2 1 3860,-2-1 0,-2 3 0,0-5 0</inkml:trace>
</inkml:ink>
</file>

<file path=ppt/ink/ink1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30T19:39:31.463"/>
    </inkml:context>
    <inkml:brush xml:id="br0">
      <inkml:brushProperty name="width" value="0.08571" units="cm"/>
      <inkml:brushProperty name="height" value="0.08571" units="cm"/>
    </inkml:brush>
  </inkml:definitions>
  <inkml:trace contextRef="#ctx0" brushRef="#br0">57 12 7872,'-11'-4'881,"0"1"0,-1 0 671,1 2-369,5 1-52,1 0-819,5 0 1,1 4 387,3-1-540,7 1 0,3 0 98,5 0-98,-6-1 0,7-3-49,-5 0 0,5 0-222,-1 0 0,2 4-39,2 0 1,-1 0-334,1-4 0,-5 0-1060,1 0 1052,0 0 1,-2 1 137,-2 3 1,-2-3-112,-2 3 1,0 1 0,-1 0-910,-2 1 0,-3 1 1373,-5 5 0,0-1 0,0 0 0</inkml:trace>
</inkml:ink>
</file>

<file path=ppt/ink/ink1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30T19:39:31.661"/>
    </inkml:context>
    <inkml:brush xml:id="br0">
      <inkml:brushProperty name="width" value="0.08571" units="cm"/>
      <inkml:brushProperty name="height" value="0.08571" units="cm"/>
    </inkml:brush>
  </inkml:definitions>
  <inkml:trace contextRef="#ctx0" brushRef="#br0">57 1 7872,'-11'6'0,"0"-2"1335,-1 2-260,1-5-475,5 9 528,1-4-682,5 1 0,0-1 300,0-2-274,5-3-258,1 4-161,10-5 107,2 0 1,5 0 213,4 0-802,1 0 388,6-5 0,1 4-258,3-3 1,-4 3-416,4 1 0,-3 0-1730,-1 0 1147,-6 0 575,5 0 721,-10 0 0,5 5 0,-6 1 0</inkml:trace>
</inkml:ink>
</file>

<file path=ppt/ink/ink1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30T19:39:32.047"/>
    </inkml:context>
    <inkml:brush xml:id="br0">
      <inkml:brushProperty name="width" value="0.08571" units="cm"/>
      <inkml:brushProperty name="height" value="0.08571" units="cm"/>
    </inkml:brush>
  </inkml:definitions>
  <inkml:trace contextRef="#ctx0" brushRef="#br0">18 12 7841,'-6'-5'2484,"-4"3"-1575,9-3 1,1 5-28,7 0-592,3 5 0,1-2-44,1 4 0,4-4-44,2 1 0,2 1 26,-1-2 0,2 2-168,-2-1-104,2-3 202,-3 9 0,3-5-104,-2 3-14,2 2 1,0-8-42,-2 6 114,2-1 1,-7 1 103,5-1 0,-6 1 108,2 3 1,-3 0-154,-5 0 0,3 1 109,-2-1 1,-3 0 183,-2 0-209,-1 6 1,-2-4 72,0 6 0,0-2-69,0 2 1,-9 2-51,-2-2 1,-4 2 13,0 2 0,1-1-186,-5 1 1,2-4 60,-2-1 1,-1 0-262,5 0 1,0 2-366,4-5 0,0 0-1849,-1-3 7,6-6-1145,1 4 3514,5-9 0,0 4 0,0-5 0</inkml:trace>
</inkml:ink>
</file>

<file path=ppt/ink/ink1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30T19:39:33.729"/>
    </inkml:context>
    <inkml:brush xml:id="br0">
      <inkml:brushProperty name="width" value="0.08571" units="cm"/>
      <inkml:brushProperty name="height" value="0.08571" units="cm"/>
    </inkml:brush>
  </inkml:definitions>
  <inkml:trace contextRef="#ctx0" brushRef="#br0">147 57 7767,'-5'-13'1283,"4"-2"232,-3 8-704,-2 2-444,4-5 1,-4 9-51,2-3 0,2 3 173,-6 1 0,5 0 383,-5 0 1,4 1-412,-3 3 0,1 6 42,-2 5 0,-2 4-58,3 0-73,-3 2-136,3 7 1,-3-1 248,3 3-308,2 3 0,-1-6 162,2 3 1,3 1-84,-3-4 1,3 3 2,1-4 1,5 0-54,2-4 1,7-3-304,1 0 0,5-7 145,-1 0 1,2-2-614,1-7 1,1 0 100,-1-7 0,1-6-193,-1-5 1,1-6 220,-1-2 0,1 0 125,-1-7 0,-4 4-4,-3-4 0,-4 3 110,-4-3 0,-2 5 496,-5-1 0,0 3-249,0 0 1,-5 4 405,-2 1 0,-7 3 0,-1-3 197,1 2-476,-3 6 1,3 0-952,-5 2 1,1 2 423,-5-1 1,5 4-1241,-1 0 0,9 1-92,-1 2-335,2 0 2024,3 0 0,6 0 0,6 0 0</inkml:trace>
</inkml:ink>
</file>

<file path=ppt/ink/ink1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30T19:39:33.972"/>
    </inkml:context>
    <inkml:brush xml:id="br0">
      <inkml:brushProperty name="width" value="0.08571" units="cm"/>
      <inkml:brushProperty name="height" value="0.08571" units="cm"/>
    </inkml:brush>
  </inkml:definitions>
  <inkml:trace contextRef="#ctx0" brushRef="#br0">1 45 7858,'12'0'2914,"3"0"-415,-2 0-1625,8 0 0,-2-1 323,7-3-635,3 3-201,0-9-496,3 9 1,-7-5 170,5 2 0,-4 1-747,4-4 0,-5 4 495,1 0 1,-2 1 249,-2 2 55,1 0 0,-2 5-2811,-2 3 1135,2 2 0,-5 2 126,3 3 1461,-8-2 0,-1 3 0,-3-5 0</inkml:trace>
</inkml:ink>
</file>

<file path=ppt/ink/ink1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30T19:39:34.180"/>
    </inkml:context>
    <inkml:brush xml:id="br0">
      <inkml:brushProperty name="width" value="0.08571" units="cm"/>
      <inkml:brushProperty name="height" value="0.08571" units="cm"/>
    </inkml:brush>
  </inkml:definitions>
  <inkml:trace contextRef="#ctx0" brushRef="#br0">45 0 7858,'-11'0'1795,"5"5"0,1 2 126,5 4-1314,-5 5-198,3 2 740,-3 4-684,5 1 0,0-1 232,0 1 111,0 4-463,-5-3 1,4 7 194,-3-5-127,3 5-200,1-2-973,0 0 615,0 3 1,0-8-488,0 2 0,0-6-750,0-1 1,5-7 615,3 0-2516,-3-1 1535,5-10 1747,-4 4 0,5-10 0,0-1 0</inkml:trace>
</inkml:ink>
</file>

<file path=ppt/ink/ink1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30T19:39:34.439"/>
    </inkml:context>
    <inkml:brush xml:id="br0">
      <inkml:brushProperty name="width" value="0.08571" units="cm"/>
      <inkml:brushProperty name="height" value="0.08571" units="cm"/>
    </inkml:brush>
  </inkml:definitions>
  <inkml:trace contextRef="#ctx0" brushRef="#br0">1 0 12468,'4'12'2333,"-2"3"-1538,1 0 0,2 4-94,-1 0-249,0 7-176,-4-2 1,4 7 75,-1-4-547,1 4 197,-4-8 1,4 6 149,0-3 0,1-2 74,-2 2 1,-1-3-1058,1-4 1,0-1-1475,1-6 1,-3 1-1477,3-5 2930,2-3 0,-5-2 851,3-6 0,-3-4 0,-1-4 0</inkml:trace>
</inkml:ink>
</file>

<file path=ppt/ink/ink1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30T19:39:34.681"/>
    </inkml:context>
    <inkml:brush xml:id="br0">
      <inkml:brushProperty name="width" value="0.08571" units="cm"/>
      <inkml:brushProperty name="height" value="0.08571" units="cm"/>
    </inkml:brush>
  </inkml:definitions>
  <inkml:trace contextRef="#ctx0" brushRef="#br0">0 191 8471,'0'-25'0,"0"3"1483,0 0-1081,0 6 0,4-4 345,0 5-323,4 0-105,-1 4 1,8 0 0,1 1 710,1 2-667,2-2 147,4 9-243,-1-4 0,0 5 589,1 0-545,-1 0 0,0 5 320,-4 3 0,2 5-229,-5 2 0,-1 5 35,-6-1 0,-3 2-174,-5 2 0,0 3 115,0 0 1,-5 0-67,-3-3 1,-7-1-327,-4 1 0,1-2-351,-5-2 1,4-3-445,-3-5 1,0-5-1366,3-2 1,3-3 1055,1-1 0,2-1 315,2-3 803,5-7 0,-4-6 0,3-6 0</inkml:trace>
</inkml:ink>
</file>

<file path=ppt/ink/ink1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30T19:39:35.386"/>
    </inkml:context>
    <inkml:brush xml:id="br0">
      <inkml:brushProperty name="width" value="0.08571" units="cm"/>
      <inkml:brushProperty name="height" value="0.08571" units="cm"/>
    </inkml:brush>
  </inkml:definitions>
  <inkml:trace contextRef="#ctx0" brushRef="#br0">34 0 8299,'-8'5'0,"2"3"0,0 2 1664,0 1 0,3 2-644,-1 2-663,3 2 0,1 7 148,0 2 0,0-1-226,0 5 0,0 5-61,0 6 0,1 1-38,3 0-254,-3 1 1,4-6 127,-5 4 1,0-10 31,0-1 0,2-5-189,1-3 1,-1-8 110,1-3-596,4-2 1,-2-4 297,2-5 1,3-6-289,-2-9 1,-2-3 241,1-4 1,0-4 16,0-1 0,3-2 81,-2 2 0,2 1 5,1 4 1,-4 3 662,1 0 0,-1 7-331,4 0 0,-3 2 1052,-1 7-869,1-1 1,3 10-87,0 5 1,-3 2 198,-1 6 1,-4-1 317,1 5 0,1-1-577,-2 1 1,6-1-434,-1 1 1,-2-1-371,1 1 1,5-6 434,3-2 0,1-2-1360,-1-2 1,2-5 707,6-2 1,-2-3-854,-2-1 1737,2-5 0,-4-1 0,6-5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30T19:33:34.996"/>
    </inkml:context>
    <inkml:brush xml:id="br0">
      <inkml:brushProperty name="width" value="0.08571" units="cm"/>
      <inkml:brushProperty name="height" value="0.08571" units="cm"/>
    </inkml:brush>
  </inkml:definitions>
  <inkml:trace contextRef="#ctx0" brushRef="#br0">0 0 9611,'0'11'1394,"5"1"1,1-5-1177,6 1 1,0-6 109,3 2-436,-2-3 218,8-1-28,-4 0 1,4 0-807,-2 0 587,2 0 1,-4 0 0,3 0-2055,-2 0 1130,-4 0 1061,2 0 0,1 0 0,0 0 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30T19:33:59.492"/>
    </inkml:context>
    <inkml:brush xml:id="br0">
      <inkml:brushProperty name="width" value="0.08571" units="cm"/>
      <inkml:brushProperty name="height" value="0.08571" units="cm"/>
    </inkml:brush>
  </inkml:definitions>
  <inkml:trace contextRef="#ctx0" brushRef="#br0">0 125 13859,'12'0'11,"-1"0"-446,0 0 0,-3-4 0,-1-1 930,2-1-284,1 3 1,1-6-1011,0 6 1,-3-5 100,-1 4 467,1-4-154,-2 6-78,-1-8-338,-5 9-484,0-9 554,0 4 383,0-5 149,-5-1 0,4 6 91,-9 1 1,9 4-129,-3-3 321,-2 3 0,3-4-156,-4 5 0,3 0 687,-4 0 1421,6 5-2035,-3-4-16,5 9 109,-5-9-67,4 9 192,-4-8-159,5 3 259,0-5 105,0 5 153,0-4-396,0 4 11,0 0-229,0-4 8,0 4 0,0-4 0,1 2-436,3 1-518,-3-1 478,4-3 261,-5 0 205,5 0-434,-4 0-892,4 0 1182,-5 0 1,5 5 0,1 2 0</inkml:trace>
</inkml:ink>
</file>

<file path=ppt/ink/ink2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30T19:39:35.697"/>
    </inkml:context>
    <inkml:brush xml:id="br0">
      <inkml:brushProperty name="width" value="0.08571" units="cm"/>
      <inkml:brushProperty name="height" value="0.08571" units="cm"/>
    </inkml:brush>
  </inkml:definitions>
  <inkml:trace contextRef="#ctx0" brushRef="#br0">102 147 7785,'11'-17'0,"-5"4"0,-2-6 0,-3 5 244,-1-1 0,0 3 0,0 0 0,-1 1 2733,-3 0-2271,-2 0-452,-5 4 0,-1 2-36,1 5 0,0 2 115,0 1 436,4 9-439,-3 5 0,5 3 73,-2 3 0,-2-5 12,5 5 0,-1 2-110,2-6 0,1 3 93,-1-7 0,1 0-464,2-4 72,5 0 0,2-4-303,-1 3 1,5-9 0,-1 1 101,4-4 0,2-1-87,-1-4 1,-2-4 135,2-4 1,-3-4 4,-1 4 0,0-1-1066,1 1 419,-1 2 439,0-3 0,-3 5 461,-1 0 184,-4 4 199,7 2 1,-5 7-443,2 1 0,-2 4 35,-5 4 1,1 1-141,3 3 1,-3-1-124,3 5 0,1-4-408,-1 3 0,5-5-851,-2-2 1,4-1 1433,4-6 0,-2 5 0,3-3 0</inkml:trace>
</inkml:ink>
</file>

<file path=ppt/ink/ink2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30T19:39:36.012"/>
    </inkml:context>
    <inkml:brush xml:id="br0">
      <inkml:brushProperty name="width" value="0.08571" units="cm"/>
      <inkml:brushProperty name="height" value="0.08571" units="cm"/>
    </inkml:brush>
  </inkml:definitions>
  <inkml:trace contextRef="#ctx0" brushRef="#br0">101 23 7785,'0'-12'1429,"0"6"1,-5 1-245,-2 5-572,-3 0 0,-1 0-34,0 0 506,4 5-631,-3-4 1,9 9 387,-3-2-529,-2 2 0,5 2-76,-3 3-58,3-2 1,1 3-61,0-5 0,1 0-129,3 1 0,-2-5 197,6 1 1,1-2 17,6 1 0,-2 3-419,6-2-110,-5-3 0,6 4 60,-5-6 0,3 5-95,-3-4 0,4 3 423,-4-3 1,-5 5-79,-6-2 0,-3-1 778,-1 2 1,0-1-444,0 4 0,-6 1 0,-5-2 95,-7-3 1,1 2-168,-2-5 0,0 3 43,-3-3 0,3 0-2572,0-4 1,6 0 395,-2 0 1884,2 0 0,-3-5 0,-2-2 0</inkml:trace>
</inkml:ink>
</file>

<file path=ppt/ink/ink2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30T19:39:36.498"/>
    </inkml:context>
    <inkml:brush xml:id="br0">
      <inkml:brushProperty name="width" value="0.08571" units="cm"/>
      <inkml:brushProperty name="height" value="0.08571" units="cm"/>
    </inkml:brush>
  </inkml:definitions>
  <inkml:trace contextRef="#ctx0" brushRef="#br0">11 0 7825,'-6'12'2491,"1"-1"-799,5 0-1106,0 5 1,0 2-135,0 4 0,0 2-40,0 2 1,0 3-188,0 5 1,0-4-169,0-1 0,0 1-286,0 4 0,0-4 225,0 0 1,0-6-1562,0-2 1106,0 1 1,4-11 222,0 3 1,-1-6-43,-3-2 1,0-5-1302,0-2 0,4-7 729,0-8 0,0-2 263,-4-6 587,0-4 0,0-2 0,0-4 0</inkml:trace>
</inkml:ink>
</file>

<file path=ppt/ink/ink2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30T19:39:36.706"/>
    </inkml:context>
    <inkml:brush xml:id="br0">
      <inkml:brushProperty name="width" value="0.08571" units="cm"/>
      <inkml:brushProperty name="height" value="0.08571" units="cm"/>
    </inkml:brush>
  </inkml:definitions>
  <inkml:trace contextRef="#ctx0" brushRef="#br0">1 147 7825,'0'-23'75,"0"1"95,0 4 0,1-2-58,3 5 0,2 0 1,6 5-1,3 2 1,3 1-1,1 2 0,-1 3 398,2 1 1,2 1 146,0 0-448,-5 5 412,0 1 1,-6 5-194,0 0 0,-3 6 419,-1 1-510,-4-1 1,0 5-60,-6 0 0,-4 1-69,-4 3 0,0-2 680,0-2-861,-6 1 12,5-6 0,-4 3-1290,5-5 677,-1-5 391,1 0-2510,5-9 937,-4 4 621,9-5 1134,-4 0 0,5-10 0,0-2 0</inkml:trace>
</inkml:ink>
</file>

<file path=ppt/ink/ink2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30T19:39:37.040"/>
    </inkml:context>
    <inkml:brush xml:id="br0">
      <inkml:brushProperty name="width" value="0.08571" units="cm"/>
      <inkml:brushProperty name="height" value="0.08571" units="cm"/>
    </inkml:brush>
  </inkml:definitions>
  <inkml:trace contextRef="#ctx0" brushRef="#br0">0 180 7825,'12'0'308,"-1"0"1,0 0 460,0 0 0,1 0-153,-1 0 1,1 0 597,3 0-1112,-2-5 1,4-2 211,-2-8-105,-2 2-725,3-8 459,-5 9 0,0-8 143,1 5 1,-5 0 122,1 4 0,-6-1-354,2 1-98,-3 5 111,-6-4 602,-1 9-235,-10-4-132,3 5 1,-3 0-70,5 0 1,0 0 24,-1 0 950,1 5-596,0 1 1,1 6-7,2 3 1,0-1-182,4 5 1,0-4 178,4 3-356,0 1 2,0-1 0,1 3-950,3-2 432,-3-3 345,9 0 0,-3-5 61,4 1 1,0-2-919,0-3 1,4 2-1075,0-5 1,1-1 899,-1-3-118,-2-5 799,8 4 1,-7-9 471,5 3 0,-6-3 0,4-2 0,-1-4 0,1-1 0</inkml:trace>
</inkml:ink>
</file>

<file path=ppt/ink/ink2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30T19:39:37.240"/>
    </inkml:context>
    <inkml:brush xml:id="br0">
      <inkml:brushProperty name="width" value="0.08571" units="cm"/>
      <inkml:brushProperty name="height" value="0.08571" units="cm"/>
    </inkml:brush>
  </inkml:definitions>
  <inkml:trace contextRef="#ctx0" brushRef="#br0">0 147 7825,'11'-10'188,"1"2"76,-1-2 0,0 9-42,0-3 0,-3 7-13,-1 0 1,-4 6 241,1-1 1,1 3 0,-2 3 0,0 1 0,-1-2-1,1 0 704,1-2 0,-1-3-218,-3-1-525,0-4 29,0 2 134,0-5-565,0-5 34,0-7 0,0-1 57,0-6 0,0 3-195,0-7 0,0 7-496,0-7 386,5 8 107,-3-1-1869,3 5 1276,0 0 1,0 0-74,2-1-1416,3 6 1380,1-4 1,2 9 798,2-3 0,2-2 0,1 0 0</inkml:trace>
</inkml:ink>
</file>

<file path=ppt/ink/ink2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30T19:39:37.506"/>
    </inkml:context>
    <inkml:brush xml:id="br0">
      <inkml:brushProperty name="width" value="0.08571" units="cm"/>
      <inkml:brushProperty name="height" value="0.08571" units="cm"/>
    </inkml:brush>
  </inkml:definitions>
  <inkml:trace contextRef="#ctx0" brushRef="#br0">226 45 7825,'-2'-11'0,"-1"0"1731,-4 4-1075,1-3 1,-4 9 33,3-3 1048,-8 3-1104,2 1 1,-4 1 701,2 3-737,2 2-296,-8 6 0,8 2 268,-2 1-362,3 5-74,1-2 1,0 4-71,-1 1 1,5-1 248,-1 1-783,6 4 440,-3-3 0,5 7-302,0-5 0,0 1-478,0-5 1,5 4 513,2 1 1,0-1 9,0-4 1,-1-4-3893,2-3 2095,2 2 2082,-4-4 0,0 3 0,-1-5 0</inkml:trace>
</inkml:ink>
</file>

<file path=ppt/ink/ink2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30T19:39:37.680"/>
    </inkml:context>
    <inkml:brush xml:id="br0">
      <inkml:brushProperty name="width" value="0.08571" units="cm"/>
      <inkml:brushProperty name="height" value="0.08571" units="cm"/>
    </inkml:brush>
  </inkml:definitions>
  <inkml:trace contextRef="#ctx0" brushRef="#br0">34 79 8926,'-11'-6'530,"0"-4"0,5 7 37,2-4 0,3 3-32,1-3 519,0 4-633,0-2 0,1 2 262,3-1-763,7-5 128,1 8 0,10-4-754,-4 5 580,4 0 0,0-4-1269,1 0 0,-1 1 272,0 3 841,6 0 282,-4 0 0,3 5 0,-4 1 0</inkml:trace>
</inkml:ink>
</file>

<file path=ppt/ink/ink2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30T19:39:38.065"/>
    </inkml:context>
    <inkml:brush xml:id="br0">
      <inkml:brushProperty name="width" value="0.08571" units="cm"/>
      <inkml:brushProperty name="height" value="0.08571" units="cm"/>
    </inkml:brush>
  </inkml:definitions>
  <inkml:trace contextRef="#ctx0" brushRef="#br0">11 113 11183,'8'0'424,"-1"0"1,1-2-276,3-1 0,0 0 207,1-4-602,-1 4 230,0-7 0,0 8 77,1-6 10,-6 1 134,4-4 0,-8 3 25,6 1 1,-6 3 74,2-4-155,-3 6 78,-1-8-67,0 9-93,-5-9 60,4 8 1,-9-3 99,3 5-59,-3 0 0,-2 0 163,1 0-108,0 0 0,0 4 51,-1 0 361,1 5-321,5 2 0,-4 3-44,2 4 0,3-3-54,2 4 1,-2-4 87,1 4-153,0-6 13,4 9 1,0-10-157,0 3 34,0-2 29,5-2 1,-2 0-1590,4 0 790,1-4 301,3 3-2400,0-9 1807,5 4 1,-2-5-9,5 0-1178,0 0 1442,-2 0 1,4 0 762,-2 0 0,2-5 0,2-1 0</inkml:trace>
</inkml:ink>
</file>

<file path=ppt/ink/ink2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30T19:39:38.287"/>
    </inkml:context>
    <inkml:brush xml:id="br0">
      <inkml:brushProperty name="width" value="0.08571" units="cm"/>
      <inkml:brushProperty name="height" value="0.08571" units="cm"/>
    </inkml:brush>
  </inkml:definitions>
  <inkml:trace contextRef="#ctx0" brushRef="#br0">91 23 7767,'0'-8'1527,"0"1"-683,0 4 1120,0-2-1262,0 5 1,-4 1-225,0 3 1,-3-1 50,3 4 0,-5 1 738,2 3-845,2 0 1,-5 4-8,2 0 0,2 4-88,-2-4 0,6 0-22,-2-4-442,-2 5 212,5-3-755,-4 3 420,5-5 218,0 0 200,5 1 0,1-2-810,5-3 0,-3 2-1114,-1-5 0,1-1 609,3-3-1108,0 0 1055,0 0 1210,1 0 0,-1-5 0,0-1 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30T19:34:00.394"/>
    </inkml:context>
    <inkml:brush xml:id="br0">
      <inkml:brushProperty name="width" value="0.08571" units="cm"/>
      <inkml:brushProperty name="height" value="0.08571" units="cm"/>
    </inkml:brush>
  </inkml:definitions>
  <inkml:trace contextRef="#ctx0" brushRef="#br0">124 12 8933,'-10'-2'0,"1"0"1596,2-2-1169,-1 1 0,2 3-178,1 0-31,0 0-69,4 5 1,-5-3 148,2 5 242,3-4-238,-9 7 0,8-4 373,-1 5-417,-4 1 0,5-1-10,-6 0 0,5 0-37,-5 1 1,6-1 87,-2 0-150,-2 0 1,4 4 198,-1 0 66,1 0-158,2-3 1,0-1-117,0 0 1,0 0-93,0 0 0,2-3-244,1-1 154,-1-4-1405,8 7 1121,-4-4 1,5 0-338,0-2 0,1-3 259,-1-1 1,0 0-828,0 0 1,1 0 571,-1 0 1,0-1 281,0-3 0,4 2-1203,0-6 1085,0 1 1,-4-4 405,1-1 0,-5 1 7,1 0 0,-6 3-68,2 1 1,1 0 149,-1-5 0,-1 5 53,-3-1 0,4 5 515,0-5 2236,0 6-1171,-4-3-406,0 5 1,0 5-490,0 2-190,0 3 0,0 1-167,0 1 1,3-1 6,1 0 0,0 0-137,-4 0 1,1-3 74,3-1 1,-2-3-214,6 4-235,-1-6 0,5 3-314,-1-5 1,0-1 320,0-3 1,1-2-472,-1-5 0,-1-1 283,-3 1 0,2 0 85,-5 0 0,3-4-94,-3 0 1,3 0-82,-3 4 0,0-4 278,-4 0 1,0 0 170,0 3 1,0 5 511,0-1-381,0 1 533,0 1-347,0 1-130,0 5 0,0 5-54,0 2 1,0 4 17,0 4 1,0-1-58,0 5 1,0-4-15,0 4 0,1-4 28,3 3 1,-3 1-28,3 3 1,1 0 83,-1-4 0,-1 4 0,-3-4 3,0 4 0,2 0-67,1 0 0,-1 0 480,1-4-363,-1 4 1,-4-10 0,0 3 322,-2-2-409,-5-2-51,3 0-170,-5 0 53,-5-4-1133,3-2 624,-3 0 387,5-4 0,0 3-928,-1-8 1,1-2 0,0-6 341,0 1 0,3 0 261,1 0 1,4-2 14,-1-2-2809,3 3 1511,6-10 1710,1 10 0,6-9 0,-1 3 0</inkml:trace>
</inkml:ink>
</file>

<file path=ppt/ink/ink2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30T19:39:38.497"/>
    </inkml:context>
    <inkml:brush xml:id="br0">
      <inkml:brushProperty name="width" value="0.08571" units="cm"/>
      <inkml:brushProperty name="height" value="0.08571" units="cm"/>
    </inkml:brush>
  </inkml:definitions>
  <inkml:trace contextRef="#ctx0" brushRef="#br0">0 113 7711,'7'0'1131,"-1"-4"328,-2 1 0,2-5-718,5 4 0,1-1-82,3 2 63,3-4-395,4 1 0,1-2-221,-1 4 0,1-4-236,-1 5 1,1-5-809,-1 4 1,-4 1 583,-3 3 1,-3-2-1792,-1-1 1032,1 1 666,-6-3 0,3 4-255,-6-3 702,1 3 0,-4-9 0,0 4 0</inkml:trace>
</inkml:ink>
</file>

<file path=ppt/ink/ink2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30T19:39:38.654"/>
    </inkml:context>
    <inkml:brush xml:id="br0">
      <inkml:brushProperty name="width" value="0.08571" units="cm"/>
      <inkml:brushProperty name="height" value="0.08571" units="cm"/>
    </inkml:brush>
  </inkml:definitions>
  <inkml:trace contextRef="#ctx0" brushRef="#br0">90 0 7711,'-11'0'1036,"-1"0"0,5 2 0,1 3 0,-1 4-648,1 5 0,2 6-91,-3-1-100,5 2 50,-3 7-49,0-5 3050,3 10-2147,-3-5 1,2 2-1539,-1 0 126,0-5 230,4 3-3341,0-6 2431,0-4 0,0-2 404,0-5 587,0 0 0,0 1 0,0-1 0</inkml:trace>
</inkml:ink>
</file>

<file path=ppt/ink/ink2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30T19:39:39.298"/>
    </inkml:context>
    <inkml:brush xml:id="br0">
      <inkml:brushProperty name="width" value="0.08571" units="cm"/>
      <inkml:brushProperty name="height" value="0.08571" units="cm"/>
    </inkml:brush>
  </inkml:definitions>
  <inkml:trace contextRef="#ctx0" brushRef="#br0">248 102 8291,'-8'-4'0,"2"-1"1422,1-1-1041,-4-2-233,3-3 1,-2 1 73,1 3 0,1-3 75,-2 2 438,-2 3-34,4-5-252,-10 9-76,3-4 286,-8 5-338,9-5 0,-8 4 91,5-3-60,-5 3-179,7 6 0,-3 0-218,5 2 72,4 3 36,2-4 0,5 2-50,0-1 28,0 1-168,0-2 1,2 4-165,1-2 1,4-2 206,4 1-440,0 1 323,5 3 1,-2 0 16,5 1 0,-5 3 41,1 0 0,-3 1 453,-1-1-173,0 2-93,-4 1 0,1 3-123,-4-2 1,0-3 340,-4-1 1,-1 1 397,-3-1 1,-2-1-473,-6-7 0,1 3-259,0-2 1,0-3 245,0-2 0,-1-1 47,1-2 1,0-2-2000,0-1-310,-1-4 1,5-7 181,-1-1 1905,6 0 0,-3-2 0,5 0 0</inkml:trace>
</inkml:ink>
</file>

<file path=ppt/ink/ink2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30T19:39:39.624"/>
    </inkml:context>
    <inkml:brush xml:id="br0">
      <inkml:brushProperty name="width" value="0.08571" units="cm"/>
      <inkml:brushProperty name="height" value="0.08571" units="cm"/>
    </inkml:brush>
  </inkml:definitions>
  <inkml:trace contextRef="#ctx0" brushRef="#br0">0 180 7724,'11'0'0,"0"0"1379,1 0-939,-1 0 0,1-1 168,3-3 0,-2-2 413,2-5 0,1 0-779,-1-1-280,5-4 199,-7 4 1,7-8-561,-6 5 221,1 0 172,-3 4 279,-6-1 45,-1 1-242,-5 0 0,-9 5 6,-2 2 719,-3 3-518,-2 1 1,2 0 274,-4 0 0,4 5-152,-1 2 0,2 4-16,2 4-191,0-2 0,0 8-181,4-3 144,-3 4 0,9-1 9,-3-2 0,3 6-13,1-3 1,0-2 139,0-5-612,0 3 263,0-6 1,5 5-1558,3-6 782,2 0 554,1-5 1,1 3-1353,3-5 1,2-1 174,1-3-833,4 0 1469,-5-5 1,7 3 812,2-5 0,-2-6 0,3-4 0</inkml:trace>
</inkml:ink>
</file>

<file path=ppt/ink/ink2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30T19:39:39.874"/>
    </inkml:context>
    <inkml:brush xml:id="br0">
      <inkml:brushProperty name="width" value="0.08571" units="cm"/>
      <inkml:brushProperty name="height" value="0.08571" units="cm"/>
    </inkml:brush>
  </inkml:definitions>
  <inkml:trace contextRef="#ctx0" brushRef="#br0">91 1 8369,'-8'1'2357,"1"3"-1321,-1 2-380,2 0 1,-3 4 197,5-2 0,-4 3-270,0 4-143,3-3 0,-4 5 1,6-5 364,0 3-534,-3-3 0,5 6-73,-3-3 0,3-3 149,1 3-199,0-2 1,0-2-903,0 0 643,0 1 0,1-1 0,3 0-1394,3 0 979,-2 1 0,5-5-1544,-2 1 1381,2-6 0,5 7-108,0-5 0,0-1-157,-4-3 0,0 0 111,0 0 842,1-5 0,-1-6 0,0-6 0</inkml:trace>
</inkml:ink>
</file>

<file path=ppt/ink/ink2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30T19:39:40.139"/>
    </inkml:context>
    <inkml:brush xml:id="br0">
      <inkml:brushProperty name="width" value="0.08571" units="cm"/>
      <inkml:brushProperty name="height" value="0.08571" units="cm"/>
    </inkml:brush>
  </inkml:definitions>
  <inkml:trace contextRef="#ctx0" brushRef="#br0">0 90 8111,'6'11'1064,"-1"1"446,-5-1-981,0 0 0,4 0 73,0 1-365,0-1 1,-1 0 802,1 0-147,0 1 1,-3-1 331,3 0 308,-3-5-550,4-1-565,-5-5 0,0-1 269,0-3 1,0-2-380,0-5 0,1-2-191,3-2 1,-1-1-88,4-3 0,-3-2-240,3 2 1,0 2-91,0-2 0,3 6-458,-3-2 1,3 3 515,2 5 1,-1-2-149,0 5-3633,0-4 1912,6 6 1364,-5-3 0,4 5 747,-4 0 0,4 0 0,1 0 0</inkml:trace>
</inkml:ink>
</file>

<file path=ppt/ink/ink2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30T19:39:40.455"/>
    </inkml:context>
    <inkml:brush xml:id="br0">
      <inkml:brushProperty name="width" value="0.08571" units="cm"/>
      <inkml:brushProperty name="height" value="0.08571" units="cm"/>
    </inkml:brush>
  </inkml:definitions>
  <inkml:trace contextRef="#ctx0" brushRef="#br0">34 158 7724,'8'0'233,"-1"0"-173,1-5-73,3 4 0,0-9-100,0 3 0,-1-3 339,-2-2 0,2 1 558,-3 0 0,-1-4 50,2 0-343,-6 0 0,3 4-34,-5-1 454,0 6-539,-5-4 0,-1 9 465,-5-3-413,0 3 49,0 1-385,-1 0 61,1 0 0,4 5 61,-1 2 0,1 3 24,-5 2 1,2 0 64,3 3 46,-3-2-123,9 8 1,-8-7 0,5 4 1,0-3-25,4 4 0,0-5-814,0 1 470,5 2 1,-2-4 123,4 2-1629,1-3 800,3-6 251,0 4 1,2-8-380,2 1 0,-3-1 266,3-2 712,3 0 0,-1 0 0,6 0 0</inkml:trace>
</inkml:ink>
</file>

<file path=ppt/ink/ink2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30T19:39:40.732"/>
    </inkml:context>
    <inkml:brush xml:id="br0">
      <inkml:brushProperty name="width" value="0.08571" units="cm"/>
      <inkml:brushProperty name="height" value="0.08571" units="cm"/>
    </inkml:brush>
  </inkml:definitions>
  <inkml:trace contextRef="#ctx0" brushRef="#br0">136 1 7724,'-11'0'4132,"-1"0"1,1 0-3523,0 0 1,0 3-44,-1 1 1,5 6 26,-1 1 821,1 1-886,-4 9 1,1-7 610,2 4-596,-2 1-123,9 4-64,-4-6-129,5 9 0,0-11 71,0 8-895,0-8 1,1 5 313,3-5 317,-3 0 1,9-5 125,-2-3 1,2 2 186,1-5-5380,5-1 3369,-3-3 0,3 0-2490,-5 0 2333,0 0 1139,1-5 0,0 0-806,3-2 895,-2-3 592,3 9 0,-5-9 0,0 3 0</inkml:trace>
</inkml:ink>
</file>

<file path=ppt/ink/ink2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30T19:39:41.199"/>
    </inkml:context>
    <inkml:brush xml:id="br0">
      <inkml:brushProperty name="width" value="0.08571" units="cm"/>
      <inkml:brushProperty name="height" value="0.08571" units="cm"/>
    </inkml:brush>
  </inkml:definitions>
  <inkml:trace contextRef="#ctx0" brushRef="#br0">90 124 7718,'7'-13'1743,"-4"1"-454,-1 9 1357,-2-2-1017,0 5-803,0 5 1,0-3-202,0 6 0,0 0 0,0 6 0,-2 2-169,-1 2 0,1-3 107,-1 3 1,1-4 1094,2 1-1119,0 3-109,5-6-140,2 4 0,0-4-92,1-1 0,-1-4 100,4 1-673,1-6 1,3 3-621,0-5 0,1-5 549,-1-2-1020,-3-3 952,4-1 0,-6-4 7,-2 0 0,2-5 146,-3 1 0,-2-4 198,-1-3 1,1 4 36,-1-1 0,0 1 148,-4 3 0,0 3 18,0 1 461,0 2-449,5 2 0,-4 4 45,3-1 60,-3 6 1534,-1-3-1203,0 15-134,0-3-213,5 14 0,-4-7 101,3 5-94,2 0 27,0 3 102,1 5-168,3-3 0,-4 7 79,5-4 65,-5-1-144,4 1 1,-5-2 99,3 5 0,0-4 116,-4 4 1,4-5-141,-5 2 0,1-1 268,-4-4 0,-1 3 860,-3-6-873,3-3-128,-14 5 348,7-8-361,-8 3 1,0-5-101,-3 1 0,-2-2-199,-1-3 0,-1 2 0,1-5-344,-6-1 156,4-3 1,-7-3-2386,5-1 1352,0-5 782,3-2 0,2-2-1980,2-2 1199,-2-2 513,14 4-3405,-8-3 2757,13 5 1,-3 0 1354,5-1 0,0-4 0,0-1 0</inkml:trace>
</inkml:ink>
</file>

<file path=ppt/ink/ink2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30T19:39:41.389"/>
    </inkml:context>
    <inkml:brush xml:id="br0">
      <inkml:brushProperty name="width" value="0.08571" units="cm"/>
      <inkml:brushProperty name="height" value="0.08571" units="cm"/>
    </inkml:brush>
  </inkml:definitions>
  <inkml:trace contextRef="#ctx0" brushRef="#br0">0 23 7645,'7'5'8803,"-2"-4"-6894,-5 4-1421,0-10 0,1 4-838,3-3 0,-2-1-2229,6 1-1801,-6 0 4380,3 4 0,0-5 0,1-1 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30T19:34:00.759"/>
    </inkml:context>
    <inkml:brush xml:id="br0">
      <inkml:brushProperty name="width" value="0.08571" units="cm"/>
      <inkml:brushProperty name="height" value="0.08571" units="cm"/>
    </inkml:brush>
  </inkml:definitions>
  <inkml:trace contextRef="#ctx0" brushRef="#br0">68 11 7710,'0'-6'6041,"0"1"-5741,-5 5-4,4 0 492,-9 0-144,4 0-397,-1 0 1,1 1-26,3 3 1,1-1 24,-1 4 0,1-3-238,2 3-29,0-4-194,5 7 1,-2-9 0,4 4 357,2 0 0,-3-2 0,2 3-66,0-1-122,2-1 0,2-1 14,-1 1 1,0 5 315,0-2 1,-1 0-1,-1 0 53,-1 2 8,-6 1 0,3-3 534,-5 1 0,0-1 1082,0 4-1056,-5 1-294,-1-1 0,-5-4 0,-2 0-364,-2-2 0,3 2-39,-3-3 0,2 0 85,2-4-255,0 0 0,-1-2 317,1-1-147,5-4 0,1-5-210,5-3 0,-5 2 0,-1-3 0</inkml:trace>
</inkml:ink>
</file>

<file path=ppt/ink/ink2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31T21:32:19.799"/>
    </inkml:context>
    <inkml:brush xml:id="br0">
      <inkml:brushProperty name="width" value="0.08571" units="cm"/>
      <inkml:brushProperty name="height" value="0.08571" units="cm"/>
    </inkml:brush>
  </inkml:definitions>
  <inkml:trace contextRef="#ctx0" brushRef="#br0">59 0 7945,'-19'0'1004,"6"0"-245,0 0-382,8 9-308,-3-7 1,10 7-1,4-9 57,7 0 0,5 0 0,1 0 38,1 0 1,8 0 61,5 0-126,4 0 1,4 0 0,3 0 0,4 0 23,2 0 0,0 0 1,4 0-102,-1 0 0,-10 0 136,3 0 6,4 0-256,-9 0 0,7 0 225,-8 0-63,7 8 0,-3-5 0,6 3 27,-2-4 1,4 5 6,-6-1-226,0 1 55,2 2 1,-9-7-7,0 4 94,0 5 1,-10-9 0,3 5-118,-6-5 111,5 7 0,-16-7 1,5 4-132,-3-3 1,-6-3 131,2 0-287,-9 0 1,7 0-237,-4 0 169,-5 0-580,7 0 512,-9 0 1,-3 0-865,-3 0 752,-5 0 1,-2-3 150,0-3 0,6-3 366,-6-4 0,0-4 0,-6 6 0</inkml:trace>
</inkml:ink>
</file>

<file path=ppt/ink/ink2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31T21:32:20.238"/>
    </inkml:context>
    <inkml:brush xml:id="br0">
      <inkml:brushProperty name="width" value="0.08571" units="cm"/>
      <inkml:brushProperty name="height" value="0.08571" units="cm"/>
    </inkml:brush>
  </inkml:definitions>
  <inkml:trace contextRef="#ctx0" brushRef="#br0">118 0 8178,'-11'9'1696,"3"2"-1557,16 0 1,-3 4-167,8-9 1,0 1 0,6-5 261,1 5-129,0-5 0,-1 6-359,1-8 1,-1 7 162,1 0 150,0-1 0,-7 1-11,0-1 0,-9 3 249,3-3 8,-5-3-243,-2 14 143,0-15 1,0 16 0,0-5-4,0 4 1,-9-4-24,-4 0-4,4 0-19,-8 7-66,6-1 0,-15-5-95,0-1 1,0 0-557,6 6 313,0-8-143,1 7 1,-5-14-396,4 9 1,-4-9-502,11 3 0,2 2 1286,-2-3 0,0 1 0,-6-7 0</inkml:trace>
</inkml:ink>
</file>

<file path=ppt/ink/ink2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31T21:32:20.898"/>
    </inkml:context>
    <inkml:brush xml:id="br0">
      <inkml:brushProperty name="width" value="0.08571" units="cm"/>
      <inkml:brushProperty name="height" value="0.08571" units="cm"/>
    </inkml:brush>
  </inkml:definitions>
  <inkml:trace contextRef="#ctx0" brushRef="#br0">79 1 7969,'-18'2'-657,"5"5"812,-4-5 1,14 15 809,-3-4-761,4 5 0,-5 8-17,1 0-120,-1 0 0,7 0 1,0 3 270,0 1 1,0-6-71,0 2-122,9 5-58,-7-18 0,7 13-1,-9-13-225,0-4 125,0-1-99,8-8 54,-5 0 0,12-2 0,-9-4-138,-1-7 87,-3-5 1,4-8-1,3 0 1,2 2 0,-4-4 86,6 1 0,-7 1 10,7 7 1,-6 1-40,6 5 188,-9-4-46,5 15 0,-3-9 133,1 4-225,8 5 1,-13 2 59,5 13 39,-5-4 121,7 17 1,-7-13 167,5 13-288,3-4 0,-7-2 0,3-1-4,-4 1 1,1-1 53,3 1-37,-4-9-101,7-2 0,-7-9-425,5 0 245,-5 0 0,7 0 127,-1-9-192,-6-2 0,14-9 0,-8-1 1,1-3-101,0-3 1,4 1 367,-7 7-26,10-1 0,-14 1 310,4-1-169,5 0-38,-9 9 1,14 1 109,-10 3-194,9 14 1,-12-12 50,3 18 46,-4 0 1,5 7-105,-1 0 1,1 6-1596,-7 0 1461,0 0 0,0-6-1467,0-1 1159,9 1 0,-5-1 184,9 1 1,-6-7 237,6 0 0,0-9 0,6 5 0</inkml:trace>
</inkml:ink>
</file>

<file path=ppt/ink/ink2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31T21:32:21.080"/>
    </inkml:context>
    <inkml:brush xml:id="br0">
      <inkml:brushProperty name="width" value="0.08571" units="cm"/>
      <inkml:brushProperty name="height" value="0.08571" units="cm"/>
    </inkml:brush>
  </inkml:definitions>
  <inkml:trace contextRef="#ctx0" brushRef="#br0">0 0 7980,'0'20'404,"0"-1"-301,0 1 1,0 6 152,0 0 0,0 2 0,0-4 1,0 3-465,0-3 0,0-3 1,0-1-86,0 0 345,0-1 1,2 1-1,3-1-52,1 1 0,1 8 0,-7 3 0</inkml:trace>
</inkml:ink>
</file>

<file path=ppt/ink/ink2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31T21:32:21.621"/>
    </inkml:context>
    <inkml:brush xml:id="br0">
      <inkml:brushProperty name="width" value="0.08571" units="cm"/>
      <inkml:brushProperty name="height" value="0.08571" units="cm"/>
    </inkml:brush>
  </inkml:definitions>
  <inkml:trace contextRef="#ctx0" brushRef="#br0">1 20 8557,'0'11'373,"0"-2"0,9-9 0,4 0 141,4 0-312,11 0 0,3 0-53,17 0 0,-2 0-10,12 0 0,-10-2-73,11-5 88,4 5 0,-8-7 153,3 9-458,-3-8 0,-5 5 150,-4-3 1,-5 4-451,-2 2 366,1 0 0,-3 0 0,-3 0 1,-1 0-592,2 0 297,2 0 167,-7 0 1,7 6-276,-4 1 296,-5 8 1,3-6-42,-5 4 1,-4 4-1,4-6-1021,-4 0 773,6 6 480,-6-14 0,-3 14 0,8-15 0,-6 7 0</inkml:trace>
</inkml:ink>
</file>

<file path=ppt/ink/ink2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31T21:32:21.946"/>
    </inkml:context>
    <inkml:brush xml:id="br0">
      <inkml:brushProperty name="width" value="0.08571" units="cm"/>
      <inkml:brushProperty name="height" value="0.08571" units="cm"/>
    </inkml:brush>
  </inkml:definitions>
  <inkml:trace contextRef="#ctx0" brushRef="#br0">0 0 7974,'0'11'240,"0"-2"0,2-7-91,5 4 1,-3-3 0,11 3-1,5-4 1,4-2-56,0 0 1,6 0-26,3 0 1,-2 0 100,1 0-122,-8 9 0,4-7 1,-8 5-1,0-3 174,-1 3 0,-8-3 0,-2 7 0,-3 0 101,1 0-40,-1-7 1,-6 13-171,0-4 0,-2 5 0,-4 1-52,-7 1-16,4 0 1,-8-1 0,4 1 0,-7-1-800,-6 1 0,4 0 476,-4-1 0,4-6 0,2-2-1288,1-2 1068,-1-3 1,1-6 0,-1 0 497,1 0 0,-1 0 0,0 0 0</inkml:trace>
</inkml:ink>
</file>

<file path=ppt/ink/ink2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31T21:32:22.565"/>
    </inkml:context>
    <inkml:brush xml:id="br0">
      <inkml:brushProperty name="width" value="0.08571" units="cm"/>
      <inkml:brushProperty name="height" value="0.08571" units="cm"/>
    </inkml:brush>
  </inkml:definitions>
  <inkml:trace contextRef="#ctx0" brushRef="#br0">98 1 7963,'-19'0'0,"-1"0"0,3 2 696,3 4-277,6 5-255,-1 9 1,7 2-1,-5 2 1,5 4-168,2 2 1,0 3-1,2 4 1,3-4 0,1-5 153,-1 0-72,5-6 1,-7 0-153,3-9-224,5-9 347,-9 14 1,16-16-145,-5 4 0,2-12 0,0-7 1,-2-7-1,0-4-194,-2-2 167,7-9 1,-7 11-2,8-8 109,-8 8 0,6-5 0,-3 10 0,3 1 100,3 5 0,-7-2 1,0 9-1,0 3 277,-2 8-234,-3 6 1,-5 8-39,3 1 1,-4-1 93,5 1-152,-5 0 0,-2-1 1,0 1-30,0-1 0,0 1 1,2-3 155,5-3-118,-5-6 1,9-8-583,-5 0 350,-4 0 0,7-8-101,-9-6 5,9-3 217,-7-3 38,15 1 1,-12-1 0,6 1 160,-3-1 0,5 7 0,-4 0-210,2-2 27,-7 6 0,14 0 704,-5 9-278,-4 0-20,-1 0 34,-8 9-303,9 2 0,-7 2 133,5 0-530,-5 0 213,-2-2-1072,9 6 1,-7-12 350,4 8 1,-1-7-43,1 7 862,-4-8 0,16 12 0,-7-6 0,8 9 0</inkml:trace>
</inkml:ink>
</file>

<file path=ppt/ink/ink2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31T21:32:22.895"/>
    </inkml:context>
    <inkml:brush xml:id="br0">
      <inkml:brushProperty name="width" value="0.08571" units="cm"/>
      <inkml:brushProperty name="height" value="0.08571" units="cm"/>
    </inkml:brush>
  </inkml:definitions>
  <inkml:trace contextRef="#ctx0" brushRef="#br0">0 1 8039,'20'0'744,"-1"0"-365,1 0-284,0 9-25,-10-7 1,-1 9 173,-9-5-154,0-4 1,0 16-1,-2-5 194,-5 4-220,5 3 1,-6-7 0,5-2 115,-3-2-17,4 6-83,-7-13 1,9 9-113,0-5 11,0-3 1,2 5-535,5-8 20,4 0 0,2 0 1,0 0-1,2-2-182,2-4 1,3 3 0,0-5 716,-1-1 0,1 7 0,-1-16 0,1 7 0</inkml:trace>
</inkml:ink>
</file>

<file path=ppt/ink/ink2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31T21:32:23.402"/>
    </inkml:context>
    <inkml:brush xml:id="br0">
      <inkml:brushProperty name="width" value="0.08571" units="cm"/>
      <inkml:brushProperty name="height" value="0.08571" units="cm"/>
    </inkml:brush>
  </inkml:definitions>
  <inkml:trace contextRef="#ctx0" brushRef="#br0">1 21 7998,'2'-11'1356,"4"4"-1296,5 5 72,0 2 1,13 0 0,-2 0-1,6 0 371,7 0-397,2 9 0,2-7 0,3 4 0,1-1 156,3 1-118,8-4 0,-10 7 0,6-9 1,-2 0-58,-4 0 1,3 0-1,1 0 1,2 0 228,5 0-1305,2-9 44,1 7 848,1-6 0,0 1 0,0 0-369,-1 3 1,-7 2-1,-6 2 1,-3 0 132,-3 0-278,-9 0 249,7 0 1,-15 0 361,4 0 0,-4 0 0,-2 0 0</inkml:trace>
</inkml:ink>
</file>

<file path=ppt/ink/ink2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31T21:32:23.703"/>
    </inkml:context>
    <inkml:brush xml:id="br0">
      <inkml:brushProperty name="width" value="0.08571" units="cm"/>
      <inkml:brushProperty name="height" value="0.08571" units="cm"/>
    </inkml:brush>
  </inkml:definitions>
  <inkml:trace contextRef="#ctx0" brushRef="#br0">1 1 7937,'0'11'-529,"8"-2"1,-3-7 143,8 4 164,-9-4 1457,14 7-948,-8-9 0,10 2 0,2 3 0,2 1 288,2-1-386,-9-3-48,1 6 1,-7-5-10,8 3 0,-6 5 89,0 2 1,-8-2 0,1 2 0,-4 2-1,-2 3 456,0 1-470,0 1-92,0 0 0,0 1 0,-2 3-223,-4 2 1,-3 1 0,-6-8 0,2 1 520,-3-1-1728,-1 1 547,-3-9-990,1 6 1,-1-15 1309,1 5 1,-1-5 446,0-2 0,1 0 0,-1 0 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30T19:34:02.415"/>
    </inkml:context>
    <inkml:brush xml:id="br0">
      <inkml:brushProperty name="width" value="0.08571" units="cm"/>
      <inkml:brushProperty name="height" value="0.08571" units="cm"/>
    </inkml:brush>
  </inkml:definitions>
  <inkml:trace contextRef="#ctx0" brushRef="#br0">0 78 7861,'0'-7'1748,"0"3"-313,0 4 1,0 5-558,0 2-599,0 3 0,0 5-66,0 0 0,0 1 26,0-1 0,0-2 80,0 2-173,0 2 1,0-4-84,0 2 8,0 2 1,0-8-378,0 2 273,0-2-825,0-3 470,0-1 1,0-14-61,0-2 0,4-6 31,0 2 117,4-5 179,-6 2 1,6-4 97,-4-1 104,5 1-296,-3-1 983,0 6-567,4-4 0,-7 8-107,4-2 692,-4 8-506,7-3 0,-8 8 62,6-1 263,-6-4-306,3 6 1,-1-3 233,0 8-142,-1 2-219,2 11 1,-3-4 90,1 6-51,-1-5-97,-2 7 1,0-5-37,0 3 0,3 1 60,1-5 1,0 0-202,-4-4 184,0 0-677,0 1 426,5-6 1,-3-1-518,6-5 1,-4-1 337,3-3 0,-3-2-235,3-6 1,-3 0 183,4-3 0,-5 1 79,5-5 0,-4 6-303,3-2 1000,-4-3-397,7 6 1,-8-4-138,6 4 806,-6 1-397,8 0 710,-9 5-538,4-4-101,0 8 525,-4-3-443,9 10-183,-8 2 1,3 4 86,-5 0 0,3 2-185,1 1 1,0-1-246,-4 2 0,1 1-345,3-1 1,-2 0-768,6-4 0,-4 1-2029,3-1 1671,1 0 933,3-5 1,0 3-1417,0-5 2034,6 0 0,-5-4 0,4 0 0</inkml:trace>
</inkml:ink>
</file>

<file path=ppt/ink/ink2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31T21:32:24.337"/>
    </inkml:context>
    <inkml:brush xml:id="br0">
      <inkml:brushProperty name="width" value="0.08571" units="cm"/>
      <inkml:brushProperty name="height" value="0.08571" units="cm"/>
    </inkml:brush>
  </inkml:definitions>
  <inkml:trace contextRef="#ctx0" brushRef="#br0">118 0 7915,'-20'0'286,"1"0"1,-1 2 0,0 5-40,1 6 0,8 4-215,4 3 1,5 0 0,2 1 45,0 5-36,0-4 1,0 9-1,2-7 1,3 2-41,1-2 0,3-2 0,-5-3 0,3 1 126,-3-1-276,7-8 188,-9-2 0,9-9-155,-4 0 67,4-9 0,2-2 1,0-10 69,2-6-360,2 6 328,-6-16 0,7 15 0,-5-6 0,4 1 9,3 1 1,-3 0 0,-2 9 0,-4 2-1,0 4 731,0 2-546,-7 2 1,7 7-60,-4 0 0,-3 9 1,7 4-1,-2 7 95,-5 6-192,-2-4 89,-2 6-102,0-8 1,0-1 0,0 1-69,0-1 0,0 1 0,3-3-248,3-4 176,-4-4 1,9-11-206,-4-5 229,-5-3 0,7-10 1,-9 0-1,2 1-25,4-1 0,-4 1 54,5-1 0,2 0 1,-1 3 148,3 4 84,-6-5-247,12 16 0,-13-13 1135,9 9-993,-8-1 1,6 7-1,-7 2-31,3 5 1,-1 4 0,-6 8 0,0 1-153,0-1-1995,0 1 2028,0-9 1,7 6 0,-1-4-577,-1 5 0,-3-5 0,0-2 670,4-3 0,-3 8 0,5-5 0</inkml:trace>
</inkml:ink>
</file>

<file path=ppt/ink/ink2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31T21:32:24.718"/>
    </inkml:context>
    <inkml:brush xml:id="br0">
      <inkml:brushProperty name="width" value="0.08571" units="cm"/>
      <inkml:brushProperty name="height" value="0.08571" units="cm"/>
    </inkml:brush>
  </inkml:definitions>
  <inkml:trace contextRef="#ctx0" brushRef="#br0">1 1 8121,'20'0'503,"-10"0"-339,-1 0 0,-7 9 163,5 4-354,-5-5 148,7 10 1,-7-9 0,2 6 0,3-2-1019,-3 2 1018,-2 3 32,-2-8 0,0 8-89,0-5 70,0 4 0,-8 1 1,-5-5-58,-5-4-31,7-9 1,0 0-138,5 0 138,4 0 0,-7-3 22,9-3 0,2 4-351,5-5 313,-5 5 1,15-5 0,-4 1 53,5 2 60,1 1-107,1 3 0,0 0 0,-1 0 0,1 3 242,-1 3 100,1-4-272,0 16 0,-3-7 55,-4 8 1,-4-6 0,-9 0 0,0 3 0,0 1 127,0 3-174,-9-1-149,7 1 0,-16-3 1,5-2-604,-4-2 1,-3-8-1,3 4 1,2-3 138,2 1 416,0-1 80,2-15 0,-7-10 0,7-12 0</inkml:trace>
</inkml:ink>
</file>

<file path=ppt/ink/ink2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31T21:32:27.742"/>
    </inkml:context>
    <inkml:brush xml:id="br0">
      <inkml:brushProperty name="width" value="0.08571" units="cm"/>
      <inkml:brushProperty name="height" value="0.08571" units="cm"/>
    </inkml:brush>
  </inkml:definitions>
  <inkml:trace contextRef="#ctx0" brushRef="#br0">0 1 8818,'20'11'149,"0"-5"110,-1-4-342,-8-2 1,7 0 2,-5 0 0,-3 0-472,4 0 1,-1 0 586,6 0-145,1 0 110,-9 0 0,-3 9 0,-8 2 0</inkml:trace>
</inkml:ink>
</file>

<file path=ppt/ink/ink2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31T21:32:28.115"/>
    </inkml:context>
    <inkml:brush xml:id="br0">
      <inkml:brushProperty name="width" value="0.08571" units="cm"/>
      <inkml:brushProperty name="height" value="0.08571" units="cm"/>
    </inkml:brush>
  </inkml:definitions>
  <inkml:trace contextRef="#ctx0" brushRef="#br0">78 0 7984,'-8'20'0,"-5"-1"0,4 1 0,-2-3 0,7-1 346,-3-3-260,1 0 0,6 6 86,0 1-99,-9 0 39,7-1-50,-7 1 0,9-1 0,0 1 35,0 0 1,0-1-1,0 3 1,0 2 51,0 2 0,0 2 1,2-6 8,5-2 1,-5 4 0,4-11 95,-3 4-176,5 3 0,-6-7 43,5 0-40,4-9 1,-7 12 0,9-10 1,-2 3 0,4-5 109,-1 3-126,-1-1 0,0-6 0,0 2-76,2 5 0,-4-5 0,2 5-98,2-5 1,-4-2 0,2 0 0,0-2-904,-2-5-809,-2 5 1437,-1-7-3,-5 9 272,14-8-157,-15 5 29,16-14 0,-14 13 242,9-9 0,0-1 0,7-5 0</inkml:trace>
</inkml:ink>
</file>

<file path=ppt/ink/ink2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31T21:32:28.677"/>
    </inkml:context>
    <inkml:brush xml:id="br0">
      <inkml:brushProperty name="width" value="0.08571" units="cm"/>
      <inkml:brushProperty name="height" value="0.08571" units="cm"/>
    </inkml:brush>
  </inkml:definitions>
  <inkml:trace contextRef="#ctx0" brushRef="#br0">1 0 8064,'0'20'117,"0"0"473,0-1-444,0 1 1,0-1 0,0 1-50,0 0 1,0 6 0,0 2 0,0 0 140,0 1 0,2 3 0,2-5 1,3-4-470,-3-1 1,0-4 470,3-5-356,-5-5 1,13-12-108,-8-9 71,-1 0 208,3-24-46,-7 15 0,13-8 0,-6 6-314,2-2 299,-7-9 1,14 13 0,-7-4 102,0 4 0,4 9 0,-6 2 0,1 0 57,6 0 1,-5 7 0,2 0 207,2 8-237,-6 7-69,-1 8 0,-5 1 70,3 0-60,-4 8 1,7 2 76,-9 10-273,0-1 0,0-6 0,0-3 248,0-2-240,9-2 1,-7-6 150,4 0-269,-3-9 193,5-3 1,-3-10-217,8-4 1,-9-12 68,3-8 1,1-9-13,-1 2 0,8-1 115,-2 1 0,-4-2 0,0 9 182,-1 2 1,-3-2 39,8 6 0,-7-1 154,7 14 0,-6-6-160,6 6 0,-9 10 0,3 10 70,-5 4-131,-2 3 1,0-1-1,0 1-150,0-1 1,0 3 0,0 2 0,0 2 0,0-2-1196,0-2 583,0-2 446,9-1 0,-7-6 251,4 0 0,5 0 0,0 7 0</inkml:trace>
</inkml:ink>
</file>

<file path=ppt/ink/ink2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31T21:32:28.906"/>
    </inkml:context>
    <inkml:brush xml:id="br0">
      <inkml:brushProperty name="width" value="0.08571" units="cm"/>
      <inkml:brushProperty name="height" value="0.08571" units="cm"/>
    </inkml:brush>
  </inkml:definitions>
  <inkml:trace contextRef="#ctx0" brushRef="#br0">1 0 8222,'0'20'487,"0"-7"0,0 0-319,0 2 0,0 2 1,2 3-14,4 0 0,-3-1 0,3 1-37,-4-1 1,-2-5-409,0-1 327,0 0 1,0 0 318,0 0-433,0-9 7,0 5-2226,9-9-10,-7 0 2306,7-9 0,0-10 0,2-12 0</inkml:trace>
</inkml:ink>
</file>

<file path=ppt/ink/ink2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31T21:32:29.401"/>
    </inkml:context>
    <inkml:brush xml:id="br0">
      <inkml:brushProperty name="width" value="0.08571" units="cm"/>
      <inkml:brushProperty name="height" value="0.08571" units="cm"/>
    </inkml:brush>
  </inkml:definitions>
  <inkml:trace contextRef="#ctx0" brushRef="#br0">0 0 8588,'0'20'535,"0"-9"1,0 6-453,0-4-28,0-4 0,0 9 1,0-5-101,0 4 1,0 9 0,0 0 0,0-2 118,0-2 1,0 4 0,0 0 0,0 0-46,0 3 36,0 1 0,0 1-99,0-5 1,0 2-156,0-2 0,0 0 165,0-6 41,0 0-5,0-9 0,0-1-20,0-3-61,0-5 69,9-11 0,-7-4 0,7-15 0</inkml:trace>
</inkml:ink>
</file>

<file path=ppt/ink/ink2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31T21:32:29.644"/>
    </inkml:context>
    <inkml:brush xml:id="br0">
      <inkml:brushProperty name="width" value="0.08571" units="cm"/>
      <inkml:brushProperty name="height" value="0.08571" units="cm"/>
    </inkml:brush>
  </inkml:definitions>
  <inkml:trace contextRef="#ctx0" brushRef="#br0">20 1 7901,'0'19'1051,"0"1"-630,0-1-418,0 1 1,0 2 0,0 2 425,0 2-465,0 0 0,0 0 0,0 3 431,0 1-473,-8-6 0,6 11 232,-5-9 0,5 7-141,2-7 1,0 6-65,0-5 1,0-1-688,0-7-458,0 1 402,0-9-22,0-3 0,2-8 816,5 0 0,-5-8 0,6-3 0</inkml:trace>
</inkml:ink>
</file>

<file path=ppt/ink/ink2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31T21:32:30.167"/>
    </inkml:context>
    <inkml:brush xml:id="br0">
      <inkml:brushProperty name="width" value="0.08571" units="cm"/>
      <inkml:brushProperty name="height" value="0.08571" units="cm"/>
    </inkml:brush>
  </inkml:definitions>
  <inkml:trace contextRef="#ctx0" brushRef="#br0">0 40 6970,'0'20'420,"0"-1"0,0 1 1,0-1 56,0 1 1,0 0-234,0-1-131,0 1 0,0-1 112,0 1-117,0 0 0,0-7 1,3-2-347,3-3-35,-4-1 69,7 2 143,-9-7 143,0-2-16,0-2 1,2-16-278,5 5 1,-5-4 0,4-3 233,-3 0-13,5 1 0,-3-1 8,8 1 0,0-1 72,6 0 0,-5 7-96,-1 0 1,-7 9 389,7-3-230,-8 5-102,12 2 48,-15 0 1,7 9 0,-7 4 0,2 4 130,3 3-99,-1 8-240,-6-6 1,0 6 83,0-8 97,0 0 1,7-1-316,0 1 0,1-3 104,-1-4 0,-3-6 0,7-14 1,-2-6 64,-5-4 1,7-3 0,0-2 0,2-1 28,0-4 0,-6-1 0,6 4 0,0-2 112,-2 2 1,6 2-1,-6 3 69,0-1 33,6 9-180,-15-6 0,9 15 257,-4-5 27,-5 5-285,7 11 0,-9-5-55,0 9 130,0 0-614,0 7 0,0 1-1495,0 6 1772,0-6 0,6 8 1,1-10 272,-3 1 0,-2-9 0,-2 6 0,0-6 0</inkml:trace>
</inkml:ink>
</file>

<file path=ppt/ink/ink2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31T21:32:30.448"/>
    </inkml:context>
    <inkml:brush xml:id="br0">
      <inkml:brushProperty name="width" value="0.08571" units="cm"/>
      <inkml:brushProperty name="height" value="0.08571" units="cm"/>
    </inkml:brush>
  </inkml:definitions>
  <inkml:trace contextRef="#ctx0" brushRef="#br0">59 0 6780,'0'13'851,"0"0"-876,0 2 0,0-4 1,0 2 59,0 3-20,-9-8-1,7 10 4,-7-7 548,9 0-257,-8 6 0,6-15 664,-7 16-452,0-16-246,7 15 33,-7-15-302,9 7 1,2-9-167,5 0 1,-3 0 0,9 0 0,3 0-1,1 0 479,3 0-302,-1 0 6,1 0 0,-1 0-2306,1 0 986,0 0 1297,-1 0 0,1-9 0,-1-2 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30T19:34:02.790"/>
    </inkml:context>
    <inkml:brush xml:id="br0">
      <inkml:brushProperty name="width" value="0.08571" units="cm"/>
      <inkml:brushProperty name="height" value="0.08571" units="cm"/>
    </inkml:brush>
  </inkml:definitions>
  <inkml:trace contextRef="#ctx0" brushRef="#br0">57 101 7840,'6'-11'-5,"3"4"1353,-6-1-595,1 1-426,-4-5 0,4 5 297,0-1-257,-1 1 445,-3-4-121,0 4-150,0-2-125,-5 7-129,4-3 0,-9 5 235,3 0-262,2 0 1,-5 5 54,2 3 136,3 7-53,-5-3-205,4 4 1,-2-1 124,1 0 1,4 0-83,0-3 0,1-1 184,2 0-328,0 0-329,0 1-549,5-6 396,2-1 110,4-5 1,0-4-555,0 0 564,1-4-1,-1 1 26,0-4 74,-5 0 1,4 0 119,-2-1 1,-2 1 178,1 0 0,-3 1-64,4 2 236,-6-2 528,8 9-384,-9-4-278,4 5 0,-1 5 599,0 3-477,0 2 1,-1 1-171,1 0-73,0 5 1,0-3 364,-1 2-2228,1-3 1280,1 0 0,-2-2 310,4-3 1,-3 2-151,3-5-2360,1-1 582,3-3 1390,0 0 0,-3-5-1086,-1-2 1852,-4-3 0,7-1 0,-4-1 0</inkml:trace>
</inkml:ink>
</file>

<file path=ppt/ink/ink2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31T21:32:30.764"/>
    </inkml:context>
    <inkml:brush xml:id="br0">
      <inkml:brushProperty name="width" value="0.08571" units="cm"/>
      <inkml:brushProperty name="height" value="0.08571" units="cm"/>
    </inkml:brush>
  </inkml:definitions>
  <inkml:trace contextRef="#ctx0" brushRef="#br0">20 0 8141,'-10'9'79,"1"-5"1348,9 9-1303,0 0 36,0 7 1,0-5-283,0 5 1,0-5 0,0 11 0,0-2 17,0 2 1,0-4 0,0 6-1,0 1-114,0 3 0,0-3 0,0-3 1,0-4-1,0-3-562,0 1 1,2-7 779,5 0 0,3-17 0,1 1 0,-2-16 0</inkml:trace>
</inkml:ink>
</file>

<file path=ppt/ink/ink2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31T21:32:30.973"/>
    </inkml:context>
    <inkml:brush xml:id="br0">
      <inkml:brushProperty name="width" value="0.08571" units="cm"/>
      <inkml:brushProperty name="height" value="0.08571" units="cm"/>
    </inkml:brush>
  </inkml:definitions>
  <inkml:trace contextRef="#ctx0" brushRef="#br0">1 40 7871,'11'-13'157,"-5"0"57,-3 8 106,-3-4 317,8 9-212,-6 0-328,7 0 0,-9 3 224,0 3-107,0 5-60,0 9 0,7-1 1,-1 3-279,-1 4 1,-3-2 0,-2 9 0,0 2 208,0 2 1,0-5 0,0 1 0,0 2-413,0 2 111,0 2 143,0 0 1,0-8-1057,0-5 578,0-4 117,0-3-782,0 1 1216,0-9 0,8 6 0,3-6 0</inkml:trace>
</inkml:ink>
</file>

<file path=ppt/ink/ink2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31T21:32:31.530"/>
    </inkml:context>
    <inkml:brush xml:id="br0">
      <inkml:brushProperty name="width" value="0.08571" units="cm"/>
      <inkml:brushProperty name="height" value="0.08571" units="cm"/>
    </inkml:brush>
  </inkml:definitions>
  <inkml:trace contextRef="#ctx0" brushRef="#br0">0 1 7926,'0'13'320,"0"0"83,0 2-69,0-6 1,0 8-41,0-4-130,0 5 1,0 4 30,0 4 0,7-4 0,-1 4 262,-1-5-606,-3-1 0,-2 0 0,0-1-685,0 1 771,0-1 1,2-10 0,2-9 0,3-11 0,-3-8-11,-2-7 0,-2 4 1,3-4 86,3 4 1,-2-4 6,9 0-35,1-1 88,-4 17 0,6-8 1188,-10 5-1109,9 4-72,-12-8 116,14 15 0,-13-7 0,7 11-173,-2 5 1,4 4-1,-6 10 1,-3 3-1,0 5 113,3 1-245,-5-6 232,7 13-129,-9-15 0,0 13-246,0-9 1,2 0-215,4-6 467,-3-1-57,14-8 1,-15-4-265,5-14 0,1-4 0,1-8 0,0-3 40,0-4 325,6 4 0,-11-13-208,9 9 191,-8 0 1,12 4 154,-4-4 1,2 11 0,1-5-1,-3 5 1,0 2 137,-2 0 0,0 8 122,-5-1-62,-4 4-67,7 2-247,0 8 0,-7 3 0,4 9-173,-3-1 112,-3 1 107,0 8 1,0-4 0,0 7-1563,0-3 1129,0-2 1,0 0-1,2 1 1,2-4-1831,3-1 1232,-1-2 917,-6-1 0,9 1 0,2 0 0</inkml:trace>
</inkml:ink>
</file>

<file path=ppt/ink/ink2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31T21:32:31.912"/>
    </inkml:context>
    <inkml:brush xml:id="br0">
      <inkml:brushProperty name="width" value="0.08571" units="cm"/>
      <inkml:brushProperty name="height" value="0.08571" units="cm"/>
    </inkml:brush>
  </inkml:definitions>
  <inkml:trace contextRef="#ctx0" brushRef="#br0">1 0 9651,'10'0'-81,"-1"0"-860,0 0 953,-7 9 30,7 2 0,-9 8-34,0 1 1,-2 0-1,-3-1 739,-1 1-655,-1-9 0,1 6 163,-1-4-25,1-4-202,6 0-104,0-9 145,0-9 1,8 7 44,5-5-62,-4-4 0,8 9 12,-4-4 389,-4 3 1,0 12-1,-9 4 1,0 5-13,0 1-344,0 1 0,-7-1 0,-1 1-918,-3 0 337,6-9-2269,-3 6 1425,-1-15 121,7 16 1207,-7-16 0,0 15 0,-1-6 0</inkml:trace>
</inkml:ink>
</file>

<file path=ppt/ink/ink2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31T21:32:32.122"/>
    </inkml:context>
    <inkml:brush xml:id="br0">
      <inkml:brushProperty name="width" value="0.08571" units="cm"/>
      <inkml:brushProperty name="height" value="0.08571" units="cm"/>
    </inkml:brush>
  </inkml:definitions>
  <inkml:trace contextRef="#ctx0" brushRef="#br0">0 0 9484,'11'11'0,"6"-2"0,-6-9 0</inkml:trace>
</inkml:ink>
</file>

<file path=ppt/ink/ink2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31T21:32:32.292"/>
    </inkml:context>
    <inkml:brush xml:id="br0">
      <inkml:brushProperty name="width" value="0.08571" units="cm"/>
      <inkml:brushProperty name="height" value="0.08571" units="cm"/>
    </inkml:brush>
  </inkml:definitions>
  <inkml:trace contextRef="#ctx0" brushRef="#br0">0 0 8366,'20'0'-2386,"-7"0"2386,0 0 0,0 0 0,7 0 0</inkml:trace>
</inkml:ink>
</file>

<file path=ppt/ink/ink2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31T21:32:32.464"/>
    </inkml:context>
    <inkml:brush xml:id="br0">
      <inkml:brushProperty name="width" value="0.08571" units="cm"/>
      <inkml:brushProperty name="height" value="0.08571" units="cm"/>
    </inkml:brush>
  </inkml:definitions>
  <inkml:trace contextRef="#ctx0" brushRef="#br0">0 0 8573,'3'11'791,"3"-5"-1063,5-3 1,9-3 0,-1 0-2491,1 0 2762,-9 0 0,6 0 0,-6 0 0</inkml:trace>
</inkml:ink>
</file>

<file path=ppt/ink/ink2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31T21:32:32.962"/>
    </inkml:context>
    <inkml:brush xml:id="br0">
      <inkml:brushProperty name="width" value="0.08571" units="cm"/>
      <inkml:brushProperty name="height" value="0.08571" units="cm"/>
    </inkml:brush>
  </inkml:definitions>
  <inkml:trace contextRef="#ctx0" brushRef="#br0">0 39 8260,'20'0'631,"-9"-8"1,6 6-295,-4-5-441,5 5 242,1 2 0,1-7 0,-1 1 224,1 1 0,0 3 64,-1 2-230,-8 0-83,7 0-37,-16 0 1,6 9 1,-1-5-9,-1 9 0,3-8 71,-2 1 12,-5 5 0,9-9-457,-5 5 1,-3-3 280,3 3 45,5 4 1,-9 2-1,5 0-87,-5 2 69,-2-6 1,0 8-1,0-4-6,0 5 250,0-7-232,0 6 0,0-6 0,0 8 1,0 3 320,0 4 1,0-4 100,0 4-269,0-4 1,0-2 0,0-1 163,0 1 0,0-1 0,-2 1 0,-3 0 227,-1-1-291,-1 1-223,7-9 0,0 0 0,-2-7-365,-4 3 1,1-1 463,-8-6 0,0 7-1959,-7-1 1507,10 1 1,-8-7 0,5 0 0,-7 0 0,-3 0-2165,-4 0 2126,1 0 346,7 0 0,-10-9 0,-1-2 0</inkml:trace>
</inkml:ink>
</file>

<file path=ppt/ink/ink2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31T21:32:33.767"/>
    </inkml:context>
    <inkml:brush xml:id="br0">
      <inkml:brushProperty name="width" value="0.08571" units="cm"/>
      <inkml:brushProperty name="height" value="0.08571" units="cm"/>
    </inkml:brush>
  </inkml:definitions>
  <inkml:trace contextRef="#ctx0" brushRef="#br0">138 0 7825,'-19'0'550,"-1"0"-367,0 0 0,7 7 1,2 2 326,3 1-284,-8 3 1,14 1-200,-4-1 11,-5 0 79,9 6 0,-7 1 33,9-1 0,0 1 116,0 0 1,0 6-116,0 0 0,0 9 225,0-3 1,0-1-188,0 2 1,7-3 65,-1 3 105,9 4 1,-13-15-210,16 6 0,-7-11-92,8-4 0,1 3 1,0-10-1,-1-2 1,1-4-10,-1-6 0,8-7 212,-1-13-94,0 4-900,-7-15 795,1 6 0,-7-8 1,-2 2-1,0 2 107,0 3-619,-7-1 305,5 3 1,-9 1-118,0 10-1448,0-1 1617,0 0 0,-2 7 1,-5 3-1091,-6 1 558,-4 2 283,-3 7 0,0 0-1151,1 0 757,-1 0 1,1 7 734,-1-1 0,0 1 0,1-7 0</inkml:trace>
</inkml:ink>
</file>

<file path=ppt/ink/ink2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31T21:32:33.923"/>
    </inkml:context>
    <inkml:brush xml:id="br0">
      <inkml:brushProperty name="width" value="0.08571" units="cm"/>
      <inkml:brushProperty name="height" value="0.08571" units="cm"/>
    </inkml:brush>
  </inkml:definitions>
  <inkml:trace contextRef="#ctx0" brushRef="#br0">0 40 7825,'13'0'514,"1"0"0,1 0-140,2 0 1,3 0-100,-1 0 0,10-2-454,3-5-1824,-3 5 1856,8-7 1,-13 7-756,8-4 1,-1 4 901,1-5 0,-3 5 0,-10 2 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30T19:34:02.982"/>
    </inkml:context>
    <inkml:brush xml:id="br0">
      <inkml:brushProperty name="width" value="0.08571" units="cm"/>
      <inkml:brushProperty name="height" value="0.08571" units="cm"/>
    </inkml:brush>
  </inkml:definitions>
  <inkml:trace contextRef="#ctx0" brushRef="#br0">1 23 7833,'0'-11'0,"1"5"1246,3 2-284,-3 3 534,4 1-997,-5 0 0,0 5 105,0 2 408,5 3-604,-4 6 0,4-2 11,-5 5 0,0 1-58,0 6 0,0-1-152,0 5 1,0-5-35,0 1 1,0 2-627,0-2 0,0 0-150,0-3 1,0-2-1732,0-2 1659,5 2-1707,1-9 1525,1 0 0,-1-8-18,-2-4 873,-3 0 0,4-9 0,-5-4 0</inkml:trace>
</inkml:ink>
</file>

<file path=ppt/ink/ink2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31T21:32:34.084"/>
    </inkml:context>
    <inkml:brush xml:id="br0">
      <inkml:brushProperty name="width" value="0.08571" units="cm"/>
      <inkml:brushProperty name="height" value="0.08571" units="cm"/>
    </inkml:brush>
  </inkml:definitions>
  <inkml:trace contextRef="#ctx0" brushRef="#br0">60 0 7825,'-13'7'187,"0"0"0,6 8 282,-6-2-259,9 4-165,-5 3 28,9-1 1,0 8 0,0 1 0,0 2-71,0 5 1,0 2 0,0 2 0,0-2 0,0-2-1098,0-2 0,0-7 1,2 2 1093,5-6 0,4 2 0,8-13 0</inkml:trace>
</inkml:ink>
</file>

<file path=ppt/ink/ink2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31T21:32:34.783"/>
    </inkml:context>
    <inkml:brush xml:id="br0">
      <inkml:brushProperty name="width" value="0.08571" units="cm"/>
      <inkml:brushProperty name="height" value="0.08571" units="cm"/>
    </inkml:brush>
  </inkml:definitions>
  <inkml:trace contextRef="#ctx0" brushRef="#br0">40 0 8422,'-11'13'2139,"4"0"-1924,5-8-455,-7 12 329,7-6 32,-7 0 1,9 6 0,3-1 102,3 8-150,-4-3 1,9 10 0,-7-7-38,3 2-46,0 9 62,-7-13 1,6 8 0,1-6 0,-3 2-3661,-2-2 3467,-2-2 0,7-9-53,-1 0-841,1-9 1034,-7 5 0,8-26 0,3-5 0</inkml:trace>
</inkml:ink>
</file>

<file path=ppt/ink/ink2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31T21:32:35.049"/>
    </inkml:context>
    <inkml:brush xml:id="br0">
      <inkml:brushProperty name="width" value="0.08571" units="cm"/>
      <inkml:brushProperty name="height" value="0.08571" units="cm"/>
    </inkml:brush>
  </inkml:definitions>
  <inkml:trace contextRef="#ctx0" brushRef="#br0">0 59 7882,'0'-11'776,"0"-6"620,9 15-1448,2-7 64,8 0 0,7 7 228,1-5-76,7 5-52,-12 2 1,9 0 0,-7 0-1,2 2-691,-2 5 647,-11-5 0,2 16 0,-8-5 0,-1 4 528,3 3 0,-7-1-481,5 1 1,-12-1-1,-4 3 218,-1 4-249,-3-13 1,-7 14 0,0-14 240,1 4-783,-1 3 294,1-9 183,8-3 1,-7-1 0,5-1-1318,-4-1 603,6-3 65,2-2 630,9 0 0,0-9 0,0-2 0</inkml:trace>
</inkml:ink>
</file>

<file path=ppt/ink/ink2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31T21:32:36.537"/>
    </inkml:context>
    <inkml:brush xml:id="br0">
      <inkml:brushProperty name="width" value="0.08571" units="cm"/>
      <inkml:brushProperty name="height" value="0.08571" units="cm"/>
    </inkml:brush>
  </inkml:definitions>
  <inkml:trace contextRef="#ctx0" brushRef="#br0">59 118 7690,'-2'-11'492,"-3"2"0,-1 0-214,1-4 0,3 2 0,4 1 1,5 1 225,6 4-750,-4-5 191,8 7 1,-6-5 175,9-1 0,-1 7-164,1-5 1,0 5-1,-1 4 212,1 5-216,-9 4 21,-3 0 1,-8 6 0,0-4 0,0 4 602,0 3-175,0 0-324,0-1 1,-6 1-1,-3-1 1,0 1 58,1 0 0,-8-1 1,3 1-1,-4-3 285,-3-4-1040,9-4 0,-6-9-1172,4 0 1583,-4 0 1,3-2 0,4-5-439,1-6 280,2-4 365,-1-3 0,-3 1 0,-9-1 0</inkml:trace>
</inkml:ink>
</file>

<file path=ppt/ink/ink2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31T21:32:36.683"/>
    </inkml:context>
    <inkml:brush xml:id="br0">
      <inkml:brushProperty name="width" value="0.08571" units="cm"/>
      <inkml:brushProperty name="height" value="0.08571" units="cm"/>
    </inkml:brush>
  </inkml:definitions>
  <inkml:trace contextRef="#ctx0" brushRef="#br0">1 0 9830,'0'22'944,"0"4"-793,8-4 1,-6 6 0,5-6 119,-5 4 1,-2-2-302,0 9 0,2-9 0,3 4 0,1-2 403,-1 0-1156,-3 0-142,-2-6 1,0 6-1,0 0 368,0-2 408,0-11 149,0-4 0,8-18 0,3-2 0</inkml:trace>
</inkml:ink>
</file>

<file path=ppt/ink/ink2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31T21:32:36.869"/>
    </inkml:context>
    <inkml:brush xml:id="br0">
      <inkml:brushProperty name="width" value="0.08571" units="cm"/>
      <inkml:brushProperty name="height" value="0.08571" units="cm"/>
    </inkml:brush>
  </inkml:definitions>
  <inkml:trace contextRef="#ctx0" brushRef="#br0">1 0 8779,'6'13'0,"3"0"285,2 3 0,-5 1 0,7 3 1,3-1 407,1 1-759,3-1 120,-1 1 1,1 0 0,0-1 0,-1 1 136,1-1 0,-1-1 0,1-3 0,0-2 265,-1 2-3467,1-6 1464,-9 9 1547,6-16 0,-6 15 0,8-6 0</inkml:trace>
</inkml:ink>
</file>

<file path=ppt/ink/ink2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31T21:32:37.965"/>
    </inkml:context>
    <inkml:brush xml:id="br0">
      <inkml:brushProperty name="width" value="0.08571" units="cm"/>
      <inkml:brushProperty name="height" value="0.08571" units="cm"/>
    </inkml:brush>
  </inkml:definitions>
  <inkml:trace contextRef="#ctx0" brushRef="#br0">177 20 7776,'0'-10'1062,"0"1"149,0 9-878,-9 0 0,7 0-462,-7 0 323,0 0 0,5 0 186,-9 0-384,9 0 0,-14 9 0,7 4 264,0 4 1,-4 3-164,9-1 0,-7 1 1,4-1 42,-2 1 0,7 0 0,-5 1 1,2 3-1,1 3 407,1-4-448,3-1 0,2-2 215,0-1-476,0 1 278,0 0 0,2-3 1,3-2-1,4-4-50,1-2-144,-5-3 73,12-6 1,-12 0 0,8 0-219,2 0 0,2-8 0,3-3 238,-1 0-149,1-6 89,0 14 1,-1-12 0,-1 6 0,-3 1-3316,-2-1 2901,0-6 251,7 13-2140,-9-7 2348,-3 9 0,-8-9 0,0-2 0</inkml:trace>
</inkml:ink>
</file>

<file path=ppt/ink/ink2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31T21:32:38.221"/>
    </inkml:context>
    <inkml:brush xml:id="br0">
      <inkml:brushProperty name="width" value="0.08571" units="cm"/>
      <inkml:brushProperty name="height" value="0.08571" units="cm"/>
    </inkml:brush>
  </inkml:definitions>
  <inkml:trace contextRef="#ctx0" brushRef="#br0">1 0 8201,'19'0'936,"1"0"-583,-9 0 0,6 0 126,-4 0-248,5 9 0,-7-5 0,-3 7 114,1-2 1,-7-1 0,5-1 0,-5 6 463,-2 4-1003,0 3 333,0 0 0,0-1 0,0 1-493,0-1 1,0 1 0,0 0 0,0-1 790,0 1-1926,0-1 0,0 1 0,2-3 1489,5-3 0,-5 3 0,6-6 0</inkml:trace>
</inkml:ink>
</file>

<file path=ppt/ink/ink2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31T21:32:38.585"/>
    </inkml:context>
    <inkml:brush xml:id="br0">
      <inkml:brushProperty name="width" value="0.08571" units="cm"/>
      <inkml:brushProperty name="height" value="0.08571" units="cm"/>
    </inkml:brush>
  </inkml:definitions>
  <inkml:trace contextRef="#ctx0" brushRef="#br0">196 1 7819,'-2'11'514,"-5"-5"2286,5-4-2568,-15 7 1,12-7 80,-8 5-181,0 4 0,0-7 55,0 9 0,2 0 0,-4 7 50,2-1 0,6-6 0,-4 0 0,1 3 418,-1 1-460,6 3-18,-3-1 0,1 1 0,1-1 105,1 1 0,3 0 31,2-1-268,0 1 1,0-1 0,0 1-1378,0 0 1144,0-9 1,7 6 0,1-6 319,3 0-881,2-3 0,7-1 0,-1 0 0,1-3 0,0-2-1463,-1-2 0,3-2 2212,4-5 0,-4-4 0,6-8 0,-8-1 0</inkml:trace>
</inkml:ink>
</file>

<file path=ppt/ink/ink2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31T21:32:38.804"/>
    </inkml:context>
    <inkml:brush xml:id="br0">
      <inkml:brushProperty name="width" value="0.08571" units="cm"/>
      <inkml:brushProperty name="height" value="0.08571" units="cm"/>
    </inkml:brush>
  </inkml:definitions>
  <inkml:trace contextRef="#ctx0" brushRef="#br0">1 1 10012,'0'13'1447,"0"0"-1313,0 0 1,0 6 0,0 1-1,0 2 1,0 2-104,0 2 0,2 2 0,2-4 96,3 2 1,-1 0-1,-6-6-1259,0 0 1,0 6 0,0 0 1042,0-2-1515,0-11 413,0-4 1191,0-9 0,9 0 0,2 0 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30T19:34:03.192"/>
    </inkml:context>
    <inkml:brush xml:id="br0">
      <inkml:brushProperty name="width" value="0.08571" units="cm"/>
      <inkml:brushProperty name="height" value="0.08571" units="cm"/>
    </inkml:brush>
  </inkml:definitions>
  <inkml:trace contextRef="#ctx0" brushRef="#br0">46 46 7829,'5'-14'0,"2"3"0,0 6 0,0-3 0,2 6 1223,6-2-749,-3 3 0,5 1 793,-6 0-840,0 0 1,4 5 143,0 2 0,-4-1 80,-3 2 0,-2-1-50,1 5 989,-2-1-1021,-5 5 1,-5-3 894,-2 2-763,-3-3-346,-6 4 0,2-3-766,-5 2 182,1-3 219,-5 0-1295,6-6 1001,-5 4 1,10-9 263,-3 3-4503,2-3 4543,7-1 0,-4-5 0,4-1 0</inkml:trace>
</inkml:ink>
</file>

<file path=ppt/ink/ink2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31T21:32:39.065"/>
    </inkml:context>
    <inkml:brush xml:id="br0">
      <inkml:brushProperty name="width" value="0.08571" units="cm"/>
      <inkml:brushProperty name="height" value="0.08571" units="cm"/>
    </inkml:brush>
  </inkml:definitions>
  <inkml:trace contextRef="#ctx0" brushRef="#br0">216 1 8208,'-13'6'373,"0"1"-305,9 8 0,-14-10 0,5 8 136,-4 2-296,-3-6 297,0 8 0,3-13 0,2 7 1,2 0 480,-3 0 1,6-7-128,-4 3-82,10 4-294,-5-9-1,9 15-1106,0-6 840,9 0 1,-5 0-1,10-7 1,1 3-1331,2-3 0,3-2 1178,-1-2 0,1 3 0,0 1 0,-1 3 236,1-3 0,-9-2 0,15-2 0,-4 0 0</inkml:trace>
</inkml:ink>
</file>

<file path=ppt/ink/ink2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31T21:32:39.323"/>
    </inkml:context>
    <inkml:brush xml:id="br0">
      <inkml:brushProperty name="width" value="0.08571" units="cm"/>
      <inkml:brushProperty name="height" value="0.08571" units="cm"/>
    </inkml:brush>
  </inkml:definitions>
  <inkml:trace contextRef="#ctx0" brushRef="#br0">0 0 7838,'13'2'940,"0"5"1,-6-3 0,4 9-425,-3 2 1,8-4-181,-3 2-202,4 0 0,3 7 0,-1 0 0,1-1 373,0 1-356,-1-1 1,1 3-1,-3 4 1,-4 7-1,-4 2 233,0-2-342,-7 4 0,7-7 121,-9 9 1,-9 0-1201,-4 1 0,-2-1 0,-1-2 0,3-2 0,-2-5-1469,-2-1 2506,-3-3 0,-8-7 0,-3 1 0</inkml:trace>
</inkml:ink>
</file>

<file path=ppt/ink/ink2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31T21:32:41.553"/>
    </inkml:context>
    <inkml:brush xml:id="br0">
      <inkml:brushProperty name="width" value="0.08571" units="cm"/>
      <inkml:brushProperty name="height" value="0.08571" units="cm"/>
    </inkml:brush>
  </inkml:definitions>
  <inkml:trace contextRef="#ctx0" brushRef="#br0">960 0 7937,'-19'0'102,"-1"0"1,1 0 21,-1 0 0,7 0 0,0 0 161,-2 0-3,-3 0-208,-1 0-9,-1 9 0,7-7 9,0 5 1,-2-5 271,-12-2-262,6 0 75,-8 0 1,8 0 0,-3 2-10,-2 4 1,-3-3-22,3 3 1,2-2-1,-9 1-124,-1 1-44,-3 1 1,4-1 11,0 1 1,3 6-192,-3-6 0,-8 6-451,8-7 0,-6 7 0,11-4 594,-3 2 1,7-7-617,-2 3 123,13 4 568,-4-9 0,6 6 0,-9-8 0</inkml:trace>
</inkml:ink>
</file>

<file path=ppt/ink/ink2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31T21:32:41.894"/>
    </inkml:context>
    <inkml:brush xml:id="br0">
      <inkml:brushProperty name="width" value="0.08571" units="cm"/>
      <inkml:brushProperty name="height" value="0.08571" units="cm"/>
    </inkml:brush>
  </inkml:definitions>
  <inkml:trace contextRef="#ctx0" brushRef="#br0">410 1 7303,'-11'8'0,"-7"-5"0,5 5 23,-4 1 27,-3 2 0,7 2 110,0 0 1,0 0-126,-7 7 0,3-7 1,2 0 81,2 2 125,0-6-94,-7 8 0,0-8 111,1 4-77,-1 4 1,1-8-1,-1 4 263,0-6-12,10 4-68,-8-9-39,7 6-26,0 1-118,-6-7 0,15 9-140,-5-4 1,7-3 0,7 9 0,6 0-47,4-2 1,3 7-1,2-8 201,4 1-798,-4 7 1,6-10 601,-9 6 1,8 3-566,-1-4 414,0-4 1,-4 8 0,2-6-1,2 2-296,-2 0 378,-3-8 68,-1 3 0,0 1 0,-1 2 0</inkml:trace>
</inkml:ink>
</file>

<file path=ppt/ink/ink2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31T21:32:42.343"/>
    </inkml:context>
    <inkml:brush xml:id="br0">
      <inkml:brushProperty name="width" value="0.08571" units="cm"/>
      <inkml:brushProperty name="height" value="0.08571" units="cm"/>
    </inkml:brush>
  </inkml:definitions>
  <inkml:trace contextRef="#ctx0" brushRef="#br0">275 39 7874,'0'-11'-50,"-9"3"25,7 8 0,-13-2 25,8-5 1994,-8 5-1885,4-7 0,-2 9 0,0 0-68,-2 0 1,4 0-1,-2 2 1,-2 3 335,-3 1-388,-1 1 34,-1 1 64,0-5 0,7 7 0,0-5-83,-2 1 111,6 10-49,1-14 1,8 9-236,0-5 145,0 5 101,0 0-228,8 6 0,3-14 171,9 5 1,6-1 0,2 2-190,3 1 155,-7-5 31,4 12 1,-8-12-12,-1 8 271,1-9-185,-9 13 0,4-12 0,-6 8 170,2 2-9,-7-6-208,5 8 1,-12-12-179,-3 8 1,-5-2 90,-9 2 1,7-5-1,0-6-403,-2 5 1,-5-5 0,-4 5-1,-2-5 1,2-2-668,3 0 1,1 0 1111,0 0 0,1 9 0,-1 1 0</inkml:trace>
</inkml:ink>
</file>

<file path=ppt/ink/ink2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31T21:32:42.975"/>
    </inkml:context>
    <inkml:brush xml:id="br0">
      <inkml:brushProperty name="width" value="0.08571" units="cm"/>
      <inkml:brushProperty name="height" value="0.08571" units="cm"/>
    </inkml:brush>
  </inkml:definitions>
  <inkml:trace contextRef="#ctx0" brushRef="#br0">59 0 8420,'-20'0'774,"10"0"-129,-8 0-266,16 0 45,-7 0-211,18 0-1,11 0-116,10 0 1,9 0 0,3 0-173,3 0 0,3 0 0,7 3 0,-3 1 1,2 2 649,3-1-673,-7-3 198,7-2 0,-16 0 0,3 0-611,-10 0 352,3 0 0,-8 0 0,6 0-238,-3 0 1,-8 7 0,2-1 0,-4-2 181,-2-1-909,-9-3 728,6 0-593,-15 0 534,7 0 456,-9 0 0,-9 0 0,-2 0 0</inkml:trace>
</inkml:ink>
</file>

<file path=ppt/ink/ink2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31T21:32:43.319"/>
    </inkml:context>
    <inkml:brush xml:id="br0">
      <inkml:brushProperty name="width" value="0.08571" units="cm"/>
      <inkml:brushProperty name="height" value="0.08571" units="cm"/>
    </inkml:brush>
  </inkml:definitions>
  <inkml:trace contextRef="#ctx0" brushRef="#br0">608 1 7855,'-26'0'-430,"0"0"548,-9 0 1,11 0-1,-9 0 1,0 0 407,3 0-261,-7 0-106,15 8 0,-13-5 160,9 3-351,0-4 1,4 5-1,-2-1 1,-2 1 0,2-1 33,2 1 1,3 6 0,-1-4 318,1 2-121,-1-7-108,9 13 8,-6-14 1,12 7 365,-8-3-382,9-5 42,-5 16 37,9-16-103,0 15-26,0-15 43,9 16 1,2-16 0,8 7-98,1-1 1,6-3 0,2 6 0,3-1 57,4 1-1238,2-6 797,2 3 390,0 1 1,0-5 0,1 7-11,-1-2-76,-9-2 42,7 1 1,-8-5-80,3 3 136,-3-4 0,-1 7 0,2 2 0</inkml:trace>
</inkml:ink>
</file>

<file path=ppt/ink/ink2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31T21:32:43.650"/>
    </inkml:context>
    <inkml:brush xml:id="br0">
      <inkml:brushProperty name="width" value="0.08571" units="cm"/>
      <inkml:brushProperty name="height" value="0.08571" units="cm"/>
    </inkml:brush>
  </inkml:definitions>
  <inkml:trace contextRef="#ctx0" brushRef="#br0">1 59 7845,'0'-19'-346,"0"8"715,0-7-158,0 16 1,0-6 210,0 8-463,0 0 1,6 2 401,1 4-810,-1 5 0,-6 9 521,0-1 1,0 1 0,0-1-1153,0 1 787,0 8 1,0-6 292,0 4 0,-8-4 0,-3-2 0</inkml:trace>
</inkml:ink>
</file>

<file path=ppt/ink/ink2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31T21:32:44.229"/>
    </inkml:context>
    <inkml:brush xml:id="br0">
      <inkml:brushProperty name="width" value="0.08571" units="cm"/>
      <inkml:brushProperty name="height" value="0.08571" units="cm"/>
    </inkml:brush>
  </inkml:definitions>
  <inkml:trace contextRef="#ctx0" brushRef="#br0">177 0 7693,'-11'0'376,"-7"0"1,10 2-286,-5 5 0,-5-3 84,5 9-22,4-8 0,-8 12-53,4-4 1,-2-2 265,2 2-200,-5-8 36,16 3-46,-7 1-102,18-7 13,-7 7 0,16-9 1,-5 0-235,4 0 1,3 0-75,-1 0 304,1 9-169,-1-7-76,-8 15 239,7-15 0,-14 14 1,7-8 63,-2 3 1,-3-4-1,-6 6-59,0 2-57,0 2 3,0 3 24,-9-9 0,5 6-826,-9-4 622,0 5 0,-4-5 0,1-2 0,3 0-1031,-2 0 0,4-7 673,-2 2 530,9-3 0,-14-3 0,7 0 0</inkml:trace>
</inkml:ink>
</file>

<file path=ppt/ink/ink2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31T21:32:44.506"/>
    </inkml:context>
    <inkml:brush xml:id="br0">
      <inkml:brushProperty name="width" value="0.08571" units="cm"/>
      <inkml:brushProperty name="height" value="0.08571" units="cm"/>
    </inkml:brush>
  </inkml:definitions>
  <inkml:trace contextRef="#ctx0" brushRef="#br0">20 0 7856,'0'20'-495,"0"0"736,0-1 0,0 1-183,0-9 0,0 0-108,0-5 29,0-4 1,0 9 0,-2-6 661,-5 1-321,5 1-1,-6-7-248,8 0 322,0 0 0,8 0-144,5 0-1364,-4 0 0,8 0 1122,-3 0 1,3 0-1,3 0-789,-1 0 782,1 0 0,-1 0 0,1 8 0,0 3 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30T19:34:05.618"/>
    </inkml:context>
    <inkml:brush xml:id="br0">
      <inkml:brushProperty name="width" value="0.08571" units="cm"/>
      <inkml:brushProperty name="height" value="0.08571" units="cm"/>
    </inkml:brush>
  </inkml:definitions>
  <inkml:trace contextRef="#ctx0" brushRef="#br0">11 23 7740,'-6'0'1629,"1"0"447,5 0-1747,0 5 1,0-1-104,0 7 0,0-5 75,0 9-301,0-5 150,0 6 1,0-1 74,0 0 1,0 4 75,0-4-12,0 5-139,0-7 1,0 7 200,0-5-279,0 0 14,0-4 0,0 0 304,0 0 59,0-5-375,0-1-505,0-5 53,0-5 210,5-1 115,-4-5 0,4-5-235,-5-3 232,5 3 0,-4-5 0,3 2 134,-3-2 1,3 3 1,0 3 1,1-1 161,-1 1 0,-2-1-106,6 1 0,-5 6 315,5-2-120,-1 2 1,5-1-70,-1 3 0,-4 2 290,1 5-395,-1 5 1,3 5-19,-2 5 1,1 1 9,-6-1 1,2-2-60,-1 6 1,-3-4 17,3 4 1,-3-2-20,-1 2 0,2-3-16,1-4 1,-1-1 156,1 0-339,-1 0-89,-2 1 1,1-6-190,3-3 0,-2-3 37,6-3 1,-5-5-156,5-7 0,-4 2 180,3-6 0,-3 0-117,3-3 1,-3 3 196,3 0 0,1 4 149,3-4 0,0 6 158,1-2 0,-1 4-235,0 3 0,0-2-28,1 3 0,-1 2 521,0 1 0,-3 3 691,-1 1 1,-1 1-482,2 3 0,1 2 109,-6 5 0,5 4-20,-4 0 0,-1 1-243,-3-1 0,0-2-69,0 2 1,0 1-183,0-1 0,0 1-176,0-1 0,0-2-391,0 2 1,0-3-1919,0-1 1116,0 1 1,1-3-3305,3-1 4548,2-3 0,6-5 0,-1 0 0</inkml:trace>
</inkml:ink>
</file>

<file path=ppt/ink/ink2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31T21:32:44.970"/>
    </inkml:context>
    <inkml:brush xml:id="br0">
      <inkml:brushProperty name="width" value="0.08571" units="cm"/>
      <inkml:brushProperty name="height" value="0.08571" units="cm"/>
    </inkml:brush>
  </inkml:definitions>
  <inkml:trace contextRef="#ctx0" brushRef="#br0">18 0 7818,'-11'13'1160,"5"1"-1009,12-10 1,7 7 69,14-5 1,-4-4-123,10 5 0,6-5 214,7-2-53,9 0-265,-5 9 0,2-7 0,0 7 307,3-1-111,1-5-188,-6 14 1,7-15 0,-5 5 0,5-5 19,2-2 1,8 0-1,3 0 1,-1 0 0,-3 0-205,-5 0 1,-5 0 0,-6 0-1,-8 0-58,-7 0 245,-11 0 1,4 7-2891,-8-1 2884,-10 1 0,-1-7 0,-9 8 0,0 3 0</inkml:trace>
</inkml:ink>
</file>

<file path=ppt/ink/ink2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31T21:32:45.324"/>
    </inkml:context>
    <inkml:brush xml:id="br0">
      <inkml:brushProperty name="width" value="0.08571" units="cm"/>
      <inkml:brushProperty name="height" value="0.08571" units="cm"/>
    </inkml:brush>
  </inkml:definitions>
  <inkml:trace contextRef="#ctx0" brushRef="#br0">491 94 7719,'-9'-13'279,"-4"0"1,2 6 83,-2-6-156,9 9-251,-5-14 0,9 16 177,-9-6 0,7 5-120,-4-3 0,-5 4 0,-2-3 146,-5 10-131,-1 6 1,-3 2 14,-4 0 1,2 0 0,-7 6 0,1 1-1,1 0 247,1-1-201,-7 1-39,14-1 1,-8 3 245,10 4 0,1-4-82,5 4-194,-4-4 0,15-2 0,-5-1 209,5 1-417,2-9 1,11 6 357,8-4-665,1-4 1,8 2 0,-6-7 491,4 3 0,5-1-22,8-6 1,0 0-128,0 0 152,-8 0 0,14 0 0,-3 0 0</inkml:trace>
</inkml:ink>
</file>

<file path=ppt/ink/ink2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31T21:32:45.740"/>
    </inkml:context>
    <inkml:brush xml:id="br0">
      <inkml:brushProperty name="width" value="0.08571" units="cm"/>
      <inkml:brushProperty name="height" value="0.08571" units="cm"/>
    </inkml:brush>
  </inkml:definitions>
  <inkml:trace contextRef="#ctx0" brushRef="#br0">157 1 7838,'-19'0'226,"-1"0"1,1 0 685,-1 0-461,9 0 0,-6 0 112,4 0-352,4 0-515,0 0 35,9 0 0,0 2 365,0 5 0,9-5 1,4 6-37,4 1 0,3 0 0,-3 6 59,-4-2-68,5 0 0,-9 0 11,4 0 0,4 0 191,-4 7-33,-4 0-90,0-1 0,-9-6 10,0 0 0,0 0 0,-3 7 99,-3 0-161,4-10 1,-14 1 0,8-6 167,-3 1-826,-2 1 1,0-7 289,0 0 1,0 0-675,-7 0 0,0-7 1,3-1-1,2-3 281,2-5 0,8 6 683,-1-4 0,4 1 0,2-6 0</inkml:trace>
</inkml:ink>
</file>

<file path=ppt/ink/ink2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31T21:32:46.105"/>
    </inkml:context>
    <inkml:brush xml:id="br0">
      <inkml:brushProperty name="width" value="0.08571" units="cm"/>
      <inkml:brushProperty name="height" value="0.08571" units="cm"/>
    </inkml:brush>
  </inkml:definitions>
  <inkml:trace contextRef="#ctx0" brushRef="#br0">79 1 7808,'0'11'97,"2"0"133,4-5 1,-3 5-1,5 6 159,1-4-835,-7 5 0,7-14 486,-9 9-75,0-8 0,-2 3 1,-5-8 176,-6 0 1,2 0-1,0 3-23,3 3-111,1-4 27,7 7 0,2-9-26,5 0 1,-3 0 13,9 0 0,0 0 1,7 0 26,0 0 0,-1 0 0,1 0 89,-1 0 0,-8 2 1,-2 3-1,-3 3 328,1 3-262,0 2-15,-7 7 1,0-7 9,0 0 1,-9-2-51,-4 2-11,4 4-448,-8-15 1,6 14 386,-9-10 11,1 1 0,-1-7-641,0 0 1,1 0 0,-1 0-1430,1 0 1981,8 0 0,-7-18 0,7-3 0</inkml:trace>
</inkml:ink>
</file>

<file path=ppt/ink/ink2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31T21:32:49.456"/>
    </inkml:context>
    <inkml:brush xml:id="br0">
      <inkml:brushProperty name="width" value="0.08571" units="cm"/>
      <inkml:brushProperty name="height" value="0.08571" units="cm"/>
    </inkml:brush>
  </inkml:definitions>
  <inkml:trace contextRef="#ctx0" brushRef="#br0">11 1 8042,'-11'9'491,"11"-7"1,11 6-252,9-8 1,-1 0-96,1 0 0,2 0 114,4 0-743,-4 0 0,6 0 259,-8 0 1,-7 0-982,0 0 184,-9 0 1022,5 0 0,-9 0 0,0 0 0</inkml:trace>
</inkml:ink>
</file>

<file path=ppt/ink/ink2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31T21:32:49.787"/>
    </inkml:context>
    <inkml:brush xml:id="br0">
      <inkml:brushProperty name="width" value="0.08571" units="cm"/>
      <inkml:brushProperty name="height" value="0.08571" units="cm"/>
    </inkml:brush>
  </inkml:definitions>
  <inkml:trace contextRef="#ctx0" brushRef="#br0">40 1 7920,'0'19'391,"0"1"0,0 0-172,0-1 0,-9 1 54,7 8-54,-7-6-576,9 15 1,0-15 290,0 4 0,0 2 4,0-2 0,0 0 132,0-6 1,0 2-4,0 4 0,0-4 64,0 4 0,0-4 92,0-3 0,-7 1 434,1-1-243,-1 1 226,7 0-411,0-1 0,3-1-85,3-5 1,-2-5 60,9-8 0,-6 0 15,6 0 0,0 0 41,7 0 1,-1 0-36,1 0 0,0 0-893,-1 0 1,1 0-24,-1 0 0,-6 0-271,0 0 0,1 0-30,5 0-503,1 0 1494,-1 0 0,1-8 0,0-3 0</inkml:trace>
</inkml:ink>
</file>

<file path=ppt/ink/ink2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31T21:32:52.396"/>
    </inkml:context>
    <inkml:brush xml:id="br0">
      <inkml:brushProperty name="width" value="0.08571" units="cm"/>
      <inkml:brushProperty name="height" value="0.08571" units="cm"/>
    </inkml:brush>
  </inkml:definitions>
  <inkml:trace contextRef="#ctx0" brushRef="#br0">197 0 7941,'-20'0'0,"0"0"0,10 0 1095,-8 0-882,7 0 1,-2 0-353,0 0 158,9 0 94,-14 9-50,8-7 0,-4 7-89,1-9 62,9 8-44,-5-5 0,9 7-47,0-3 97,0-5-44,0 16 1,9-14 21,4 9 1,-2-2 47,2 2 1,-2 4-50,2-4 1,2-2-13,-8 2 1,6 0 46,-7 7 0,1-7 237,-7 0 0,0 0 33,0 7 1,0-7-175,0 0 1,0-6 84,0 6 0,-9 0-389,-2 6 167,-8 1 0,-1-9-128,1-5 1,5-4-478,1-2 1,7 0-23,-7 0 472,8 0 1,-3-2-156,8-4 297,0 4 0,8-16 0,3 7 0</inkml:trace>
</inkml:ink>
</file>

<file path=ppt/ink/ink2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31T21:32:52.605"/>
    </inkml:context>
    <inkml:brush xml:id="br0">
      <inkml:brushProperty name="width" value="0.08571" units="cm"/>
      <inkml:brushProperty name="height" value="0.08571" units="cm"/>
    </inkml:brush>
  </inkml:definitions>
  <inkml:trace contextRef="#ctx0" brushRef="#br0">20 1 7991,'-6'13'46,"-1"0"0,1 0-188,6 7 118,0-9 0,0 6 1,0-6-1,0 8 0,0 1-6,0-9 7,0 6 256,0-6-220,0 9 1,0-9-338,0 6 150,0-6 3,0 0-694,0 6 865,0-14 0,9 14 0,1-6 0</inkml:trace>
</inkml:ink>
</file>

<file path=ppt/ink/ink2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31T21:32:53.840"/>
    </inkml:context>
    <inkml:brush xml:id="br0">
      <inkml:brushProperty name="width" value="0.08571" units="cm"/>
      <inkml:brushProperty name="height" value="0.08571" units="cm"/>
    </inkml:brush>
  </inkml:definitions>
  <inkml:trace contextRef="#ctx0" brushRef="#br0">39 20 8156,'-11'-11'908,"0"2"-621,5 9 140,4 0-242,-7 0 144,9 0 26,0 0-187,0 9-147,9 2 118,-7 8 37,7 1-145,-9-1 104,0 1-55,0 8 0,6 1-60,1 3 127,-1 5-59,-6-6 0,0 2-155,0-1 0,0-6 108,0 7 0,0-9-321,0 2 0,0-11 21,0-2-1072,0 0 975,0-2 1,2-2-17,5-9 102,-5 0 161,16 0 109,-16-17 0,15-5 0,-6-17 0</inkml:trace>
</inkml:ink>
</file>

<file path=ppt/ink/ink2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31T21:32:54.066"/>
    </inkml:context>
    <inkml:brush xml:id="br0">
      <inkml:brushProperty name="width" value="0.08571" units="cm"/>
      <inkml:brushProperty name="height" value="0.08571" units="cm"/>
    </inkml:brush>
  </inkml:definitions>
  <inkml:trace contextRef="#ctx0" brushRef="#br0">20 1 8674,'-11'19'524,"5"1"0,4-1-497,2 1 1,0 0 81,0-1 1,0 7 0,0 3 353,0 1-459,0-6 0,0 11-341,0-9 349,0 9-117,0-5 0,0 3 63,0 0 0,0-9 0,0 2-342,0-4 154,0-3-1833,0 1 1958,0-1 1,2-8-116,4-4 220,-3-5 0,14-2 0,-6 0 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30T19:34:06.218"/>
    </inkml:context>
    <inkml:brush xml:id="br0">
      <inkml:brushProperty name="width" value="0.08571" units="cm"/>
      <inkml:brushProperty name="height" value="0.08571" units="cm"/>
    </inkml:brush>
  </inkml:definitions>
  <inkml:trace contextRef="#ctx0" brushRef="#br0">34 56 7768,'-5'-6'1325,"-1"1"-318,-5 0 638,4 4-538,2-4 342,5 5-1023,0 0 1,2-4-169,1 0 0,4 1 97,4 3 1,4-4 344,0 0 0,4-1-250,-4 1 1,5 3-35,-2-3 0,4 3-391,0 1 1,0 0 70,1 0 1,-4 0-669,-1 0 1,0 0 425,1 0 1,-3 0-1486,-5 0 1,0 0 788,1 0 1,-1 4 398,0 0 1,-4 1-228,1-2 670,-6-1 0,8 3 0,-3-5 0</inkml:trace>
</inkml:ink>
</file>

<file path=ppt/ink/ink2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31T21:32:54.535"/>
    </inkml:context>
    <inkml:brush xml:id="br0">
      <inkml:brushProperty name="width" value="0.08571" units="cm"/>
      <inkml:brushProperty name="height" value="0.08571" units="cm"/>
    </inkml:brush>
  </inkml:definitions>
  <inkml:trace contextRef="#ctx0" brushRef="#br0">275 1 8971,'-20'0'341,"0"0"1,7 0-621,0 0 334,0 0 167,2 0-193,-6 0 1,13 2-1,-10 2 353,-1 3-501,7-1 0,-10 1 0,5 2 209,-4 2-34,6 2 1,-5 0 6,10 0 0,-7-7 0,4 5 133,-2-2-133,7 6-35,-5-13 0,9 16 1,0-14 87,0 9-54,0-8 10,9 12 1,2-15 31,8 5 0,1 1-461,0-1 177,-1 8 90,10-13 1,-8 9-385,5-4 474,-4-5-10,-2 15 1,-1-12 168,1 8 1,-9-7 0,-2 5-84,-1-2 210,-5 6 1,5-10 0,-10 8-175,-4 2 1,1-6-1,-6-1 1,0-1-96,0-1 1,-2 1 0,-4-5 0,2 2-402,2 3 0,0-1 1,-7-6-973,0 0 0,1 0 1356,-1 0 0,1 0 0,-1 0 0</inkml:trace>
</inkml:ink>
</file>

<file path=ppt/ink/ink2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31T21:32:54.877"/>
    </inkml:context>
    <inkml:brush xml:id="br0">
      <inkml:brushProperty name="width" value="0.08571" units="cm"/>
      <inkml:brushProperty name="height" value="0.08571" units="cm"/>
    </inkml:brush>
  </inkml:definitions>
  <inkml:trace contextRef="#ctx0" brushRef="#br0">59 1 7410,'18'2'84,"-3"2"-24,-2 3-70,-9-1-6,14 3-11,-16-7 0,7 9 1,-9-4 125,0 6 0,-2-2 1,-3 2-1,-3 0 255,-3-2 1,-2 6 0,-7-6 815,0 0-524,1 6-84,-1-14-179,9 5-236,3 1 13,8-7 0,2 7-336,4-9 136,-4 0 51,16 0-876,-7 0 492,8 0 245,1 0 0,0 0-787,-1 0 0,1 0 95,-1 0-152,1 0 1,0 0 971,-1 0 0,1-9 0,-1-2 0</inkml:trace>
</inkml:ink>
</file>

<file path=ppt/ink/ink2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31T21:32:55.151"/>
    </inkml:context>
    <inkml:brush xml:id="br0">
      <inkml:brushProperty name="width" value="0.08571" units="cm"/>
      <inkml:brushProperty name="height" value="0.08571" units="cm"/>
    </inkml:brush>
  </inkml:definitions>
  <inkml:trace contextRef="#ctx0" brushRef="#br0">1 0 7909,'0'20'406,"0"-1"0,0 1-150,0-1 1,0 1 0,0 0-166,0-1 1,0 7-1,0 1-185,0-4 215,0 8 1,0-7-491,0 9 189,0-9 110,0 4 1,0-9 142,0 1 0,0-7 1,2-2-1633,4-2 707,-4-3 852,7-6 0,0-8 0,2-3 0</inkml:trace>
</inkml:ink>
</file>

<file path=ppt/ink/ink2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31T21:32:55.349"/>
    </inkml:context>
    <inkml:brush xml:id="br0">
      <inkml:brushProperty name="width" value="0.08571" units="cm"/>
      <inkml:brushProperty name="height" value="0.08571" units="cm"/>
    </inkml:brush>
  </inkml:definitions>
  <inkml:trace contextRef="#ctx0" brushRef="#br0">1 0 7909,'0'20'413,"0"0"1,0-1-1,0 1-45,0-1 0,0 1 1,0 2-95,0 4 1,0-4 44,0 4-618,0 4 0,0-1 0,0 6-180,0-3 0,0-8 1,0 4-1,0-1-269,0-1 0,2 0 82,4-7 299,-4-8 367,7 7 0,0-7 0,2 8 0</inkml:trace>
</inkml:ink>
</file>

<file path=ppt/ink/ink2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31T21:32:55.821"/>
    </inkml:context>
    <inkml:brush xml:id="br0">
      <inkml:brushProperty name="width" value="0.08571" units="cm"/>
      <inkml:brushProperty name="height" value="0.08571" units="cm"/>
    </inkml:brush>
  </inkml:definitions>
  <inkml:trace contextRef="#ctx0" brushRef="#br0">196 20 7913,'-11'-11'1598,"3"3"-1329,-1 8 0,4 0-203,-8 0 3,9 0 144,-13 0-36,6 0-279,-9 8 0,9-5 239,-6 14-142,6-6 85,0 0 1,-6 4 0,6-6 77,0 2 0,2-5-170,9 7 69,0-8 27,0 12-225,0-15 224,0 16 1,9-14-119,4 9 0,-2-6 0,2 3-42,2-1 0,3 4 0,3-4 87,5 2 49,-12 2-42,12-2 0,-15 6-17,8-4 1,-6 5 0,0 1-11,3 1 180,-8-1 0,1-3 78,-9 3 0,0-10 86,0 11 63,0-5-245,0 4 1,0-5-166,0-1 196,-9-9-451,-2 5 0,-8-3 129,-1 1-370,1-1 382,8-6 1,-7 0 0,5-2-1575,-4-4 826,6 3 379,-7-5-933,16-1 715,-6 7 714,8-7 0,-9 0 0,-2-2 0</inkml:trace>
</inkml:ink>
</file>

<file path=ppt/ink/ink2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31T21:32:56.255"/>
    </inkml:context>
    <inkml:brush xml:id="br0">
      <inkml:brushProperty name="width" value="0.08571" units="cm"/>
      <inkml:brushProperty name="height" value="0.08571" units="cm"/>
    </inkml:brush>
  </inkml:definitions>
  <inkml:trace contextRef="#ctx0" brushRef="#br0">40 0 7819,'13'0'1010,"0"0"-834,-9 0 0,7 0 4,-4 0-277,-5 0 1,9 0-393,-5 0 474,-3 0 1,5 2 140,-8 5-72,0 4-36,-8 0-4,-3 6 0,-9-13 692,1 9-218,-1-8-198,9 3 0,0-8-198,5 0-114,3 0 57,12 9 1,-2-7-32,12 5 1,-10-5 38,4-2 1,-6 2-20,6 5 1,-2-3 156,2 9 0,4-8-149,-15 12 122,16-15 0,-14 16 221,9-5-310,-9-5 0,5 3 89,-9-4 0,0-3 84,0 9-164,-9-8 1,5 3-9,-9-8 0,6 0 0,-6 0-399,-2 0 245,-2 0 1,4 0-1047,0 0 689,0 0-738,-7-8 1,9 3-1533,5-8 2715,-5 9 0,8-14 0,-5 7 0</inkml:trace>
</inkml:ink>
</file>

<file path=ppt/ink/ink2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31T21:32:57.717"/>
    </inkml:context>
    <inkml:brush xml:id="br0">
      <inkml:brushProperty name="width" value="0.08571" units="cm"/>
      <inkml:brushProperty name="height" value="0.08571" units="cm"/>
    </inkml:brush>
  </inkml:definitions>
  <inkml:trace contextRef="#ctx0" brushRef="#br0">20 20 8805,'-8'-11'1290,"5"2"-991,-5 9 0,10 0-586,4 0 31,-3 0-938,14 0 596,-6 0 390,0 9 1,0-7-1025,-5 4 1232,-4-3 0,16 5 0,-7 3 0</inkml:trace>
</inkml:ink>
</file>

<file path=ppt/ink/ink2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31T21:32:57.890"/>
    </inkml:context>
    <inkml:brush xml:id="br0">
      <inkml:brushProperty name="width" value="0.08571" units="cm"/>
      <inkml:brushProperty name="height" value="0.08571" units="cm"/>
    </inkml:brush>
  </inkml:definitions>
  <inkml:trace contextRef="#ctx0" brushRef="#br0">0 20 9044,'11'0'-2051,"7"-2"2051,-5-4 0,4 4 0,3-7 0</inkml:trace>
</inkml:ink>
</file>

<file path=ppt/ink/ink2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31T21:32:58.081"/>
    </inkml:context>
    <inkml:brush xml:id="br0">
      <inkml:brushProperty name="width" value="0.08571" units="cm"/>
      <inkml:brushProperty name="height" value="0.08571" units="cm"/>
    </inkml:brush>
  </inkml:definitions>
  <inkml:trace contextRef="#ctx0" brushRef="#br0">1 1 11490,'9'11'97,"1"-3"0,4-8-836,-1 0-1390,-9 0 1846,13 0 0,-12 0 176,8 0 35,-9 0 0,7 0-2141,-4 0 2213,-5 0 0,15 0 0,-6 0 0</inkml:trace>
</inkml:ink>
</file>

<file path=ppt/ink/ink2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31T21:32:58.696"/>
    </inkml:context>
    <inkml:brush xml:id="br0">
      <inkml:brushProperty name="width" value="0.08571" units="cm"/>
      <inkml:brushProperty name="height" value="0.08571" units="cm"/>
    </inkml:brush>
  </inkml:definitions>
  <inkml:trace contextRef="#ctx0" brushRef="#br0">0 0 11211,'20'0'818,"-1"0"-734,1 0-94,-1 0 0,1 0 0,0 0-189,-1 0 1,1 0 100,-1 0 0,-5 0-26,-1 0 0,0 0 217,6 0-161,-8 0 246,7 0 29,-16 0 1,9 0 95,-5 0-215,-4 0-3,7 0 106,-9 0-53,0 0-126,0 9 1,0 2 82,0 8-70,0 1 0,0-1 0,0 1 15,0 0 1,0-1-1,0 1 1,0-1 83,0 1-80,0 0-7,0-1 1,0 1-92,0-1 1,0 1 91,0 0 1,0-1-9,0 1 0,0-7 7,0 0-6,0 0-15,0 7 0,0-7 53,0 0 1,0-7 358,0 7-340,0 0-43,0 7 144,0-9 132,0 6-252,0-14 5,-9 14-35,7-15 0,-9 7 79,5-9-34,-5 0-3,0 9 30,-6-7-398,14 6 0,-14-8 0,4 0 344,-5 0 1,5 0-5,0 0-66,0 0 44,2 0-918,-6 0 1,13 0-2831,-9 0 3717,8 0 0,-4 0 0,9 0 0</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30T19:34:06.575"/>
    </inkml:context>
    <inkml:brush xml:id="br0">
      <inkml:brushProperty name="width" value="0.08571" units="cm"/>
      <inkml:brushProperty name="height" value="0.08571" units="cm"/>
    </inkml:brush>
  </inkml:definitions>
  <inkml:trace contextRef="#ctx0" brushRef="#br0">1 0 12799,'5'6'1454,"1"1"-1068,5-4 0,4 0-231,0 4 1,1-3 11,-1 4 1,-2-5 162,2 5-352,-3-6 61,5 8 1,-5-7 137,3 4 0,-4-3-77,-3 3 0,2 0 170,-3 0 93,-2 3-96,5-9 718,-8 9-792,3-8-10,-5 3 216,5 0-17,-4 1 1,3 5-139,-8 0 1,1-3 83,-4-1 1,-1 1 26,-3 3-70,0 0-133,-5 1 0,2-1 51,-5 0 0,4 4-37,-4 0 1,4-4-1691,-3-3 1110,4-1 1,-2 3 141,5-2 128,4 2-2282,2-9 1,7 4 1194,1-5 1,7-1-556,5-3 1,4-2 1785,-4-6 0,5 1 0,-3 0 0</inkml:trace>
</inkml:ink>
</file>

<file path=ppt/ink/ink2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31T21:32:59.634"/>
    </inkml:context>
    <inkml:brush xml:id="br0">
      <inkml:brushProperty name="width" value="0.08571" units="cm"/>
      <inkml:brushProperty name="height" value="0.08571" units="cm"/>
    </inkml:brush>
  </inkml:definitions>
  <inkml:trace contextRef="#ctx0" brushRef="#br0">177 40 7352,'-11'-11'1516,"0"2"-1207,4 9-103,5-8 129,-6 6 55,-1-7 0,5 9-227,-10 0 27,10 0-185,-13 0 1,12 6 0,-6 3 182,3 2 1,-5 2-1,4 7-5,-2-1-259,7 1 127,-5-1 1,2 3 0,1 2 89,2 2 1,1 3 4,3-3-41,0-4 71,0 6 0,0-9-47,0 1 1,7 0 0,2-3 181,2-4-179,2 5-116,15-16 1,-6 6 0,4-8 16,-4 0 1,4 0 90,0 0-9,0 0-27,2 0 1,-6-8-7,4-5 0,-6-5 0,-5-1-94,-2-1-75,-9 0 59,14 1 1,-16-7 0,5 0 89,-5 2 0,-2 2-51,0 2 33,0 1 13,0 8-85,0-15 1,-2 15 0,-3-11-141,-1 7 0,-10 8-21,3-6 0,-4 9 131,-3-3 1,7 5-324,0 2-327,0 0-115,-6 0-689,-1 0 880,0 0 1,3 2-1,2 3-458,2 1 675,8 1 104,-12-7 311,6 0 0,0 0 0,2 0 0,1 8 0,-3 3 0</inkml:trace>
</inkml:ink>
</file>

<file path=ppt/ink/ink2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31T21:32:59.851"/>
    </inkml:context>
    <inkml:brush xml:id="br0">
      <inkml:brushProperty name="width" value="0.08571" units="cm"/>
      <inkml:brushProperty name="height" value="0.08571" units="cm"/>
    </inkml:brush>
  </inkml:definitions>
  <inkml:trace contextRef="#ctx0" brushRef="#br0">39 1 6412,'-11'0'752,"3"0"-389,8 0-201,-9 9 46,7-7-1,-7 6 243,9-8 544,0 0-680,9 0 1,-5 7 0,9 0-162,2-3 1,-4-2-1,2-2 1,3 0 180,1 0 1,3 7-23,-1-1-664,1 1 1,-1-7 647,1 0-337,0 0 0,-1 0-1140,1 0-1566,-9 0 988,6 0 1759,-15 0-112,7 0 112,-9 0 0,-9 0 0,-2 0 0</inkml:trace>
</inkml:ink>
</file>

<file path=ppt/ink/ink2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31T21:33:00.006"/>
    </inkml:context>
    <inkml:brush xml:id="br0">
      <inkml:brushProperty name="width" value="0.08571" units="cm"/>
      <inkml:brushProperty name="height" value="0.08571" units="cm"/>
    </inkml:brush>
  </inkml:definitions>
  <inkml:trace contextRef="#ctx0" brushRef="#br0">40 0 7809,'-13'2'395,"0"5"0,9-3 1,-3 9-129,5 2-120,2 3 1,0 1 0,0 1-105,0 0 1,0 6 0,0 0 0,0-2-939,0-2 683,0-3 0,6 1 0,1-1-2351,-3 1 2563,-2-9 0,7 6 0,2-6 0</inkml:trace>
</inkml:ink>
</file>

<file path=ppt/ink/ink2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31T21:33:00.971"/>
    </inkml:context>
    <inkml:brush xml:id="br0">
      <inkml:brushProperty name="width" value="0.08571" units="cm"/>
      <inkml:brushProperty name="height" value="0.08571" units="cm"/>
    </inkml:brush>
  </inkml:definitions>
  <inkml:trace contextRef="#ctx0" brushRef="#br0">21 20 7829,'-3'-10'1173,"-3"3"-883,4 5-75,-7 2-166,9 0 169,0 0-100,0 9 0,6 1 0,1 10 1,-3 0 178,-1-1-185,-3 1 0,0-1-74,0 1 0,0 0 160,0-1-274,0 1 1,-7-1 0,0 1-280,3 0 141,2-9 205,2 6 22,0-15 0,2 7-58,5-9 0,-5-2 45,4-5 0,5-4 0,0-8 0</inkml:trace>
</inkml:ink>
</file>

<file path=ppt/ink/ink2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31T21:33:01.231"/>
    </inkml:context>
    <inkml:brush xml:id="br0">
      <inkml:brushProperty name="width" value="0.08571" units="cm"/>
      <inkml:brushProperty name="height" value="0.08571" units="cm"/>
    </inkml:brush>
  </inkml:definitions>
  <inkml:trace contextRef="#ctx0" brushRef="#br0">1 138 7829,'0'-11'626,"0"-6"-417,0 14-61,0-14 166,0 6-216,0-9 0,0 7 0,2 3 0,2-1-21,3 0 0,8 6 0,-2-1 93,4 4-180,-6 2 255,7 0-263,-7 0 1,8 0 0,-1 2 374,-5 4-203,4 5-3,-15 9-19,7-1 0,-9 1 80,0 0-108,0-1-14,0 1-5,-9-9 0,5 6 77,-9-4-65,0-4 0,0 6 48,0-8 1,6 1-698,-6-1 264,0-5 181,2 7-1274,-6-9 779,14 0-2112,-14 0 1907,15-9 786,-7-2 21,9 0 0,9-6 0,2 6 0</inkml:trace>
</inkml:ink>
</file>

<file path=ppt/ink/ink2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31T21:33:01.593"/>
    </inkml:context>
    <inkml:brush xml:id="br0">
      <inkml:brushProperty name="width" value="0.08571" units="cm"/>
      <inkml:brushProperty name="height" value="0.08571" units="cm"/>
    </inkml:brush>
  </inkml:definitions>
  <inkml:trace contextRef="#ctx0" brushRef="#br0">1 59 7829,'10'0'-231,"1"-7"1,-4 1 665,6 1-296,-4-5 1,8 7 0,-4-3-30,5 4 1,1-1-53,1-3 58,-1 4 1,-6-7 25,0 9 1,-8 2 0,4 3 457,-1 1-294,-6 9-1,7-12 251,-9 14-206,0-15-39,0 16-142,0-8-12,-9 10 0,5-7-44,-9 0 0,6-2 0,-3 4-254,1-2 101,-6 0 1,10 1 188,-8-1 1,7-7-998,-7 7 540,0-8-167,-7 3 0,7-8 0,0 0-855,-2 0 1,4 0 848,-2 0 231,8-8 4,-3 5 89,8-14 0,0 6 157,0-9 0,0-8 0,0-2 0</inkml:trace>
</inkml:ink>
</file>

<file path=ppt/ink/ink2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31T21:33:01.740"/>
    </inkml:context>
    <inkml:brush xml:id="br0">
      <inkml:brushProperty name="width" value="0.08571" units="cm"/>
      <inkml:brushProperty name="height" value="0.08571" units="cm"/>
    </inkml:brush>
  </inkml:definitions>
  <inkml:trace contextRef="#ctx0" brushRef="#br0">1 1 9720,'0'19'863,"0"1"-653,8 0-100,-6-1 0,7 1-42,-9-1 1,0 1-100,0 0 1,0 6-1,0 0-878,0-2 1,0-2 1099,0-3-1328,0 1 1,0-1 789,0 1 181,0 0 166,0-9 0,-9 6 0,-1-6 0</inkml:trace>
</inkml:ink>
</file>

<file path=ppt/ink/ink2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31T21:33:01.912"/>
    </inkml:context>
    <inkml:brush xml:id="br0">
      <inkml:brushProperty name="width" value="0.08571" units="cm"/>
      <inkml:brushProperty name="height" value="0.08571" units="cm"/>
    </inkml:brush>
  </inkml:definitions>
  <inkml:trace contextRef="#ctx0" brushRef="#br0">1 20 7829,'0'-10'1367,"0"1"-554,0 9-362,8 9-200,-6-7 1,16 13-324,-5-8 0,4 6 49,3-7 80,0 9 0,-1-6 1,-1 6-313,-5-2 0,4-6 0,-4 6 308,5 2 32,1-6 0,-6 0-1710,0-9 1625,0 8 0,7-5 0,0 5 0</inkml:trace>
</inkml:ink>
</file>

<file path=ppt/ink/ink2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31T21:33:02.586"/>
    </inkml:context>
    <inkml:brush xml:id="br0">
      <inkml:brushProperty name="width" value="0.08571" units="cm"/>
      <inkml:brushProperty name="height" value="0.08571" units="cm"/>
    </inkml:brush>
  </inkml:definitions>
  <inkml:trace contextRef="#ctx0" brushRef="#br0">314 20 9069,'-13'-11'495,"0"4"-298,9 5-24,-13 2 1,12 0-1,-8 0 79,-2 0-204,6 9 1,-8-7 0,4 7 110,-5 0 1,5-1 39,0 5 0,0 5 328,-6-5-403,-1 4 0,2 3 130,5-1-209,-4 1 0,13 0 25,-9-1-2,8 1 1,-10-1-1,8 1 68,3 0-90,2-1 0,2 1 0,0-1 23,0 1 97,0 0-75,9-9 0,-5 4-6,9-9 1,-6 3 0,6-5-227,2 3 79,2-1 1,3-6-75,0 0 1,-1 0-1,1-2 230,-1-4-495,1 4 0,-1-14 0,-1 8 0,-3-1-606,-2 0 0,-6-4 42,6 7 0,-9-3 159,3 2 1,-7 5 805,-7-4 0,-4 3 0,-6 1 0,2-2 0,2-3 0,8 1 0,-10 4 18,8-5-200,1 5 1116,-3-7-489,7 9-9,-7 0 643,9 0-557,0 0 107,9-8-244,2 5 1,8-5-25,1 8-424,0 0 135,-9 0 132,6 0-464,-6 0-263,8 0 0,-5 0-491,-1 0 932,-9 0-223,5 0 1,-7 0-768,4 0 576,-3 0 132,5 0 2,-8 0 2017,0 0-1737,-8 0 552,5 0 1,-7 0 0,5 2 494,-1 4-873,-1-3 1,7 14 0,0-4 196,0 4-149,0 3 107,0 0-460,0-1 1,0 1 0,0-1 390,0 1-337,0-9 0,0 6 0,2-6-988,5 0 1,-3-2 1146,9-9 0,-8 9 0,3 1 0</inkml:trace>
</inkml:ink>
</file>

<file path=ppt/ink/ink2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31T21:33:02.935"/>
    </inkml:context>
    <inkml:brush xml:id="br0">
      <inkml:brushProperty name="width" value="0.08571" units="cm"/>
      <inkml:brushProperty name="height" value="0.08571" units="cm"/>
    </inkml:brush>
  </inkml:definitions>
  <inkml:trace contextRef="#ctx0" brushRef="#br0">79 0 9653,'-11'9'418,"2"-7"0,9 9 0,-2-6-14,-4 1-268,3 9 0,-8-10 1,7 8 137,-2 2 1,-1 2 32,7 3-103,-9 0-51,7-1 1,-7 1 395,9-1-294,0 1 0,0 0 0,0-1 83,0 1 0,0-1-223,0 1 89,0 0 1,0-9 101,0 6 1,9-6-128,2 8 0,2-8-1799,0-4 1237,-8-5 0,12 5 0,-4-1-2734,4-2 763,3-1 2354,0-3 0,8 0 0,2 0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30T19:33:38.061"/>
    </inkml:context>
    <inkml:brush xml:id="br0">
      <inkml:brushProperty name="width" value="0.08571" units="cm"/>
      <inkml:brushProperty name="height" value="0.08571" units="cm"/>
    </inkml:brush>
  </inkml:definitions>
  <inkml:trace contextRef="#ctx0" brushRef="#br0">12 125 7835,'-4'-8'1338,"0"1"0,0 3-226,4-4-926,0 6 129,0-3 664,0 5-649,5 0 0,-2 1 0,3 3 177,-1 3-297,4 8 268,-8-2-207,4 8 0,-4 0 4,3 5 0,-3 2 1,3-3 149,-3 1-255,-1 0 0,0-3 53,0-1 0,4-1-212,0-2 1,0 1 91,-4-5 1,0-4 172,0-3 0,1-6-833,3 2 0,-3-4 112,3-4-442,2-2 646,-5-10 1,5-2-1,-3-4-125,0-1 1,5-3 158,-4 0 1,3 0 243,-3 3 0,5 1 0,-3 1 109,0 2-117,4-2 1,-4 8 66,6-3 0,-5 6 521,1 3 301,-1-3-636,4 8 1,-1-1 32,-2 6 1,1 4 0,-4 4-69,1 0 0,-2 4-64,3 0 1,-4 0 191,0-4-180,4 0-87,-6 1 0,5-5-624,-2 1 306,-3-6-303,9 3 0,-4-5 269,5 0 1,-3-6-1,-1-4-653,2-4 661,1-6 68,-4 3 1,4-6 21,-2 1 0,2 1 1,0 1-141,-3 1 0,3 5 778,-2-1 1,2 3-361,1 0 1,-3 6 0,-1 1 895,2 0-542,-4 4 223,5-4 0,-8 6-345,6 3 1,-5 2 0,4 5 233,-2 1 0,0 3-198,-2 0 1,-1 3-226,1-3 0,-1 4 1,-2-3-588,0 2 258,5-5 155,-4 9 1,4-10-626,-5 3 405,0-2-428,0 3 0,0-7-1837,0 2 1795,0-2 98,5 2-1920,-4-5 1621,4 4 0,-5-7-783,0 4 0,4-3 314,0 3 1359,-1 1 0,2-2 0,2-1 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30T19:34:07.143"/>
    </inkml:context>
    <inkml:brush xml:id="br0">
      <inkml:brushProperty name="width" value="0.08571" units="cm"/>
      <inkml:brushProperty name="height" value="0.08571" units="cm"/>
    </inkml:brush>
  </inkml:definitions>
  <inkml:trace contextRef="#ctx0" brushRef="#br0">225 33 7749,'-5'-6'3436,"4"1"-2528,-4 0-243,0 4 1,0-6-71,-2 4 0,-3 1 82,2-1 0,-2 3-38,-1 3 1,0 0 132,0 4 1,-2 1-334,-2 3 0,3 0 64,-3 0 1,2 2 142,2 2 0,0 2-226,-1 6 0,1-4-36,0-1 1,5-3-152,2 4 0,3-4-32,1 4 1,0-6 17,0 2 1,0 2-26,0-2 1,5 0-159,2-4 1,3 0 0,1 0 1,4-1-422,0-2 1,5 1 243,-1-6 1,2 1-611,2-4 0,-1 0 82,1 0 1,-5 0-82,1 0 0,-5 0 238,1 0 1,-3-4-458,0 1 121,-1-1-350,0-1-140,-5 4 508,-1-4-2591,-5 0 3420,0 3 0,0-8 0,0 4 0</inkml:trace>
</inkml:ink>
</file>

<file path=ppt/ink/ink3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31T21:33:03.326"/>
    </inkml:context>
    <inkml:brush xml:id="br0">
      <inkml:brushProperty name="width" value="0.08571" units="cm"/>
      <inkml:brushProperty name="height" value="0.08571" units="cm"/>
    </inkml:brush>
  </inkml:definitions>
  <inkml:trace contextRef="#ctx0" brushRef="#br0">20 0 7963,'-10'0'1907,"1"0"-1601,9 0 383,0 0-244,0 9 0,0 2 13,0 8-420,9 1 165,-7-1 1,6 1-96,-8 0 0,0 8 1,0 5-1,0 1 169,0-1-221,0 4 1,0-6-1,0 6-413,0-5 0,0 3 59,0-9-582,0 0 338,0-6-1680,0 0 690,9-1 1532,-7-8 0,24-2 0,-4-9 0</inkml:trace>
</inkml:ink>
</file>

<file path=ppt/ink/ink3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31T21:33:03.617"/>
    </inkml:context>
    <inkml:brush xml:id="br0">
      <inkml:brushProperty name="width" value="0.08571" units="cm"/>
      <inkml:brushProperty name="height" value="0.08571" units="cm"/>
    </inkml:brush>
  </inkml:definitions>
  <inkml:trace contextRef="#ctx0" brushRef="#br0">314 0 8804,'-19'0'881,"-1"0"-715,0 0 1,1 0 36,-1 0-103,1 9 0,-3-7 0,-2 5 1,-2-3 660,2 3 0,2 1 955,2 5-1542,1 5 0,6-10 1,2 8 486,2-3-460,3-9 3,6 14-113,0-16 0,0 9 0,2-7-146,4 3 1,5 8-399,9-2 1,-1-4-1,1-3 1,2-2-3644,4 3 3978,-4-5 1,6 9-1,-8-7-3190,-1 3 3002,1 8 306,-1-13 0,1 16 0,0-7 0</inkml:trace>
</inkml:ink>
</file>

<file path=ppt/ink/ink3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31T21:33:03.953"/>
    </inkml:context>
    <inkml:brush xml:id="br0">
      <inkml:brushProperty name="width" value="0.08571" units="cm"/>
      <inkml:brushProperty name="height" value="0.08571" units="cm"/>
    </inkml:brush>
  </inkml:definitions>
  <inkml:trace contextRef="#ctx0" brushRef="#br0">1 0 9891,'19'0'1781,"1"0"-1487,-9 9 0,6-1-395,-4 6 101,5 3 0,1-6 28,1 8 0,-1 3 128,1 4 1,-7-2-94,0 9 0,-6 0 234,6 6-128,-9 0-80,5 0 1,-9 7 0,0-2 349,0-7-194,-9 2 0,5-11-945,-9 5 508,0-5 0,0-4-3482,-1-4 3614,1 4 1,0-16-76,0 5-130,0-4 265,-6-9 0,-1 0 0,0 0 0</inkml:trace>
</inkml:ink>
</file>

<file path=ppt/ink/ink3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31T21:33:04.214"/>
    </inkml:context>
    <inkml:brush xml:id="br0">
      <inkml:brushProperty name="width" value="0.08571" units="cm"/>
      <inkml:brushProperty name="height" value="0.08571" units="cm"/>
    </inkml:brush>
  </inkml:definitions>
  <inkml:trace contextRef="#ctx0" brushRef="#br0">0 0 7188,'0'0'0</inkml:trace>
</inkml:ink>
</file>

<file path=ppt/ink/ink3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31T21:33:12.741"/>
    </inkml:context>
    <inkml:brush xml:id="br0">
      <inkml:brushProperty name="width" value="0.08571" units="cm"/>
      <inkml:brushProperty name="height" value="0.08571" units="cm"/>
      <inkml:brushProperty name="color" value="#E71224"/>
    </inkml:brush>
  </inkml:definitions>
  <inkml:trace contextRef="#ctx0" brushRef="#br0">98 59 7819,'-9'-11'446,"7"3"-81,-7-1-53,9 7-156,-8-7 1,6 7 1366,-5-5-690,5 5-283,2-7-81,0 9-335,0 9 22,0 2 0,0 11-102,0 4 1,0-2-1,0 8-61,0 3 0,0 2 1,0 3 386,0-1-302,0 9 1,-7-7-54,1 5 0,-3-5-176,3-2 91,3 0-30,-5-8-101,8-3 1,-7-15-21,1 0 1,-1-10-281,7-3 474,0 0-333,0-18 187,9-1 1,-5-3-50,9-4 61,-8-5 61,12 9 198,-6-6-83,0 8 0,6 3-218,-4 4 249,-4-4 158,8 14 0,-12-5 261,8 8-227,-9 0 0,5 0-7,-9 0-97,0 8 1,6 3-199,1 9 0,-1-1 0,-6 1-46,0 0 0,3-1 0,1 1 120,2-1 1,3-1-1,-2-3-1019,6-2 455,-4-8-700,8 12 525,-6-15 242,0 7 25,6-9 1,-6 0-1,9 0 361,-1 0 50,1 0 0,-1-9-249,1-4 134,0 4 0,-7-8 111,0 4 1,-7-5-1,5-1 327,-2-1 0,4 1 1,-7-1 848,-1 0-673,-3 1-268,-2-1 0,0 1 539,0-1-352,0 0 124,0 10-30,0-8-159,0 16 17,0-7-121,0 9-127,0 0 1,-7 2 0,1 5-88,2 6-30,-7 4 21,9 12 1,-7-7 0,7 4 51,-5-5 78,5 8-44,-7-7 0,3 6 0,-1-9 95,3 1-72,2-9-51,2 6-121,0-14 9,0 5-24,0-8-42,0 0 72,0-8 0,6 3 1,3-8-285,2-2 302,-7-3 0,11-1-76,-8-1 86,-1 1 1,1-1 103,-1 0 0,3 10-146,-2 3-48,-5-4 92,7 9 1,-7 2 0,2 13 523,3 4 176,-1 3-408,-6-9 1,0 6-155,0-4 1,0 5 104,0 1-467,9 1 125,-7 0-751,16-1 401,-16-8 236,6-2-768,1-9 451,-7 0 173,16 0-265,-16-9 85,15-2 337,-15-8 251,16-1 0,-16 0-214,5 1-65,3-1 443,-7 1 0,8 6-222,-5 0 1,-4 6 453,5-6 1,-3 9-157,3-3 511,-5 5-452,7 2 1,-7 0 176,4 0-329,-4 9 0,9-5 413,-4 9-310,-5 0 0,13 0-262,-8 0 0,-1-6 26,-6 6 130,9-9-889,-7 5 315,7 0 282,0-7-1557,-7 6 762,15 1 412,-15-7-908,16 7 1421,-16-9 0,15 9 0,-6 2 0</inkml:trace>
</inkml:ink>
</file>

<file path=ppt/ink/ink3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31T21:33:13.018"/>
    </inkml:context>
    <inkml:brush xml:id="br0">
      <inkml:brushProperty name="width" value="0.08571" units="cm"/>
      <inkml:brushProperty name="height" value="0.08571" units="cm"/>
      <inkml:brushProperty name="color" value="#E71224"/>
    </inkml:brush>
  </inkml:definitions>
  <inkml:trace contextRef="#ctx0" brushRef="#br0">0 216 7819,'11'-2'1032,"-4"-5"-411,-5 5 235,7-7-485,-7 0 1,13 5 210,-8-9-367,8 9-7,-4-14-52,0 7 1,6-6-261,-4 4 78,-4-5 0,8 7-424,-15 1 330,7-8 164,-9 7 52,9 0 112,-7 3 1,7-1-362,-9 7-549,0-7 341,-9 9 120,7 0 7,-16 0 371,16 0-191,-15 9 0,12 0-40,-8 4 432,9 4-214,-13-6 0,14 8 96,-3 1 0,4 6 492,2 0-65,0 0-265,0-6-134,0 0 69,0-9-363,0 6 119,8-6 239,3 8-746,9 1 307,0-9 142,-1-2 9,1-9-1833,-1 0 861,10 0 375,-8 0 573,8 0 0,-1-9 0,3-2 0</inkml:trace>
</inkml:ink>
</file>

<file path=ppt/ink/ink3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31T21:33:13.301"/>
    </inkml:context>
    <inkml:brush xml:id="br0">
      <inkml:brushProperty name="width" value="0.08571" units="cm"/>
      <inkml:brushProperty name="height" value="0.08571" units="cm"/>
      <inkml:brushProperty name="color" value="#E71224"/>
    </inkml:brush>
  </inkml:definitions>
  <inkml:trace contextRef="#ctx0" brushRef="#br0">20 1 7757,'0'10'983,"-9"8"-390,7-16-196,-7 15 1,9-6-146,0 9-49,0 0 40,0-1 1,0 7 198,0 0-240,0 9-102,0-4 0,0 8-104,0 0 52,0-8-1082,0 6 594,0-16 333,0 16 111,0-24-1730,0 14 865,0-17 233,9 1 628,-7-2 0,15 0 0,-6 2 0</inkml:trace>
</inkml:ink>
</file>

<file path=ppt/ink/ink3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31T21:33:14.243"/>
    </inkml:context>
    <inkml:brush xml:id="br0">
      <inkml:brushProperty name="width" value="0.08571" units="cm"/>
      <inkml:brushProperty name="height" value="0.08571" units="cm"/>
      <inkml:brushProperty name="color" value="#E71224"/>
    </inkml:brush>
  </inkml:definitions>
  <inkml:trace contextRef="#ctx0" brushRef="#br0">197 1 8102,'-20'19'863,"1"-8"-465,8 7-286,-7-7 0,7 8 197,-8 1-27,8-9-153,-6-3 33,14 1 548,-14-7-256,15 16-128,-16-16 0,16 7-129,-7-1 50,1-5 450,6 5-247,-7-8 48,9 9-148,0-7-320,0 16 60,0-16 1,2 9 213,5-5-1088,-5-4 493,15 16 247,-6-16 97,9 7 1,-7-9 185,0 0-6976,0 0 6408,6 0-1,1 0 145,0 0 1,-1 0-124,1 0 1,-7 0 307,0 0 0,-9 0 0,14 0 0,-16 0 0,15 0 0,-14 0 0,5 0 327,1 0-189,-7 0 2408,7 0-2378,-9 0-184,0 0 122,9 0 1,-5 0 106,9 0 0,-2-2 195,2-5 1,4 5-102,-4-5 1,3 3 0,-1 0-188,-2-3-90,0-8 1,7 13 222,-1-16-51,-8 16 102,7-15-1491,-16 6 590,6 0 216,1-7 1,-7 14 206,5-9 0,-7 9 0,-7-3 122,-6 5 0,2 2 80,-2 0 0,0 0 0,-6 0 87,-1 0 1,3 9 124,4 4 1,-5 4-1,7 3 1121,0-1-1305,-6 1 0,15-1 123,-5 1-55,5 0 1,2-1 10,0 1-127,0-1 125,0 1 1,2-9-1,5-2-862,6-1 307,4-5 259,3 5 116,-1-8 1,1 0-87,0 0 192,-1 0-2295,1-8 1434,-1-3 0,1-2 505,0 0 1,-7-1-7,0-5 390,0-1 1,0 7 516,0 0-567,-9 0-120,5-7 1,-7 7-323,5 0 1085,-5 0 744,7 2-686,-9 3 133,8 8-188,-5 0 46,5 0-525,-8 8 0,0 3 1,2 9 41,5-1 1,-5 1 82,5 0-35,-5-1-33,-2 1 0,6-1 178,1 1-237,8-9-471,-13-2 1,9-9 256,-4 0 116,4 0-426,0 0 223,-3 0 1,-1-9-269,-1-4 276,10-5 1,-14-1 37,4-1 11,5 1 1,-9-1 164,5 0-149,-5 1 403,-2 8-190,0 2 10,0 1 314,9 5-434,-7-5-39,7 8 10,-9 8 1,0-3 131,0 8 1,0 0-7,0 6-13,8 1 0,-5 0 0,3 1 11,-4 6 1,-2-3-20,0 8 1,0-8 60,0 2 584,0 5-455,0-9 1,0 12 67,0-7 1,-2 5 0,-2-6 328,-3-2-482,-8-2-56,4-2-51,0-1 0,-6 1-299,4-1 1,-7-5 217,-6-1-8,4-9 88,-6 5 1,0-9-3289,-5 0 1522,5 0 1041,-9-9 1,15-2-114,-4-9-2736,4 1 3424,2-9 0,1-3 0,-1-8 0</inkml:trace>
</inkml:ink>
</file>

<file path=ppt/ink/ink3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31T21:33:14.841"/>
    </inkml:context>
    <inkml:brush xml:id="br0">
      <inkml:brushProperty name="width" value="0.08571" units="cm"/>
      <inkml:brushProperty name="height" value="0.08571" units="cm"/>
      <inkml:brushProperty name="color" value="#E71224"/>
    </inkml:brush>
  </inkml:definitions>
  <inkml:trace contextRef="#ctx0" brushRef="#br0">158 21 8348,'-13'-7'566,"-1"0"-477,10 1 752,-5 6-317,1 0-106,5 0-183,-14 0 0,13 2 77,-9 5-104,8 4-221,-12 8 59,15 1-50,-16-1 33,16 10 0,-9 1 152,5 9 1,3 7 136,-3 0-144,4-1 6,2-5-73,0-1-234,0 0 102,0 0 33,0-8 101,0 6-1157,0-15 533,0-3 286,8-1 87,-5-16-1485,14 6 720,-15-8 401,7 0-729,-9 0 1235,9 0 0,-7-8 0,7-3 0</inkml:trace>
</inkml:ink>
</file>

<file path=ppt/ink/ink3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31T21:33:15.458"/>
    </inkml:context>
    <inkml:brush xml:id="br0">
      <inkml:brushProperty name="width" value="0.08571" units="cm"/>
      <inkml:brushProperty name="height" value="0.08571" units="cm"/>
      <inkml:brushProperty name="color" value="#E71224"/>
    </inkml:brush>
  </inkml:definitions>
  <inkml:trace contextRef="#ctx0" brushRef="#br0">60 196 7813,'-20'-10'919,"9"1"-1117,-6 9 203,15 0 52,-7-9 178,9 7 53,0-7-80,9 9 0,2 0-553,8 0 251,1 0-54,-1-8 1,1 5-222,0-3 202,-1 4-36,1 2 0,-1 0-17,1 0 270,0-9-161,-1 7 0,1-7 58,-1 9 35,-8 0-41,7 0-8,-16 0 1,9 0-69,-5 0 533,-4 0-100,7 0 57,-9 0 26,0 0 0,0 9-5,0 4 1,0-2-110,0 2 1,2-2-139,5 2 0,-5 4 104,5-4-114,3-4 0,-5 8 66,8-4 1,-7-2-94,8 2 1,-10-6-155,2 6 0,5-9 126,2 3-57,-4-5 1,2-2-44,-5 0 0,-1 0 73,8 0 1,-9-2-58,3-5 1,-5 3 131,-2-9-45,0 0 0,0-7-16,0 1 0,-2 1 24,-5 5-32,-4-4 35,-8 6-86,-1 0-56,1-6 1,6 14-142,-1-3 0,8-3-288,-7 3-406,8-1 487,-3 7-241,8 0 0,2 0 227,4 0 1,-1 0-94,8 0 1,0 0 202,7 0 0,-1 0 316,1 0 0,-1 0 0,1 0 0,0 0 0,-1 0 0,1 0 0,-1 9 0,1-7 0,-9 15 101,6-6 1,-12 2 82,8 0 0,-7-2-166,7 2 236,-8 5 903,3-7 454,-8 0-909,0-3 0,3-8 675,3 0-851,-4-8 1,9-3 89,-4-9-410,-5 0 0,7 1 52,-1-1-52,3 1 0,9-1-695,-9 0 348,6 1-119,-6-1 0,9 7-782,-1 0 805,1 9-728,-9-5 418,6 9 278,-6-9-36,0 7-1746,6-7 911,-6 9 1140,0 0 0,15 9 0,-4 2 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30T19:34:09.199"/>
    </inkml:context>
    <inkml:brush xml:id="br0">
      <inkml:brushProperty name="width" value="0.08571" units="cm"/>
      <inkml:brushProperty name="height" value="0.08571" units="cm"/>
    </inkml:brush>
  </inkml:definitions>
  <inkml:trace contextRef="#ctx0" brushRef="#br0">124 291 7749,'-12'0'-805,"5"0"708,-1 0 247,6 0-72,-8 0 0,9-1 104,-3-3 137,-2 3-131,5-4 338,-9 5-316,3 0 1,0 0 113,-1 0-171,6 0 21,-8 0 1,7 0 229,-4 0-268,4 0 0,-3 0 368,2 0-305,3 0-178,-4-5-63,5 4 57,0-9 201,0 9-69,0-9 143,0 8 181,0-3-245,5 5 0,-2 0 172,4 0 1,1 0-101,3 0 1,-4 0 460,1 0-548,-1 0 0,5 0 142,-1 0-210,0 0 0,0 0 58,0 0 1,1 0-45,-1 0 0,4-1 1,0-1 102,-1-2 0,3-1-59,2 1 1,-2 3-64,2-3-158,0 3 1,7 1 67,0 0 0,0 0-62,-3 0 0,3 0 37,0 0 1,1 0 47,-5 0 0,0 0-100,1 0 151,-1 0-71,1 0 0,-1 0-61,1 0 0,-2-1 35,-2-3 0,2 3-6,-2-3 37,2 3-35,6-4 1,1 3 23,2-1 13,2-4 104,-3 6-127,5-9 1,-2 9 10,-2-3 1,1 3 8,-4 1 0,2-4 26,-2 1 0,-1-1 8,-4 4 0,5 0 144,-1 0-120,0 0-56,-4 0 0,5 1-108,-1 3 1,4-3 105,-4 3 1,4-3-18,-4-1 0,4 0 49,-4 0 0,4 0 70,-3 0 1,-1 1-45,-4 3 1,1-3 5,-1 3 1,-1-3 24,-2-1 0,2 0 127,-2 0 0,2 0 12,2 0 0,1 0-144,2 0 0,-3 0-5,4 0 1,-4 0-31,0 0 1,1 0-84,2 0 1,-5 0 112,5 0 1,-8 0-6,4 0 1,-2-3-173,3-1 0,-2 0 23,-2 4 0,1 0-59,-5 0 0,5-4 10,-2 1 0,0-1 49,0 4 0,1 0 4,4 0 0,-1 0-69,1 0 0,-1 0 70,1 0 1,-2 0-2,-3 0 0,2 0 1,-5 0 1,5 0 4,-1 0 1,-1 0 24,0 0 0,-3 0-18,4 0 1,-4-4 3,4 0 0,-6 1-40,2 3 1,-1 0-1,1 0 0,-1-4 38,5 0 1,-2 0-7,2 4 1,1-3-60,-5-1 1,5 0-17,-2 4 0,0-1 226,1-3 6,-6 3-99,9-4 0,-9 4 11,6-3 0,-4 3-59,4-3 1,-5-1 5,0 1 1,3 0 1,-2 4 1,3-3-9,-3-1 0,0 0-1,-3 4 1,3-4-10,0 1 1,0-2-4,-4 1 0,0 3-44,0-3 1,2 1-6,2 0 1,-3 1-6,3-1 0,-1 1-111,1 2 0,-3-3 145,3-1 0,2 0-14,-2 4 1,3 0 22,-3 0 0,1 0-48,-1 0 1,-1-1 10,5-3 1,-5 3 13,1-3 0,1 3 54,-1 1 1,0-1-32,-4-3 0,4 3 8,0-3 1,0 1-14,-4 0 0,0 1-13,1-1 0,-1 1-116,0 2 0,4-3 121,0-1 0,0 2 208,-4 5 1,1-1-69,-1 1 0,4-2-119,0-1-8,-5 0 1,0 0-1,-3 0-47,3 0 1,1 0 69,1 0 0,-1 0 3,0 0 1,-3 0-151,-1 0 1,-3 0-277,3 0-225,-4 0 1,3 0-161,-2 0 410,-3 0-1020,4 0-1365,-5 0 737,-5 0-494,-1 0 2538,-10 0 0,3 0 0,-3 0 0</inkml:trace>
</inkml:ink>
</file>

<file path=ppt/ink/ink3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31T21:33:16.302"/>
    </inkml:context>
    <inkml:brush xml:id="br0">
      <inkml:brushProperty name="width" value="0.08571" units="cm"/>
      <inkml:brushProperty name="height" value="0.08571" units="cm"/>
      <inkml:brushProperty name="color" value="#E71224"/>
    </inkml:brush>
  </inkml:definitions>
  <inkml:trace contextRef="#ctx0" brushRef="#br0">1 314 7564,'20'-10'840,"-1"-8"-825,1 16 0,-1-15 0,1 6 0,8-9 0,-6-8-312,-2 6 142,-3-6 0,-6 8 139,0 0 300,-3 1-69,-8 8 409,0-6-433,0 6 0,-2 0 439,-4 4-309,-5 5 54,0 2-268,-6 0 207,6 9-170,-9 2 57,9 8-105,-6 1 1,6-1 113,-9 1 32,9 8-45,-6-6-277,15 6 128,-7-8 13,9 0-180,0-1 112,0 1-1,0-1 68,0-8 57,0 7-77,0-16 62,9 15-1438,2-14 905,0 5 0,6-8 38,-4 0-141,4 0 236,12 0 40,-7 0 1,6-8-288,-9 5 1,1-14-128,0 4 305,8 4 160,-6-8 10,6 6 453,-8-9-227,-9 1-49,6 8-177,-6-15 1042,8 13-506,1-16-213,0 10-135,-9-1-8,6 0 28,-15 1 161,16-1-245,-16 1 1616,6-1-715,-8 9 22,0-6-148,0 15-349,0-7-180,-8 9-13,6 0 1,-16 0 159,5 0-288,4 9 1,-6 1 164,9 10 0,-7 2 112,6 4-161,-8-4-1,10 6 149,-8-8 0,9-1-28,-5 10-95,9-8-296,0 8 140,0-18-419,0 6 263,0-15 150,0 7-30,0-9-538,0 0 308,9 0 124,-7 0 1,16-9 83,-8 7 68,1-15-189,7 6 162,-7-9-486,8 0 269,1 1 1,-7 1-235,0 5 600,0-4-127,-2 6 585,6 0-286,-14 2-155,14 9 225,-15 0-195,7 0 71,-9 0-4,0 0 39,0 9-173,0 2 0,0 9 81,0-1 66,0 1-474,0-1-200,0 1 245,0 0-1742,9-9 1069,-7 6 507,15-6-1375,-6 0 753,0-3 355,6-8 194,-6 0-593,9 0 517,-1 0 468,1 0 0,8-8 0,3-3 0</inkml:trace>
</inkml:ink>
</file>

<file path=ppt/ink/ink3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31T21:33:16.502"/>
    </inkml:context>
    <inkml:brush xml:id="br0">
      <inkml:brushProperty name="width" value="0.08571" units="cm"/>
      <inkml:brushProperty name="height" value="0.08571" units="cm"/>
      <inkml:brushProperty name="color" value="#E71224"/>
    </inkml:brush>
  </inkml:definitions>
  <inkml:trace contextRef="#ctx0" brushRef="#br0">39 98 7706,'11'-20'-151,"-2"1"151,-9 8 1131,0-6-467,0 6-17,0 0 447,0 2-340,-9 9-458,7 0-96,-15 0 1,15 9 209,-5 4-213,5 4 0,-7 3-43,7-1-6,-7 1 0,9 0 197,0-1-375,0 1-1,0-1 228,0-8 0,0 7-876,9-16 407,2 15 187,0-14-1671,6 5 877,-6-8 377,9 0-641,-1 0 400,1 0 317,-1 0-7,1 0-577,0-8 1010,-9-3 0,15-18 0,-5-1 0</inkml:trace>
</inkml:ink>
</file>

<file path=ppt/ink/ink3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31T21:33:16.818"/>
    </inkml:context>
    <inkml:brush xml:id="br0">
      <inkml:brushProperty name="width" value="0.08571" units="cm"/>
      <inkml:brushProperty name="height" value="0.08571" units="cm"/>
      <inkml:brushProperty name="color" value="#E71224"/>
    </inkml:brush>
  </inkml:definitions>
  <inkml:trace contextRef="#ctx0" brushRef="#br0">1 21 7706,'0'-11'-1068,"0"2"1788,0 9 2098,0 0-2309,0 9 1,0 2 90,0 8-334,0 1-69,0-1 1,0 10-39,0 1 85,0 1-46,0 6-1,0-7-40,0 1 40,0 6 1,0-16 48,0 16-340,0-15 146,0-2-1,0-3 147,0-15-1,0 7-59,0-9-643,9 0-517,-7-9 495,15-2-144,-15-8 293,16-1 190,-7-8 0,2 6 36,0-4 1,-2 4-56,2 3-150,4 8 1299,-6-7-515,0 16-249,6-7-132,-6 9 1004,0 0-662,7 0 0,-16 9 423,4 4-521,-4 5 1,5 1-403,-1 1 1,1-1 51,-7 1 258,0 8-2324,0-6 1099,0 6 509,9-8 294,-7-9-1591,7 6 1815,-1-14 0,-5 14 0,5-6 0</inkml:trace>
</inkml:ink>
</file>

<file path=ppt/ink/ink3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31T21:33:17.835"/>
    </inkml:context>
    <inkml:brush xml:id="br0">
      <inkml:brushProperty name="width" value="0.08571" units="cm"/>
      <inkml:brushProperty name="height" value="0.08571" units="cm"/>
      <inkml:brushProperty name="color" value="#E71224"/>
    </inkml:brush>
  </inkml:definitions>
  <inkml:trace contextRef="#ctx0" brushRef="#br0">353 451 7710,'-11'0'160,"-6"-2"282,4-4-292,4 4 330,-8-7 280,14 0-308,-14 7-201,6-7 0,-2 3 2,0-1 1,6-6 124,-6 7 0,3-3-57,-4 2 201,-3 5-252,6-7 0,-2 9 107,0 0 29,0 0-178,2 0 0,-6 7 306,4 0-336,4 8-38,-9 4 1,14 3 49,-9 4 0,7-2-24,-8 2 1,10-4 12,-2 4 1,3-4 121,3-2-497,0-1 184,0 1 0,0-1-166,0 1-212,9 0 1,2-3-956,9-4 914,-10-4 0,8-9 151,-5 0 0,4-2 22,3-5 0,6-4-1000,0-8 1,0-7 552,-6-1 0,0-5-38,-1 6 1,5-9 288,-4 2 0,4-4 68,-11-2 1,-2 0 392,2-1 1,-9 1 0,3 0 0,1 6 367,-1 1 1,-1 6-310,-6-7 1,0 9-169,0-2 0,0 4 58,0 3 2159,0-1-1499,0 0 0,-2 9 234,-4 5-364,3 4 1,-5 10 165,8 5 0,0 5-253,0 2 1,-7 1-106,1 5 1,-1-2-278,7 9 1,0-7 88,0 7 0,0-3-129,0 3 0,-2 4 80,-5-4 1,5-3-912,-4 3 1,4-9-1045,2 2-931,0-4 1871,0-11 938,8-3 0,3-8 0,9 0 0</inkml:trace>
</inkml:ink>
</file>

<file path=ppt/ink/ink3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31T21:33:18.001"/>
    </inkml:context>
    <inkml:brush xml:id="br0">
      <inkml:brushProperty name="width" value="0.08571" units="cm"/>
      <inkml:brushProperty name="height" value="0.08571" units="cm"/>
      <inkml:brushProperty name="color" value="#E71224"/>
    </inkml:brush>
  </inkml:definitions>
  <inkml:trace contextRef="#ctx0" brushRef="#br0">1 0 7710,'11'0'1801,"-3"2"-965,-8 5-574,0 4 1,0 8-232,0 1 0,7-1 78,-1 1 1,3 0 100,-2-1 0,-5 1-305,4-1 1,-3 1-382,-3 0 1,0-7-445,0 0 1,2-7 129,4 7-372,-4-8 1162,7 3 0,-9-16 0,0-3 0</inkml:trace>
</inkml:ink>
</file>

<file path=ppt/ink/ink3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31T21:33:18.181"/>
    </inkml:context>
    <inkml:brush xml:id="br0">
      <inkml:brushProperty name="width" value="0.08571" units="cm"/>
      <inkml:brushProperty name="height" value="0.08571" units="cm"/>
      <inkml:brushProperty name="color" value="#E71224"/>
    </inkml:brush>
  </inkml:definitions>
  <inkml:trace contextRef="#ctx0" brushRef="#br0">1 1 10736,'13'0'-225,"0"0"1,-2 2-915,2 5 127,4 4 1,-8 8 1011,4 1 0,4 8 0,-6 3 0</inkml:trace>
</inkml:ink>
</file>

<file path=ppt/ink/ink3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31T21:33:18.412"/>
    </inkml:context>
    <inkml:brush xml:id="br0">
      <inkml:brushProperty name="width" value="0.08571" units="cm"/>
      <inkml:brushProperty name="height" value="0.08571" units="cm"/>
      <inkml:brushProperty name="color" value="#E71224"/>
    </inkml:brush>
  </inkml:definitions>
  <inkml:trace contextRef="#ctx0" brushRef="#br0">1 216 7710,'0'20'1744,"0"-9"-1475,0-3 1151,0-8-1427,0 0 0,0-8 0,0-5 17,0-5 67,0-2 0,0 1-75,0-1 0,2 1 163,4-1 0,-3 0 0,3 1 64,-4-1-223,-2 9 132,0-6-693,0 15 420,9-16 1,-5 16 182,9-4-4,-8 4-735,4 10-2302,-1-6 2993,3 16 0,0-16 0,-2 7 0</inkml:trace>
</inkml:ink>
</file>

<file path=ppt/ink/ink3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31T21:33:18.720"/>
    </inkml:context>
    <inkml:brush xml:id="br0">
      <inkml:brushProperty name="width" value="0.08571" units="cm"/>
      <inkml:brushProperty name="height" value="0.08571" units="cm"/>
      <inkml:brushProperty name="color" value="#E71224"/>
    </inkml:brush>
  </inkml:definitions>
  <inkml:trace contextRef="#ctx0" brushRef="#br0">1 235 7710,'13'11'0,"0"-4"0,-9-5 1339,14-2-571,-7 0-417,0 0 0,6 0-61,-4 0-161,5-9 0,1-2 1,-1-8 584,-5-1-463,4 1 0,-8-1 345,4 0-320,4 1 1,-15-1 44,5 1-11,-5-1 1,-2 7 19,0 0-83,0 9-49,0-5 0,0 0-259,-9 7 112,7-7 1,-15 16-110,4-1 1,2 10 88,-2-3 1,6 4 0,-4 5-130,3 4 42,-8-4-105,14 6 1,-9-6 0,7 2 96,-3 2 1,1 0 57,6-6 0,0-7-847,0 0 1,2-2 167,5 2 486,4 4 0,2-15-1870,0 5-319,0-5 2388,6-2 0,1-9 0,-1-2 0</inkml:trace>
</inkml:ink>
</file>

<file path=ppt/ink/ink3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31T21:33:18.965"/>
    </inkml:context>
    <inkml:brush xml:id="br0">
      <inkml:brushProperty name="width" value="0.08571" units="cm"/>
      <inkml:brushProperty name="height" value="0.08571" units="cm"/>
      <inkml:brushProperty name="color" value="#E71224"/>
    </inkml:brush>
  </inkml:definitions>
  <inkml:trace contextRef="#ctx0" brushRef="#br0">79 1 7710,'-11'9'1388,"-4"-5"-863,8 9-412,-8-9 453,13 14-61,-7-7-372,9 8 0,-7 1 8,1-1 0,-1 1 524,7 0-381,0-1 0,2-6-81,5 0 1,-5-6-51,5 6 0,-3-9 715,3 3 0,-3-3-375,9 3 1,-6-5-1,6 5-295,0-5-319,-2-2 1,6 0-805,-4 0-570,4 0 1,3-7 969,0 1 0,-7-7 0,-2 4-2358,-3-2 2883,-1 7 0,2-14 0,1 7 0</inkml:trace>
</inkml:ink>
</file>

<file path=ppt/ink/ink3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31T21:33:19.131"/>
    </inkml:context>
    <inkml:brush xml:id="br0">
      <inkml:brushProperty name="width" value="0.08571" units="cm"/>
      <inkml:brushProperty name="height" value="0.08571" units="cm"/>
      <inkml:brushProperty name="color" value="#E71224"/>
    </inkml:brush>
  </inkml:definitions>
  <inkml:trace contextRef="#ctx0" brushRef="#br0">0 79 10122,'14'0'-529,"-1"0"159,-9 0 147,13 0 131,-6-9 23,9 7 0,-7-13-1179,0 8 231,-9 1 1017,5-3 0,0-2 0,2-9 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30T19:34:10.111"/>
    </inkml:context>
    <inkml:brush xml:id="br0">
      <inkml:brushProperty name="width" value="0.08571" units="cm"/>
      <inkml:brushProperty name="height" value="0.08571" units="cm"/>
    </inkml:brush>
  </inkml:definitions>
  <inkml:trace contextRef="#ctx0" brushRef="#br0">11 23 7715,'-1'-6'1873,"-3"2"-553,3-2-807,-4 4 0,6-3 325,3 5-414,-3 0 165,4 0-90,0 5 0,-2 2-98,4 4 1,-4 1 138,1 3 0,1-1 538,-2 5-519,1-1-270,-4 5 0,0 1 763,0 2-543,0-2-154,0 8 107,0-3-214,0 4 1,0 1 9,0 0 1,0-5-58,0-3 0,0-4 100,0-3-1425,0-3 647,0-5-2017,0 1 889,0-1 779,5-5-1603,-4-1 1598,9-5 0,-7-5-1238,4-2 1451,-4-8 0,6 2 158,-6-2 1,6-1 211,-1 1 1,-2 0-54,1 4-602,1-5 665,-2 3 0,3-3 238,-5 5 0,-1-1 0,2-4 0,1 4 0,6-5 0</inkml:trace>
</inkml:ink>
</file>

<file path=ppt/ink/ink3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31T21:33:19.324"/>
    </inkml:context>
    <inkml:brush xml:id="br0">
      <inkml:brushProperty name="width" value="0.08571" units="cm"/>
      <inkml:brushProperty name="height" value="0.08571" units="cm"/>
      <inkml:brushProperty name="color" value="#E71224"/>
    </inkml:brush>
  </inkml:definitions>
  <inkml:trace contextRef="#ctx0" brushRef="#br0">39 1 7710,'-10'0'5081,"1"9"-4733,0 2 1,7 8-7,-5 1 1,5 1 464,2 6 1,0-3-305,0 8 0,0 1-418,0 6 0,0-6 1,0-1-721,0 3 1,0-4 478,0 1 0,0-8-2481,0 3 1187,9-6 911,-7-10 1,9 4-241,-4-8 779,-5-1 0,15-6 0,-6 0 0</inkml:trace>
</inkml:ink>
</file>

<file path=ppt/ink/ink3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31T21:33:19.492"/>
    </inkml:context>
    <inkml:brush xml:id="br0">
      <inkml:brushProperty name="width" value="0.08571" units="cm"/>
      <inkml:brushProperty name="height" value="0.08571" units="cm"/>
      <inkml:brushProperty name="color" value="#E71224"/>
    </inkml:brush>
  </inkml:definitions>
  <inkml:trace contextRef="#ctx0" brushRef="#br0">0 1 7710,'11'0'2781,"0"8"0,-7 5-1985,3 5 1,-1 3-791,-6 6 0,0-6 80,0 6 1,7-4-1098,-1 4 490,1-6-998,-7 8 1,2-12 117,5-4 948,-5 5 453,6-16 0,-8-2 0,0-11 0</inkml:trace>
</inkml:ink>
</file>

<file path=ppt/ink/ink3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31T21:33:20.245"/>
    </inkml:context>
    <inkml:brush xml:id="br0">
      <inkml:brushProperty name="width" value="0.08571" units="cm"/>
      <inkml:brushProperty name="height" value="0.08571" units="cm"/>
      <inkml:brushProperty name="color" value="#E71224"/>
    </inkml:brush>
  </inkml:definitions>
  <inkml:trace contextRef="#ctx0" brushRef="#br0">0 59 7710,'0'-20'1622,"0"7"-630,0 0 670,0 9-1158,0-5 0,2 9 668,5 0-797,-5 0 0,16 9-132,-5 4 0,-2-2-225,2 2 1,-3-7 83,4 7 0,3-8 318,-4 1-222,4 5 0,3-6-233,0 8 0,-7-7-662,0 7-274,0-8 1,0 10 115,0-9 485,-9 10 1,12-5 633,-10 8 1,1 1-151,-7-1 1,0 1 1348,0-1 0,0 8-667,0-1 0,6 0-285,1-7 1,1 1 66,-1 0-380,-5-1 127,7 1-113,0-1 1,-1-5-255,5-1 45,5-9 0,-14 5-282,9-9 1,-6 0 225,6 0 105,-9 0-863,14-9 548,-16-2 0,9-11 80,-5-4 1,-4 4-7,5-4 0,-5-2-5,-2 2 1,0-2-393,0 1 45,0 6 888,0-8 646,-9 10-598,-2-1 166,1 9-84,-8 3-144,16 8-180,-7 0-776,9 0 81,0 0-403,9 8-1,2-6 347,8 7 702,1-9-154,0 0-136,-1 0 1,-1-2-156,-5-5 1304,4 5-356,-6-6-351,9 8 0,-7 0 2,0 0 0,-9 8-56,3 5 0,1 5 115,-1 1 0,-1 7-80,-6 1 0,0-1 251,0-7 0,7 1 181,-1-1-426,1 1 0,-7-7 42,0 0-365,0-8 0,7 1-1058,-1-12 968,1-5 1,-5-15-374,4-1 1,-4-1 243,5 2 1,2 4 370,-3-4 1,3 4-167,-2 3 0,-3-1 765,9 1 1,-7 5-199,8 1 0,-8 9 48,7-3 1,-6 3 164,6-2 0,-7 3 276,7-3-887,-8 12 1,6 5 64,-5 9 0,-4 0-689,5-1 1,-5 1 399,-2-1 0,7 7-1710,-1 1 1,1-1 473,-7-7 1,0 1 23,0-1 0,2 1-925,4 0 1,5 6 2286,9 0 0,-1 18 0,1-3 0</inkml:trace>
</inkml:ink>
</file>

<file path=ppt/ink/ink3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31T21:33:20.384"/>
    </inkml:context>
    <inkml:brush xml:id="br0">
      <inkml:brushProperty name="width" value="0.08571" units="cm"/>
      <inkml:brushProperty name="height" value="0.08571" units="cm"/>
      <inkml:brushProperty name="color" value="#E71224"/>
    </inkml:brush>
  </inkml:definitions>
  <inkml:trace contextRef="#ctx0" brushRef="#br0">20 39 9222,'-11'0'1176,"3"0"1,8-2-3131,0-4 462,0 3 1492,0-5 0,0-1 0,0-2 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30T19:34:10.411"/>
    </inkml:context>
    <inkml:brush xml:id="br0">
      <inkml:brushProperty name="width" value="0.08571" units="cm"/>
      <inkml:brushProperty name="height" value="0.08571" units="cm"/>
    </inkml:brush>
  </inkml:definitions>
  <inkml:trace contextRef="#ctx0" brushRef="#br0">0 34 7741,'0'-11'1960,"0"5"-880,5-4-204,-4 9 729,9-4-820,-3 10-293,4-4 351,0 9-480,-5-9 1,4 9 180,-2-2 1,-2 3 131,2 4 1,-6-1-200,2 4 1,-3 1-1,-1 3 1,0 2 458,0 2-471,0-2-203,0 14 0,0-10-208,0 6-23,0 0-392,0-6 0,0 1-387,0-3 1,0-2-130,0-1 1,1-6-1096,3-2 0,-3-6 1208,3-2 0,2-4 367,2 0 0,-2-6 196,2-5 0,-2-2 201,1-1 0,3-5 0,-3-2 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30T19:34:10.761"/>
    </inkml:context>
    <inkml:brush xml:id="br0">
      <inkml:brushProperty name="width" value="0.08571" units="cm"/>
      <inkml:brushProperty name="height" value="0.08571" units="cm"/>
    </inkml:brush>
  </inkml:definitions>
  <inkml:trace contextRef="#ctx0" brushRef="#br0">169 12 7741,'0'-7'1123,"0"2"227,-5 5 1,-1 2-539,-5 1-25,-1-1-469,6 8 0,-3-8-17,6 6 0,-6-1-141,1 4 0,-2-1-261,-1-2 140,5 7 79,-4-13 1,4 13 143,-6-7 0,5 2 81,-1 1 1,5-3 643,-5-1-501,6 1 1,-7 3 730,5 0-366,1-5-369,3 4-203,0-9 0,1 8 295,3-5-374,-3 0 1,9 1-7,-4-4-31,0 4 1,5-4-13,1 3 0,-1-3-12,4 3 0,2 1 162,2-1-524,-3-1 186,6 2 0,-5-2-1546,6 4 833,-1-4 511,-5 7 1,3-9 55,-5 3 0,2 1-891,-2-1 0,-3 1-1057,3-2 0,-2-1 953,-2 1-1340,0-1 768,-5-2 1750,4 0 0,-3 0 0,4 0 0</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30T19:34:11.142"/>
    </inkml:context>
    <inkml:brush xml:id="br0">
      <inkml:brushProperty name="width" value="0.08571" units="cm"/>
      <inkml:brushProperty name="height" value="0.08571" units="cm"/>
    </inkml:brush>
  </inkml:definitions>
  <inkml:trace contextRef="#ctx0" brushRef="#br0">0 12 7732,'0'-6'1810,"0"1"673,0 5 0,4 5-2033,0 2 0,1 3-175,-2 2 0,-1 3 1177,1 0-676,4 5-258,-6-3 1,4 6 211,-5-1 0,3 4-93,1 0-195,0 6-172,-4-9 1,0 9-13,0-6 0,0 4 41,0-4 1,0 0-642,0-3 221,0-6 175,5 4 1,-4-8-1700,3 2 891,-3-3 264,-1-5-2417,0 3 711,5-9-75,-4 4-654,9-5 2014,-8-5 911,8-6 0,-9-2 0,4-3 0</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30T19:34:48.431"/>
    </inkml:context>
    <inkml:brush xml:id="br0">
      <inkml:brushProperty name="width" value="0.08571" units="cm"/>
      <inkml:brushProperty name="height" value="0.08571" units="cm"/>
      <inkml:brushProperty name="color" value="#E71224"/>
    </inkml:brush>
  </inkml:definitions>
  <inkml:trace contextRef="#ctx0" brushRef="#br0">1 1360 8156,'0'-6'1515,"0"-4"1,0 7-901,0-4 1,1 4 393,3-1-106,2 3-336,5 1-268,0 0 1,1 0 2,-1 0 0,4 0 202,0 0 0,5 0 340,-1 0 1,2-3-296,1-1 1,1-5-107,-1 2 1,4-5-55,1-3 0,-1 2-129,-4-6 0,1-1-87,-1-6 1,1 1 8,-1-5 1,-3-1-70,0-7 1,-6 2 74,2-5 0,-2-1-87,-2-2 0,0 0 11,1 3 1,-5-3-258,1 3 1,-6 1 125,2-1 0,-3 3 86,-1-3 1,-1 4-60,-3-5 0,-2 6-114,-5-1 1,-1 3-226,1 4 0,0-1 187,0 5 0,3-3 129,1 6 0,-1-2-56,-3 7 0,3-2-117,1 1 0,1-1 271,-2 5 1,-2 0-124,3 4 1,1 0 56,-2-1 1,1 2-103,-5 3 0,5 1-119,-1 2 1,5 3 13,-5-3-19,1 3 107,-5-4 0,5 3-13,-1-1 1,5 1-352,-5 2 343,6 0 1,-7 2-136,5 1 173,0-1 0,3 6 85,-3-4-298,3 0 2,-4-4-340,5 0 385,0-5 1,0 2-45,0-4 106,0 4 13,0-7 164,0 4 1,0-1-113,0-1 226,0 6 1,0-4-154,0 2 243,0 3 10,0-4-221,-5 5 158,-1 5 1,-5 2-129,-1 8 1,1-1 33,0 4 1,-1-3-92,-3 4 1,2-4-128,-2 4 1,3-2 92,0 2 0,1 1-139,0-5 1,0 4-60,-1-4 0,5-2-146,-1-5-956,6 2 699,-3-9 1,6 4-155,3-5 0,2-9 249,5-2 1,-3-3-28,-1 3 1,1-1 207,3-3 0,0 1 63,1-5 0,-2 6 309,-3-2 0,2-2-142,-5 2 1,3 0 223,-3 4 1,1 1 441,-1 3 60,-3-3 1,8 7-45,-6-4 1,6 4 433,-2-1 0,3 3-219,2 1 1,-1 0 180,0 0 0,4 4-93,0 0 0,4-1-320,-4-3 0,1 4-79,-1 0 1,-2 1-194,2-1 1,-2-3-186,2 3 0,-2-2-164,2 2 1,-3 2-438,-1 5 0,-1-3-84,-2-1 0,6 1-916,-3 3 1,3-1-2177,-3-2 3744,0 2 0,0-4 0,1 5 0</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30T19:34:50.641"/>
    </inkml:context>
    <inkml:brush xml:id="br0">
      <inkml:brushProperty name="width" value="0.11429" units="cm"/>
      <inkml:brushProperty name="height" value="0.11429" units="cm"/>
      <inkml:brushProperty name="color" value="#E71224"/>
    </inkml:brush>
  </inkml:definitions>
  <inkml:trace contextRef="#ctx0" brushRef="#br0">136 124 9311,'-5'-6'1170,"3"-4"0,-3 3-872,5-4 1,0 4 376,0-1-285,0 1-219,0-5 0,-1 2 0,-1 2 349,-2 0-371,-5 1 0,4-1-212,-2 1 68,-3 4 1,4-2 99,-6 5 1,5 5 101,-1 3 0,2 2-4,-1 1 0,-2 5-45,5 3 1,-3 2 84,3 2 0,-4-1 43,5 0 1,-1 3-116,4-2 0,0 1 22,0-9 0,0 0-163,0-4 0,1-1 13,3-3 1,-2-2-304,6-5 1,-4 0-71,3 0 1,-1-1-73,2-3 1,2-2 258,-3-5 0,0-2 87,0-2 1,-1 2-155,2-6 1,0 1-244,-4 0 1,1 0 558,-1 3 0,-3 6-171,3-2 1021,2 8-499,-5-7 1,4 10 118,-5 0 1,2 1-294,1 6 0,-1 2-86,1 6 1,-1-1-5,-2 4 1,1-3 22,3 4 1,-2-5-1159,6 1 1,-5 0 518,5-4 1,-2 3-1491,2-7 1,5-2 455,-1-1 1,1-3-966,-1-1 2436,-1 0 1,5-10-1,2-2 1</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30T19:34:50.982"/>
    </inkml:context>
    <inkml:brush xml:id="br0">
      <inkml:brushProperty name="width" value="0.11429" units="cm"/>
      <inkml:brushProperty name="height" value="0.11429" units="cm"/>
      <inkml:brushProperty name="color" value="#E71224"/>
    </inkml:brush>
  </inkml:definitions>
  <inkml:trace contextRef="#ctx0" brushRef="#br0">56 23 8698,'7'-7'57,"-2"1"587,-5 2 196,-5 3 1,2-4 650,-4 5-433,4 0-906,-7 5 0,8 1-6,-6 6 0,6-5-120,-2 1 1,-1-5 236,1 5 1,-1-2-8,1 2 102,3 2-363,-4-4 1,5 1-108,0 1 188,5-6 1,1 7-183,6-5 1,-1 1 38,0-1 0,-1-2-80,-2 6 0,2-6 192,-3 2 0,-1 1-20,2-1 0,-6 4 151,2 0 0,-3-2 300,-1 1 1,0 1-86,0 3 1,0 0-130,0 1 1,-3-1 60,-1 0 0,-5-1-242,2-2 1,-2 2-336,1-3 0,-2-2-708,3-1-1420,-3-3 388,-1-1 234,4 0 0,2-5 674,5-2 1086,5 2 0,2-5 0,4 3 0</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30T19:34:51.335"/>
    </inkml:context>
    <inkml:brush xml:id="br0">
      <inkml:brushProperty name="width" value="0.08571" units="cm"/>
      <inkml:brushProperty name="height" value="0.08571" units="cm"/>
      <inkml:brushProperty name="color" value="#E71224"/>
    </inkml:brush>
  </inkml:definitions>
  <inkml:trace contextRef="#ctx0" brushRef="#br0">68 23 8568,'-1'-8'2504,"-3"1"-648,3 5-711,-9-3-391,3 5-369,-4 0-329,0 5 1,3 0 72,1 2 1,4 3-206,0-3 0,1 0 291,2 0-336,0 1-33,0 3 1,0 0 59,0 0 0,2-4-97,1-4 1,0 2 88,4-1 1,-3 4 36,4-5 0,-2 2 121,1-1 0,2-1-12,-5 4 0,1-3 110,-1 3 0,-3 1 263,3 3 1,-3 0 34,-1 1 0,0-1-139,0 0 0,-1 0-353,-3 0 0,3 1 152,-3-1 1,-1-4 353,1 1-1154,-5-6 1,7 3-3340,-6-5 4027,6 0 0,-3-5 0,5-1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30T19:33:38.304"/>
    </inkml:context>
    <inkml:brush xml:id="br0">
      <inkml:brushProperty name="width" value="0.08571" units="cm"/>
      <inkml:brushProperty name="height" value="0.08571" units="cm"/>
    </inkml:brush>
  </inkml:definitions>
  <inkml:trace contextRef="#ctx0" brushRef="#br0">34 1 7836,'-6'0'6268,"-4"5"-5572,9-4 0,-5 9-408,2-3 0,3-1 0,-3 2-527,3 1 346,1 1-53,0 1 156,0 0 0,0 0-2285,0 1 0,0-1 0,0 0-115,0 0 2190,5 1 0,-4-1 0,4 0 0</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30T19:34:52.285"/>
    </inkml:context>
    <inkml:brush xml:id="br0">
      <inkml:brushProperty name="width" value="0.11429" units="cm"/>
      <inkml:brushProperty name="height" value="0.11429" units="cm"/>
      <inkml:brushProperty name="color" value="#E71224"/>
    </inkml:brush>
  </inkml:definitions>
  <inkml:trace contextRef="#ctx0" brushRef="#br0">12 57 10349,'-7'6'2115,"2"4"958,5-3-2504,0 3 1,2 2-284,1-1 1,-1 4 241,1 0 1,-1 0-93,-2-4 1,1 2 212,3 2-53,-3-8-610,4 8-179,0-9 241,1 1 0,5-2-14,1-5 1,-5-3-717,1-4 1,-2-1 468,1-7 1,3 1-603,-2-1 0,-2 2 367,1-6 0,-3 5 77,4-1 0,-2-1 105,1 1 0,0 4-245,-4 3 780,-1 1 0,4-3 1833,-2 2 246,-3 3-1729,4 5 1,-1 5 144,-1 3 0,1 2-363,-4 1 0,1 0-349,3 0 1,-3 1-119,3-1-286,-3 0 1,3 0 379,0 1 110,0-1 1,-1-4-2877,1 1 1,1-6 1357,-1 2 1,-2-3-2467,6-1 2665,-6 0 1,7-1 423,-5-3 1,1-2 751,-1-5 0,-3 0 3,3-1 0,-2 1 212,2 0-39,-3 0 1,4-1 241,-5 1 0,4 4-199,0-1 1463,-1 1 1,1-1-407,0 1 0,1 4 674,-2 0-613,-1 1-672,8 2 1,-9 2-138,3 1 1,-3 4 135,-1 4 1,1-4-304,3 1 1,-3-1 6,3 4 0,-3 1-2,-1-1 0,0 0-200,0 0 0,0 1-169,0-1 1,0-4 346,0 1-1270,0-6 487,0 3-288,0-5-70,5 0 0,-4-1-26,3-3 1,-3-2 276,-1-5 0,2 0 180,1-1 1,-1 1 26,1 0 1,0 0 157,1-1 39,-3 1 1,8 0-423,-6 0 1570,6 0-325,-3-1 1,6 2 927,-1 3-708,-5 2-395,4 5 58,-4 5 0,1 1 431,-4 5 0,-1 1-563,-2-1 1,1-1-367,3-3 0,-3 3-7,3-2 0,-3-2-246,-1 1 0,0-3-1653,0 4 1055,5-6-256,-4 3 0,8-6 345,-5-3 0,0-1 3,0-2 1,-3-3 247,3 2 1,-1-2-43,0-1 333,-1 0 0,6 0 267,-4-1 0,1 5 338,-1-1 1,-2 5-300,6-5 1318,-6 6-959,8-3 0,-7 5 572,4 0-543,-4 0 1,6 5 712,-6 2-773,1 3 1,-3 1-198,3 1 1,-3-1-4145,3 0 2967,2 0 1,-3-1-1754,4-2 0,-3-2 1291,4-2 1,-5-3 1360,5 3 0,-1-8 0,5-2 0</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30T19:34:52.457"/>
    </inkml:context>
    <inkml:brush xml:id="br0">
      <inkml:brushProperty name="width" value="0.08571" units="cm"/>
      <inkml:brushProperty name="height" value="0.08571" units="cm"/>
      <inkml:brushProperty name="color" value="#E71224"/>
    </inkml:brush>
  </inkml:definitions>
  <inkml:trace contextRef="#ctx0" brushRef="#br0">1 1 10807,'0'7'1107,"0"1"0,0-1-1505,0 5 1,0-1-731,0 0-966,0 0 1436,0 1 465,5-1 193,-4-5 0,4-1 0,-5-5 0</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30T19:34:52.841"/>
    </inkml:context>
    <inkml:brush xml:id="br0">
      <inkml:brushProperty name="width" value="0.08571" units="cm"/>
      <inkml:brushProperty name="height" value="0.08571" units="cm"/>
      <inkml:brushProperty name="color" value="#E71224"/>
    </inkml:brush>
  </inkml:definitions>
  <inkml:trace contextRef="#ctx0" brushRef="#br0">12 124 7896,'-5'-11'0,"4"0"0,-3 0 0,3-1 423,1 1 1,0 0 1671,0 0-1550,0 0 1,1 1-161,3 2 1,-2-1-314,6 6 0,-5-1-135,5 4 0,-4 1-214,3 3 1,-3 2-113,3 5 1,-4 1-448,1-1 0,1 4 494,-2 0 0,5 3 119,-4-3 1,1 4-768,-2-4 1,0 1 989,4-1 0,-4-2 0,1 2 0,-3-3-91,-1 0 1,4-1 29,-1 0 0,1-4-243,-4 1 208,0-6 0,0 5 1368,0-4 0,1-1 848,3 1-1613,-3-6 0,4-4-168,-5-4 1,0 0-299,0 0 1,2 0 165,1-1 0,-1 1 58,1 0 0,2 0 9,-1-1 0,1 5 129,-1-1 1,-3 5 39,3-5-236,2 6 1,-4-3 22,6 5 0,-6 1-48,2 3 1,1 2-1007,-1 5 261,5 0 0,-7 4-520,6 0 0,-5-1 687,5-6 0,-4 2-286,3-3-1502,1 3 2184,3-4 0,0 4 0,0-4 0</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30T19:34:53.252"/>
    </inkml:context>
    <inkml:brush xml:id="br0">
      <inkml:brushProperty name="width" value="0.08571" units="cm"/>
      <inkml:brushProperty name="height" value="0.08571" units="cm"/>
      <inkml:brushProperty name="color" value="#E71224"/>
    </inkml:brush>
  </inkml:definitions>
  <inkml:trace contextRef="#ctx0" brushRef="#br0">147 91 7850,'5'-16'723,"-4"3"1,5-3-224,-2 5 0,-3 3 504,3 1-589,-3-1 1,-2 2-43,-3 2 1,2 3-163,-6 1 0,5 1 13,-5 3 0,1 2 187,-5 5 0,5 1 27,-1-1 1,5 4 65,-5 0 1,6 0-140,-2-4 0,-1 0-421,1 1 106,0-1 65,4 0-63,0-5-305,5-1 0,-2-5 27,4 0 0,-3-5-740,4-2 19,-6-3 300,8-1 96,-4-1 434,6 1 0,-1 5-3,0 2 1,-3 3-55,-1 1 1,-1 5 13,2 2 0,1 5 745,-6 3 0,6-2 153,-1 6 0,-2 0 131,1 3 0,-4-1-369,1-2 0,1 6 421,-2-2 0,1 2-391,-4-3 0,0 1-213,0-1 1,0 0 99,0 1 0,-4-6 283,1-2 0,-6-2-419,1-2 0,-3-1-303,-4-2 0,1-3-1315,-4-5 0,3-2 827,-4-1 0,0-4-2764,-3-4 0,0-5 3274,4-3 0,-8-2 0,2-2 0</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30T19:34:54.169"/>
    </inkml:context>
    <inkml:brush xml:id="br0">
      <inkml:brushProperty name="width" value="0.08571" units="cm"/>
      <inkml:brushProperty name="height" value="0.08571" units="cm"/>
      <inkml:brushProperty name="color" value="#E71224"/>
    </inkml:brush>
  </inkml:definitions>
  <inkml:trace contextRef="#ctx0" brushRef="#br0">12 90 7994,'0'-6'0,"-4"-4"0,0 3 0,1-3 290,3-2 0,0 5 1213,0 0-700,0-1-295,0-3 448,0 5-437,5 1 1,-3 5-26,6 0 0,-5 5-160,5 2 1,-2 3-49,2 1 0,-2 5-32,-2 3 1,-2 6-29,6 1 0,-6 6-119,2-2 0,1 1-151,-1-1 0,1 1 29,-2-5 1,-1 4-203,1-4 1,2-3-766,-1-4 0,4-6 496,-5 2 0,6-4-2320,-1-3 1778,2-3 0,1-10 114,0-3 1,-1-5 913,-3-2 0,8-10 0,-2 1 0</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30T19:34:54.427"/>
    </inkml:context>
    <inkml:brush xml:id="br0">
      <inkml:brushProperty name="width" value="0.08571" units="cm"/>
      <inkml:brushProperty name="height" value="0.08571" units="cm"/>
      <inkml:brushProperty name="color" value="#E71224"/>
    </inkml:brush>
  </inkml:definitions>
  <inkml:trace contextRef="#ctx0" brushRef="#br0">102 66 7994,'0'-17'42,"0"2"1,4 6 409,-1 2 28,1 4 183,-4-7-235,0 9 0,-4-3-311,1 8 0,-2-2 68,1 6 0,-1-4-105,-3 3 0,-2-1 51,3 2 1,-2 2-77,2-3 1,-3 7 138,2 1 0,2 0-76,-2-4 0,2 2 134,-1 2 199,2-3-214,5 4 1,0-4 245,0-1 1,1 0-102,3 0 1,1 0 13,2 1 0,7-5-169,-3 1 0,4-5-68,0 5 1,-2-6-265,2 2 0,1-3-451,-1-1 0,4 0 497,-5 0 1,1 0 81,-3 0 1,3 0-24,0 0 0,5 5 0,-3 2 0</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30T19:34:54.869"/>
    </inkml:context>
    <inkml:brush xml:id="br0">
      <inkml:brushProperty name="width" value="0.08571" units="cm"/>
      <inkml:brushProperty name="height" value="0.08571" units="cm"/>
      <inkml:brushProperty name="color" value="#E71224"/>
    </inkml:brush>
  </inkml:definitions>
  <inkml:trace contextRef="#ctx0" brushRef="#br0">0 80 8531,'0'6'1344,"0"-1"0,5-5-674,3 0 1,3 0 178,4 0 0,-1 0-403,4 0 0,1-1-209,4-3 1,3 1-157,0-4 1,0-1 93,-3-3 0,-5 4-163,1-1 1,-1 2 75,0-2 1,2 0 148,-5 4 1,0 0-581,-4 4 0,1-4-2050,-1 1 643,0-1-932,0 4 168,-4 0 2514,-2 0 0,-15 0 0,-3 0 0</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30T19:34:55.191"/>
    </inkml:context>
    <inkml:brush xml:id="br0">
      <inkml:brushProperty name="width" value="0.08571" units="cm"/>
      <inkml:brushProperty name="height" value="0.08571" units="cm"/>
      <inkml:brushProperty name="color" value="#E71224"/>
    </inkml:brush>
  </inkml:definitions>
  <inkml:trace contextRef="#ctx0" brushRef="#br0">135 1 7967,'-7'7'333,"-1"1"1,2-4 541,-1 3 1,-3-3-244,2 3 1,3 1-206,1 3 1,-1 0-472,2 0 1,-5 1 11,4-1 0,-3 0 59,3 0 1,-5 1 170,2-1 1,1 4 11,-2 0 1,4-4 89,-3-3 1,4-1-35,0 4 468,1 0-494,2 1 0,2-2 143,1-3 1,0 2-146,4-5 1,1 1-55,3-2 0,4-1 67,0 1 0,1-1-28,-1-2 1,-1 0-715,5 0 0,-4 0-576,3 0 0,-3 0-956,4 0 0,-4 0 263,4 0 1760,-5-5 0,7 3 0,-4-3 0</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30T19:34:55.772"/>
    </inkml:context>
    <inkml:brush xml:id="br0">
      <inkml:brushProperty name="width" value="0.08571" units="cm"/>
      <inkml:brushProperty name="height" value="0.08571" units="cm"/>
      <inkml:brushProperty name="color" value="#E71224"/>
    </inkml:brush>
  </inkml:definitions>
  <inkml:trace contextRef="#ctx0" brushRef="#br0">45 136 7892,'-5'-12'474,"-2"1"0,2 0 1530,1 0-1580,3 5 0,2-4 672,3 2-847,2 3 1,5-5-1,0 4-148,1 0 1,-1-4 45,0 2 1,0 3-116,1 1 0,-1-1 242,0 2 211,0-1-186,1 4-185,-1 0 0,-5 1-57,-2 3 0,-3-2 47,-1 6 0,0 1 23,0 6 0,-1-2-158,-3 6 1,-2-4-326,-5 4 0,-1-4-12,1 3 1,0-4-247,0 1 0,-1-2-563,1-2 1,0-1 506,0-3 1,3-2-158,1-5 321,-1 0 1,-2-1-211,3-3 0,-2 2 716,5-6 0,0 1 0,4-4 0,0 3-197,0 1 17,0-1 1534,0-3-430,0 0 107,0 4 330,0 2 1,0 18-880,0 2 0,0 7 23,0-3 1,0 2-428,0 2 1,0-2 25,0-2 0,-1 2-684,-3-2 0,3-2 451,-3 2 1,3-5 190,1 1-1805,0-3 1743,5-1 0,-4-4 0,4-2 0</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30T19:34:55.911"/>
    </inkml:context>
    <inkml:brush xml:id="br0">
      <inkml:brushProperty name="width" value="0.08571" units="cm"/>
      <inkml:brushProperty name="height" value="0.08571" units="cm"/>
      <inkml:brushProperty name="color" value="#E71224"/>
    </inkml:brush>
  </inkml:definitions>
  <inkml:trace contextRef="#ctx0" brushRef="#br0">1 0 7892,'7'0'2138,"1"0"-1804,-6 5 0,8-2 1080,-2 4-1011,2 1 0,1-1 0,1-1 122,3-1 1,-2 3-311,2-5 1,-3 5 13,0-4 1,-1 3-503,0-3 1,0 3-641,1-3 0,-1 1 913,0-1 0,0-3 0,0 4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30T19:33:38.790"/>
    </inkml:context>
    <inkml:brush xml:id="br0">
      <inkml:brushProperty name="width" value="0.08571" units="cm"/>
      <inkml:brushProperty name="height" value="0.08571" units="cm"/>
    </inkml:brush>
  </inkml:definitions>
  <inkml:trace contextRef="#ctx0" brushRef="#br0">225 68 7770,'0'-8'2912,"0"1"-2129,0 4 1,-1-5-291,-3 4 1,1-4-73,-4 5 76,4-1 50,-2-1-165,0 4 1,-1-8-107,-5 5 0,4 0 67,-1 4 1,1 0 0,-5 2 505,1 1 0,0 4-658,0 4 1,-4 4-1,0 1 63,1 2 1,1 0 258,2 5 0,0-1 1,0 1 320,-1-1-334,6 1-277,1-1 1,5-3 0,0 0 166,0 1 0,0-3-301,0 2 1,5-5 0,4 1 22,5-3 0,-1-2-327,6-3 1,-4 2 0,4-5-143,1-2 1,0 0 234,-1-2 1,1-2-651,-6-1 0,5 0 0,-4-4-2525,-1-2 1880,-2 4 607,0-5 467,-1 9 1,0-9-3389,0 2 3731,-4 3 0,3-5 0,-4 4 0</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30T19:34:57.835"/>
    </inkml:context>
    <inkml:brush xml:id="br0">
      <inkml:brushProperty name="width" value="0.08571" units="cm"/>
      <inkml:brushProperty name="height" value="0.08571" units="cm"/>
      <inkml:brushProperty name="color" value="#E71224"/>
    </inkml:brush>
  </inkml:definitions>
  <inkml:trace contextRef="#ctx0" brushRef="#br0">11 45 7966,'-1'7'697,"-3"-4"-362,3 4-363,-4-1 1,5 3 35,0 2 1,0-2-113,0 6 0,1-2 222,3 2 0,-3-1 19,3 5 1,-3-1-1,-1 5 163,0-1-188,5 6 1,-3-4 317,1 2 0,-1-1 56,-2 1 0,0-2-69,0 2 1,0-2-98,0-2 1,0 1-216,0-1 0,0 0-34,0 1 1,0-2-98,0-2 1,0-2 85,0-2 1,0-2-112,0 2 0,0-6-304,0-2 1,0-3 82,0 3-31,0-4 87,0 2 9,0-5 184,5 0-27,-4 0 65,4 0 1,-5-1-790,0-3 167,0 3 650,0-9 1,-4 7 106,0-4 364,1 4-257,3-7 83,0 9-258,0-4-227,0 0 0,0 2-168,0-4 162,0 4-699,0-7 319,0 4 249,0-5 341,0 0 0,0-1 344,0 1 1,-2 4 308,-1-1-97,1 1 0,-3-5-333,5 1 0,0 0-15,0 0 0,0 0 520,0-1 1,0-3-267,0 0 1,0 0-94,0 4 1,0-1-143,0-3 1,2 2 0,1-2 0,-1 3-82,1 1 0,-1 3 14,-2 1 0,1 0-88,3 0 0,-2-2 245,6 5-246,-6-4 0,7 5-35,-5-4 1,1 4-155,-2-1 1,2 2 69,3-2-196,2 3 145,-4-9 1,5 5-77,1-3 0,-5-2-26,1 3 1,-1-3 38,4-1 0,0-1 89,1 1 1,-5 0-69,1 0 0,-1-2-227,4-2 1,-1 3 120,-2-3 0,2 1 138,-3-1 0,0 3 14,0-3 0,-1 6 8,2 1 1,-2 2-116,-2-1 1,-3 0-2,3 4-158,-3 1 162,-1-3-36,0 5 151,-5 0 1,3 4 12,-6 0 0,4 5 155,-3-2 1,3 2-65,-3-2 1,0 3-91,0-2 0,-3 2 24,2 1 1,2 0-24,-1 1 1,-1-2-8,-3-3 1,0 7-2,-1-3 1,5 3-16,0-3 1,-1 0 26,-3 0 1,0 1-9,-1-1 75,1 5 1,1-3-67,3 2 1,-2-3 28,5-1 0,-3 1-18,3-1 0,-1 0 14,1 0-20,3 1 1,-4-1-3,5 0 0,0-4 72,0 1 0,0-4 80,0 3 280,0-4-122,0 7 168,0-9 8,5 9 45,-4-9-357,9 4 1,-4-4 23,6 3 1,-5-3 41,1 3-115,-1 2 1,4-3-51,1 4 1,-1-4 68,0 1 0,0 1 25,0-2 0,1 5-70,-1-4 0,0 1-13,0-2 0,2-1 50,2 1-1,-3 2-1,3-1 1,-2 1-324,-2-1 1,2-3-438,2 3 1,-7 1 431,4-1 1,-4-1 80,3-3 0,-3 4-1715,-1 0 0,-3-1 898,4-3 1,-5 2 91,5 1-1324,-1-1 2164,5 3 0,-1-5 0,0 0 0</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30T19:35:07.546"/>
    </inkml:context>
    <inkml:brush xml:id="br0">
      <inkml:brushProperty name="width" value="0.08571" units="cm"/>
      <inkml:brushProperty name="height" value="0.08571" units="cm"/>
      <inkml:brushProperty name="color" value="#E71224"/>
    </inkml:brush>
  </inkml:definitions>
  <inkml:trace contextRef="#ctx0" brushRef="#br0">23 113 8303,'-4'-8'0,"0"1"-45,2-2 0,-3 3-59,1-2 1,0 5 265,4-5 325,0 1 0,0-1-33,0 1 0,0 3-151,0-3 0,0 3 250,0-4 19,0 6-307,5-8 1,-2 9-30,4-3 0,-3 3-87,3 1 1,-3 5 139,4 2 1,-1 3-242,4 1 1,1 1 51,-1-1 0,0 4-63,0 0 1,1 5 102,-1-2 1,0 0-137,0 1 1,-1-4 79,-2 3 0,2 0-23,-3 1 0,2 2 44,-2-3 1,2 4 1,-5 0 0,1-3-139,-1 0 0,-3-4 38,3 3 1,1-3 48,-2 4 0,1 0 5,-4 3 0,4-1-2,0-2 0,-1 2 12,-3-2 1,2 2-7,1 2 1,-1-1-5,1 1 0,0-1 10,1 1 1,-3-5-110,3 1 0,-3-4 96,-1 4 1,0-4 3,0 4 0,0-6-35,0 2 1,0-2-2,0-2 1,-1-4 1,-3 1 0,1-2-8,-4 2 1,3-2 13,-3-2 1,3-2 6,-4 6 1,5-6-158,-5 2 109,6 2-1,-3-5 0,3 6-46,-1-4-8,1-1 40,-3 3-4,5-5 28,0 0-27,0-5-1,0 3-126,0-3-15,0 0 5,0 4 68,0-4 0,0 4-38,0-3 23,0 3-15,0-4 86,0 5 145,0-5 1,0 2-56,0-4 37,5 4-51,-3-7-3,3 9-100,-5-9 1,0 4 70,0-5 0,1 3-145,3 1 0,-3-1 65,3-3 26,-3 0 0,-1 0-35,0-1 1,0 1-16,0 0 1,4 0 41,-1-1 0,1-3-3,-4 0 1,0 0-14,0 4 1,0 0 11,0 0 0,-1-1-45,-3 1 1,3-4 42,-3 0 1,2-1-2,-2 1 1,3 1-65,-3-4 0,-1 3-152,1-4 0,-5 4 127,2-4 0,1 1-123,-2-5 1,1 4 11,-5 1 0,5-1 107,0-4 1,0-2 89,0 3 1,-2-3-49,5 6 1,-4 2 93,0-2 1,2 5-117,-2-1 1,2-1 1,-1 1 0,-3 1 64,2 7 0,2-3 221,-2 2-449,1-2 217,-4-1 0,3 1-828,1 3-328,4-3 1238,-2 4 0,5-6 0,0 1 0</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30T19:35:22.852"/>
    </inkml:context>
    <inkml:brush xml:id="br0">
      <inkml:brushProperty name="width" value="0.08571" units="cm"/>
      <inkml:brushProperty name="height" value="0.08571" units="cm"/>
    </inkml:brush>
  </inkml:definitions>
  <inkml:trace contextRef="#ctx0" brushRef="#br0">23 79 8238,'-5'-6'1493,"4"1"-1126,-4 5 364,5 0-360,-5 0 54,4 0 0,-4 0 15,5 0 0,1 5-71,3 2 1,-2 5-50,6 3 1,-4 2-66,3 6 1,-3 0 0,3 4 9,2 3 1,0 2 31,-2 2 0,3-2-71,-2-2 0,2 6-75,1-2 0,4 2 28,0-2 0,0 2 47,-4-2 0,0 5-139,1-10 0,-1 5 86,0-8 1,0-4-194,1-7 0,-1-3 23,0-1 1,-4-4-55,1-4 1,-1-1-23,5-2 0,-5-7-41,1-4 1,-5-3 125,5-8 1,-4-2 15,3-6 1,-3-2 55,3 2 0,-3 1-62,4-1 0,-5 1 265,5-1 0,-4-1-79,3 5 1,-3-4 206,3 4-248,1 0 1,-1-2 0,1-2 52,1-2 1,-3-1-1,1 3-102,-4 3 1,7 1 46,-3-1 1,-1 5 15,2 3 1,-4 6-370,3-2-644,-4 2 632,2 2-1104,0 5 614,-4 1-2983,4 5-93,-5 0 3490,0 5 0,0-3-338,0 6 1,0-5-20,0 5 0,0-4-930,0 3 1563,0 1 0,0 3 0,0 0 0</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30T19:35:23.169"/>
    </inkml:context>
    <inkml:brush xml:id="br0">
      <inkml:brushProperty name="width" value="0.08571" units="cm"/>
      <inkml:brushProperty name="height" value="0.08571" units="cm"/>
    </inkml:brush>
  </inkml:definitions>
  <inkml:trace contextRef="#ctx0" brushRef="#br0">57 34 7779,'-11'-1'0,"-1"-1"0,1-2 2103,0 1-222,5 2-1019,1 1-353,5 0-153,5 0 281,-4 0-217,14 0 1,-8 0-221,10 0 0,-1 0 25,3 0 0,1-1-241,-2-3 0,4 3 113,-4-3 1,0 3-765,0 1 495,-4-5 1,2 4-948,-4-3 598,-1 3 191,0 1-2743,0 0 3073,1 0 0,-1 5 0,0 1 0</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30T19:35:24.420"/>
    </inkml:context>
    <inkml:brush xml:id="br0">
      <inkml:brushProperty name="width" value="0.08571" units="cm"/>
      <inkml:brushProperty name="height" value="0.08571" units="cm"/>
    </inkml:brush>
  </inkml:definitions>
  <inkml:trace contextRef="#ctx0" brushRef="#br0">12 56 7801,'0'-11'36,"0"5"86,0-4 1,0 9-1,-5-9 92,3 8 877,-3-8 825,5 9-1308,0-4 84,0 5 0,4 6-473,0 6 1,0 4 960,-4 6-551,0 1-316,0 4 1,0-2-42,0 5 1,0-4-131,0 4-84,0-5 0,0 3 252,0-6-479,0 1 245,0-1 135,0-4-927,0-2 599,0-10 0,1-1 0,1-6-86,2-3 0,1-7-220,-1-8 0,-2-2 186,6-1 1,-4-1 88,3 1 0,-1-1-3,2 1 0,2 0-51,-3 4 0,3-2 662,2 5 1,-5 0 102,0 4 0,1 1-277,3 2 0,-3-1-77,-1 6 0,-3-1 181,3 4 1,0 5-27,0 2 1,2 5-204,-5 3 1,3-2-237,-3 6 0,3-1 275,-3 0 0,1 2-366,-1-5 0,-3 5 285,3-1 0,-2-3 0,1-1-827,1-2 515,4-7 1,-5-1-106,4-5 0,-3-1-337,4-3 1,-5-6 243,5-5 1,-4-5 117,3 1 1,-3 2 1,3-2 0,-1 1 354,2 0 0,1-2-146,-6 5 1,6 0 492,-1 4 0,-2 3-147,1 1 1,-3 4 30,4-1 1,-5 3 920,5 1-811,-6 5 0,7 1 23,-5 6 1,3 0 92,-3 3 0,1-1-102,-1 4-407,-3 1 0,9-1 227,-9 3-358,4-4 1,-3 5-610,1-4 661,-1 4 0,3-5 306,-5 1-250,0 3-4296,5-9 1955,-4 4 1063,9-4 532,-9-6 214,9 4 524,-9-9 0,9 4 0,-4-5 0</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30T19:35:24.640"/>
    </inkml:context>
    <inkml:brush xml:id="br0">
      <inkml:brushProperty name="width" value="0.08571" units="cm"/>
      <inkml:brushProperty name="height" value="0.08571" units="cm"/>
    </inkml:brush>
  </inkml:definitions>
  <inkml:trace contextRef="#ctx0" brushRef="#br0">23 1 7763,'-6'5'5315,"1"1"-4916,5 5 0,-4 1 488,1-1 1,-1 1-479,4 3 0,0 3-2187,0 4 1,0 1 1934,0-1 1,0-3-1374,0 0 588,0-6 309,0 4 319,0-6 0,5 0 0,1 0 0</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30T19:35:25.015"/>
    </inkml:context>
    <inkml:brush xml:id="br0">
      <inkml:brushProperty name="width" value="0.08571" units="cm"/>
      <inkml:brushProperty name="height" value="0.08571" units="cm"/>
    </inkml:brush>
  </inkml:definitions>
  <inkml:trace contextRef="#ctx0" brushRef="#br0">158 34 7733,'0'-6'0,"-5"-4"0,4 9 0,-5-4 0,2 5 0,3-5 0,-9 3 1481,8-3 2424,-8 5-2386,4 0-610,0 0-8,-4 5-532,4 2 0,-2 4 194,1 0-363,-1 0-25,-3 5 0,1 1 125,2 1 975,-2 4-538,4-5 1186,0 6-1625,-4-1-98,9 1 0,-4-6 214,5 4 0,0-5-184,0 3 0,1 2-141,3-2 0,2-1 111,5 0 0,2-4-629,2 1 1,-3-4 334,3-3 0,3 0 196,0-4 0,2 0-1500,-1-4 1,2-1 766,-2-3 1,2 1 0,2-4-6596,-1-2 7226,1-1 0,-6-6 0,-1-1 0</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30T19:36:16.005"/>
    </inkml:context>
    <inkml:brush xml:id="br0">
      <inkml:brushProperty name="width" value="0.08571" units="cm"/>
      <inkml:brushProperty name="height" value="0.08571" units="cm"/>
    </inkml:brush>
  </inkml:definitions>
  <inkml:trace contextRef="#ctx0" brushRef="#br0">34 34 7901,'-5'-6'386,"3"0"48,-6 2 441,6 3-425,-3-4 0,1 4 547,0-3-430,1 3 254,3-4 1181,0 5-1628,0 5 1,3-3-46,1 6 0,0 0 1,-4 6 47,0 1 1,1 5-105,3-1 1,-3 3-98,3 4 0,-3 3 40,-1 5 1,0 5-112,0 2 0,4-3 112,0 0 0,-1-2-117,-3 2 0,0-3 116,0 2 1,0-2-206,0-1 0,0-4-61,0 0 1,0-2 134,0 2 0,0 1-129,0-4 0,0-5 34,0-3 1,0-5-224,0 1 122,0-3 171,0-1-35,0 1-404,0-6 0,0 0-379,0-2 270,0-3 1,0 5-1533,0-2 882,0-3 460,0 4-4117,0-5 4795,0-5 0,0-6 0,0-6 0</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30T19:36:17.240"/>
    </inkml:context>
    <inkml:brush xml:id="br0">
      <inkml:brushProperty name="width" value="0.08571" units="cm"/>
      <inkml:brushProperty name="height" value="0.08571" units="cm"/>
    </inkml:brush>
  </inkml:definitions>
  <inkml:trace contextRef="#ctx0" brushRef="#br0">0 34 7831,'0'-11'1812,"0"4"-1235,0-3 159,0 9-237,0-4 0,4 14 9,0 2-319,4 8 0,-6-5 0,1 6 1,-1 2 239,-2 3-219,0 6-38,0-7-18,0 8 1,0-3-1,0 4 89,0-3-106,0 2 1,0-7 0,0 2-1,-2-2-44,-1-3-268,1-2 1,-3-3 0,5-2 0,0-2-4245,0-2 4168,0-5 156,5-1-1441,-3-5 1200,3-10 0,-4 1 0,3-8 0,2-1 0,1 2 336,1 0 0,-1-9 0,5 1 0</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30T19:36:17.597"/>
    </inkml:context>
    <inkml:brush xml:id="br0">
      <inkml:brushProperty name="width" value="0.08571" units="cm"/>
      <inkml:brushProperty name="height" value="0.08571" units="cm"/>
    </inkml:brush>
  </inkml:definitions>
  <inkml:trace contextRef="#ctx0" brushRef="#br0">192 34 7831,'6'-5'260,"-1"-1"-241,-5 0 1,3 0 1352,1 2-770,0 3 1,-5-4 31,-3 5-503,3 0 0,-6 5 0,5 2 0,-3 3 0,-1 1 0,-3 2 505,-1 2-426,-1-3-116,0 5 1,-2-2 0,-1 1 96,-1 1 0,0-3 0,4 1 203,0-3-267,0 0 306,-1-1-281,1 0 0,1-3 0,1-2 1,3 0 199,1 0-83,2 2 0,3-1-68,0 1-417,5-1 238,1 0 1,5 1-442,0-4 293,0 0 1,1 0 65,-1-1 0,0 2 106,0-1-745,-4-3 0,3 6 0,-3-5 0,3 2-1000,1-2 1,1 1 1281,-1 1 0,0-3 0,0 3 1,1-3-927,-1-1 1343,0 0 0,0 0 0,0 0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30T19:33:39.926"/>
    </inkml:context>
    <inkml:brush xml:id="br0">
      <inkml:brushProperty name="width" value="0.08571" units="cm"/>
      <inkml:brushProperty name="height" value="0.08571" units="cm"/>
    </inkml:brush>
  </inkml:definitions>
  <inkml:trace contextRef="#ctx0" brushRef="#br0">11 12 8862,'0'-7'836,"-4"2"61,2 5-371,-3 0 1719,5 0-1307,0 5-595,0 2 1,0 4-25,0 0 1,0 5-88,0 3 1,2 4 27,1 3 1,-1-1 0,2 5 60,1 1-213,-3 1 0,4 1 98,-2-3 1,-3 1-334,3-5 1,-3 4-676,-1-4 0,4-3 572,-1-4 1,1-6-1,-3 1-1732,3-5 888,-3 1-253,9-9 822,-8 4 0,6-6 124,-4-3 0,4-2-520,-5-5 1,1-6 269,-4-1 1,0-4 630,0 0 0,-5-6 0,-1 0 0</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30T19:36:18.002"/>
    </inkml:context>
    <inkml:brush xml:id="br0">
      <inkml:brushProperty name="width" value="0.08571" units="cm"/>
      <inkml:brushProperty name="height" value="0.08571" units="cm"/>
    </inkml:brush>
  </inkml:definitions>
  <inkml:trace contextRef="#ctx0" brushRef="#br0">158 23 7790,'0'-6'0,"0"-4"1793,0 9 1,-2-4-700,-1 5-863,1 0 1,-8 0 25,3 0 0,-2 5-60,2 2 1,-3 5-44,2 3 0,-2-2 1,-1 6-1,1 1 89,2 1 0,-1-2 1,1 0-1,-1 1 0,1 0 841,0-2-924,6 4 0,-7-10 0,5 4 0,2-1 205,0 0-199,2 0 1,0-3 0,2-2 0,0-2-441,2 0 1,5-5 0,-2 4 295,3-2 0,3-2 0,0-3-462,2 0 1,0 0 0,-2-1 0,0-1 0,2-3-1297,-1-2 1488,-1 5 0,-2-7 0,0 5 1,0 1-1097,1-2 1,-5 4 349,1-3 617,-6-2 377,3 4 0,0-8 0,1 4 0</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30T19:36:18.203"/>
    </inkml:context>
    <inkml:brush xml:id="br0">
      <inkml:brushProperty name="width" value="0.08571" units="cm"/>
      <inkml:brushProperty name="height" value="0.08571" units="cm"/>
    </inkml:brush>
  </inkml:definitions>
  <inkml:trace contextRef="#ctx0" brushRef="#br0">12 79 9850,'-6'-1'2557,"2"-3"-2190,3 3 0,1-6 1,1 5-1,3-3-176,3-1 0,3 2-217,2-4 163,-1 6 0,0-7 0,0 5-566,1 2 0,-1-3 0,0 1 1,0 2-2180,1 0 2001,4 2 0,-4 0 0,3 0 607,-2 0 0,-2-5 0,0-1 0</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30T19:36:19.272"/>
    </inkml:context>
    <inkml:brush xml:id="br0">
      <inkml:brushProperty name="width" value="0.08571" units="cm"/>
      <inkml:brushProperty name="height" value="0.08571" units="cm"/>
    </inkml:brush>
  </inkml:definitions>
  <inkml:trace contextRef="#ctx0" brushRef="#br0">0 67 7416,'0'-11'619,"0"0"-307,0 0 1,0 3 51,0 1 1,0 3 609,0-4-754,0 6 225,0-3-73,0 5 0,4 1 1,0 3 201,-2 3-210,-1 3-163,-1 2 0,2 3 0,0 1 0,2 1 1,-2 5 446,0 3-381,-2-2-54,0 10-79,0 0 1,0 4 0,0 3-67,0-2 0,0 0 0,-2-3 0,0 1 0,-2 1-504,2 0 527,0-7 0,1 1 0,-1-6 0,-2-3-1578,1-2-2150,2-6 2385,1 2 491,5-5 245,1-4 1,2-4 0,-1-8 0,2-6 515,1-6 0,1-10 0,1-1 0</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30T19:36:19.712"/>
    </inkml:context>
    <inkml:brush xml:id="br0">
      <inkml:brushProperty name="width" value="0.08571" units="cm"/>
      <inkml:brushProperty name="height" value="0.08571" units="cm"/>
    </inkml:brush>
  </inkml:definitions>
  <inkml:trace contextRef="#ctx0" brushRef="#br0">293 67 7865,'5'-11'138,"1"-1"0,2 1 4102,-1 0-3506,-4 0-270,2 4 0,-5 4 1,0 6 117,0 5-213,-5 2-244,-2 1 1,-5 2 0,-2 0 0,-2 2 136,-2-1 1,3 2-1,-3 1 168,-2 0-164,-2-3-111,0 2 0,0-4 1,0 2-1,2 1 1,3-1-1,1-2 748,2 0-689,1-1-1,2 0 0,4-3 237,-1-1-278,6 1 0,-3-1 90,5 1-126,0-6 0,0 4 0,0-2 0,1 2 131,3 0 1,-2 3-1,7-4 1,2 1 0,3 2-1,1-1 146,1 1 1,2-1-1,4 6 48,1 2-248,-1-3-226,0 5 0,1-6 0,-2 0 0,-1 0 0,-2 1 0,-2-1-366,-2 0 0,-1 0 1,0 0-1,-1 1 0,-2-2-275,0-3 1,-4 3 0,1-2 0,-1 0-461,0 0-377,-3 2 0,2-8 0,-4 5-1460,3-2 2031,-3-2 0,4-4 920,-5-3 0,0-7 0,0-6 0</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30T19:36:23.659"/>
    </inkml:context>
    <inkml:brush xml:id="br0">
      <inkml:brushProperty name="width" value="0.08571" units="cm"/>
      <inkml:brushProperty name="height" value="0.08571" units="cm"/>
    </inkml:brush>
  </inkml:definitions>
  <inkml:trace contextRef="#ctx0" brushRef="#br0">1 158 7872,'0'-11'0,"0"-1"600,0 1-448,0 5 1,0-4 0,0 3-1,0-3 329,0-2-241,0 6 1,0-4 386,0 3-159,0-3 1,0-2-1,1 2 796,3 3-663,-3-3-23,4 9-377,-5-4 0,0 6 1,0 3-1,0 3 140,0 3 0,0 6 414,0 3-606,0 2 1,4 7 86,-1 2 1,1 3-88,-4 5 0,0-2 0,0 4 0,0 0 0,0-1 1,0-1 246,0-1-323,0-2-24,0-2 0,0 1 0,0-2 116,0-2-135,0 3 0,0-9 192,0 2-105,0-3 0,0-5-2971,0-3 1876,0-3-2013,0 0 2696,0-6 1,0-6 0,0-8-1848,0-2 1577,5-1 0,-4-1 0,3-2 565,-3-1 0,4 0 0,2 4 0</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30T19:36:24.560"/>
    </inkml:context>
    <inkml:brush xml:id="br0">
      <inkml:brushProperty name="width" value="0.08571" units="cm"/>
      <inkml:brushProperty name="height" value="0.08571" units="cm"/>
    </inkml:brush>
  </inkml:definitions>
  <inkml:trace contextRef="#ctx0" brushRef="#br0">1 1 12308,'11'4'0,"0"-1"250,1 0 1,0-2 0,3-1-1,4 0 335,2 0-497,1 0 0,-3 0 0,-1 0 0,-1 0 0,-1 0-974,1 0 1,1 0-1,-3 0 764,-1 0 0,-5 0 1,-2 1-665,2 3 0,-3-1 0,0 4 0,-1 2-1569,-2 1 2355,-2-4 0,-1 4 0,0-4 0</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30T19:36:24.912"/>
    </inkml:context>
    <inkml:brush xml:id="br0">
      <inkml:brushProperty name="width" value="0.08571" units="cm"/>
      <inkml:brushProperty name="height" value="0.08571" units="cm"/>
    </inkml:brush>
  </inkml:definitions>
  <inkml:trace contextRef="#ctx0" brushRef="#br0">79 1 7902,'-11'0'215,"5"0"1,-4 0 0,3 1 0,1 3 1496,3 3-1547,-4 3 0,6 2 0,-4-1 0,1 0 138,1 0 1,-1 4 0,4 1 0,0 1 450,0-1-437,0 4-156,-5-3 1,4 5 0,-3-2-1,3-2 1,1 2 545,0 1-490,0 2-40,0-1 0,0-3 0,0 0 148,0 1 0,0-4 0,0 0 1,0-1 207,0 0-523,0 0 123,0-9 1,1 7 0,3-4 0,3-2 151,3-1-224,1 3 0,0-6 264,1 4-185,-1-4 1,4 2-243,0-5 0,5 0 0,-3 0 0,1 0 86,-3 0-1099,2 0 954,-4 0 1,3 0-1,-4 0 44,3 0-726,-7 0 0,7 0 370,-8 0 339,3 0 0,-2 0-2251,-1 0 1,-3-2 1592,4-1-541,-6 1 821,3-3 1,-6 5 511,-3 0 0,-2-5 0,-5-1 0</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30T19:36:25.130"/>
    </inkml:context>
    <inkml:brush xml:id="br0">
      <inkml:brushProperty name="width" value="0.08571" units="cm"/>
      <inkml:brushProperty name="height" value="0.08571" units="cm"/>
    </inkml:brush>
  </inkml:definitions>
  <inkml:trace contextRef="#ctx0" brushRef="#br0">1 11 11320,'7'0'702,"1"0"0,0 0-292,2 0-488,7 0 1,-4 0 0,5 0-403,-2 0 1,3 0-326,-4 0 0,5-3 0,-2-1 0,4 1 597,0 2-1257,-4 1 240,3 0 1225,-9 0 0,9 0 0,-3 0 0</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30T19:36:25.455"/>
    </inkml:context>
    <inkml:brush xml:id="br0">
      <inkml:brushProperty name="width" value="0.08571" units="cm"/>
      <inkml:brushProperty name="height" value="0.08571" units="cm"/>
    </inkml:brush>
  </inkml:definitions>
  <inkml:trace contextRef="#ctx0" brushRef="#br0">113 0 9971,'-6'5'1504,"-4"1"-1165,2 6 0,-1-4 1,1 2 493,0 3-473,1 0-126,1-1 0,-4 3 91,2 0 880,3 5-789,-5-3-272,9 1 0,-4 2 1,4-4 231,-3 1 0,3 2 1,-3 2-149,3-2 1,1 1-1,0-4 205,0 2-288,5-5 0,-3 4 1,4-6-1,1 0-177,-1 0-572,1 1 0,5-1 0,-1-1 0,1-2-1136,3 0 1,-2-4 0,3 2 1166,0-1 1,0-1 0,4-4 572,-1 0 0,0 0 0,3 0 0</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30T19:36:27.528"/>
    </inkml:context>
    <inkml:brush xml:id="br0">
      <inkml:brushProperty name="width" value="0.08571" units="cm"/>
      <inkml:brushProperty name="height" value="0.08571" units="cm"/>
    </inkml:brush>
  </inkml:definitions>
  <inkml:trace contextRef="#ctx0" brushRef="#br0">23 34 8749,'-6'-1'641,"1"-2"-668,0-1-96,4 1 17,-4 3 2349,5 0-1021,5 5-509,1 1-376,0 5 1,4 2 158,-2 2-416,-3-3 1,4 9 0,-4-2 0,0 4 0,1 2 0,-1 1 472,0-1-435,-1 3 0,-4-4 0,1 1 1,1-4 116,2-2-253,0 0 137,-4-2 1,0-4 156,0-6-1057,0-4 651,0 7 1,0-10 0,1-2-1,2-8-460,0-7 295,1-4 143,-4-2 0,4-4 0,0-2 197,-2 0 1,1-2 0,-1 4-1,3-1-271,1 1 672,-3 1-368,7 3 1,-8 4 0,6 2 0,-1 1 582,-1 2 0,3 5-523,-5 2-50,5 4 1,-7-2-1,6 5 342,0 0-264,-3 5 1,4 3-1,-4 7 195,1 3-329,-3 4-16,2 0 1,-1 1 0,-1-2-1,0-1-175,-2-1 0,3-6 314,0 2-56,-1-2 1,-1-3-1777,1-3 1662,-1-2 1,6-6-19,-4-3-393,5-7 179,-8-2 102,9-8 1,-7 5 0,3-4 36,-1 1 137,4 6 104,-8-9 1,7 10 0,-3-3 0,2 2-148,1 2 51,2 5 1,-2-3 0,-1 5-65,2 2 817,1 1-372,-4 1 0,4 3 1,-3 4-1,0 1 254,1 5 1,-5 4-369,5-2-157,-6 5 1,7-2-1,-5 4-229,-2 1 91,0-6 21,-2 4 0,1-4 275,3 1-1260,-3 4 0,4-10 0,-5 3 0,0-2 0,1-2 0,2 0-3256,0 0 2680,1-4 1531,1-2 0,-4-5 0,4 0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30T19:33:40.231"/>
    </inkml:context>
    <inkml:brush xml:id="br0">
      <inkml:brushProperty name="width" value="0.08571" units="cm"/>
      <inkml:brushProperty name="height" value="0.08571" units="cm"/>
    </inkml:brush>
  </inkml:definitions>
  <inkml:trace contextRef="#ctx0" brushRef="#br0">23 203 8197,'-1'-22'133,"-3"4"-133,3 1 0,-6 2 0,4 0 1420,1 0 1,-3 4-657,5 0 1,0 0-223,0 0 0,5-1 0,3 2 736,2 3-1029,6-3-43,1 4-38,1-1 0,3 2 15,-2 5 1,2 0-227,2 0 1,-1 0 126,1 0 0,-5 2 0,0 1-99,-2 5-1,-1 2 0,-4-4-293,0 4 258,1-4 21,-1 11 1,-4-5-81,1 3 0,-6-1 76,2 1 0,-3-2 9,-1 6 1,0-4 0,-1 3 351,-3-2-127,-2 4 6,-5-8-201,0 5 0,-4-2 12,0 0 1,-4-4-501,4-4 1,-4-1 217,4 2 0,-1 1-1905,1-6-550,3 1 1158,0-4 1042,7 0 1,7 0 519,1 0 0,9-5 0,5-1 0</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30T19:36:27.746"/>
    </inkml:context>
    <inkml:brush xml:id="br0">
      <inkml:brushProperty name="width" value="0.08571" units="cm"/>
      <inkml:brushProperty name="height" value="0.08571" units="cm"/>
    </inkml:brush>
  </inkml:definitions>
  <inkml:trace contextRef="#ctx0" brushRef="#br0">34 1 10496,'-6'1'1388,"2"3"0,1 2 0,1 5-4423,-2 1 2684,0-1 1,4 5 0,-1 2 244,-2-1-1223,1 4 869,-3-8 0,5 7 460,0-5 0,0 0 0,0-4 0</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30T19:36:28.069"/>
    </inkml:context>
    <inkml:brush xml:id="br0">
      <inkml:brushProperty name="width" value="0.08571" units="cm"/>
      <inkml:brushProperty name="height" value="0.08571" units="cm"/>
    </inkml:brush>
  </inkml:definitions>
  <inkml:trace contextRef="#ctx0" brushRef="#br0">0 11 9961,'0'-6'1680,"0"1"0,0 14 0,0 2-1233,0 2-361,0 4 1,0 1-1,0 4 18,0 0-3,0 6 53,0-4 1,0 8-2257,0-2 1804,0 3 1,0 0 0,0 0 239,0-3-2713,0-3 2460,0-4 1,5-2 0,2-2 0,0-6-549,1-4 0,-1-4 0,4-5 859,1 0 0,-1-5 0,0-1 0</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30T19:36:28.385"/>
    </inkml:context>
    <inkml:brush xml:id="br0">
      <inkml:brushProperty name="width" value="0.08571" units="cm"/>
      <inkml:brushProperty name="height" value="0.08571" units="cm"/>
    </inkml:brush>
  </inkml:definitions>
  <inkml:trace contextRef="#ctx0" brushRef="#br0">113 129 5801,'7'-16'0,"0"-1"1592,-2-1-720,3-3 625,-1 8-715,-1-3 952,4 5-1344,-9 5 1,4 0 244,-5 2 0,0 4-15,0 0 139,0 5-578,0 6 0,-5 0 126,-2 0-160,-3 1 1,-2 3-1,1 1 279,0 1-274,0-3 0,-1 2 0,1-4 1,0-1-1,0 0 0,-1 0 677,1 1-651,0-1 0,5-4 1,1-1 300,0-1-202,4 4 5,-4-8-24,5 9-358,0-8 207,5 3 0,-3-2 0,6 1 0,0 0 1,2 0-81,1-1-642,1 6 1,3-6 0,0 3 0,-2 0-1822,0 0 0,-2-2 2091,0 4 1,4-2-1,0 3 1,-1-3-2294,-1-1 2011,-2-1 1,1 1 0,2 1 626,1 0 0,5 9 0,-3-2 0</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30T19:36:28.737"/>
    </inkml:context>
    <inkml:brush xml:id="br0">
      <inkml:brushProperty name="width" value="0.08571" units="cm"/>
      <inkml:brushProperty name="height" value="0.08571" units="cm"/>
    </inkml:brush>
  </inkml:definitions>
  <inkml:trace contextRef="#ctx0" brushRef="#br0">0 11 10664,'5'-6'455,"-4"1"0,9 5 1,-2 0-1,2 1 777,1 3-959,0-3 0,4 9 129,0-2-251,0 2 1,-4 1 218,1 0-224,-1 6 0,0-4 1,0 6 275,1 1 578,-1 6-811,-5-2 0,-1 8 0,-5-2 1,0 3 316,0 1 1,0-1-225,0 1-292,-5-5 0,0 2 1,-4-4-1164,2 2 1,-2-4-1,-5 1 1,-1-3 1009,2-5-4039,0-1 4202,2-11 0,-5 4 0,-2-4 0</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30T19:36:33.015"/>
    </inkml:context>
    <inkml:brush xml:id="br0">
      <inkml:brushProperty name="width" value="0.08571" units="cm"/>
      <inkml:brushProperty name="height" value="0.08571" units="cm"/>
    </inkml:brush>
  </inkml:definitions>
  <inkml:trace contextRef="#ctx0" brushRef="#br0">11 1 9904,'-6'0'785,"1"1"-591,5 3 0,1-2-140,3 6 66,-3-6 0,6 7 1,-5-4-1,2 1 0,0 3 996,1 1-863,-4 6-120,9-3 0,-9 8 0,4-2 309,0 2 1,-4 3 0,3 2 36,-3 4-279,4 2 191,-3 2-133,3 5-133,-5-4 0,3 7 1,1-6-1,0-2 341,1-3-396,-4-1-9,4-1 1,-5-2 0,1-5 323,3-4-168,-3 4 0,4-10 201,-5 3-1002,0-3 309,5-5-4405,-4-2 4376,4-5 178,-5-5 0,0 2-104,0-4 1,0-1 0,2-3-3107,1 0 3336,-1 0 0,3-1 0,-5 1 0</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30T19:36:34.301"/>
    </inkml:context>
    <inkml:brush xml:id="br0">
      <inkml:brushProperty name="width" value="0.08571" units="cm"/>
      <inkml:brushProperty name="height" value="0.08571" units="cm"/>
    </inkml:brush>
  </inkml:definitions>
  <inkml:trace contextRef="#ctx0" brushRef="#br0">12 1 8991,'-6'0'0,"1"0"4151,5 0-3984,5 0 1,1 0-1,5 0 1,1 0-427,-1 0 1,-4 0-11,1 0 341,-1 5 0,5-4 1,-1 3 294,0-3-305,-5-1 0,4 0-32,-2 0 1,-2 0-6265,2 0 5911,-6 0 1,3 1 0,-4 2-1,2 2 323,1 1 0,-1 1 0,-3 5 0</inkml:trace>
</inkml:ink>
</file>

<file path=ppt/ink/ink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30T19:36:34.522"/>
    </inkml:context>
    <inkml:brush xml:id="br0">
      <inkml:brushProperty name="width" value="0.08571" units="cm"/>
      <inkml:brushProperty name="height" value="0.08571" units="cm"/>
    </inkml:brush>
  </inkml:definitions>
  <inkml:trace contextRef="#ctx0" brushRef="#br0">21 45 10878,'-7'1'1093,"-1"3"1,6-1-770,-2 4 0,8-4-669,3 0 366,3-1 1,2-6-1,-1 0 351,0 2-1847,0-5 1470,1 6 1,-1-8 0,0 4 0,0 0 433,1 1-2184,-1 0 801,0-1 1,0 4 0,0-3 953,1 3 0,-1-4 0,0-2 0</inkml:trace>
</inkml:ink>
</file>

<file path=ppt/ink/ink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30T19:36:47.482"/>
    </inkml:context>
    <inkml:brush xml:id="br0">
      <inkml:brushProperty name="width" value="0.08571" units="cm"/>
      <inkml:brushProperty name="height" value="0.08571" units="cm"/>
    </inkml:brush>
  </inkml:definitions>
  <inkml:trace contextRef="#ctx0" brushRef="#br0">12 12 7820,'0'-6'4052,"0"1"-1682,0 5-2154,5 0 0,-4 5 0,3 2 0,1 3-8,-2 2 1,1 0 13,-4 3 0,0 3 270,0 4-227,0 0 1,0 2 47,0 2 72,0-2-203,0 9 1,0-8 231,0 5-258,-5-6 1,4 0 156,-3-5-264,3-5 1,1 2 1,0-5 262,0 0-644,0-4 293,0 3-337,0-9-515,0 4 625,0-5-307,0-5 1,0 2-1651,0-4 1409,0-1-921,0-3 1117,0 0 0,-1 3 178,-3 1 0,3 3 439,-3-3 0,-2-1 0,-1-3 0</inkml:trace>
</inkml:ink>
</file>

<file path=ppt/ink/ink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30T19:33:46.471"/>
    </inkml:context>
    <inkml:brush xml:id="br0">
      <inkml:brushProperty name="width" value="0.08571" units="cm"/>
      <inkml:brushProperty name="height" value="0.08571" units="cm"/>
    </inkml:brush>
  </inkml:definitions>
  <inkml:trace contextRef="#ctx0" brushRef="#br0">79 11 7811,'-6'5'-142,"-4"-3"0,7 4 0,-4-4 774,-2 2-330,4 0-28,0-4 1,0 0 746,-3 0-643,3 0 1,-1 0-1,4-1 582,-2-3-390,0-2 1931,4-6-1233,0 6 1,1 1-668,3 5 0,2 0 1,7 0-339,2 0 1,1 4-448,3 0 47,2-1 116,-3 2 0,3-3 328,-3 1-1541,4-1 1207,-5-2 1,2 0 0,-2 0 0,0 0 472,-4 0-709,5 0 0,-6 0-2357,3 0-1142,-2 0 3379,-2 5 1,-4-4 0,0 4-1136,-2 0 740,-2-4 1,-3 9-1183,0-2 1936,-5-3 0,-1 0 0,-5-5 24,0 0 0,0 0 0,-1 0 0</inkml:trace>
</inkml:ink>
</file>

<file path=ppt/ink/ink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30T19:33:46.870"/>
    </inkml:context>
    <inkml:brush xml:id="br0">
      <inkml:brushProperty name="width" value="0.08571" units="cm"/>
      <inkml:brushProperty name="height" value="0.08571" units="cm"/>
    </inkml:brush>
  </inkml:definitions>
  <inkml:trace contextRef="#ctx0" brushRef="#br0">135 1 7831,'-10'1'53,"3"3"135,-3-3 0,7 5 0,-4-3 586,-2 0 0,3 6 28,-1-1-593,4-3 128,-2 5 0,5-4 1,0 6 275,0 3 1,0-2-404,0 2 0,0 2-30,0 2 1,-4 2 0,-1 2 355,-1-1-271,4 1-108,-3 4 1,0-2 157,-3 5-53,3-5-134,-5 7 0,8-4 0,-5 2 0,2-4 0,3-4 363,1-3-360,1 2 0,0-8 0,0 2 0,0-3-353,0 0 337,0-6 1,5 3 126,2-6-128,3 6 1,1-8-67,1 3 85,4-3-37,-4-1 0,10 0 90,-4 0-90,-2 0-30,6 0 1,-9 0 0,5 0 0,-1 0 0,0 0-534,-1 0 152,-1 0 352,-4 0 0,0-1 1,1-1-1811,-1-2 1636,0 0 113,0 4 1,-1-1-42,-2-3-874,2 3-3104,-9-4 2241,9 5 368,-9 0-847,4 0 2281,-10-5 0,-6 4 0,-7-4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30T19:33:40.861"/>
    </inkml:context>
    <inkml:brush xml:id="br0">
      <inkml:brushProperty name="width" value="0.08571" units="cm"/>
      <inkml:brushProperty name="height" value="0.08571" units="cm"/>
    </inkml:brush>
  </inkml:definitions>
  <inkml:trace contextRef="#ctx0" brushRef="#br0">158 56 7774,'0'-11'0,"0"0"0,0 3 0,-1 2 2542,-3 1-1170,3 1-584,-4 4 31,5 0 91,-5-5-211,3 4-393,-3-4-102,0 10 0,3 1 185,-6 6 0,5 3-60,-5 0 0,5 5 0,-5-2 123,-1 3 0,3 2 0,-1-1 164,-2 1-463,-1-1 0,0 5 272,2-1 0,-2 1-22,3-1 1,2-1-2,1 5-420,-2-5 0,5 7 0,-3-6 220,3-1 0,1-2 0,0 0 206,0-1-360,0 1-520,5-1 0,-3 0 0,6-2-1425,0-2 1,-1-4 548,0 1 1056,1-3 1,3-4-1544,0-1 0,-3-4-1757,-1 1 3592,1-3 0,3-6 0,0-1 0</inkml:trace>
</inkml:ink>
</file>

<file path=ppt/ink/ink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30T19:33:47.088"/>
    </inkml:context>
    <inkml:brush xml:id="br0">
      <inkml:brushProperty name="width" value="0.08571" units="cm"/>
      <inkml:brushProperty name="height" value="0.08571" units="cm"/>
    </inkml:brush>
  </inkml:definitions>
  <inkml:trace contextRef="#ctx0" brushRef="#br0">23 1 7831,'-6'5'638,"-4"-4"-424,9 9-274,-4-9 1,6 5 868,3-2 0,2-3 1,5 3-1,2-3 0,1-1-1324,1 0 274,5 0 0,-3 0 19,6 0 320,-6 0 1,3 0-892,-5 0 1,4 0-1,-3 0 1,0 0 0,2 0 792,-1 0 0,-3 5 0,2 2 0</inkml:trace>
</inkml:ink>
</file>

<file path=ppt/ink/ink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30T19:33:47.443"/>
    </inkml:context>
    <inkml:brush xml:id="br0">
      <inkml:brushProperty name="width" value="0.08571" units="cm"/>
      <inkml:brushProperty name="height" value="0.08571" units="cm"/>
    </inkml:brush>
  </inkml:definitions>
  <inkml:trace contextRef="#ctx0" brushRef="#br0">124 44 7831,'6'-11'851,"-1"4"925,-5-1 1,0 5-1248,0-5-172,0 6 0,-4-2 1,-1 8-1,0 3 85,0 3 1,-3 1 0,0 2-1,0 0 1,-1 4 687,1 0-778,1 2 1,-4 2 109,-1-2-305,1 7 1,4-7 516,-1 7-423,1-2 0,0-1 0,4 2 246,1 2-425,2-1 32,0-4 1,0 1 0,2-2-1,1-2 1,5-3-1750,2 0 1266,1-3 0,0 3 0,2-6 0,1-1-2285,1-2 2020,-1-4 1,1 5-1,2-4-358,0-1-4996,-3-2 5798,2-1 0,-1 0 0,0 0 200,-1 0 0,-2 0 0,0 0 0</inkml:trace>
</inkml:ink>
</file>

<file path=ppt/ink/ink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30T19:33:47.720"/>
    </inkml:context>
    <inkml:brush xml:id="br0">
      <inkml:brushProperty name="width" value="0.08571" units="cm"/>
      <inkml:brushProperty name="height" value="0.08571" units="cm"/>
    </inkml:brush>
  </inkml:definitions>
  <inkml:trace contextRef="#ctx0" brushRef="#br0">0 12 9922,'0'-6'3441,"0"1"-2868,0 5-181,0 5-202,0 1 0,0 3 1,0 1-1,0 3 0,0 4-73,0 3 0,0-3 1,0 3 33,0 4 0,0-2 0,0 4-1150,0-2 485,0 4 1,0-3-1,0 3 1,1-1-5332,3-6 5603,-3 1 1,5-9 0,-3 2 0,2-4 241,1-4 0,2-2 0,3-5 0,0 0 0</inkml:trace>
</inkml:ink>
</file>

<file path=ppt/ink/ink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30T19:33:48.025"/>
    </inkml:context>
    <inkml:brush xml:id="br0">
      <inkml:brushProperty name="width" value="0.08571" units="cm"/>
      <inkml:brushProperty name="height" value="0.08571" units="cm"/>
    </inkml:brush>
  </inkml:definitions>
  <inkml:trace contextRef="#ctx0" brushRef="#br0">192 23 7852,'1'-10'0,"3"2"4849,-3 3-4700,4 5 1,-6 0 0,-2 2 0,-2 1 187,-1 5 0,2 2 1,-3 0 103,-2-3-229,-1 3-101,4-3 0,-8 4 0,3 1 1,-1 1-1,-1-1 0,2-2 831,0 0-549,-1 0-155,1 1 1,0-1 512,0-2-375,-1 2 24,6-4 0,-3 2-218,6-1 0,-1-3 0,4 3 0,1-3 1,3 4-201,3 0 0,5-1 0,1-1 0,4 0 310,0 0-1165,-3-3 1,7 6 0,-3-4 0,-1 0 0,-1 1-455,0 0 1014,-3 2 1,7-1 0,-4 1 0,2-1 0,0 0 312,0 1 0,3-1 0,-3 5 0</inkml:trace>
</inkml:ink>
</file>

<file path=ppt/ink/ink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30T19:33:48.259"/>
    </inkml:context>
    <inkml:brush xml:id="br0">
      <inkml:brushProperty name="width" value="0.08571" units="cm"/>
      <inkml:brushProperty name="height" value="0.08571" units="cm"/>
    </inkml:brush>
  </inkml:definitions>
  <inkml:trace contextRef="#ctx0" brushRef="#br0">12 1 10627,'0'7'5312,"0"1"-5047,0 0 1,0 2-212,0 2-22,-5 4 1,4-2 0,-3 3 0,3 1-2473,1-1 0,0-3 1,0 1 2109,0-3 220,0-1-1572,0 1 841,0-6 841,0-1 0,0 0 0,0 1 0</inkml:trace>
</inkml:ink>
</file>

<file path=ppt/ink/ink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30T19:33:48.878"/>
    </inkml:context>
    <inkml:brush xml:id="br0">
      <inkml:brushProperty name="width" value="0.08571" units="cm"/>
      <inkml:brushProperty name="height" value="0.08571" units="cm"/>
    </inkml:brush>
  </inkml:definitions>
  <inkml:trace contextRef="#ctx0" brushRef="#br0">1 90 13282,'6'5'2937,"-2"3"-2746,-3 2 0,-1 1 0,1 0 0,2 2 475,1 2-501,-1 2 0,-3 4 1,0-1 52,0-1 1,0-1-172,0 0 47,0-1 0,0-6 1,2-1-273,1-3 57,-1 3 1,3-10-1337,-5 0 0,3-6 1312,1-9 67,0-2 1,1-6-201,2 1 159,-2-1-72,5 1 0,-3-1 571,4 1-338,0-1 1,0 2 0,0 2-289,1 4 4062,-6 3-3623,4 1-138,-4 4 0,2-1 1,-1 4 274,2 1 1,-3 2 0,0 2-1,1 2 219,-1 1-342,-4 9-7,3-5 1,-1 8 0,0-3-1,-2 0-2,0 2 0,-1 0 0,1-4 215,2 1-206,0-1-805,-4 0 120,0-5-453,5 4 0,0-10 0,4 0 260,-2-6 562,-4-4-209,2-1 153,0-5 0,-3 2 1,4-3-1,0 0-124,1 4 1263,0-5-929,-1 6 1,3-5 0,-4 7 0,1 2 1690,3 0-1691,-4 6 1,5-7 579,-2 5 0,-2 0 1,0 6-202,-1 1-270,4 4 563,-8 4-607,4 0 22,0 0 0,-2 4 1,3 2-238,-1 0 1,-1 1-1,-3 0 1,1-2 633,2 1-2473,0-5 1406,-4 9 0,4-8 0,-1 2 0,1-3-7185,1 0 6666,-4-6 1,9 3 153,-2-6-137,-3 1 539,0-4 1,-2-1 500,1-3 0,0-7 0,-4-7 0</inkml:trace>
</inkml:ink>
</file>

<file path=ppt/ink/ink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30T19:33:49.208"/>
    </inkml:context>
    <inkml:brush xml:id="br0">
      <inkml:brushProperty name="width" value="0.08571" units="cm"/>
      <inkml:brushProperty name="height" value="0.08571" units="cm"/>
    </inkml:brush>
  </inkml:definitions>
  <inkml:trace contextRef="#ctx0" brushRef="#br0">1 56 7805,'0'-11'3065,"4"3"-2845,-1 1 0,5 3 187,-4-3 1,4 4 0,1-2 0,4 2-59,2-1 0,-1 0 1,-1 4-1,1 1 0,1 3 639,-2 4-646,0 1 52,-2 3 1,0 4-1,1 1 9,-1 1 0,0 7 0,-1-3 0,-2 3 431,-5 3-696,4-5 0,-6 10 0,3-3 277,-3 2 1368,-1 2-1314,-5 0 1,2 3 0,-5 1-1,-4-2-698,-1-1 1,-4-1 0,4-2-1,-4-2 1,1-5-2906,0-5 0,1-4 2955,4-5 1,-1-3 0,1-2-2317,0-1 1233,5-1 1262,1-9 0,0-1 0,-1-6 0</inkml:trace>
</inkml:ink>
</file>

<file path=ppt/ink/ink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30T19:33:49.706"/>
    </inkml:context>
    <inkml:brush xml:id="br0">
      <inkml:brushProperty name="width" value="0.08571" units="cm"/>
      <inkml:brushProperty name="height" value="0.08571" units="cm"/>
    </inkml:brush>
  </inkml:definitions>
  <inkml:trace contextRef="#ctx0" brushRef="#br0">0 34 11455,'12'0'760,"3"0"1,-1 0 0,5-1-1,0-1-1028,-2-2 1,4-4 280,-2 5 1,2-2 0,2 2-600,-1-1 0,-1 1 1,-1 3-1,-2 0 0,-2 0-4192,-2 0 4317,-2 0 461,-5 5 0,-2-4 0,0 14 0,1-3 0</inkml:trace>
</inkml:ink>
</file>

<file path=ppt/ink/ink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30T19:33:49.903"/>
    </inkml:context>
    <inkml:brush xml:id="br0">
      <inkml:brushProperty name="width" value="0.08571" units="cm"/>
      <inkml:brushProperty name="height" value="0.08571" units="cm"/>
    </inkml:brush>
  </inkml:definitions>
  <inkml:trace contextRef="#ctx0" brushRef="#br0">34 0 7732,'-11'6'1254,"3"3"0,2-4 661,1 1-870,1 2-447,4-2-296,0-1 0,1-5 1,3 0-1,4 0 21,2 0-353,6 0 0,-2 0 0,4 0 0,2 0-60,1 0 1,2 0-921,-1 0 701,1 0 0,-1 0 0,2 0-1934,2 0 1,-2 4-1,2-1 2243,-2 0 0,-2 3 0,1 0 0</inkml:trace>
</inkml:ink>
</file>

<file path=ppt/ink/ink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30T19:33:50.279"/>
    </inkml:context>
    <inkml:brush xml:id="br0">
      <inkml:brushProperty name="width" value="0.08571" units="cm"/>
      <inkml:brushProperty name="height" value="0.08571" units="cm"/>
    </inkml:brush>
  </inkml:definitions>
  <inkml:trace contextRef="#ctx0" brushRef="#br0">225 52 7698,'-5'-11'1720,"4"3"-371,-3 1-1153,-2 4 49,5-2 1,-9 1 347,3 1 1,-3-5-1,-2 6 1,1 3 802,0 5-1067,0 4 0,-1 1 919,1 1 722,0 4-1465,0 1 1,-2 6-109,-2-1 1,3 1 49,-3-1 0,3 1 0,4-1 0,1 1 0,3-1 639,1 0-810,2 1 0,1-1 261,0 1-184,0-1-1189,10 1 792,-3-6 0,11 3 0,-3-6 0,5-3-1915,5-2 0,-2-7 2275,4 2-334,-4-3-3139,5-1 2445,-5 0 0,5-1 0,-7-3 0,-1-3-2193,-1-3 0,-4-1 1,2-2 2904,0-2 0,3-2 0,-3-6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30T19:33:42.983"/>
    </inkml:context>
    <inkml:brush xml:id="br0">
      <inkml:brushProperty name="width" value="0.08571" units="cm"/>
      <inkml:brushProperty name="height" value="0.08571" units="cm"/>
    </inkml:brush>
  </inkml:definitions>
  <inkml:trace contextRef="#ctx0" brushRef="#br0">68 10 7871,'-11'0'1119,"-1"0"-67,1 0-553,5 0 0,0 4 1066,2 0-999,-2-1 212,-1-3-23,2 0-251,5-4 1316,0 2-1582,0-3 0,4 4 1,1-1-1,1-2 194,3 1 0,1 3 0,1 3-81,1 1 1,-1-1-31,0-3-338,5 5 0,-3-3 0,2 1-243,-3-2 0,1-1 1,0 0-1,2 0 691,-1 0-1182,-1 0 439,-2 0-247,0 0 0,0-3-2527,1-1 2413,-1 0 1,-4 4-429,1 0 630,-6 0-1127,3 0 1,-6 0 1001,-3 0 383,-2 0 26,0 0 0,-4 0 187,2 0 0,-7 0 0,-2 0 0</inkml:trace>
</inkml:ink>
</file>

<file path=ppt/ink/ink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30T19:33:51.081"/>
    </inkml:context>
    <inkml:brush xml:id="br0">
      <inkml:brushProperty name="width" value="0.08571" units="cm"/>
      <inkml:brushProperty name="height" value="0.08571" units="cm"/>
    </inkml:brush>
  </inkml:definitions>
  <inkml:trace contextRef="#ctx0" brushRef="#br0">30 0 7723,'-12'6'2149,"6"1"1,1-5-298,0 2-1517,4 5-136,1-8-355,6 4 260,5-5 0,2 0 0,1 0 1,2 0 205,1 0-1543,-3 0 1253,7 0 0,-3 0 168,4 0-824,1-5 629,-6 4 67,4-4 1,-7 5-1,4-2 39,-2-1 1,-1 1-1,-4-1 502,0 1-251,-5 2-178,-1 5 1,-5-2 139,0 4 0,0-3 1,0 4-1,0 0 1,0 2 668,0 2-829,0-6 1,0 8 145,0-3-270,0 3 37,0 2 1,0-2 0,0 4 0,0 2-40,0 1 1,0 2 0,0-1 120,0 1 0,0-2-124,0-2 1,0 2 0,0-4 15,0 1 1,2 3-57,1-2 0,-1-2 0,1 2 0,-1 0 0,-2 0 308,0-1 0,3-3-245,1 4 1,0-4 0,-4 2 154,0 0-138,0 3-5,0-8 0,0 9-120,0-2 1,4-3 0,-1-1 175,0-2-31,-2-2 291,-1 0-294,0 0 1,0 1 0,-1-1 574,-3 0-285,3-5 1,-9 3-1,2-5 370,-2-2-597,-1 5-22,5-6 1,-8 4-1,3-5 1,-1 1 51,-1 3 1,2-3-1,0 3 1,-1-3 323,1-1-1041,0 5-3009,0-4 3147,-1 4 0,1-3-2579,0 1 0,0-1-5236,-1 1 8221,6-1 0,-4-2 0,4 0 0</inkml:trace>
</inkml:ink>
</file>

<file path=ppt/ink/ink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30T19:37:04.013"/>
    </inkml:context>
    <inkml:brush xml:id="br0">
      <inkml:brushProperty name="width" value="0.08571" units="cm"/>
      <inkml:brushProperty name="height" value="0.08571" units="cm"/>
    </inkml:brush>
  </inkml:definitions>
  <inkml:trace contextRef="#ctx0" brushRef="#br0">23 12 7773,'-7'-6'514,"1"1"466,2 5-496,3 0 40,-4 0-217,5 0-249,0 5 56,0-4 1,1 5 37,3-2 1,-3-1 114,3 4-134,-3-4 16,-1 7-77,0-9 1,0 9 0,0-3 63,0 3 1,0 2-5,0-1 1,0 1-79,0 3 0,2-2 94,1 2 1,-1-2-150,1 2 1,-1-2 37,-2 2 0,0 1-27,0-1 0,3 4-3,1-4 0,0 4 0,-4-3 78,0 1 1,0-3 53,0 1 0,0-3-78,0 0 0,0-5 8,0 1 0,0-5-116,0 5 109,0-6 34,0 3 47,0-5 1,1-5-818,3-2 327,-3-3 163,4-1-261,-5-1 198,0-4 0,0 4 153,0-9-24,0 3 1,-1-1-6,-3 1 1,3 4 77,-3-1 1,3-1-88,1 1 0,0 0 165,0 3 0,0 1 109,0 0 0,-4 4-46,0-1 268,1 1-115,3-5-30,0 1 0,-2 5 59,-1 2-138,1 3-46,-3 1 0,5 5 21,0 2 0,0 3-172,0 2 0,0-1 82,0 0 1,0 4-28,0 0 52,0 0-32,0-4 22,0 5 10,0-3 2,0 3-6,0 0-17,0-3 13,0 3-7,0-10-168,0 4 179,0-3-9,0 4 1,0-5-133,0 4 123,0-9 2,0 4-144,0-5 138,0 5-114,0-4 93,0 4-288,0-5 167,0 5-974,0-3 161,0 3 789,0-15 0,0 2-2480,0-7 2622,0 8 0,0-8 0,0 2 0</inkml:trace>
</inkml:ink>
</file>

<file path=ppt/ink/ink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30T19:37:20.853"/>
    </inkml:context>
    <inkml:brush xml:id="br0">
      <inkml:brushProperty name="width" value="0.08571" units="cm"/>
      <inkml:brushProperty name="height" value="0.08571" units="cm"/>
    </inkml:brush>
  </inkml:definitions>
  <inkml:trace contextRef="#ctx0" brushRef="#br0">68 12 7823,'-12'0'558,"1"0"0,4 0 189,-1 0-40,1 0 1,-1 4 582,1-1-1040,4 1-41,-2-4 852,5 0-643,5 0-209,2 0-52,4 0 0,1-4 73,3 1-157,-2-1 10,8-1 1,-2 4-62,7-3 40,-2 3-473,8 1 503,-8 0 0,7 0 46,-5 0 1,2 0 8,-2 0-61,-2 0 1,-1 0-1124,-4 0 492,0 0 280,-2 0-123,-1 0 1,-4 0-875,-1 0 867,0 0-974,0 5 581,-4-4 289,3 9-1645,-9-9 1946,4 9 1,-1-7-117,-1 4 119,1 1 195,-4 3 0,-5 0 0,-1 0 0</inkml:trace>
</inkml:ink>
</file>

<file path=ppt/ink/ink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30T19:37:21.114"/>
    </inkml:context>
    <inkml:brush xml:id="br0">
      <inkml:brushProperty name="width" value="0.08571" units="cm"/>
      <inkml:brushProperty name="height" value="0.08571" units="cm"/>
    </inkml:brush>
  </inkml:definitions>
  <inkml:trace contextRef="#ctx0" brushRef="#br0">108 1 7823,'-18'11'-976,"2"-1"751,5-3 225,-5 3 0,3-3 2001,2 4 0,2-4-1573,6 1 84,-6-6-235,8 8 1,1-8-69,7 1 0,4-1 134,4-2 1,4 0-121,7 0 0,-1-4-183,5 0 1,4-1 93,3 1 0,-2 3-343,-1-3 1,-7 2 160,7-2 0,-6 3-704,1-3 0,-7 2 385,0-2 1,-3 3-729,0-3 1,1 3 315,-5 1 0,3 0-265,-3 0 1044,0-5 0,-3-2 0,-1-4 0</inkml:trace>
</inkml:ink>
</file>

<file path=ppt/ink/ink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30T19:37:21.606"/>
    </inkml:context>
    <inkml:brush xml:id="br0">
      <inkml:brushProperty name="width" value="0.08571" units="cm"/>
      <inkml:brushProperty name="height" value="0.08571" units="cm"/>
    </inkml:brush>
  </inkml:definitions>
  <inkml:trace contextRef="#ctx0" brushRef="#br0">23 12 7828,'-5'-7'994,"4"2"-852,-9 5 962,9 0-473,-4 0 1859,5 0-2281,0 5 1,5-3 23,1 8 0,5-8-23,1 6 0,2-5-1,1 5 1,5-4 26,-1 3 0,-1-3-214,0 3 1,0-3 124,1 4 1,2-6-88,-2 2 1,2 2-36,1 2 1,1-2-51,-1 1 1,-1 0 14,-2 0 0,1 3 109,-5-2 0,1 2-196,-1 1 1,-2 0 176,2 0 1,-7 0-95,0 1 0,-2 0 73,2 3 1,0-2-36,-4 2 1,4-3 125,-5-1 0,1 1 160,-4-1 1,0 4-191,0 0 0,-5 0-56,-2-4 1,-1 1 693,-3 3 0,2-1-228,-6 5 0,-1-5-213,1 1 0,-5-2-108,1 2 1,-1-2-164,2 2 1,-4 1 99,4-1 1,-4 1-570,0-1 1,3-1-568,1 5 1,4-4 562,-1 3 1,2-6-1566,2 3 766,0-5-122,0 6 0,4-9-56,4 1 709,1-6 695,2 3 0,0-5 0,0 0 0</inkml:trace>
</inkml:ink>
</file>

<file path=ppt/ink/ink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30T19:37:25.552"/>
    </inkml:context>
    <inkml:brush xml:id="br0">
      <inkml:brushProperty name="width" value="0.08571" units="cm"/>
      <inkml:brushProperty name="height" value="0.08571" units="cm"/>
    </inkml:brush>
  </inkml:definitions>
  <inkml:trace contextRef="#ctx0" brushRef="#br0">57 100 7927,'-8'-10'659,"1"1"0,-1 2-290,2-2-144,-4 4-195,9-5 0,-8 7 23,5-4-23,0 4 1609,4-2-422,0 5-291,5 0-641,-3 0 0,6 2-63,-4 1 0,4 5 36,-5 7 0,1 2-3,-4 6 0,4 2 9,0 5 0,-1 0 101,-3 7 1,0-3-10,0-4 114,0 2-251,0-3 0,0 0-361,0-7 521,0-1-73,0-8-286,0 3 0,2-10-23,1-2 1,-1-9-387,1-6 0,4-5 298,0-7 48,-2-4-29,5-2-645,-4 0 1,2-2 414,-1 5 0,0-4 0,1 4 142,0 1 1,-1 1 35,4 2 1,-1 0 214,-2 4 1,2 0-17,-3 3 1,3 3 197,2-3-200,-1 2 1,0 7 222,0 2-143,1-2-32,-1 5 0,0-3-79,0 8 0,-3-1 131,-1 9 1,1 1-101,3 10 1,-4-1 33,1 1 1,-6 1-23,2 2 0,1-1-22,-1 5 0,1-5 83,-1 1-63,-3-2 0,8-7-574,-6-2 116,6-7 1,-4-6-36,3-9 0,0-1 170,-4-7 0,5-2 91,-2-2 0,0 1 11,0 0 1,-3 0-48,3 0 1,-3 1-35,4 6 0,-2 0-35,1 0 1,3 1 183,-2 2 1,-2-1 1617,1 6-1129,1-1 1,3 4 208,0 0 1,-3 1-365,-1 3 1,0 3 0,1 8 180,0 4 1,-4 2-162,3 2 0,-4 0-62,0 4 1,-1 1 35,-2 6 1,1-5-751,3-3 0,-3 1-581,3 0 1,-3-5 0,0-6-1021,3-3 0,-2 1 1109,6-7 0,-4-2 984,3-1 0,1-3 0,3-1 0</inkml:trace>
</inkml:ink>
</file>

<file path=ppt/ink/ink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30T19:37:26.139"/>
    </inkml:context>
    <inkml:brush xml:id="br0">
      <inkml:brushProperty name="width" value="0.08571" units="cm"/>
      <inkml:brushProperty name="height" value="0.08571" units="cm"/>
    </inkml:brush>
  </inkml:definitions>
  <inkml:trace contextRef="#ctx0" brushRef="#br0">46 68 7809,'-11'-6'2753,"-1"2"-409,1 3-2137,5 1 1,1 5 528,5 2-449,0 3 0,0 2-80,0-1 1,4 4-62,-1 0 0,5 0 87,-4-4 0,4-3-116,0-1 0,2-3 81,1 3 1,0-4-179,1 1 1,0-4-23,3-4 1,-2 1-4,1-4 1,-1-2 362,-2-6 0,-1 3-102,-2-3 0,0-2 82,-4 2 1,0 0-54,-4 4 0,-1-4 223,-3 0 0,-2 2-106,-6 5 0,-3 2-169,0 2 1,-4 3-27,0-3 1,3 3-2221,1 1 0,-2 4-1189,2-1 1,4 5 796,4-4 2405,4-1 0,-2 2 0,5 2 0</inkml:trace>
</inkml:ink>
</file>

<file path=ppt/ink/ink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30T19:37:29.199"/>
    </inkml:context>
    <inkml:brush xml:id="br0">
      <inkml:brushProperty name="width" value="0.08571" units="cm"/>
      <inkml:brushProperty name="height" value="0.08571" units="cm"/>
    </inkml:brush>
  </inkml:definitions>
  <inkml:trace contextRef="#ctx0" brushRef="#br0">12 113 7955,'-6'0'1092,"1"0"-921,5 0 1,4 1 11,-1 3 0,5 2-48,-4 6 0,3-1 31,-3 0 0,3 0 51,-3 1 1,5 4-80,-2 2 1,2 0-1,0 2 104,-2 4 0,1-1-52,3 7 1,0 2-8,0 5 0,1-1 2,-1 5 1,-1-4-2,-3 0 1,3-2-55,-2-1 0,1-6 57,-2-1 1,3-5-136,-2-3 0,-2 1 65,1-5 1,0-4 198,0-4-442,3-4-89,-4 2 174,5-10 0,-3-3-305,-1-6 211,1-4 58,-2-4 0,4-10-161,-2-1 6,2-4 194,-4-1-34,4 3 93,-4-4-56,0 0 0,3 4 191,-5-2-194,0 7 0,1-2 1,-4 8-6,3-2 0,-2 2-9,2 1 429,-3 1-177,4 0-1,0 4-146,-4-3 151,4 8-78,-5-8 0,4 9-57,0-3 1,1 2-6,-1 2 1,-2 0-189,6-1 1,-6 5 126,2-1 0,1 5-863,-1-5 399,-1 6 27,2-3 0,-2 5 152,4 0 0,-4 5-760,0 2 0,-1 3-156,-2 1 0,0 1 364,0-1 834,0 0 0,0 0 0,0 1 0</inkml:trace>
</inkml:ink>
</file>

<file path=ppt/ink/ink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30T19:37:29.451"/>
    </inkml:context>
    <inkml:brush xml:id="br0">
      <inkml:brushProperty name="width" value="0.08571" units="cm"/>
      <inkml:brushProperty name="height" value="0.08571" units="cm"/>
    </inkml:brush>
  </inkml:definitions>
  <inkml:trace contextRef="#ctx0" brushRef="#br0">57 34 7874,'-11'0'1478,"-1"0"-1264,1 0 57,5-5 184,-4 4 324,9-4-493,-4 5 0,11-2 6,5-1 1,2 1-96,5-1 0,2 1 14,7 2 0,-4-3-311,4-1 0,-4 0 118,0 4 0,-5 0-824,1 0 0,-4 0 475,4 0 1,-5 0-2128,1 0 2458,-3 0 0,-1 0 0,1 0 0</inkml:trace>
</inkml:ink>
</file>

<file path=ppt/ink/ink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30T19:37:33.224"/>
    </inkml:context>
    <inkml:brush xml:id="br0">
      <inkml:brushProperty name="width" value="0.08571" units="cm"/>
      <inkml:brushProperty name="height" value="0.08571" units="cm"/>
    </inkml:brush>
  </inkml:definitions>
  <inkml:trace contextRef="#ctx0" brushRef="#br0">1 46 7916,'6'-5'0,"-2"-3"760,-3 3-301,-1-5 0,0 9 196,0-9-222,0 9-1,0-4-168,5 5-54,-4 0 1,4 0-1,0 0 417,-4 5 0,8 2-156,-5 8 1,3 3-18,-3 4 0,4 2-126,-5 2 1,2-1-92,-1 5 0,-3 0-27,3 4 1,-3-1 173,-1 1 1,0 1-316,0 3 0,0-6 5,0 5 1,0-5-740,0 1 1,4 0 443,0-7 1,1-5-1250,-1-6 0,-2-2 700,6-2 0,-1-5-727,4-2 1,1-5 214,-1-7 1282,-5 1 0,9-15 0,-2 5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1E3AD09-9720-9047-BB14-484CD98DBB2F}" type="datetimeFigureOut">
              <a:rPr lang="en-US" smtClean="0"/>
              <a:t>9/12/2024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8380D64-6F43-4C4D-BE6A-3F3482AA5165}" type="slidenum">
              <a:rPr lang="en-US" smtClean="0"/>
              <a:t>‹#›</a:t>
            </a:fld>
            <a:endParaRPr lang="en-US"/>
          </a:p>
        </p:txBody>
      </p:sp>
    </p:spTree>
    <p:extLst>
      <p:ext uri="{BB962C8B-B14F-4D97-AF65-F5344CB8AC3E}">
        <p14:creationId xmlns:p14="http://schemas.microsoft.com/office/powerpoint/2010/main" val="4252390013"/>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For example, if you have</a:t>
            </a:r>
            <a:r>
              <a:rPr lang="en-US" baseline="0"/>
              <a:t> software bugs, it is not going to help you as much, furthermore, if you have social engineering </a:t>
            </a:r>
            <a:r>
              <a:rPr lang="en-US" baseline="0" err="1"/>
              <a:t>phising</a:t>
            </a:r>
            <a:r>
              <a:rPr lang="en-US" baseline="0"/>
              <a:t> emails, these cannot be protected with cryptography</a:t>
            </a:r>
            <a:endParaRPr lang="en-US"/>
          </a:p>
        </p:txBody>
      </p:sp>
      <p:sp>
        <p:nvSpPr>
          <p:cNvPr id="4" name="Slide Number Placeholder 3"/>
          <p:cNvSpPr>
            <a:spLocks noGrp="1"/>
          </p:cNvSpPr>
          <p:nvPr>
            <p:ph type="sldNum" sz="quarter" idx="10"/>
          </p:nvPr>
        </p:nvSpPr>
        <p:spPr/>
        <p:txBody>
          <a:bodyPr/>
          <a:lstStyle/>
          <a:p>
            <a:fld id="{A8380D64-6F43-4C4D-BE6A-3F3482AA5165}" type="slidenum">
              <a:rPr lang="en-US" smtClean="0"/>
              <a:t>8</a:t>
            </a:fld>
            <a:endParaRPr lang="en-US"/>
          </a:p>
        </p:txBody>
      </p:sp>
    </p:spTree>
    <p:extLst>
      <p:ext uri="{BB962C8B-B14F-4D97-AF65-F5344CB8AC3E}">
        <p14:creationId xmlns:p14="http://schemas.microsoft.com/office/powerpoint/2010/main" val="17720820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err="1"/>
              <a:t>Egnima</a:t>
            </a:r>
            <a:r>
              <a:rPr lang="en-US" baseline="0"/>
              <a:t> machine usually have 3 – 5 rotors, depending on the individual machine, on the top are the three </a:t>
            </a:r>
            <a:r>
              <a:rPr lang="en-US" baseline="0" err="1"/>
              <a:t>rotars</a:t>
            </a:r>
            <a:r>
              <a:rPr lang="en-US" baseline="0"/>
              <a:t>. </a:t>
            </a:r>
          </a:p>
          <a:p>
            <a:r>
              <a:rPr lang="en-US" baseline="0"/>
              <a:t>The secret key is essentially the configuration of the N rotors (3 rotors), for 4 </a:t>
            </a:r>
            <a:r>
              <a:rPr lang="en-US" baseline="0" err="1"/>
              <a:t>rotars</a:t>
            </a:r>
            <a:r>
              <a:rPr lang="en-US" baseline="0"/>
              <a:t>, you will have 26^4 keys, which is about 2^18</a:t>
            </a:r>
          </a:p>
          <a:p>
            <a:r>
              <a:rPr lang="en-US" baseline="0"/>
              <a:t>British cryptographer - </a:t>
            </a:r>
            <a:r>
              <a:rPr lang="en-US" baseline="0" err="1"/>
              <a:t>Bletcher</a:t>
            </a:r>
            <a:r>
              <a:rPr lang="en-US" baseline="0"/>
              <a:t> Park was able to break it using cipher text only attack. </a:t>
            </a:r>
          </a:p>
        </p:txBody>
      </p:sp>
      <p:sp>
        <p:nvSpPr>
          <p:cNvPr id="4" name="Slide Number Placeholder 3"/>
          <p:cNvSpPr>
            <a:spLocks noGrp="1"/>
          </p:cNvSpPr>
          <p:nvPr>
            <p:ph type="sldNum" sz="quarter" idx="10"/>
          </p:nvPr>
        </p:nvSpPr>
        <p:spPr/>
        <p:txBody>
          <a:bodyPr/>
          <a:lstStyle/>
          <a:p>
            <a:fld id="{A8380D64-6F43-4C4D-BE6A-3F3482AA5165}" type="slidenum">
              <a:rPr lang="en-US" smtClean="0"/>
              <a:t>32</a:t>
            </a:fld>
            <a:endParaRPr lang="en-US"/>
          </a:p>
        </p:txBody>
      </p:sp>
    </p:spTree>
    <p:extLst>
      <p:ext uri="{BB962C8B-B14F-4D97-AF65-F5344CB8AC3E}">
        <p14:creationId xmlns:p14="http://schemas.microsoft.com/office/powerpoint/2010/main" val="28433344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8380D64-6F43-4C4D-BE6A-3F3482AA5165}" type="slidenum">
              <a:rPr lang="en-US" smtClean="0"/>
              <a:t>33</a:t>
            </a:fld>
            <a:endParaRPr lang="en-US"/>
          </a:p>
        </p:txBody>
      </p:sp>
    </p:spTree>
    <p:extLst>
      <p:ext uri="{BB962C8B-B14F-4D97-AF65-F5344CB8AC3E}">
        <p14:creationId xmlns:p14="http://schemas.microsoft.com/office/powerpoint/2010/main" val="37943096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8380D64-6F43-4C4D-BE6A-3F3482AA5165}" type="slidenum">
              <a:rPr lang="en-US" smtClean="0"/>
              <a:t>34</a:t>
            </a:fld>
            <a:endParaRPr lang="en-US"/>
          </a:p>
        </p:txBody>
      </p:sp>
    </p:spTree>
    <p:extLst>
      <p:ext uri="{BB962C8B-B14F-4D97-AF65-F5344CB8AC3E}">
        <p14:creationId xmlns:p14="http://schemas.microsoft.com/office/powerpoint/2010/main" val="36839227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Point distribution</a:t>
            </a:r>
            <a:r>
              <a:rPr lang="en-US" baseline="0"/>
              <a:t> &lt;- all probability at one point</a:t>
            </a:r>
            <a:endParaRPr lang="en-US"/>
          </a:p>
        </p:txBody>
      </p:sp>
      <p:sp>
        <p:nvSpPr>
          <p:cNvPr id="4" name="Slide Number Placeholder 3"/>
          <p:cNvSpPr>
            <a:spLocks noGrp="1"/>
          </p:cNvSpPr>
          <p:nvPr>
            <p:ph type="sldNum" sz="quarter" idx="10"/>
          </p:nvPr>
        </p:nvSpPr>
        <p:spPr/>
        <p:txBody>
          <a:bodyPr/>
          <a:lstStyle/>
          <a:p>
            <a:fld id="{A8380D64-6F43-4C4D-BE6A-3F3482AA5165}" type="slidenum">
              <a:rPr lang="en-US" smtClean="0"/>
              <a:t>36</a:t>
            </a:fld>
            <a:endParaRPr lang="en-US"/>
          </a:p>
        </p:txBody>
      </p:sp>
    </p:spTree>
    <p:extLst>
      <p:ext uri="{BB962C8B-B14F-4D97-AF65-F5344CB8AC3E}">
        <p14:creationId xmlns:p14="http://schemas.microsoft.com/office/powerpoint/2010/main" val="42194191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8380D64-6F43-4C4D-BE6A-3F3482AA5165}" type="slidenum">
              <a:rPr lang="en-US" smtClean="0"/>
              <a:t>37</a:t>
            </a:fld>
            <a:endParaRPr lang="en-US"/>
          </a:p>
        </p:txBody>
      </p:sp>
    </p:spTree>
    <p:extLst>
      <p:ext uri="{BB962C8B-B14F-4D97-AF65-F5344CB8AC3E}">
        <p14:creationId xmlns:p14="http://schemas.microsoft.com/office/powerpoint/2010/main" val="24521562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XOR</a:t>
            </a:r>
            <a:r>
              <a:rPr lang="en-US" baseline="0"/>
              <a:t> is addition mod 2.    Write truth table. </a:t>
            </a:r>
            <a:endParaRPr lang="en-US"/>
          </a:p>
        </p:txBody>
      </p:sp>
      <p:sp>
        <p:nvSpPr>
          <p:cNvPr id="4" name="Slide Number Placeholder 3"/>
          <p:cNvSpPr>
            <a:spLocks noGrp="1"/>
          </p:cNvSpPr>
          <p:nvPr>
            <p:ph type="sldNum" sz="quarter" idx="10"/>
          </p:nvPr>
        </p:nvSpPr>
        <p:spPr/>
        <p:txBody>
          <a:bodyPr/>
          <a:lstStyle/>
          <a:p>
            <a:fld id="{8FF38DAD-5F37-4EA5-A798-26ED1E453939}" type="slidenum">
              <a:rPr lang="en-US" smtClean="0"/>
              <a:pPr/>
              <a:t>38</a:t>
            </a:fld>
            <a:endParaRPr lang="en-US"/>
          </a:p>
        </p:txBody>
      </p:sp>
    </p:spTree>
    <p:extLst>
      <p:ext uri="{BB962C8B-B14F-4D97-AF65-F5344CB8AC3E}">
        <p14:creationId xmlns:p14="http://schemas.microsoft.com/office/powerpoint/2010/main" val="402892441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Really </a:t>
            </a:r>
            <a:r>
              <a:rPr lang="en-US" err="1"/>
              <a:t>powerfull</a:t>
            </a:r>
            <a:r>
              <a:rPr lang="en-US"/>
              <a:t>, because we</a:t>
            </a:r>
            <a:r>
              <a:rPr lang="en-US" baseline="0"/>
              <a:t> can make thing uniformly random</a:t>
            </a:r>
          </a:p>
          <a:p>
            <a:endParaRPr lang="en-US" baseline="0"/>
          </a:p>
          <a:p>
            <a:r>
              <a:rPr lang="en-US" baseline="0"/>
              <a:t>To prove it, we basically write out the probability table</a:t>
            </a:r>
          </a:p>
          <a:p>
            <a:endParaRPr lang="en-US" baseline="0"/>
          </a:p>
          <a:p>
            <a:pPr marL="0" marR="0" indent="0" algn="l" defTabSz="457200" rtl="0" eaLnBrk="1" fontAlgn="auto" latinLnBrk="0" hangingPunct="1">
              <a:lnSpc>
                <a:spcPct val="100000"/>
              </a:lnSpc>
              <a:spcBef>
                <a:spcPts val="0"/>
              </a:spcBef>
              <a:spcAft>
                <a:spcPts val="0"/>
              </a:spcAft>
              <a:buClrTx/>
              <a:buSzTx/>
              <a:buFontTx/>
              <a:buNone/>
              <a:tabLst/>
              <a:defRPr/>
            </a:pPr>
            <a:r>
              <a:rPr lang="en-US" baseline="0"/>
              <a:t>P (Y = 0) = P_Y0, P (Y = 1) = P_Y1</a:t>
            </a:r>
          </a:p>
          <a:p>
            <a:pPr marL="0" marR="0" indent="0" algn="l" defTabSz="457200" rtl="0" eaLnBrk="1" fontAlgn="auto" latinLnBrk="0" hangingPunct="1">
              <a:lnSpc>
                <a:spcPct val="100000"/>
              </a:lnSpc>
              <a:spcBef>
                <a:spcPts val="0"/>
              </a:spcBef>
              <a:spcAft>
                <a:spcPts val="0"/>
              </a:spcAft>
              <a:buClrTx/>
              <a:buSzTx/>
              <a:buFontTx/>
              <a:buNone/>
              <a:tabLst/>
              <a:defRPr/>
            </a:pPr>
            <a:r>
              <a:rPr lang="en-US" baseline="0"/>
              <a:t>P (x = 0) = P_X0, P ( x =1 ) = P_X1</a:t>
            </a:r>
          </a:p>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a:p>
          <a:p>
            <a:pPr marL="0" marR="0" indent="0" algn="l" defTabSz="457200" rtl="0" eaLnBrk="1" fontAlgn="auto" latinLnBrk="0" hangingPunct="1">
              <a:lnSpc>
                <a:spcPct val="100000"/>
              </a:lnSpc>
              <a:spcBef>
                <a:spcPts val="0"/>
              </a:spcBef>
              <a:spcAft>
                <a:spcPts val="0"/>
              </a:spcAft>
              <a:buClrTx/>
              <a:buSzTx/>
              <a:buFontTx/>
              <a:buNone/>
              <a:tabLst/>
              <a:defRPr/>
            </a:pPr>
            <a:r>
              <a:rPr lang="en-US" baseline="0"/>
              <a:t>P(Z=0) = P_Y0 * P_X0 + P_Y1*P_X1 </a:t>
            </a:r>
          </a:p>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a:p>
          <a:p>
            <a:pPr marL="0" marR="0" indent="0" algn="l" defTabSz="457200" rtl="0" eaLnBrk="1" fontAlgn="auto" latinLnBrk="0" hangingPunct="1">
              <a:lnSpc>
                <a:spcPct val="100000"/>
              </a:lnSpc>
              <a:spcBef>
                <a:spcPts val="0"/>
              </a:spcBef>
              <a:spcAft>
                <a:spcPts val="0"/>
              </a:spcAft>
              <a:buClrTx/>
              <a:buSzTx/>
              <a:buFontTx/>
              <a:buNone/>
              <a:tabLst/>
              <a:defRPr/>
            </a:pPr>
            <a:r>
              <a:rPr lang="en-US" baseline="0"/>
              <a:t>Since P_X0 = P_X1 = ½ due to uniform random </a:t>
            </a:r>
          </a:p>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a:p>
          <a:p>
            <a:pPr marL="0" marR="0" indent="0" algn="l" defTabSz="457200" rtl="0" eaLnBrk="1" fontAlgn="auto" latinLnBrk="0" hangingPunct="1">
              <a:lnSpc>
                <a:spcPct val="100000"/>
              </a:lnSpc>
              <a:spcBef>
                <a:spcPts val="0"/>
              </a:spcBef>
              <a:spcAft>
                <a:spcPts val="0"/>
              </a:spcAft>
              <a:buClrTx/>
              <a:buSzTx/>
              <a:buFontTx/>
              <a:buNone/>
              <a:tabLst/>
              <a:defRPr/>
            </a:pPr>
            <a:r>
              <a:rPr lang="en-US" baseline="0"/>
              <a:t>P(Z=0) = (P_Y0+P_Y1) * ½ = ½</a:t>
            </a:r>
          </a:p>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a:p>
          <a:p>
            <a:pPr marL="0" marR="0" indent="0" algn="l" defTabSz="457200" rtl="0" eaLnBrk="1" fontAlgn="auto" latinLnBrk="0" hangingPunct="1">
              <a:lnSpc>
                <a:spcPct val="100000"/>
              </a:lnSpc>
              <a:spcBef>
                <a:spcPts val="0"/>
              </a:spcBef>
              <a:spcAft>
                <a:spcPts val="0"/>
              </a:spcAft>
              <a:buClrTx/>
              <a:buSzTx/>
              <a:buFontTx/>
              <a:buNone/>
              <a:tabLst/>
              <a:defRPr/>
            </a:pPr>
            <a:r>
              <a:rPr lang="en-US" baseline="0"/>
              <a:t>Therefore Z is also uniformly random </a:t>
            </a:r>
          </a:p>
          <a:p>
            <a:endParaRPr lang="en-US" baseline="0"/>
          </a:p>
          <a:p>
            <a:endParaRPr lang="en-US"/>
          </a:p>
        </p:txBody>
      </p:sp>
      <p:sp>
        <p:nvSpPr>
          <p:cNvPr id="4" name="Slide Number Placeholder 3"/>
          <p:cNvSpPr>
            <a:spLocks noGrp="1"/>
          </p:cNvSpPr>
          <p:nvPr>
            <p:ph type="sldNum" sz="quarter" idx="10"/>
          </p:nvPr>
        </p:nvSpPr>
        <p:spPr/>
        <p:txBody>
          <a:bodyPr/>
          <a:lstStyle/>
          <a:p>
            <a:fld id="{8FF38DAD-5F37-4EA5-A798-26ED1E453939}" type="slidenum">
              <a:rPr lang="en-US" smtClean="0"/>
              <a:pPr/>
              <a:t>39</a:t>
            </a:fld>
            <a:endParaRPr lang="en-US"/>
          </a:p>
        </p:txBody>
      </p:sp>
    </p:spTree>
    <p:extLst>
      <p:ext uri="{BB962C8B-B14F-4D97-AF65-F5344CB8AC3E}">
        <p14:creationId xmlns:p14="http://schemas.microsoft.com/office/powerpoint/2010/main" val="2387551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Now that we have seen</a:t>
            </a:r>
            <a:r>
              <a:rPr lang="en-US" baseline="0"/>
              <a:t> how broken the classical ciphers are, we sill begin our exploration on the modern ciphers. </a:t>
            </a:r>
          </a:p>
          <a:p>
            <a:r>
              <a:rPr lang="en-US" baseline="0"/>
              <a:t>Before we do that, we need to first formally define what the cipher is </a:t>
            </a:r>
          </a:p>
          <a:p>
            <a:endParaRPr lang="en-US" baseline="0"/>
          </a:p>
          <a:p>
            <a:endParaRPr lang="en-US"/>
          </a:p>
          <a:p>
            <a:endParaRPr lang="en-US"/>
          </a:p>
          <a:p>
            <a:r>
              <a:rPr lang="en-US"/>
              <a:t>A cipher defined over (</a:t>
            </a:r>
            <a:r>
              <a:rPr lang="en-US" baseline="0"/>
              <a:t> K, M, C) </a:t>
            </a:r>
          </a:p>
          <a:p>
            <a:r>
              <a:rPr lang="en-US" baseline="0"/>
              <a:t>Is a pair of “efficient algorithms (E, D) where </a:t>
            </a:r>
          </a:p>
          <a:p>
            <a:endParaRPr lang="en-US" baseline="0"/>
          </a:p>
          <a:p>
            <a:r>
              <a:rPr lang="en-US" baseline="0"/>
              <a:t>E: k x M -&gt; C</a:t>
            </a:r>
          </a:p>
          <a:p>
            <a:r>
              <a:rPr lang="en-US" baseline="0"/>
              <a:t>D: k x C -&gt; M</a:t>
            </a:r>
          </a:p>
          <a:p>
            <a:r>
              <a:rPr lang="en-US" baseline="0"/>
              <a:t>St. for all m in M, k in K,  D(k, E(</a:t>
            </a:r>
            <a:r>
              <a:rPr lang="en-US" baseline="0" err="1"/>
              <a:t>k,m</a:t>
            </a:r>
            <a:r>
              <a:rPr lang="en-US" baseline="0"/>
              <a:t>))=m</a:t>
            </a:r>
            <a:endParaRPr lang="en-US"/>
          </a:p>
        </p:txBody>
      </p:sp>
      <p:sp>
        <p:nvSpPr>
          <p:cNvPr id="4" name="Slide Number Placeholder 3"/>
          <p:cNvSpPr>
            <a:spLocks noGrp="1"/>
          </p:cNvSpPr>
          <p:nvPr>
            <p:ph type="sldNum" sz="quarter" idx="10"/>
          </p:nvPr>
        </p:nvSpPr>
        <p:spPr/>
        <p:txBody>
          <a:bodyPr/>
          <a:lstStyle/>
          <a:p>
            <a:fld id="{A8380D64-6F43-4C4D-BE6A-3F3482AA5165}" type="slidenum">
              <a:rPr lang="en-US" smtClean="0"/>
              <a:t>41</a:t>
            </a:fld>
            <a:endParaRPr lang="en-US"/>
          </a:p>
        </p:txBody>
      </p:sp>
    </p:spTree>
    <p:extLst>
      <p:ext uri="{BB962C8B-B14F-4D97-AF65-F5344CB8AC3E}">
        <p14:creationId xmlns:p14="http://schemas.microsoft.com/office/powerpoint/2010/main" val="254666043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Define CT,</a:t>
            </a:r>
            <a:r>
              <a:rPr lang="en-US" baseline="0"/>
              <a:t> PT, and key</a:t>
            </a:r>
            <a:r>
              <a:rPr lang="en-US"/>
              <a:t> spaces</a:t>
            </a:r>
          </a:p>
        </p:txBody>
      </p:sp>
      <p:sp>
        <p:nvSpPr>
          <p:cNvPr id="4" name="Slide Number Placeholder 3"/>
          <p:cNvSpPr>
            <a:spLocks noGrp="1"/>
          </p:cNvSpPr>
          <p:nvPr>
            <p:ph type="sldNum" sz="quarter" idx="10"/>
          </p:nvPr>
        </p:nvSpPr>
        <p:spPr/>
        <p:txBody>
          <a:bodyPr/>
          <a:lstStyle/>
          <a:p>
            <a:fld id="{8FF38DAD-5F37-4EA5-A798-26ED1E453939}" type="slidenum">
              <a:rPr lang="en-US" smtClean="0"/>
              <a:pPr/>
              <a:t>42</a:t>
            </a:fld>
            <a:endParaRPr lang="en-US"/>
          </a:p>
        </p:txBody>
      </p:sp>
    </p:spTree>
    <p:extLst>
      <p:ext uri="{BB962C8B-B14F-4D97-AF65-F5344CB8AC3E}">
        <p14:creationId xmlns:p14="http://schemas.microsoft.com/office/powerpoint/2010/main" val="264682909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Define OTP operation:  equation and example.  Verify correctness.</a:t>
            </a:r>
          </a:p>
        </p:txBody>
      </p:sp>
      <p:sp>
        <p:nvSpPr>
          <p:cNvPr id="4" name="Slide Number Placeholder 3"/>
          <p:cNvSpPr>
            <a:spLocks noGrp="1"/>
          </p:cNvSpPr>
          <p:nvPr>
            <p:ph type="sldNum" sz="quarter" idx="10"/>
          </p:nvPr>
        </p:nvSpPr>
        <p:spPr/>
        <p:txBody>
          <a:bodyPr/>
          <a:lstStyle/>
          <a:p>
            <a:fld id="{8FF38DAD-5F37-4EA5-A798-26ED1E453939}" type="slidenum">
              <a:rPr lang="en-US" smtClean="0"/>
              <a:pPr/>
              <a:t>43</a:t>
            </a:fld>
            <a:endParaRPr lang="en-US"/>
          </a:p>
        </p:txBody>
      </p:sp>
    </p:spTree>
    <p:extLst>
      <p:ext uri="{BB962C8B-B14F-4D97-AF65-F5344CB8AC3E}">
        <p14:creationId xmlns:p14="http://schemas.microsoft.com/office/powerpoint/2010/main" val="17842031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Example:   define</a:t>
            </a:r>
            <a:r>
              <a:rPr lang="en-US" baseline="0"/>
              <a:t> what it means to forge signatures,   give construction,   show that forging signatures is as hard as factoring.   </a:t>
            </a:r>
            <a:endParaRPr lang="en-US"/>
          </a:p>
        </p:txBody>
      </p:sp>
      <p:sp>
        <p:nvSpPr>
          <p:cNvPr id="4" name="Slide Number Placeholder 3"/>
          <p:cNvSpPr>
            <a:spLocks noGrp="1"/>
          </p:cNvSpPr>
          <p:nvPr>
            <p:ph type="sldNum" sz="quarter" idx="10"/>
          </p:nvPr>
        </p:nvSpPr>
        <p:spPr/>
        <p:txBody>
          <a:bodyPr/>
          <a:lstStyle/>
          <a:p>
            <a:fld id="{8FF38DAD-5F37-4EA5-A798-26ED1E453939}" type="slidenum">
              <a:rPr lang="en-US" smtClean="0"/>
              <a:pPr/>
              <a:t>9</a:t>
            </a:fld>
            <a:endParaRPr lang="en-US"/>
          </a:p>
        </p:txBody>
      </p:sp>
    </p:spTree>
    <p:extLst>
      <p:ext uri="{BB962C8B-B14F-4D97-AF65-F5344CB8AC3E}">
        <p14:creationId xmlns:p14="http://schemas.microsoft.com/office/powerpoint/2010/main" val="326462795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Hmm, if I can transmit a key as long as the message securely, might as well just transmit</a:t>
            </a:r>
            <a:r>
              <a:rPr lang="en-US" baseline="0"/>
              <a:t> the message to start with in a sense.  </a:t>
            </a:r>
            <a:endParaRPr lang="en-US"/>
          </a:p>
        </p:txBody>
      </p:sp>
      <p:sp>
        <p:nvSpPr>
          <p:cNvPr id="4" name="Slide Number Placeholder 3"/>
          <p:cNvSpPr>
            <a:spLocks noGrp="1"/>
          </p:cNvSpPr>
          <p:nvPr>
            <p:ph type="sldNum" sz="quarter" idx="10"/>
          </p:nvPr>
        </p:nvSpPr>
        <p:spPr/>
        <p:txBody>
          <a:bodyPr/>
          <a:lstStyle/>
          <a:p>
            <a:fld id="{A8380D64-6F43-4C4D-BE6A-3F3482AA5165}" type="slidenum">
              <a:rPr lang="en-US" smtClean="0"/>
              <a:t>45</a:t>
            </a:fld>
            <a:endParaRPr lang="en-US"/>
          </a:p>
        </p:txBody>
      </p:sp>
    </p:spTree>
    <p:extLst>
      <p:ext uri="{BB962C8B-B14F-4D97-AF65-F5344CB8AC3E}">
        <p14:creationId xmlns:p14="http://schemas.microsoft.com/office/powerpoint/2010/main" val="308143970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If you think about this as we are the attacker, this</a:t>
            </a:r>
            <a:r>
              <a:rPr lang="en-US" baseline="0"/>
              <a:t> implies when we </a:t>
            </a:r>
            <a:r>
              <a:rPr lang="en-US" baseline="0" err="1"/>
              <a:t>intecepted</a:t>
            </a:r>
            <a:r>
              <a:rPr lang="en-US" baseline="0"/>
              <a:t> a </a:t>
            </a:r>
            <a:r>
              <a:rPr lang="en-US" baseline="0" err="1"/>
              <a:t>ciphertext</a:t>
            </a:r>
            <a:r>
              <a:rPr lang="en-US" baseline="0"/>
              <a:t> that the probability that the original message is m0 and m1 is the same, that means we doesn’t have any advantage over random guess. Further more, when the attacker only has the </a:t>
            </a:r>
            <a:r>
              <a:rPr lang="en-US" baseline="0" err="1"/>
              <a:t>ciphertext</a:t>
            </a:r>
            <a:r>
              <a:rPr lang="en-US" baseline="0"/>
              <a:t>, we call this the cipher text only attack</a:t>
            </a:r>
            <a:endParaRPr lang="en-US"/>
          </a:p>
        </p:txBody>
      </p:sp>
      <p:sp>
        <p:nvSpPr>
          <p:cNvPr id="4" name="Slide Number Placeholder 3"/>
          <p:cNvSpPr>
            <a:spLocks noGrp="1"/>
          </p:cNvSpPr>
          <p:nvPr>
            <p:ph type="sldNum" sz="quarter" idx="10"/>
          </p:nvPr>
        </p:nvSpPr>
        <p:spPr/>
        <p:txBody>
          <a:bodyPr/>
          <a:lstStyle/>
          <a:p>
            <a:fld id="{5AF1C310-FDDF-3946-850F-197E5B91C82B}" type="slidenum">
              <a:rPr lang="en-US" smtClean="0"/>
              <a:t>46</a:t>
            </a:fld>
            <a:endParaRPr lang="en-US"/>
          </a:p>
        </p:txBody>
      </p:sp>
    </p:spTree>
    <p:extLst>
      <p:ext uri="{BB962C8B-B14F-4D97-AF65-F5344CB8AC3E}">
        <p14:creationId xmlns:p14="http://schemas.microsoft.com/office/powerpoint/2010/main" val="195316089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answer</a:t>
            </a:r>
            <a:r>
              <a:rPr lang="en-US" baseline="0"/>
              <a:t> is 1. you can easily reverse the key by performing XOR</a:t>
            </a:r>
            <a:endParaRPr lang="en-US"/>
          </a:p>
        </p:txBody>
      </p:sp>
      <p:sp>
        <p:nvSpPr>
          <p:cNvPr id="4" name="Slide Number Placeholder 3"/>
          <p:cNvSpPr>
            <a:spLocks noGrp="1"/>
          </p:cNvSpPr>
          <p:nvPr>
            <p:ph type="sldNum" sz="quarter" idx="10"/>
          </p:nvPr>
        </p:nvSpPr>
        <p:spPr/>
        <p:txBody>
          <a:bodyPr/>
          <a:lstStyle/>
          <a:p>
            <a:fld id="{A8380D64-6F43-4C4D-BE6A-3F3482AA5165}" type="slidenum">
              <a:rPr lang="en-US" smtClean="0"/>
              <a:t>47</a:t>
            </a:fld>
            <a:endParaRPr lang="en-US"/>
          </a:p>
        </p:txBody>
      </p:sp>
    </p:spTree>
    <p:extLst>
      <p:ext uri="{BB962C8B-B14F-4D97-AF65-F5344CB8AC3E}">
        <p14:creationId xmlns:p14="http://schemas.microsoft.com/office/powerpoint/2010/main" val="134774202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t>Hmm, if I can transmit a key as long as the message securely, might as well just transmit</a:t>
            </a:r>
            <a:r>
              <a:rPr lang="en-US" baseline="0"/>
              <a:t> the message to start with in a sense.  </a:t>
            </a:r>
            <a:endParaRPr lang="en-US"/>
          </a:p>
          <a:p>
            <a:endParaRPr lang="en-US"/>
          </a:p>
        </p:txBody>
      </p:sp>
      <p:sp>
        <p:nvSpPr>
          <p:cNvPr id="4" name="Slide Number Placeholder 3"/>
          <p:cNvSpPr>
            <a:spLocks noGrp="1"/>
          </p:cNvSpPr>
          <p:nvPr>
            <p:ph type="sldNum" sz="quarter" idx="10"/>
          </p:nvPr>
        </p:nvSpPr>
        <p:spPr/>
        <p:txBody>
          <a:bodyPr/>
          <a:lstStyle/>
          <a:p>
            <a:fld id="{A8380D64-6F43-4C4D-BE6A-3F3482AA5165}" type="slidenum">
              <a:rPr lang="en-US" smtClean="0"/>
              <a:t>49</a:t>
            </a:fld>
            <a:endParaRPr lang="en-US"/>
          </a:p>
        </p:txBody>
      </p:sp>
    </p:spTree>
    <p:extLst>
      <p:ext uri="{BB962C8B-B14F-4D97-AF65-F5344CB8AC3E}">
        <p14:creationId xmlns:p14="http://schemas.microsoft.com/office/powerpoint/2010/main" val="65942844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Pseudo</a:t>
            </a:r>
            <a:r>
              <a:rPr lang="en-US" baseline="0"/>
              <a:t> Random function is basically a function G, that takes a seed of length s [0,1]^s -&gt; [0,1]^n, where n &gt;&gt; s, and ideally, we want the output to be uniformly random </a:t>
            </a:r>
          </a:p>
          <a:p>
            <a:endParaRPr lang="en-US"/>
          </a:p>
          <a:p>
            <a:r>
              <a:rPr lang="en-US"/>
              <a:t>State PRG syntax,</a:t>
            </a:r>
            <a:r>
              <a:rPr lang="en-US" baseline="0"/>
              <a:t> </a:t>
            </a:r>
            <a:r>
              <a:rPr lang="en-US" baseline="0" err="1"/>
              <a:t>deterministric</a:t>
            </a:r>
            <a:r>
              <a:rPr lang="en-US" baseline="0"/>
              <a:t>, draw diagram to illustrate here</a:t>
            </a:r>
          </a:p>
          <a:p>
            <a:endParaRPr lang="en-US"/>
          </a:p>
        </p:txBody>
      </p:sp>
      <p:sp>
        <p:nvSpPr>
          <p:cNvPr id="4" name="Slide Number Placeholder 3"/>
          <p:cNvSpPr>
            <a:spLocks noGrp="1"/>
          </p:cNvSpPr>
          <p:nvPr>
            <p:ph type="sldNum" sz="quarter" idx="10"/>
          </p:nvPr>
        </p:nvSpPr>
        <p:spPr/>
        <p:txBody>
          <a:bodyPr/>
          <a:lstStyle/>
          <a:p>
            <a:fld id="{8FF38DAD-5F37-4EA5-A798-26ED1E453939}" type="slidenum">
              <a:rPr lang="en-US" smtClean="0"/>
              <a:pPr/>
              <a:t>50</a:t>
            </a:fld>
            <a:endParaRPr lang="en-US"/>
          </a:p>
        </p:txBody>
      </p:sp>
    </p:spTree>
    <p:extLst>
      <p:ext uri="{BB962C8B-B14F-4D97-AF65-F5344CB8AC3E}">
        <p14:creationId xmlns:p14="http://schemas.microsoft.com/office/powerpoint/2010/main" val="205188092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answer is the fourth one </a:t>
            </a:r>
          </a:p>
          <a:p>
            <a:endParaRPr lang="en-US"/>
          </a:p>
        </p:txBody>
      </p:sp>
      <p:sp>
        <p:nvSpPr>
          <p:cNvPr id="4" name="Slide Number Placeholder 3"/>
          <p:cNvSpPr>
            <a:spLocks noGrp="1"/>
          </p:cNvSpPr>
          <p:nvPr>
            <p:ph type="sldNum" sz="quarter" idx="10"/>
          </p:nvPr>
        </p:nvSpPr>
        <p:spPr/>
        <p:txBody>
          <a:bodyPr/>
          <a:lstStyle/>
          <a:p>
            <a:fld id="{A8380D64-6F43-4C4D-BE6A-3F3482AA5165}" type="slidenum">
              <a:rPr lang="en-US" smtClean="0"/>
              <a:t>51</a:t>
            </a:fld>
            <a:endParaRPr lang="en-US"/>
          </a:p>
        </p:txBody>
      </p:sp>
    </p:spTree>
    <p:extLst>
      <p:ext uri="{BB962C8B-B14F-4D97-AF65-F5344CB8AC3E}">
        <p14:creationId xmlns:p14="http://schemas.microsoft.com/office/powerpoint/2010/main" val="321181830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No more perfect secrecy</a:t>
            </a:r>
          </a:p>
        </p:txBody>
      </p:sp>
      <p:sp>
        <p:nvSpPr>
          <p:cNvPr id="4" name="Slide Number Placeholder 3"/>
          <p:cNvSpPr>
            <a:spLocks noGrp="1"/>
          </p:cNvSpPr>
          <p:nvPr>
            <p:ph type="sldNum" sz="quarter" idx="10"/>
          </p:nvPr>
        </p:nvSpPr>
        <p:spPr/>
        <p:txBody>
          <a:bodyPr/>
          <a:lstStyle/>
          <a:p>
            <a:fld id="{8FF38DAD-5F37-4EA5-A798-26ED1E453939}" type="slidenum">
              <a:rPr lang="en-US" smtClean="0"/>
              <a:pPr/>
              <a:t>52</a:t>
            </a:fld>
            <a:endParaRPr lang="en-US"/>
          </a:p>
        </p:txBody>
      </p:sp>
    </p:spTree>
    <p:extLst>
      <p:ext uri="{BB962C8B-B14F-4D97-AF65-F5344CB8AC3E}">
        <p14:creationId xmlns:p14="http://schemas.microsoft.com/office/powerpoint/2010/main" val="134930584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1. A permutation of all 256 possible bytes (denoted "S" below).</a:t>
            </a:r>
            <a:br>
              <a:rPr lang="en-US" dirty="0"/>
            </a:br>
            <a:r>
              <a:rPr lang="en-US" sz="1200" b="0" i="0" kern="1200" dirty="0">
                <a:solidFill>
                  <a:schemeClr val="tx1"/>
                </a:solidFill>
                <a:effectLst/>
                <a:latin typeface="+mn-lt"/>
                <a:ea typeface="+mn-ea"/>
                <a:cs typeface="+mn-cs"/>
              </a:rPr>
              <a:t>2. Two 8-bit index-pointers (denoted "</a:t>
            </a:r>
            <a:r>
              <a:rPr lang="en-US" sz="1200" b="0" i="0" kern="1200" dirty="0" err="1">
                <a:solidFill>
                  <a:schemeClr val="tx1"/>
                </a:solidFill>
                <a:effectLst/>
                <a:latin typeface="+mn-lt"/>
                <a:ea typeface="+mn-ea"/>
                <a:cs typeface="+mn-cs"/>
              </a:rPr>
              <a:t>i</a:t>
            </a:r>
            <a:r>
              <a:rPr lang="en-US" sz="1200" b="0" i="0" kern="1200" dirty="0">
                <a:solidFill>
                  <a:schemeClr val="tx1"/>
                </a:solidFill>
                <a:effectLst/>
                <a:latin typeface="+mn-lt"/>
                <a:ea typeface="+mn-ea"/>
                <a:cs typeface="+mn-cs"/>
              </a:rPr>
              <a:t>" and "j").</a:t>
            </a:r>
            <a:br>
              <a:rPr lang="en-US" dirty="0"/>
            </a:br>
            <a:r>
              <a:rPr lang="en-US" sz="1200" b="0" i="0" kern="1200" dirty="0">
                <a:solidFill>
                  <a:schemeClr val="tx1"/>
                </a:solidFill>
                <a:effectLst/>
                <a:latin typeface="+mn-lt"/>
                <a:ea typeface="+mn-ea"/>
                <a:cs typeface="+mn-cs"/>
              </a:rPr>
              <a:t>The permutation is initialized with a variable length key, typically between 40 and 256 bits, using the key-scheduling algorithm (KSA). Then the stream of bits is generated by a pseudo-random generation algorithm.</a:t>
            </a:r>
            <a:endParaRPr lang="en-US" dirty="0"/>
          </a:p>
        </p:txBody>
      </p:sp>
      <p:sp>
        <p:nvSpPr>
          <p:cNvPr id="4" name="Slide Number Placeholder 3"/>
          <p:cNvSpPr>
            <a:spLocks noGrp="1"/>
          </p:cNvSpPr>
          <p:nvPr>
            <p:ph type="sldNum" sz="quarter" idx="10"/>
          </p:nvPr>
        </p:nvSpPr>
        <p:spPr/>
        <p:txBody>
          <a:bodyPr/>
          <a:lstStyle/>
          <a:p>
            <a:fld id="{A8380D64-6F43-4C4D-BE6A-3F3482AA5165}" type="slidenum">
              <a:rPr lang="en-US" smtClean="0"/>
              <a:t>53</a:t>
            </a:fld>
            <a:endParaRPr lang="en-US"/>
          </a:p>
        </p:txBody>
      </p:sp>
    </p:spTree>
    <p:extLst>
      <p:ext uri="{BB962C8B-B14F-4D97-AF65-F5344CB8AC3E}">
        <p14:creationId xmlns:p14="http://schemas.microsoft.com/office/powerpoint/2010/main" val="185966593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Example:   define</a:t>
            </a:r>
            <a:r>
              <a:rPr lang="en-US" baseline="0" dirty="0"/>
              <a:t> what it means to forge signatures,   give construction,   show that forging signatures is as hard as factoring.   </a:t>
            </a:r>
            <a:endParaRPr lang="en-US" dirty="0"/>
          </a:p>
        </p:txBody>
      </p:sp>
      <p:sp>
        <p:nvSpPr>
          <p:cNvPr id="4" name="Slide Number Placeholder 3"/>
          <p:cNvSpPr>
            <a:spLocks noGrp="1"/>
          </p:cNvSpPr>
          <p:nvPr>
            <p:ph type="sldNum" sz="quarter" idx="10"/>
          </p:nvPr>
        </p:nvSpPr>
        <p:spPr/>
        <p:txBody>
          <a:bodyPr/>
          <a:lstStyle/>
          <a:p>
            <a:fld id="{8FF38DAD-5F37-4EA5-A798-26ED1E453939}" type="slidenum">
              <a:rPr lang="en-US" smtClean="0"/>
              <a:pPr/>
              <a:t>55</a:t>
            </a:fld>
            <a:endParaRPr lang="en-US"/>
          </a:p>
        </p:txBody>
      </p:sp>
    </p:spTree>
    <p:extLst>
      <p:ext uri="{BB962C8B-B14F-4D97-AF65-F5344CB8AC3E}">
        <p14:creationId xmlns:p14="http://schemas.microsoft.com/office/powerpoint/2010/main" val="94663279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Example:   define</a:t>
            </a:r>
            <a:r>
              <a:rPr lang="en-US" baseline="0" dirty="0"/>
              <a:t> what it means to forge signatures,   give construction,   show that forging signatures is as hard as factoring.   </a:t>
            </a:r>
            <a:endParaRPr lang="en-US" dirty="0"/>
          </a:p>
        </p:txBody>
      </p:sp>
      <p:sp>
        <p:nvSpPr>
          <p:cNvPr id="4" name="Slide Number Placeholder 3"/>
          <p:cNvSpPr>
            <a:spLocks noGrp="1"/>
          </p:cNvSpPr>
          <p:nvPr>
            <p:ph type="sldNum" sz="quarter" idx="10"/>
          </p:nvPr>
        </p:nvSpPr>
        <p:spPr/>
        <p:txBody>
          <a:bodyPr/>
          <a:lstStyle/>
          <a:p>
            <a:fld id="{8FF38DAD-5F37-4EA5-A798-26ED1E453939}" type="slidenum">
              <a:rPr lang="en-US" smtClean="0"/>
              <a:pPr/>
              <a:t>56</a:t>
            </a:fld>
            <a:endParaRPr lang="en-US"/>
          </a:p>
        </p:txBody>
      </p:sp>
    </p:spTree>
    <p:extLst>
      <p:ext uri="{BB962C8B-B14F-4D97-AF65-F5344CB8AC3E}">
        <p14:creationId xmlns:p14="http://schemas.microsoft.com/office/powerpoint/2010/main" val="33875401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cs typeface="Calibri"/>
            </a:endParaRPr>
          </a:p>
        </p:txBody>
      </p:sp>
      <p:sp>
        <p:nvSpPr>
          <p:cNvPr id="4" name="Slide Number Placeholder 3"/>
          <p:cNvSpPr>
            <a:spLocks noGrp="1"/>
          </p:cNvSpPr>
          <p:nvPr>
            <p:ph type="sldNum" sz="quarter" idx="5"/>
          </p:nvPr>
        </p:nvSpPr>
        <p:spPr/>
        <p:txBody>
          <a:bodyPr/>
          <a:lstStyle/>
          <a:p>
            <a:fld id="{8B04D8CE-AB67-449C-8048-3365432CAA31}" type="slidenum">
              <a:rPr lang="en-US"/>
              <a:t>16</a:t>
            </a:fld>
            <a:endParaRPr lang="en-US"/>
          </a:p>
        </p:txBody>
      </p:sp>
    </p:spTree>
    <p:extLst>
      <p:ext uri="{BB962C8B-B14F-4D97-AF65-F5344CB8AC3E}">
        <p14:creationId xmlns:p14="http://schemas.microsoft.com/office/powerpoint/2010/main" val="376380982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AF1C310-FDDF-3946-850F-197E5B91C82B}" type="slidenum">
              <a:rPr lang="en-US" smtClean="0"/>
              <a:t>57</a:t>
            </a:fld>
            <a:endParaRPr lang="en-US"/>
          </a:p>
        </p:txBody>
      </p:sp>
    </p:spTree>
    <p:extLst>
      <p:ext uri="{BB962C8B-B14F-4D97-AF65-F5344CB8AC3E}">
        <p14:creationId xmlns:p14="http://schemas.microsoft.com/office/powerpoint/2010/main" val="3948309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6387C8B-8E2C-44B4-AC4F-F0B4F07F0E92}" type="slidenum">
              <a:rPr lang="en-US"/>
              <a:pPr/>
              <a:t>58</a:t>
            </a:fld>
            <a:endParaRPr lang="en-US"/>
          </a:p>
        </p:txBody>
      </p:sp>
      <p:sp>
        <p:nvSpPr>
          <p:cNvPr id="34818" name="Rectangle 2"/>
          <p:cNvSpPr>
            <a:spLocks noGrp="1" noRot="1" noChangeAspect="1" noChangeArrowheads="1" noTextEdit="1"/>
          </p:cNvSpPr>
          <p:nvPr>
            <p:ph type="sldImg"/>
          </p:nvPr>
        </p:nvSpPr>
        <p:spPr>
          <a:ln/>
        </p:spPr>
      </p:sp>
      <p:sp>
        <p:nvSpPr>
          <p:cNvPr id="3481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80195522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LCG is not secure</a:t>
            </a:r>
          </a:p>
          <a:p>
            <a:r>
              <a:rPr lang="en-US" dirty="0"/>
              <a:t>This is Linear congruent generator</a:t>
            </a:r>
          </a:p>
        </p:txBody>
      </p:sp>
      <p:sp>
        <p:nvSpPr>
          <p:cNvPr id="4" name="Slide Number Placeholder 3"/>
          <p:cNvSpPr>
            <a:spLocks noGrp="1"/>
          </p:cNvSpPr>
          <p:nvPr>
            <p:ph type="sldNum" sz="quarter" idx="10"/>
          </p:nvPr>
        </p:nvSpPr>
        <p:spPr/>
        <p:txBody>
          <a:bodyPr/>
          <a:lstStyle/>
          <a:p>
            <a:fld id="{8FF38DAD-5F37-4EA5-A798-26ED1E453939}" type="slidenum">
              <a:rPr lang="en-US" smtClean="0"/>
              <a:pPr/>
              <a:t>60</a:t>
            </a:fld>
            <a:endParaRPr lang="en-US"/>
          </a:p>
        </p:txBody>
      </p:sp>
    </p:spTree>
    <p:extLst>
      <p:ext uri="{BB962C8B-B14F-4D97-AF65-F5344CB8AC3E}">
        <p14:creationId xmlns:p14="http://schemas.microsoft.com/office/powerpoint/2010/main" val="419476877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Venona</a:t>
            </a:r>
            <a:r>
              <a:rPr lang="en-US" dirty="0"/>
              <a:t>:</a:t>
            </a:r>
            <a:r>
              <a:rPr lang="en-US" baseline="0" dirty="0"/>
              <a:t>   soviet messages sent from 1941 to 1946Plumber do you one time pet was actually generated by Russian soldiers throwing dice and it appears to be wasting a lot of time if this one time pet, Over the period of several years do US Intelligence it was able to decrypt about 3000 messages</a:t>
            </a:r>
          </a:p>
          <a:p>
            <a:endParaRPr lang="en-US" baseline="0" dirty="0"/>
          </a:p>
          <a:p>
            <a:r>
              <a:rPr lang="en-US" baseline="0" dirty="0"/>
              <a:t>In MS –PPTP, same key is used for both directions</a:t>
            </a:r>
            <a:endParaRPr lang="en-US" dirty="0"/>
          </a:p>
        </p:txBody>
      </p:sp>
      <p:sp>
        <p:nvSpPr>
          <p:cNvPr id="4" name="Slide Number Placeholder 3"/>
          <p:cNvSpPr>
            <a:spLocks noGrp="1"/>
          </p:cNvSpPr>
          <p:nvPr>
            <p:ph type="sldNum" sz="quarter" idx="10"/>
          </p:nvPr>
        </p:nvSpPr>
        <p:spPr/>
        <p:txBody>
          <a:bodyPr/>
          <a:lstStyle/>
          <a:p>
            <a:fld id="{8FF38DAD-5F37-4EA5-A798-26ED1E453939}" type="slidenum">
              <a:rPr lang="en-US" smtClean="0"/>
              <a:pPr/>
              <a:t>62</a:t>
            </a:fld>
            <a:endParaRPr lang="en-US"/>
          </a:p>
        </p:txBody>
      </p:sp>
    </p:spTree>
    <p:extLst>
      <p:ext uri="{BB962C8B-B14F-4D97-AF65-F5344CB8AC3E}">
        <p14:creationId xmlns:p14="http://schemas.microsoft.com/office/powerpoint/2010/main" val="52188698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Back in the 40s, us intelligence project</a:t>
            </a:r>
          </a:p>
          <a:p>
            <a:r>
              <a:rPr lang="en-US"/>
              <a:t>Russian using </a:t>
            </a:r>
            <a:r>
              <a:rPr lang="en-US" err="1"/>
              <a:t>otp</a:t>
            </a:r>
            <a:r>
              <a:rPr lang="en-US"/>
              <a:t>, the pad is generated by throwing</a:t>
            </a:r>
            <a:r>
              <a:rPr lang="en-US" baseline="0"/>
              <a:t> dice, however, this can get bored, and the stream is really difficult to get, therefore they encrypt multiple messages of it, US intelligence was able to recover thousands of message</a:t>
            </a:r>
          </a:p>
          <a:p>
            <a:r>
              <a:rPr lang="en-US" baseline="0"/>
              <a:t>WEP is a modern example, where the IV wraps around after some data, </a:t>
            </a:r>
          </a:p>
        </p:txBody>
      </p:sp>
      <p:sp>
        <p:nvSpPr>
          <p:cNvPr id="4" name="Slide Number Placeholder 3"/>
          <p:cNvSpPr>
            <a:spLocks noGrp="1"/>
          </p:cNvSpPr>
          <p:nvPr>
            <p:ph type="sldNum" sz="quarter" idx="10"/>
          </p:nvPr>
        </p:nvSpPr>
        <p:spPr/>
        <p:txBody>
          <a:bodyPr/>
          <a:lstStyle/>
          <a:p>
            <a:fld id="{5AF1C310-FDDF-3946-850F-197E5B91C82B}" type="slidenum">
              <a:rPr lang="en-US" smtClean="0"/>
              <a:t>64</a:t>
            </a:fld>
            <a:endParaRPr lang="en-US"/>
          </a:p>
        </p:txBody>
      </p:sp>
    </p:spTree>
    <p:extLst>
      <p:ext uri="{BB962C8B-B14F-4D97-AF65-F5344CB8AC3E}">
        <p14:creationId xmlns:p14="http://schemas.microsoft.com/office/powerpoint/2010/main" val="11239639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that we have seen</a:t>
            </a:r>
            <a:r>
              <a:rPr lang="en-US" baseline="0" dirty="0"/>
              <a:t> how broken the classical ciphers are, we sill begin our exploration on the modern ciphers. </a:t>
            </a:r>
          </a:p>
          <a:p>
            <a:r>
              <a:rPr lang="en-US" baseline="0" dirty="0"/>
              <a:t>Before we do that, we need to first formally define what the cipher is </a:t>
            </a:r>
          </a:p>
          <a:p>
            <a:endParaRPr lang="en-US" baseline="0" dirty="0"/>
          </a:p>
          <a:p>
            <a:endParaRPr lang="en-US" dirty="0"/>
          </a:p>
          <a:p>
            <a:endParaRPr lang="en-US" dirty="0"/>
          </a:p>
          <a:p>
            <a:r>
              <a:rPr lang="en-US" dirty="0"/>
              <a:t>A cipher defined over (</a:t>
            </a:r>
            <a:r>
              <a:rPr lang="en-US" baseline="0" dirty="0"/>
              <a:t> K, M, C) </a:t>
            </a:r>
          </a:p>
          <a:p>
            <a:r>
              <a:rPr lang="en-US" baseline="0" dirty="0"/>
              <a:t>Is a pair of “efficient algorithms (E, D) where </a:t>
            </a:r>
          </a:p>
          <a:p>
            <a:endParaRPr lang="en-US" baseline="0" dirty="0"/>
          </a:p>
          <a:p>
            <a:r>
              <a:rPr lang="en-US" baseline="0" dirty="0"/>
              <a:t>E: k x M -&gt; C</a:t>
            </a:r>
          </a:p>
          <a:p>
            <a:r>
              <a:rPr lang="en-US" baseline="0" dirty="0"/>
              <a:t>D: k x C -&gt; M</a:t>
            </a:r>
          </a:p>
          <a:p>
            <a:r>
              <a:rPr lang="en-US" baseline="0" dirty="0"/>
              <a:t>St. for all m in M, k in K,  D(k, E(</a:t>
            </a:r>
            <a:r>
              <a:rPr lang="en-US" baseline="0" dirty="0" err="1"/>
              <a:t>k,m</a:t>
            </a:r>
            <a:r>
              <a:rPr lang="en-US" baseline="0" dirty="0"/>
              <a:t>))=m</a:t>
            </a:r>
            <a:endParaRPr lang="en-US" dirty="0"/>
          </a:p>
        </p:txBody>
      </p:sp>
      <p:sp>
        <p:nvSpPr>
          <p:cNvPr id="4" name="Slide Number Placeholder 3"/>
          <p:cNvSpPr>
            <a:spLocks noGrp="1"/>
          </p:cNvSpPr>
          <p:nvPr>
            <p:ph type="sldNum" sz="quarter" idx="10"/>
          </p:nvPr>
        </p:nvSpPr>
        <p:spPr/>
        <p:txBody>
          <a:bodyPr/>
          <a:lstStyle/>
          <a:p>
            <a:fld id="{A8380D64-6F43-4C4D-BE6A-3F3482AA5165}" type="slidenum">
              <a:rPr lang="en-US" smtClean="0"/>
              <a:t>19</a:t>
            </a:fld>
            <a:endParaRPr lang="en-US"/>
          </a:p>
        </p:txBody>
      </p:sp>
    </p:spTree>
    <p:extLst>
      <p:ext uri="{BB962C8B-B14F-4D97-AF65-F5344CB8AC3E}">
        <p14:creationId xmlns:p14="http://schemas.microsoft.com/office/powerpoint/2010/main" val="25654295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err="1"/>
              <a:t>Ceaser</a:t>
            </a:r>
            <a:r>
              <a:rPr lang="en-US"/>
              <a:t> cipher</a:t>
            </a:r>
          </a:p>
        </p:txBody>
      </p:sp>
      <p:sp>
        <p:nvSpPr>
          <p:cNvPr id="4" name="Slide Number Placeholder 3"/>
          <p:cNvSpPr>
            <a:spLocks noGrp="1"/>
          </p:cNvSpPr>
          <p:nvPr>
            <p:ph type="sldNum" sz="quarter" idx="10"/>
          </p:nvPr>
        </p:nvSpPr>
        <p:spPr/>
        <p:txBody>
          <a:bodyPr/>
          <a:lstStyle/>
          <a:p>
            <a:fld id="{8FF38DAD-5F37-4EA5-A798-26ED1E453939}" type="slidenum">
              <a:rPr lang="en-US" smtClean="0"/>
              <a:pPr/>
              <a:t>24</a:t>
            </a:fld>
            <a:endParaRPr lang="en-US"/>
          </a:p>
        </p:txBody>
      </p:sp>
    </p:spTree>
    <p:extLst>
      <p:ext uri="{BB962C8B-B14F-4D97-AF65-F5344CB8AC3E}">
        <p14:creationId xmlns:p14="http://schemas.microsoft.com/office/powerpoint/2010/main" val="16415442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normAutofit/>
              </a:bodyPr>
              <a:lstStyle/>
              <a:p>
                <a:pPr marL="0" marR="0" indent="0" algn="l" defTabSz="457200"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en-US" sz="1400" i="1" smtClean="0">
                        <a:latin typeface="Cambria Math"/>
                        <a:ea typeface="Cambria Math"/>
                      </a:rPr>
                      <m:t>(</m:t>
                    </m:r>
                  </m:oMath>
                </a14:m>
                <a:r>
                  <a:rPr lang="en-US" sz="1200"/>
                  <a:t>26 factorial)</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a:t>26!</a:t>
                </a:r>
                <a:r>
                  <a:rPr lang="en-US" sz="1200" baseline="0"/>
                  <a:t> = 2^88</a:t>
                </a:r>
              </a:p>
              <a:p>
                <a:pPr marL="0" marR="0" indent="0" algn="l" defTabSz="457200" rtl="0" eaLnBrk="1" fontAlgn="auto" latinLnBrk="0" hangingPunct="1">
                  <a:lnSpc>
                    <a:spcPct val="100000"/>
                  </a:lnSpc>
                  <a:spcBef>
                    <a:spcPts val="0"/>
                  </a:spcBef>
                  <a:spcAft>
                    <a:spcPts val="0"/>
                  </a:spcAft>
                  <a:buClrTx/>
                  <a:buSzTx/>
                  <a:buFontTx/>
                  <a:buNone/>
                  <a:tabLst/>
                  <a:defRPr/>
                </a:pPr>
                <a:endParaRPr lang="en-US"/>
              </a:p>
              <a:p>
                <a:endParaRPr lang="en-US"/>
              </a:p>
            </p:txBody>
          </p:sp>
        </mc:Choice>
        <mc:Fallback xmlns="">
          <p:sp>
            <p:nvSpPr>
              <p:cNvPr id="3" name="Notes Placeholder 2"/>
              <p:cNvSpPr>
                <a:spLocks noGrp="1"/>
              </p:cNvSpPr>
              <p:nvPr>
                <p:ph type="body" idx="1"/>
              </p:nvPr>
            </p:nvSpPr>
            <p:spPr/>
            <p:txBody>
              <a:bodyPr>
                <a:norm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i="0">
                    <a:latin typeface="Cambria Math"/>
                    <a:ea typeface="Cambria Math"/>
                  </a:rPr>
                  <a:t>(</a:t>
                </a:r>
                <a:r>
                  <a:rPr lang="en-US" sz="1200"/>
                  <a:t>26 factorial)</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a:t>26!</a:t>
                </a:r>
                <a:r>
                  <a:rPr lang="en-US" sz="1200" baseline="0"/>
                  <a:t> = 2^88</a:t>
                </a:r>
              </a:p>
              <a:p>
                <a:pPr marL="0" marR="0" indent="0" algn="l" defTabSz="457200" rtl="0" eaLnBrk="1" fontAlgn="auto" latinLnBrk="0" hangingPunct="1">
                  <a:lnSpc>
                    <a:spcPct val="100000"/>
                  </a:lnSpc>
                  <a:spcBef>
                    <a:spcPts val="0"/>
                  </a:spcBef>
                  <a:spcAft>
                    <a:spcPts val="0"/>
                  </a:spcAft>
                  <a:buClrTx/>
                  <a:buSzTx/>
                  <a:buFontTx/>
                  <a:buNone/>
                  <a:tabLst/>
                  <a:defRPr/>
                </a:pPr>
                <a:endParaRPr lang="en-US"/>
              </a:p>
              <a:p>
                <a:endParaRPr lang="en-US"/>
              </a:p>
            </p:txBody>
          </p:sp>
        </mc:Fallback>
      </mc:AlternateContent>
      <p:sp>
        <p:nvSpPr>
          <p:cNvPr id="4" name="Slide Number Placeholder 3"/>
          <p:cNvSpPr>
            <a:spLocks noGrp="1"/>
          </p:cNvSpPr>
          <p:nvPr>
            <p:ph type="sldNum" sz="quarter" idx="10"/>
          </p:nvPr>
        </p:nvSpPr>
        <p:spPr/>
        <p:txBody>
          <a:bodyPr/>
          <a:lstStyle/>
          <a:p>
            <a:fld id="{8FF38DAD-5F37-4EA5-A798-26ED1E453939}" type="slidenum">
              <a:rPr lang="en-US" smtClean="0">
                <a:solidFill>
                  <a:prstClr val="black"/>
                </a:solidFill>
              </a:rPr>
              <a:pPr/>
              <a:t>26</a:t>
            </a:fld>
            <a:endParaRPr lang="en-US">
              <a:solidFill>
                <a:prstClr val="black"/>
              </a:solidFill>
            </a:endParaRPr>
          </a:p>
        </p:txBody>
      </p:sp>
    </p:spTree>
    <p:extLst>
      <p:ext uri="{BB962C8B-B14F-4D97-AF65-F5344CB8AC3E}">
        <p14:creationId xmlns:p14="http://schemas.microsoft.com/office/powerpoint/2010/main" val="42252493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a:t>Write letter frequencies</a:t>
            </a:r>
          </a:p>
          <a:p>
            <a:r>
              <a:rPr lang="en-US"/>
              <a:t>E 12..</a:t>
            </a:r>
            <a:r>
              <a:rPr lang="en-US" baseline="0"/>
              <a:t>, t 9.1 a 8.1</a:t>
            </a:r>
            <a:endParaRPr lang="en-US"/>
          </a:p>
        </p:txBody>
      </p:sp>
      <p:sp>
        <p:nvSpPr>
          <p:cNvPr id="4" name="Slide Number Placeholder 3"/>
          <p:cNvSpPr>
            <a:spLocks noGrp="1"/>
          </p:cNvSpPr>
          <p:nvPr>
            <p:ph type="sldNum" sz="quarter" idx="10"/>
          </p:nvPr>
        </p:nvSpPr>
        <p:spPr/>
        <p:txBody>
          <a:bodyPr/>
          <a:lstStyle/>
          <a:p>
            <a:fld id="{8FF38DAD-5F37-4EA5-A798-26ED1E453939}" type="slidenum">
              <a:rPr lang="en-US" smtClean="0"/>
              <a:pPr/>
              <a:t>28</a:t>
            </a:fld>
            <a:endParaRPr lang="en-US"/>
          </a:p>
        </p:txBody>
      </p:sp>
    </p:spTree>
    <p:extLst>
      <p:ext uri="{BB962C8B-B14F-4D97-AF65-F5344CB8AC3E}">
        <p14:creationId xmlns:p14="http://schemas.microsoft.com/office/powerpoint/2010/main" val="2268298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a:t>Explain how to break</a:t>
            </a:r>
          </a:p>
          <a:p>
            <a:r>
              <a:rPr lang="en-US"/>
              <a:t>Assume</a:t>
            </a:r>
            <a:r>
              <a:rPr lang="en-US" baseline="0"/>
              <a:t> we know the length of the key, then we can break the cipher text into groups of the same length</a:t>
            </a:r>
          </a:p>
          <a:p>
            <a:endParaRPr lang="en-US"/>
          </a:p>
        </p:txBody>
      </p:sp>
      <p:sp>
        <p:nvSpPr>
          <p:cNvPr id="4" name="Slide Number Placeholder 3"/>
          <p:cNvSpPr>
            <a:spLocks noGrp="1"/>
          </p:cNvSpPr>
          <p:nvPr>
            <p:ph type="sldNum" sz="quarter" idx="10"/>
          </p:nvPr>
        </p:nvSpPr>
        <p:spPr/>
        <p:txBody>
          <a:bodyPr/>
          <a:lstStyle/>
          <a:p>
            <a:fld id="{8FF38DAD-5F37-4EA5-A798-26ED1E453939}" type="slidenum">
              <a:rPr lang="en-US" smtClean="0"/>
              <a:pPr/>
              <a:t>30</a:t>
            </a:fld>
            <a:endParaRPr lang="en-US"/>
          </a:p>
        </p:txBody>
      </p:sp>
    </p:spTree>
    <p:extLst>
      <p:ext uri="{BB962C8B-B14F-4D97-AF65-F5344CB8AC3E}">
        <p14:creationId xmlns:p14="http://schemas.microsoft.com/office/powerpoint/2010/main" val="277063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So the</a:t>
            </a:r>
            <a:r>
              <a:rPr lang="en-US" baseline="0"/>
              <a:t> rotor in the middle basically has a hard coded key, and it is basically a substitution cipher with shifting keys.</a:t>
            </a:r>
          </a:p>
          <a:p>
            <a:r>
              <a:rPr lang="en-US" baseline="0"/>
              <a:t>So if I were to type C three times, I would get T, S, K</a:t>
            </a:r>
          </a:p>
          <a:p>
            <a:r>
              <a:rPr lang="en-US" baseline="0" err="1"/>
              <a:t>Unforunately</a:t>
            </a:r>
            <a:r>
              <a:rPr lang="en-US" baseline="0"/>
              <a:t>, it was soon broken by the letter frequency attack after its invention</a:t>
            </a:r>
          </a:p>
        </p:txBody>
      </p:sp>
      <p:sp>
        <p:nvSpPr>
          <p:cNvPr id="4" name="Slide Number Placeholder 3"/>
          <p:cNvSpPr>
            <a:spLocks noGrp="1"/>
          </p:cNvSpPr>
          <p:nvPr>
            <p:ph type="sldNum" sz="quarter" idx="10"/>
          </p:nvPr>
        </p:nvSpPr>
        <p:spPr/>
        <p:txBody>
          <a:bodyPr/>
          <a:lstStyle/>
          <a:p>
            <a:fld id="{A8380D64-6F43-4C4D-BE6A-3F3482AA5165}" type="slidenum">
              <a:rPr lang="en-US" smtClean="0"/>
              <a:t>31</a:t>
            </a:fld>
            <a:endParaRPr lang="en-US"/>
          </a:p>
        </p:txBody>
      </p:sp>
    </p:spTree>
    <p:extLst>
      <p:ext uri="{BB962C8B-B14F-4D97-AF65-F5344CB8AC3E}">
        <p14:creationId xmlns:p14="http://schemas.microsoft.com/office/powerpoint/2010/main" val="220774821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6" name="Rectangle 5"/>
          <p:cNvSpPr/>
          <p:nvPr userDrawn="1"/>
        </p:nvSpPr>
        <p:spPr>
          <a:xfrm>
            <a:off x="228600" y="228600"/>
            <a:ext cx="8686800" cy="6400800"/>
          </a:xfrm>
          <a:prstGeom prst="rect">
            <a:avLst/>
          </a:prstGeom>
          <a:solidFill>
            <a:srgbClr val="6C737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550733" y="2253751"/>
            <a:ext cx="4987877" cy="1217083"/>
          </a:xfrm>
        </p:spPr>
        <p:txBody>
          <a:bodyPr/>
          <a:lstStyle>
            <a:lvl1pPr algn="l">
              <a:defRPr>
                <a:solidFill>
                  <a:schemeClr val="bg1"/>
                </a:solidFill>
              </a:defRPr>
            </a:lvl1pPr>
          </a:lstStyle>
          <a:p>
            <a:r>
              <a:rPr lang="en-US"/>
              <a:t>Click to edit Master title style</a:t>
            </a:r>
          </a:p>
        </p:txBody>
      </p:sp>
      <p:sp>
        <p:nvSpPr>
          <p:cNvPr id="3" name="Subtitle 2"/>
          <p:cNvSpPr>
            <a:spLocks noGrp="1"/>
          </p:cNvSpPr>
          <p:nvPr>
            <p:ph type="subTitle" idx="1"/>
          </p:nvPr>
        </p:nvSpPr>
        <p:spPr>
          <a:xfrm>
            <a:off x="550733" y="3596777"/>
            <a:ext cx="4987877" cy="480836"/>
          </a:xfrm>
        </p:spPr>
        <p:txBody>
          <a:bodyPr/>
          <a:lstStyle>
            <a:lvl1pPr marL="0" indent="0" algn="l">
              <a:buNone/>
              <a:defRPr>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pic>
        <p:nvPicPr>
          <p:cNvPr id="8" name="Picture 7" descr="1linerev(1c)1000-01.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18988" y="5851976"/>
            <a:ext cx="3608228" cy="563683"/>
          </a:xfrm>
          <a:prstGeom prst="rect">
            <a:avLst/>
          </a:prstGeom>
        </p:spPr>
      </p:pic>
      <p:pic>
        <p:nvPicPr>
          <p:cNvPr id="5" name="Picture 4"/>
          <p:cNvPicPr>
            <a:picLocks noChangeAspect="1"/>
          </p:cNvPicPr>
          <p:nvPr userDrawn="1"/>
        </p:nvPicPr>
        <p:blipFill rotWithShape="1">
          <a:blip r:embed="rId3">
            <a:extLst>
              <a:ext uri="{28A0092B-C50C-407E-A947-70E740481C1C}">
                <a14:useLocalDpi xmlns:a14="http://schemas.microsoft.com/office/drawing/2010/main" val="0"/>
              </a:ext>
            </a:extLst>
          </a:blip>
          <a:srcRect r="37328"/>
          <a:stretch/>
        </p:blipFill>
        <p:spPr>
          <a:xfrm>
            <a:off x="5654452" y="436622"/>
            <a:ext cx="3262720" cy="6025896"/>
          </a:xfrm>
          <a:prstGeom prst="rect">
            <a:avLst/>
          </a:prstGeom>
        </p:spPr>
      </p:pic>
    </p:spTree>
    <p:extLst>
      <p:ext uri="{BB962C8B-B14F-4D97-AF65-F5344CB8AC3E}">
        <p14:creationId xmlns:p14="http://schemas.microsoft.com/office/powerpoint/2010/main" val="39821328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5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4463285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6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35125119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3_Title Slide">
    <p:spTree>
      <p:nvGrpSpPr>
        <p:cNvPr id="1" name=""/>
        <p:cNvGrpSpPr/>
        <p:nvPr/>
      </p:nvGrpSpPr>
      <p:grpSpPr>
        <a:xfrm>
          <a:off x="0" y="0"/>
          <a:ext cx="0" cy="0"/>
          <a:chOff x="0" y="0"/>
          <a:chExt cx="0" cy="0"/>
        </a:xfrm>
      </p:grpSpPr>
      <p:sp>
        <p:nvSpPr>
          <p:cNvPr id="6" name="Rectangle 5"/>
          <p:cNvSpPr/>
          <p:nvPr userDrawn="1"/>
        </p:nvSpPr>
        <p:spPr>
          <a:xfrm>
            <a:off x="228600" y="228600"/>
            <a:ext cx="8686800" cy="6400800"/>
          </a:xfrm>
          <a:prstGeom prst="rect">
            <a:avLst/>
          </a:prstGeom>
          <a:solidFill>
            <a:srgbClr val="A514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8" name="Picture 7"/>
          <p:cNvPicPr>
            <a:picLocks noChangeAspect="1"/>
          </p:cNvPicPr>
          <p:nvPr userDrawn="1"/>
        </p:nvPicPr>
        <p:blipFill rotWithShape="1">
          <a:blip r:embed="rId2">
            <a:extLst>
              <a:ext uri="{28A0092B-C50C-407E-A947-70E740481C1C}">
                <a14:useLocalDpi xmlns:a14="http://schemas.microsoft.com/office/drawing/2010/main" val="0"/>
              </a:ext>
            </a:extLst>
          </a:blip>
          <a:srcRect r="37328"/>
          <a:stretch/>
        </p:blipFill>
        <p:spPr>
          <a:xfrm>
            <a:off x="5654452" y="436622"/>
            <a:ext cx="3262720" cy="6025896"/>
          </a:xfrm>
          <a:prstGeom prst="rect">
            <a:avLst/>
          </a:prstGeom>
        </p:spPr>
      </p:pic>
      <p:sp>
        <p:nvSpPr>
          <p:cNvPr id="2" name="Title 1"/>
          <p:cNvSpPr>
            <a:spLocks noGrp="1"/>
          </p:cNvSpPr>
          <p:nvPr>
            <p:ph type="ctrTitle"/>
          </p:nvPr>
        </p:nvSpPr>
        <p:spPr>
          <a:xfrm>
            <a:off x="550733" y="2253751"/>
            <a:ext cx="4987877" cy="1217083"/>
          </a:xfrm>
        </p:spPr>
        <p:txBody>
          <a:bodyPr/>
          <a:lstStyle>
            <a:lvl1pPr algn="l">
              <a:defRPr>
                <a:solidFill>
                  <a:schemeClr val="bg1"/>
                </a:solidFill>
              </a:defRPr>
            </a:lvl1pPr>
          </a:lstStyle>
          <a:p>
            <a:r>
              <a:rPr lang="en-US"/>
              <a:t>Click to edit Master title style</a:t>
            </a:r>
          </a:p>
        </p:txBody>
      </p:sp>
      <p:sp>
        <p:nvSpPr>
          <p:cNvPr id="3" name="Subtitle 2"/>
          <p:cNvSpPr>
            <a:spLocks noGrp="1"/>
          </p:cNvSpPr>
          <p:nvPr>
            <p:ph type="subTitle" idx="1"/>
          </p:nvPr>
        </p:nvSpPr>
        <p:spPr>
          <a:xfrm>
            <a:off x="550733" y="3596777"/>
            <a:ext cx="4987877" cy="480836"/>
          </a:xfrm>
        </p:spPr>
        <p:txBody>
          <a:bodyPr/>
          <a:lstStyle>
            <a:lvl1pPr marL="0" indent="0" algn="l">
              <a:buNone/>
              <a:defRPr>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pic>
        <p:nvPicPr>
          <p:cNvPr id="7" name="Picture 6" descr="1linerev(1c)1000-01.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18988" y="5851976"/>
            <a:ext cx="3608228" cy="563683"/>
          </a:xfrm>
          <a:prstGeom prst="rect">
            <a:avLst/>
          </a:prstGeom>
        </p:spPr>
      </p:pic>
    </p:spTree>
    <p:extLst>
      <p:ext uri="{BB962C8B-B14F-4D97-AF65-F5344CB8AC3E}">
        <p14:creationId xmlns:p14="http://schemas.microsoft.com/office/powerpoint/2010/main" val="12301727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a:defRPr>
                <a:solidFill>
                  <a:srgbClr val="6C7373"/>
                </a:solidFill>
              </a:defRPr>
            </a:lvl1pPr>
            <a:lvl2pPr>
              <a:defRPr>
                <a:solidFill>
                  <a:srgbClr val="6C7373"/>
                </a:solidFill>
              </a:defRPr>
            </a:lvl2pPr>
            <a:lvl3pPr>
              <a:defRPr>
                <a:solidFill>
                  <a:srgbClr val="6C7373"/>
                </a:solidFill>
              </a:defRPr>
            </a:lvl3pPr>
            <a:lvl4pPr>
              <a:defRPr>
                <a:solidFill>
                  <a:srgbClr val="6C7373"/>
                </a:solidFill>
              </a:defRPr>
            </a:lvl4pPr>
            <a:lvl5pPr>
              <a:defRPr>
                <a:solidFill>
                  <a:srgbClr val="6C7373"/>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p:cNvSpPr>
            <a:spLocks noGrp="1"/>
          </p:cNvSpPr>
          <p:nvPr>
            <p:ph type="title"/>
          </p:nvPr>
        </p:nvSpPr>
        <p:spPr/>
        <p:txBody>
          <a:bodyPr/>
          <a:lstStyle>
            <a:lvl1pPr>
              <a:defRPr>
                <a:solidFill>
                  <a:srgbClr val="6C7373"/>
                </a:solidFill>
              </a:defRPr>
            </a:lvl1pPr>
          </a:lstStyle>
          <a:p>
            <a:r>
              <a:rPr lang="en-US"/>
              <a:t>Click to edit Master title style</a:t>
            </a:r>
          </a:p>
        </p:txBody>
      </p:sp>
    </p:spTree>
    <p:extLst>
      <p:ext uri="{BB962C8B-B14F-4D97-AF65-F5344CB8AC3E}">
        <p14:creationId xmlns:p14="http://schemas.microsoft.com/office/powerpoint/2010/main" val="16051495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840472" y="437444"/>
            <a:ext cx="795528" cy="920496"/>
          </a:xfrm>
          <a:prstGeom prst="rect">
            <a:avLst/>
          </a:prstGeom>
        </p:spPr>
      </p:pic>
    </p:spTree>
    <p:extLst>
      <p:ext uri="{BB962C8B-B14F-4D97-AF65-F5344CB8AC3E}">
        <p14:creationId xmlns:p14="http://schemas.microsoft.com/office/powerpoint/2010/main" val="34365914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476712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13059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466476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8880950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Header Layout">
    <p:spTree>
      <p:nvGrpSpPr>
        <p:cNvPr id="1" name=""/>
        <p:cNvGrpSpPr/>
        <p:nvPr/>
      </p:nvGrpSpPr>
      <p:grpSpPr>
        <a:xfrm>
          <a:off x="0" y="0"/>
          <a:ext cx="0" cy="0"/>
          <a:chOff x="0" y="0"/>
          <a:chExt cx="0" cy="0"/>
        </a:xfrm>
      </p:grpSpPr>
      <p:sp>
        <p:nvSpPr>
          <p:cNvPr id="2" name="Title 1"/>
          <p:cNvSpPr>
            <a:spLocks noGrp="1"/>
          </p:cNvSpPr>
          <p:nvPr>
            <p:ph type="title"/>
          </p:nvPr>
        </p:nvSpPr>
        <p:spPr>
          <a:xfrm>
            <a:off x="924402" y="2970580"/>
            <a:ext cx="7237465" cy="980194"/>
          </a:xfrm>
        </p:spPr>
        <p:txBody>
          <a:bodyPr/>
          <a:lstStyle/>
          <a:p>
            <a:r>
              <a:rPr lang="en-US"/>
              <a:t>Click to edit Master title style</a:t>
            </a:r>
          </a:p>
        </p:txBody>
      </p:sp>
    </p:spTree>
    <p:extLst>
      <p:ext uri="{BB962C8B-B14F-4D97-AF65-F5344CB8AC3E}">
        <p14:creationId xmlns:p14="http://schemas.microsoft.com/office/powerpoint/2010/main" val="21206020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228600" y="228600"/>
            <a:ext cx="8686800" cy="6400800"/>
          </a:xfrm>
          <a:prstGeom prst="rect">
            <a:avLst/>
          </a:prstGeom>
          <a:solidFill>
            <a:srgbClr val="E1E1E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67202" y="437444"/>
            <a:ext cx="7237465" cy="980194"/>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p:cNvSpPr>
            <a:spLocks noGrp="1"/>
          </p:cNvSpPr>
          <p:nvPr>
            <p:ph type="body" idx="1"/>
          </p:nvPr>
        </p:nvSpPr>
        <p:spPr>
          <a:xfrm>
            <a:off x="493889" y="1600200"/>
            <a:ext cx="8142111" cy="477802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5" name="Picture 4"/>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7840472" y="437444"/>
            <a:ext cx="795528" cy="920496"/>
          </a:xfrm>
          <a:prstGeom prst="rect">
            <a:avLst/>
          </a:prstGeom>
        </p:spPr>
      </p:pic>
    </p:spTree>
    <p:extLst>
      <p:ext uri="{BB962C8B-B14F-4D97-AF65-F5344CB8AC3E}">
        <p14:creationId xmlns:p14="http://schemas.microsoft.com/office/powerpoint/2010/main" val="2840818540"/>
      </p:ext>
    </p:extLst>
  </p:cSld>
  <p:clrMap bg1="lt1" tx1="dk1" bg2="lt2" tx2="dk2" accent1="accent1" accent2="accent2" accent3="accent3" accent4="accent4" accent5="accent5" accent6="accent6" hlink="hlink" folHlink="folHlink"/>
  <p:sldLayoutIdLst>
    <p:sldLayoutId id="2147483671" r:id="rId1"/>
    <p:sldLayoutId id="2147483673" r:id="rId2"/>
    <p:sldLayoutId id="2147483650" r:id="rId3"/>
    <p:sldLayoutId id="2147483660" r:id="rId4"/>
    <p:sldLayoutId id="2147483652" r:id="rId5"/>
    <p:sldLayoutId id="2147483653" r:id="rId6"/>
    <p:sldLayoutId id="2147483654" r:id="rId7"/>
    <p:sldLayoutId id="2147483675" r:id="rId8"/>
    <p:sldLayoutId id="2147483676" r:id="rId9"/>
    <p:sldLayoutId id="2147483677" r:id="rId10"/>
    <p:sldLayoutId id="2147483680"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457200" rtl="0" eaLnBrk="1" latinLnBrk="0" hangingPunct="1">
        <a:spcBef>
          <a:spcPct val="0"/>
        </a:spcBef>
        <a:buNone/>
        <a:defRPr sz="3600" kern="1200">
          <a:solidFill>
            <a:srgbClr val="6C7373"/>
          </a:solidFill>
          <a:latin typeface="Times New Roman" charset="0"/>
          <a:ea typeface="Times New Roman" charset="0"/>
          <a:cs typeface="Times New Roman" charset="0"/>
        </a:defRPr>
      </a:lvl1pPr>
    </p:titleStyle>
    <p:bodyStyle>
      <a:lvl1pPr marL="342900" indent="-342900" algn="l" defTabSz="457200" rtl="0" eaLnBrk="1" latinLnBrk="0" hangingPunct="1">
        <a:spcBef>
          <a:spcPct val="20000"/>
        </a:spcBef>
        <a:buFont typeface="Arial"/>
        <a:buChar char="•"/>
        <a:defRPr sz="2800" b="0" i="0" kern="1200">
          <a:solidFill>
            <a:srgbClr val="6C7373"/>
          </a:solidFill>
          <a:latin typeface="Arial" charset="0"/>
          <a:ea typeface="Arial" charset="0"/>
          <a:cs typeface="Arial" charset="0"/>
        </a:defRPr>
      </a:lvl1pPr>
      <a:lvl2pPr marL="742950" indent="-285750" algn="l" defTabSz="457200" rtl="0" eaLnBrk="1" latinLnBrk="0" hangingPunct="1">
        <a:spcBef>
          <a:spcPct val="20000"/>
        </a:spcBef>
        <a:buFont typeface="Arial"/>
        <a:buChar char="–"/>
        <a:defRPr sz="2400" b="0" i="0" kern="1200">
          <a:solidFill>
            <a:srgbClr val="6C7373"/>
          </a:solidFill>
          <a:latin typeface="Arial" charset="0"/>
          <a:ea typeface="Arial" charset="0"/>
          <a:cs typeface="Arial" charset="0"/>
        </a:defRPr>
      </a:lvl2pPr>
      <a:lvl3pPr marL="1143000" indent="-228600" algn="l" defTabSz="457200" rtl="0" eaLnBrk="1" latinLnBrk="0" hangingPunct="1">
        <a:spcBef>
          <a:spcPct val="20000"/>
        </a:spcBef>
        <a:buFont typeface="Arial"/>
        <a:buChar char="•"/>
        <a:defRPr sz="2000" b="0" i="0" kern="1200">
          <a:solidFill>
            <a:srgbClr val="6C7373"/>
          </a:solidFill>
          <a:latin typeface="Arial" charset="0"/>
          <a:ea typeface="Arial" charset="0"/>
          <a:cs typeface="Arial" charset="0"/>
        </a:defRPr>
      </a:lvl3pPr>
      <a:lvl4pPr marL="1600200" indent="-228600" algn="l" defTabSz="457200" rtl="0" eaLnBrk="1" latinLnBrk="0" hangingPunct="1">
        <a:spcBef>
          <a:spcPct val="20000"/>
        </a:spcBef>
        <a:buFont typeface="Arial"/>
        <a:buChar char="–"/>
        <a:defRPr sz="1800" b="0" i="0" kern="1200">
          <a:solidFill>
            <a:srgbClr val="6C7373"/>
          </a:solidFill>
          <a:latin typeface="Arial" charset="0"/>
          <a:ea typeface="Arial" charset="0"/>
          <a:cs typeface="Arial" charset="0"/>
        </a:defRPr>
      </a:lvl4pPr>
      <a:lvl5pPr marL="2057400" indent="-228600" algn="l" defTabSz="457200" rtl="0" eaLnBrk="1" latinLnBrk="0" hangingPunct="1">
        <a:spcBef>
          <a:spcPct val="20000"/>
        </a:spcBef>
        <a:buFont typeface="Arial"/>
        <a:buChar char="»"/>
        <a:defRPr sz="1800" b="0" i="0" kern="1200">
          <a:solidFill>
            <a:srgbClr val="6C7373"/>
          </a:solidFill>
          <a:latin typeface="Arial" charset="0"/>
          <a:ea typeface="Arial" charset="0"/>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Layout" Target="../slideLayouts/slideLayout3.xml"/><Relationship Id="rId5" Type="http://schemas.openxmlformats.org/officeDocument/2006/relationships/image" Target="../media/image6.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2.wmf"/><Relationship Id="rId7" Type="http://schemas.openxmlformats.org/officeDocument/2006/relationships/image" Target="../media/image16.wmf"/><Relationship Id="rId2" Type="http://schemas.openxmlformats.org/officeDocument/2006/relationships/image" Target="../media/image11.wmf"/><Relationship Id="rId1" Type="http://schemas.openxmlformats.org/officeDocument/2006/relationships/slideLayout" Target="../slideLayouts/slideLayout3.xml"/><Relationship Id="rId6" Type="http://schemas.openxmlformats.org/officeDocument/2006/relationships/image" Target="../media/image15.wmf"/><Relationship Id="rId5" Type="http://schemas.openxmlformats.org/officeDocument/2006/relationships/image" Target="../media/image14.wmf"/><Relationship Id="rId4" Type="http://schemas.openxmlformats.org/officeDocument/2006/relationships/image" Target="../media/image13.wmf"/></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8" Type="http://schemas.openxmlformats.org/officeDocument/2006/relationships/image" Target="../media/image25.emf"/><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9.png"/><Relationship Id="rId1" Type="http://schemas.openxmlformats.org/officeDocument/2006/relationships/slideLayout" Target="../slideLayouts/slideLayout3.xml"/><Relationship Id="rId6" Type="http://schemas.openxmlformats.org/officeDocument/2006/relationships/image" Target="../media/image23.wmf"/><Relationship Id="rId5" Type="http://schemas.openxmlformats.org/officeDocument/2006/relationships/image" Target="../media/image22.tiff"/><Relationship Id="rId4" Type="http://schemas.openxmlformats.org/officeDocument/2006/relationships/image" Target="../media/image21.tiff"/><Relationship Id="rId9" Type="http://schemas.openxmlformats.org/officeDocument/2006/relationships/image" Target="../media/image2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1910.png"/><Relationship Id="rId5" Type="http://schemas.openxmlformats.org/officeDocument/2006/relationships/image" Target="../media/image1810.png"/><Relationship Id="rId4" Type="http://schemas.openxmlformats.org/officeDocument/2006/relationships/image" Target="../media/image1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28.wmf"/></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31.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1.xml.rels><?xml version="1.0" encoding="UTF-8" standalone="yes"?>
<Relationships xmlns="http://schemas.openxmlformats.org/package/2006/relationships"><Relationship Id="rId3" Type="http://schemas.openxmlformats.org/officeDocument/2006/relationships/image" Target="../media/image246.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2.xml"/><Relationship Id="rId1" Type="http://schemas.openxmlformats.org/officeDocument/2006/relationships/slideLayout" Target="../slideLayouts/slideLayout10.xml"/><Relationship Id="rId4" Type="http://schemas.openxmlformats.org/officeDocument/2006/relationships/image" Target="../media/image260.png"/></Relationships>
</file>

<file path=ppt/slides/_rels/slide48.xml.rels><?xml version="1.0" encoding="UTF-8" standalone="yes"?>
<Relationships xmlns="http://schemas.openxmlformats.org/package/2006/relationships"><Relationship Id="rId117" Type="http://schemas.openxmlformats.org/officeDocument/2006/relationships/image" Target="../media/image84.png"/><Relationship Id="rId299" Type="http://schemas.openxmlformats.org/officeDocument/2006/relationships/image" Target="../media/image175.png"/><Relationship Id="rId21" Type="http://schemas.openxmlformats.org/officeDocument/2006/relationships/image" Target="../media/image36.png"/><Relationship Id="rId63" Type="http://schemas.openxmlformats.org/officeDocument/2006/relationships/image" Target="../media/image57.png"/><Relationship Id="rId159" Type="http://schemas.openxmlformats.org/officeDocument/2006/relationships/image" Target="../media/image105.png"/><Relationship Id="rId324" Type="http://schemas.openxmlformats.org/officeDocument/2006/relationships/customXml" Target="../ink/ink162.xml"/><Relationship Id="rId366" Type="http://schemas.openxmlformats.org/officeDocument/2006/relationships/customXml" Target="../ink/ink183.xml"/><Relationship Id="rId170" Type="http://schemas.openxmlformats.org/officeDocument/2006/relationships/customXml" Target="../ink/ink85.xml"/><Relationship Id="rId226" Type="http://schemas.openxmlformats.org/officeDocument/2006/relationships/customXml" Target="../ink/ink113.xml"/><Relationship Id="rId433" Type="http://schemas.openxmlformats.org/officeDocument/2006/relationships/image" Target="../media/image242.png"/><Relationship Id="rId268" Type="http://schemas.openxmlformats.org/officeDocument/2006/relationships/customXml" Target="../ink/ink134.xml"/><Relationship Id="rId32" Type="http://schemas.openxmlformats.org/officeDocument/2006/relationships/customXml" Target="../ink/ink16.xml"/><Relationship Id="rId74" Type="http://schemas.openxmlformats.org/officeDocument/2006/relationships/customXml" Target="../ink/ink37.xml"/><Relationship Id="rId128" Type="http://schemas.openxmlformats.org/officeDocument/2006/relationships/customXml" Target="../ink/ink64.xml"/><Relationship Id="rId335" Type="http://schemas.openxmlformats.org/officeDocument/2006/relationships/image" Target="../media/image193.png"/><Relationship Id="rId377" Type="http://schemas.openxmlformats.org/officeDocument/2006/relationships/image" Target="../media/image214.png"/><Relationship Id="rId5" Type="http://schemas.openxmlformats.org/officeDocument/2006/relationships/image" Target="../media/image28.png"/><Relationship Id="rId181" Type="http://schemas.openxmlformats.org/officeDocument/2006/relationships/image" Target="../media/image116.png"/><Relationship Id="rId237" Type="http://schemas.openxmlformats.org/officeDocument/2006/relationships/image" Target="../media/image144.png"/><Relationship Id="rId402" Type="http://schemas.openxmlformats.org/officeDocument/2006/relationships/customXml" Target="../ink/ink201.xml"/><Relationship Id="rId279" Type="http://schemas.openxmlformats.org/officeDocument/2006/relationships/image" Target="../media/image165.png"/><Relationship Id="rId43" Type="http://schemas.openxmlformats.org/officeDocument/2006/relationships/image" Target="../media/image47.png"/><Relationship Id="rId139" Type="http://schemas.openxmlformats.org/officeDocument/2006/relationships/image" Target="../media/image95.png"/><Relationship Id="rId290" Type="http://schemas.openxmlformats.org/officeDocument/2006/relationships/customXml" Target="../ink/ink145.xml"/><Relationship Id="rId304" Type="http://schemas.openxmlformats.org/officeDocument/2006/relationships/customXml" Target="../ink/ink152.xml"/><Relationship Id="rId346" Type="http://schemas.openxmlformats.org/officeDocument/2006/relationships/customXml" Target="../ink/ink173.xml"/><Relationship Id="rId388" Type="http://schemas.openxmlformats.org/officeDocument/2006/relationships/customXml" Target="../ink/ink194.xml"/><Relationship Id="rId85" Type="http://schemas.openxmlformats.org/officeDocument/2006/relationships/image" Target="../media/image68.png"/><Relationship Id="rId150" Type="http://schemas.openxmlformats.org/officeDocument/2006/relationships/customXml" Target="../ink/ink75.xml"/><Relationship Id="rId192" Type="http://schemas.openxmlformats.org/officeDocument/2006/relationships/customXml" Target="../ink/ink96.xml"/><Relationship Id="rId206" Type="http://schemas.openxmlformats.org/officeDocument/2006/relationships/customXml" Target="../ink/ink103.xml"/><Relationship Id="rId413" Type="http://schemas.openxmlformats.org/officeDocument/2006/relationships/image" Target="../media/image232.png"/><Relationship Id="rId248" Type="http://schemas.openxmlformats.org/officeDocument/2006/relationships/customXml" Target="../ink/ink124.xml"/><Relationship Id="rId12" Type="http://schemas.openxmlformats.org/officeDocument/2006/relationships/customXml" Target="../ink/ink6.xml"/><Relationship Id="rId108" Type="http://schemas.openxmlformats.org/officeDocument/2006/relationships/customXml" Target="../ink/ink54.xml"/><Relationship Id="rId315" Type="http://schemas.openxmlformats.org/officeDocument/2006/relationships/image" Target="../media/image183.png"/><Relationship Id="rId357" Type="http://schemas.openxmlformats.org/officeDocument/2006/relationships/image" Target="../media/image204.png"/><Relationship Id="rId54" Type="http://schemas.openxmlformats.org/officeDocument/2006/relationships/customXml" Target="../ink/ink27.xml"/><Relationship Id="rId96" Type="http://schemas.openxmlformats.org/officeDocument/2006/relationships/customXml" Target="../ink/ink48.xml"/><Relationship Id="rId161" Type="http://schemas.openxmlformats.org/officeDocument/2006/relationships/image" Target="../media/image106.png"/><Relationship Id="rId217" Type="http://schemas.openxmlformats.org/officeDocument/2006/relationships/image" Target="../media/image134.png"/><Relationship Id="rId399" Type="http://schemas.openxmlformats.org/officeDocument/2006/relationships/image" Target="../media/image225.png"/><Relationship Id="rId259" Type="http://schemas.openxmlformats.org/officeDocument/2006/relationships/image" Target="../media/image155.png"/><Relationship Id="rId424" Type="http://schemas.openxmlformats.org/officeDocument/2006/relationships/customXml" Target="../ink/ink212.xml"/><Relationship Id="rId23" Type="http://schemas.openxmlformats.org/officeDocument/2006/relationships/image" Target="../media/image37.png"/><Relationship Id="rId119" Type="http://schemas.openxmlformats.org/officeDocument/2006/relationships/image" Target="../media/image85.png"/><Relationship Id="rId270" Type="http://schemas.openxmlformats.org/officeDocument/2006/relationships/customXml" Target="../ink/ink135.xml"/><Relationship Id="rId326" Type="http://schemas.openxmlformats.org/officeDocument/2006/relationships/customXml" Target="../ink/ink163.xml"/><Relationship Id="rId65" Type="http://schemas.openxmlformats.org/officeDocument/2006/relationships/image" Target="../media/image58.png"/><Relationship Id="rId130" Type="http://schemas.openxmlformats.org/officeDocument/2006/relationships/customXml" Target="../ink/ink65.xml"/><Relationship Id="rId368" Type="http://schemas.openxmlformats.org/officeDocument/2006/relationships/customXml" Target="../ink/ink184.xml"/><Relationship Id="rId172" Type="http://schemas.openxmlformats.org/officeDocument/2006/relationships/customXml" Target="../ink/ink86.xml"/><Relationship Id="rId228" Type="http://schemas.openxmlformats.org/officeDocument/2006/relationships/customXml" Target="../ink/ink114.xml"/><Relationship Id="rId435" Type="http://schemas.openxmlformats.org/officeDocument/2006/relationships/image" Target="../media/image243.png"/><Relationship Id="rId281" Type="http://schemas.openxmlformats.org/officeDocument/2006/relationships/image" Target="../media/image166.png"/><Relationship Id="rId337" Type="http://schemas.openxmlformats.org/officeDocument/2006/relationships/image" Target="../media/image194.png"/><Relationship Id="rId34" Type="http://schemas.openxmlformats.org/officeDocument/2006/relationships/customXml" Target="../ink/ink17.xml"/><Relationship Id="rId76" Type="http://schemas.openxmlformats.org/officeDocument/2006/relationships/customXml" Target="../ink/ink38.xml"/><Relationship Id="rId141" Type="http://schemas.openxmlformats.org/officeDocument/2006/relationships/image" Target="../media/image96.png"/><Relationship Id="rId379" Type="http://schemas.openxmlformats.org/officeDocument/2006/relationships/image" Target="../media/image215.png"/><Relationship Id="rId7" Type="http://schemas.openxmlformats.org/officeDocument/2006/relationships/image" Target="../media/image290.png"/><Relationship Id="rId183" Type="http://schemas.openxmlformats.org/officeDocument/2006/relationships/image" Target="../media/image117.png"/><Relationship Id="rId239" Type="http://schemas.openxmlformats.org/officeDocument/2006/relationships/image" Target="../media/image145.png"/><Relationship Id="rId390" Type="http://schemas.openxmlformats.org/officeDocument/2006/relationships/customXml" Target="../ink/ink195.xml"/><Relationship Id="rId404" Type="http://schemas.openxmlformats.org/officeDocument/2006/relationships/customXml" Target="../ink/ink202.xml"/><Relationship Id="rId250" Type="http://schemas.openxmlformats.org/officeDocument/2006/relationships/customXml" Target="../ink/ink125.xml"/><Relationship Id="rId292" Type="http://schemas.openxmlformats.org/officeDocument/2006/relationships/customXml" Target="../ink/ink146.xml"/><Relationship Id="rId306" Type="http://schemas.openxmlformats.org/officeDocument/2006/relationships/customXml" Target="../ink/ink153.xml"/><Relationship Id="rId45" Type="http://schemas.openxmlformats.org/officeDocument/2006/relationships/image" Target="../media/image48.png"/><Relationship Id="rId87" Type="http://schemas.openxmlformats.org/officeDocument/2006/relationships/image" Target="../media/image69.png"/><Relationship Id="rId110" Type="http://schemas.openxmlformats.org/officeDocument/2006/relationships/customXml" Target="../ink/ink55.xml"/><Relationship Id="rId348" Type="http://schemas.openxmlformats.org/officeDocument/2006/relationships/customXml" Target="../ink/ink174.xml"/><Relationship Id="rId152" Type="http://schemas.openxmlformats.org/officeDocument/2006/relationships/customXml" Target="../ink/ink76.xml"/><Relationship Id="rId194" Type="http://schemas.openxmlformats.org/officeDocument/2006/relationships/customXml" Target="../ink/ink97.xml"/><Relationship Id="rId208" Type="http://schemas.openxmlformats.org/officeDocument/2006/relationships/customXml" Target="../ink/ink104.xml"/><Relationship Id="rId415" Type="http://schemas.openxmlformats.org/officeDocument/2006/relationships/image" Target="../media/image233.png"/><Relationship Id="rId261" Type="http://schemas.openxmlformats.org/officeDocument/2006/relationships/image" Target="../media/image156.png"/><Relationship Id="rId14" Type="http://schemas.openxmlformats.org/officeDocument/2006/relationships/customXml" Target="../ink/ink7.xml"/><Relationship Id="rId56" Type="http://schemas.openxmlformats.org/officeDocument/2006/relationships/customXml" Target="../ink/ink28.xml"/><Relationship Id="rId317" Type="http://schemas.openxmlformats.org/officeDocument/2006/relationships/image" Target="../media/image184.png"/><Relationship Id="rId359" Type="http://schemas.openxmlformats.org/officeDocument/2006/relationships/image" Target="../media/image205.png"/><Relationship Id="rId98" Type="http://schemas.openxmlformats.org/officeDocument/2006/relationships/customXml" Target="../ink/ink49.xml"/><Relationship Id="rId121" Type="http://schemas.openxmlformats.org/officeDocument/2006/relationships/image" Target="../media/image86.png"/><Relationship Id="rId163" Type="http://schemas.openxmlformats.org/officeDocument/2006/relationships/image" Target="../media/image107.png"/><Relationship Id="rId219" Type="http://schemas.openxmlformats.org/officeDocument/2006/relationships/image" Target="../media/image135.png"/><Relationship Id="rId370" Type="http://schemas.openxmlformats.org/officeDocument/2006/relationships/customXml" Target="../ink/ink185.xml"/><Relationship Id="rId426" Type="http://schemas.openxmlformats.org/officeDocument/2006/relationships/customXml" Target="../ink/ink213.xml"/><Relationship Id="rId230" Type="http://schemas.openxmlformats.org/officeDocument/2006/relationships/customXml" Target="../ink/ink115.xml"/><Relationship Id="rId25" Type="http://schemas.openxmlformats.org/officeDocument/2006/relationships/image" Target="../media/image38.png"/><Relationship Id="rId67" Type="http://schemas.openxmlformats.org/officeDocument/2006/relationships/image" Target="../media/image59.png"/><Relationship Id="rId272" Type="http://schemas.openxmlformats.org/officeDocument/2006/relationships/customXml" Target="../ink/ink136.xml"/><Relationship Id="rId328" Type="http://schemas.openxmlformats.org/officeDocument/2006/relationships/customXml" Target="../ink/ink164.xml"/><Relationship Id="rId132" Type="http://schemas.openxmlformats.org/officeDocument/2006/relationships/customXml" Target="../ink/ink66.xml"/><Relationship Id="rId174" Type="http://schemas.openxmlformats.org/officeDocument/2006/relationships/customXml" Target="../ink/ink87.xml"/><Relationship Id="rId381" Type="http://schemas.openxmlformats.org/officeDocument/2006/relationships/image" Target="../media/image216.png"/><Relationship Id="rId241" Type="http://schemas.openxmlformats.org/officeDocument/2006/relationships/image" Target="../media/image146.png"/><Relationship Id="rId437" Type="http://schemas.openxmlformats.org/officeDocument/2006/relationships/image" Target="../media/image244.png"/><Relationship Id="rId36" Type="http://schemas.openxmlformats.org/officeDocument/2006/relationships/customXml" Target="../ink/ink18.xml"/><Relationship Id="rId283" Type="http://schemas.openxmlformats.org/officeDocument/2006/relationships/image" Target="../media/image167.png"/><Relationship Id="rId339" Type="http://schemas.openxmlformats.org/officeDocument/2006/relationships/image" Target="../media/image195.png"/><Relationship Id="rId78" Type="http://schemas.openxmlformats.org/officeDocument/2006/relationships/customXml" Target="../ink/ink39.xml"/><Relationship Id="rId101" Type="http://schemas.openxmlformats.org/officeDocument/2006/relationships/image" Target="../media/image76.png"/><Relationship Id="rId143" Type="http://schemas.openxmlformats.org/officeDocument/2006/relationships/image" Target="../media/image97.png"/><Relationship Id="rId185" Type="http://schemas.openxmlformats.org/officeDocument/2006/relationships/image" Target="../media/image118.png"/><Relationship Id="rId350" Type="http://schemas.openxmlformats.org/officeDocument/2006/relationships/customXml" Target="../ink/ink175.xml"/><Relationship Id="rId406" Type="http://schemas.openxmlformats.org/officeDocument/2006/relationships/customXml" Target="../ink/ink203.xml"/><Relationship Id="rId9" Type="http://schemas.openxmlformats.org/officeDocument/2006/relationships/image" Target="../media/image30.png"/><Relationship Id="rId210" Type="http://schemas.openxmlformats.org/officeDocument/2006/relationships/customXml" Target="../ink/ink105.xml"/><Relationship Id="rId392" Type="http://schemas.openxmlformats.org/officeDocument/2006/relationships/customXml" Target="../ink/ink196.xml"/><Relationship Id="rId252" Type="http://schemas.openxmlformats.org/officeDocument/2006/relationships/customXml" Target="../ink/ink126.xml"/><Relationship Id="rId294" Type="http://schemas.openxmlformats.org/officeDocument/2006/relationships/customXml" Target="../ink/ink147.xml"/><Relationship Id="rId308" Type="http://schemas.openxmlformats.org/officeDocument/2006/relationships/customXml" Target="../ink/ink154.xml"/><Relationship Id="rId47" Type="http://schemas.openxmlformats.org/officeDocument/2006/relationships/image" Target="../media/image49.png"/><Relationship Id="rId89" Type="http://schemas.openxmlformats.org/officeDocument/2006/relationships/image" Target="../media/image70.png"/><Relationship Id="rId112" Type="http://schemas.openxmlformats.org/officeDocument/2006/relationships/customXml" Target="../ink/ink56.xml"/><Relationship Id="rId154" Type="http://schemas.openxmlformats.org/officeDocument/2006/relationships/customXml" Target="../ink/ink77.xml"/><Relationship Id="rId361" Type="http://schemas.openxmlformats.org/officeDocument/2006/relationships/image" Target="../media/image206.png"/><Relationship Id="rId196" Type="http://schemas.openxmlformats.org/officeDocument/2006/relationships/customXml" Target="../ink/ink98.xml"/><Relationship Id="rId417" Type="http://schemas.openxmlformats.org/officeDocument/2006/relationships/image" Target="../media/image234.png"/><Relationship Id="rId16" Type="http://schemas.openxmlformats.org/officeDocument/2006/relationships/customXml" Target="../ink/ink8.xml"/><Relationship Id="rId221" Type="http://schemas.openxmlformats.org/officeDocument/2006/relationships/image" Target="../media/image136.png"/><Relationship Id="rId263" Type="http://schemas.openxmlformats.org/officeDocument/2006/relationships/image" Target="../media/image157.png"/><Relationship Id="rId319" Type="http://schemas.openxmlformats.org/officeDocument/2006/relationships/image" Target="../media/image185.png"/><Relationship Id="rId58" Type="http://schemas.openxmlformats.org/officeDocument/2006/relationships/customXml" Target="../ink/ink29.xml"/><Relationship Id="rId123" Type="http://schemas.openxmlformats.org/officeDocument/2006/relationships/image" Target="../media/image87.png"/><Relationship Id="rId330" Type="http://schemas.openxmlformats.org/officeDocument/2006/relationships/customXml" Target="../ink/ink165.xml"/><Relationship Id="rId165" Type="http://schemas.openxmlformats.org/officeDocument/2006/relationships/image" Target="../media/image108.png"/><Relationship Id="rId372" Type="http://schemas.openxmlformats.org/officeDocument/2006/relationships/customXml" Target="../ink/ink186.xml"/><Relationship Id="rId428" Type="http://schemas.openxmlformats.org/officeDocument/2006/relationships/customXml" Target="../ink/ink214.xml"/><Relationship Id="rId232" Type="http://schemas.openxmlformats.org/officeDocument/2006/relationships/customXml" Target="../ink/ink116.xml"/><Relationship Id="rId274" Type="http://schemas.openxmlformats.org/officeDocument/2006/relationships/customXml" Target="../ink/ink137.xml"/><Relationship Id="rId27" Type="http://schemas.openxmlformats.org/officeDocument/2006/relationships/image" Target="../media/image39.png"/><Relationship Id="rId69" Type="http://schemas.openxmlformats.org/officeDocument/2006/relationships/image" Target="../media/image60.png"/><Relationship Id="rId134" Type="http://schemas.openxmlformats.org/officeDocument/2006/relationships/customXml" Target="../ink/ink67.xml"/><Relationship Id="rId80" Type="http://schemas.openxmlformats.org/officeDocument/2006/relationships/customXml" Target="../ink/ink40.xml"/><Relationship Id="rId176" Type="http://schemas.openxmlformats.org/officeDocument/2006/relationships/customXml" Target="../ink/ink88.xml"/><Relationship Id="rId341" Type="http://schemas.openxmlformats.org/officeDocument/2006/relationships/image" Target="../media/image196.png"/><Relationship Id="rId383" Type="http://schemas.openxmlformats.org/officeDocument/2006/relationships/image" Target="../media/image217.png"/><Relationship Id="rId439" Type="http://schemas.openxmlformats.org/officeDocument/2006/relationships/image" Target="../media/image245.png"/><Relationship Id="rId201" Type="http://schemas.openxmlformats.org/officeDocument/2006/relationships/image" Target="../media/image126.png"/><Relationship Id="rId243" Type="http://schemas.openxmlformats.org/officeDocument/2006/relationships/image" Target="../media/image147.png"/><Relationship Id="rId285" Type="http://schemas.openxmlformats.org/officeDocument/2006/relationships/image" Target="../media/image168.png"/><Relationship Id="rId38" Type="http://schemas.openxmlformats.org/officeDocument/2006/relationships/customXml" Target="../ink/ink19.xml"/><Relationship Id="rId103" Type="http://schemas.openxmlformats.org/officeDocument/2006/relationships/image" Target="../media/image77.png"/><Relationship Id="rId310" Type="http://schemas.openxmlformats.org/officeDocument/2006/relationships/customXml" Target="../ink/ink155.xml"/><Relationship Id="rId91" Type="http://schemas.openxmlformats.org/officeDocument/2006/relationships/image" Target="../media/image71.png"/><Relationship Id="rId145" Type="http://schemas.openxmlformats.org/officeDocument/2006/relationships/image" Target="../media/image98.png"/><Relationship Id="rId187" Type="http://schemas.openxmlformats.org/officeDocument/2006/relationships/image" Target="../media/image119.png"/><Relationship Id="rId352" Type="http://schemas.openxmlformats.org/officeDocument/2006/relationships/customXml" Target="../ink/ink176.xml"/><Relationship Id="rId394" Type="http://schemas.openxmlformats.org/officeDocument/2006/relationships/customXml" Target="../ink/ink197.xml"/><Relationship Id="rId408" Type="http://schemas.openxmlformats.org/officeDocument/2006/relationships/customXml" Target="../ink/ink204.xml"/><Relationship Id="rId212" Type="http://schemas.openxmlformats.org/officeDocument/2006/relationships/customXml" Target="../ink/ink106.xml"/><Relationship Id="rId254" Type="http://schemas.openxmlformats.org/officeDocument/2006/relationships/customXml" Target="../ink/ink127.xml"/><Relationship Id="rId49" Type="http://schemas.openxmlformats.org/officeDocument/2006/relationships/image" Target="../media/image50.png"/><Relationship Id="rId114" Type="http://schemas.openxmlformats.org/officeDocument/2006/relationships/customXml" Target="../ink/ink57.xml"/><Relationship Id="rId296" Type="http://schemas.openxmlformats.org/officeDocument/2006/relationships/customXml" Target="../ink/ink148.xml"/><Relationship Id="rId60" Type="http://schemas.openxmlformats.org/officeDocument/2006/relationships/customXml" Target="../ink/ink30.xml"/><Relationship Id="rId81" Type="http://schemas.openxmlformats.org/officeDocument/2006/relationships/image" Target="../media/image66.png"/><Relationship Id="rId135" Type="http://schemas.openxmlformats.org/officeDocument/2006/relationships/image" Target="../media/image93.png"/><Relationship Id="rId156" Type="http://schemas.openxmlformats.org/officeDocument/2006/relationships/customXml" Target="../ink/ink78.xml"/><Relationship Id="rId177" Type="http://schemas.openxmlformats.org/officeDocument/2006/relationships/image" Target="../media/image114.png"/><Relationship Id="rId198" Type="http://schemas.openxmlformats.org/officeDocument/2006/relationships/customXml" Target="../ink/ink99.xml"/><Relationship Id="rId321" Type="http://schemas.openxmlformats.org/officeDocument/2006/relationships/image" Target="../media/image186.png"/><Relationship Id="rId342" Type="http://schemas.openxmlformats.org/officeDocument/2006/relationships/customXml" Target="../ink/ink171.xml"/><Relationship Id="rId363" Type="http://schemas.openxmlformats.org/officeDocument/2006/relationships/image" Target="../media/image207.png"/><Relationship Id="rId384" Type="http://schemas.openxmlformats.org/officeDocument/2006/relationships/customXml" Target="../ink/ink192.xml"/><Relationship Id="rId419" Type="http://schemas.openxmlformats.org/officeDocument/2006/relationships/image" Target="../media/image235.png"/><Relationship Id="rId202" Type="http://schemas.openxmlformats.org/officeDocument/2006/relationships/customXml" Target="../ink/ink101.xml"/><Relationship Id="rId223" Type="http://schemas.openxmlformats.org/officeDocument/2006/relationships/image" Target="../media/image137.png"/><Relationship Id="rId244" Type="http://schemas.openxmlformats.org/officeDocument/2006/relationships/customXml" Target="../ink/ink122.xml"/><Relationship Id="rId430" Type="http://schemas.openxmlformats.org/officeDocument/2006/relationships/customXml" Target="../ink/ink215.xml"/><Relationship Id="rId18" Type="http://schemas.openxmlformats.org/officeDocument/2006/relationships/customXml" Target="../ink/ink9.xml"/><Relationship Id="rId39" Type="http://schemas.openxmlformats.org/officeDocument/2006/relationships/image" Target="../media/image45.png"/><Relationship Id="rId265" Type="http://schemas.openxmlformats.org/officeDocument/2006/relationships/image" Target="../media/image158.png"/><Relationship Id="rId286" Type="http://schemas.openxmlformats.org/officeDocument/2006/relationships/customXml" Target="../ink/ink143.xml"/><Relationship Id="rId50" Type="http://schemas.openxmlformats.org/officeDocument/2006/relationships/customXml" Target="../ink/ink25.xml"/><Relationship Id="rId104" Type="http://schemas.openxmlformats.org/officeDocument/2006/relationships/customXml" Target="../ink/ink52.xml"/><Relationship Id="rId125" Type="http://schemas.openxmlformats.org/officeDocument/2006/relationships/image" Target="../media/image88.png"/><Relationship Id="rId146" Type="http://schemas.openxmlformats.org/officeDocument/2006/relationships/customXml" Target="../ink/ink73.xml"/><Relationship Id="rId167" Type="http://schemas.openxmlformats.org/officeDocument/2006/relationships/image" Target="../media/image109.png"/><Relationship Id="rId188" Type="http://schemas.openxmlformats.org/officeDocument/2006/relationships/customXml" Target="../ink/ink94.xml"/><Relationship Id="rId311" Type="http://schemas.openxmlformats.org/officeDocument/2006/relationships/image" Target="../media/image181.png"/><Relationship Id="rId332" Type="http://schemas.openxmlformats.org/officeDocument/2006/relationships/customXml" Target="../ink/ink166.xml"/><Relationship Id="rId353" Type="http://schemas.openxmlformats.org/officeDocument/2006/relationships/image" Target="../media/image202.png"/><Relationship Id="rId374" Type="http://schemas.openxmlformats.org/officeDocument/2006/relationships/customXml" Target="../ink/ink187.xml"/><Relationship Id="rId395" Type="http://schemas.openxmlformats.org/officeDocument/2006/relationships/image" Target="../media/image223.png"/><Relationship Id="rId409" Type="http://schemas.openxmlformats.org/officeDocument/2006/relationships/image" Target="../media/image230.png"/><Relationship Id="rId71" Type="http://schemas.openxmlformats.org/officeDocument/2006/relationships/image" Target="../media/image61.png"/><Relationship Id="rId92" Type="http://schemas.openxmlformats.org/officeDocument/2006/relationships/customXml" Target="../ink/ink46.xml"/><Relationship Id="rId213" Type="http://schemas.openxmlformats.org/officeDocument/2006/relationships/image" Target="../media/image132.png"/><Relationship Id="rId234" Type="http://schemas.openxmlformats.org/officeDocument/2006/relationships/customXml" Target="../ink/ink117.xml"/><Relationship Id="rId420" Type="http://schemas.openxmlformats.org/officeDocument/2006/relationships/customXml" Target="../ink/ink210.xml"/><Relationship Id="rId2" Type="http://schemas.openxmlformats.org/officeDocument/2006/relationships/customXml" Target="../ink/ink1.xml"/><Relationship Id="rId29" Type="http://schemas.openxmlformats.org/officeDocument/2006/relationships/image" Target="../media/image40.png"/><Relationship Id="rId255" Type="http://schemas.openxmlformats.org/officeDocument/2006/relationships/image" Target="../media/image153.png"/><Relationship Id="rId276" Type="http://schemas.openxmlformats.org/officeDocument/2006/relationships/customXml" Target="../ink/ink138.xml"/><Relationship Id="rId297" Type="http://schemas.openxmlformats.org/officeDocument/2006/relationships/image" Target="../media/image174.png"/><Relationship Id="rId40" Type="http://schemas.openxmlformats.org/officeDocument/2006/relationships/customXml" Target="../ink/ink20.xml"/><Relationship Id="rId115" Type="http://schemas.openxmlformats.org/officeDocument/2006/relationships/image" Target="../media/image83.png"/><Relationship Id="rId136" Type="http://schemas.openxmlformats.org/officeDocument/2006/relationships/customXml" Target="../ink/ink68.xml"/><Relationship Id="rId157" Type="http://schemas.openxmlformats.org/officeDocument/2006/relationships/image" Target="../media/image104.png"/><Relationship Id="rId178" Type="http://schemas.openxmlformats.org/officeDocument/2006/relationships/customXml" Target="../ink/ink89.xml"/><Relationship Id="rId301" Type="http://schemas.openxmlformats.org/officeDocument/2006/relationships/image" Target="../media/image176.png"/><Relationship Id="rId322" Type="http://schemas.openxmlformats.org/officeDocument/2006/relationships/customXml" Target="../ink/ink161.xml"/><Relationship Id="rId343" Type="http://schemas.openxmlformats.org/officeDocument/2006/relationships/image" Target="../media/image197.png"/><Relationship Id="rId364" Type="http://schemas.openxmlformats.org/officeDocument/2006/relationships/customXml" Target="../ink/ink182.xml"/><Relationship Id="rId61" Type="http://schemas.openxmlformats.org/officeDocument/2006/relationships/image" Target="../media/image56.png"/><Relationship Id="rId82" Type="http://schemas.openxmlformats.org/officeDocument/2006/relationships/customXml" Target="../ink/ink41.xml"/><Relationship Id="rId199" Type="http://schemas.openxmlformats.org/officeDocument/2006/relationships/image" Target="../media/image125.png"/><Relationship Id="rId203" Type="http://schemas.openxmlformats.org/officeDocument/2006/relationships/image" Target="../media/image127.png"/><Relationship Id="rId385" Type="http://schemas.openxmlformats.org/officeDocument/2006/relationships/image" Target="../media/image218.png"/><Relationship Id="rId19" Type="http://schemas.openxmlformats.org/officeDocument/2006/relationships/image" Target="../media/image35.png"/><Relationship Id="rId224" Type="http://schemas.openxmlformats.org/officeDocument/2006/relationships/customXml" Target="../ink/ink112.xml"/><Relationship Id="rId245" Type="http://schemas.openxmlformats.org/officeDocument/2006/relationships/image" Target="../media/image148.png"/><Relationship Id="rId266" Type="http://schemas.openxmlformats.org/officeDocument/2006/relationships/customXml" Target="../ink/ink133.xml"/><Relationship Id="rId287" Type="http://schemas.openxmlformats.org/officeDocument/2006/relationships/image" Target="../media/image169.png"/><Relationship Id="rId410" Type="http://schemas.openxmlformats.org/officeDocument/2006/relationships/customXml" Target="../ink/ink205.xml"/><Relationship Id="rId431" Type="http://schemas.openxmlformats.org/officeDocument/2006/relationships/image" Target="../media/image241.png"/><Relationship Id="rId30" Type="http://schemas.openxmlformats.org/officeDocument/2006/relationships/customXml" Target="../ink/ink15.xml"/><Relationship Id="rId105" Type="http://schemas.openxmlformats.org/officeDocument/2006/relationships/image" Target="../media/image78.png"/><Relationship Id="rId126" Type="http://schemas.openxmlformats.org/officeDocument/2006/relationships/customXml" Target="../ink/ink63.xml"/><Relationship Id="rId147" Type="http://schemas.openxmlformats.org/officeDocument/2006/relationships/image" Target="../media/image99.png"/><Relationship Id="rId168" Type="http://schemas.openxmlformats.org/officeDocument/2006/relationships/customXml" Target="../ink/ink84.xml"/><Relationship Id="rId312" Type="http://schemas.openxmlformats.org/officeDocument/2006/relationships/customXml" Target="../ink/ink156.xml"/><Relationship Id="rId333" Type="http://schemas.openxmlformats.org/officeDocument/2006/relationships/image" Target="../media/image192.png"/><Relationship Id="rId354" Type="http://schemas.openxmlformats.org/officeDocument/2006/relationships/customXml" Target="../ink/ink177.xml"/><Relationship Id="rId51" Type="http://schemas.openxmlformats.org/officeDocument/2006/relationships/image" Target="../media/image51.png"/><Relationship Id="rId72" Type="http://schemas.openxmlformats.org/officeDocument/2006/relationships/customXml" Target="../ink/ink36.xml"/><Relationship Id="rId93" Type="http://schemas.openxmlformats.org/officeDocument/2006/relationships/image" Target="../media/image72.png"/><Relationship Id="rId189" Type="http://schemas.openxmlformats.org/officeDocument/2006/relationships/image" Target="../media/image120.png"/><Relationship Id="rId375" Type="http://schemas.openxmlformats.org/officeDocument/2006/relationships/image" Target="../media/image213.png"/><Relationship Id="rId396" Type="http://schemas.openxmlformats.org/officeDocument/2006/relationships/customXml" Target="../ink/ink198.xml"/><Relationship Id="rId3" Type="http://schemas.openxmlformats.org/officeDocument/2006/relationships/image" Target="../media/image270.png"/><Relationship Id="rId214" Type="http://schemas.openxmlformats.org/officeDocument/2006/relationships/customXml" Target="../ink/ink107.xml"/><Relationship Id="rId235" Type="http://schemas.openxmlformats.org/officeDocument/2006/relationships/image" Target="../media/image143.png"/><Relationship Id="rId256" Type="http://schemas.openxmlformats.org/officeDocument/2006/relationships/customXml" Target="../ink/ink128.xml"/><Relationship Id="rId277" Type="http://schemas.openxmlformats.org/officeDocument/2006/relationships/image" Target="../media/image164.png"/><Relationship Id="rId298" Type="http://schemas.openxmlformats.org/officeDocument/2006/relationships/customXml" Target="../ink/ink149.xml"/><Relationship Id="rId400" Type="http://schemas.openxmlformats.org/officeDocument/2006/relationships/customXml" Target="../ink/ink200.xml"/><Relationship Id="rId421" Type="http://schemas.openxmlformats.org/officeDocument/2006/relationships/image" Target="../media/image236.png"/><Relationship Id="rId116" Type="http://schemas.openxmlformats.org/officeDocument/2006/relationships/customXml" Target="../ink/ink58.xml"/><Relationship Id="rId137" Type="http://schemas.openxmlformats.org/officeDocument/2006/relationships/image" Target="../media/image94.png"/><Relationship Id="rId158" Type="http://schemas.openxmlformats.org/officeDocument/2006/relationships/customXml" Target="../ink/ink79.xml"/><Relationship Id="rId302" Type="http://schemas.openxmlformats.org/officeDocument/2006/relationships/customXml" Target="../ink/ink151.xml"/><Relationship Id="rId323" Type="http://schemas.openxmlformats.org/officeDocument/2006/relationships/image" Target="../media/image187.png"/><Relationship Id="rId344" Type="http://schemas.openxmlformats.org/officeDocument/2006/relationships/customXml" Target="../ink/ink172.xml"/><Relationship Id="rId20" Type="http://schemas.openxmlformats.org/officeDocument/2006/relationships/customXml" Target="../ink/ink10.xml"/><Relationship Id="rId41" Type="http://schemas.openxmlformats.org/officeDocument/2006/relationships/image" Target="../media/image46.png"/><Relationship Id="rId62" Type="http://schemas.openxmlformats.org/officeDocument/2006/relationships/customXml" Target="../ink/ink31.xml"/><Relationship Id="rId83" Type="http://schemas.openxmlformats.org/officeDocument/2006/relationships/image" Target="../media/image67.png"/><Relationship Id="rId179" Type="http://schemas.openxmlformats.org/officeDocument/2006/relationships/image" Target="../media/image115.png"/><Relationship Id="rId365" Type="http://schemas.openxmlformats.org/officeDocument/2006/relationships/image" Target="../media/image208.png"/><Relationship Id="rId386" Type="http://schemas.openxmlformats.org/officeDocument/2006/relationships/customXml" Target="../ink/ink193.xml"/><Relationship Id="rId190" Type="http://schemas.openxmlformats.org/officeDocument/2006/relationships/customXml" Target="../ink/ink95.xml"/><Relationship Id="rId204" Type="http://schemas.openxmlformats.org/officeDocument/2006/relationships/customXml" Target="../ink/ink102.xml"/><Relationship Id="rId225" Type="http://schemas.openxmlformats.org/officeDocument/2006/relationships/image" Target="../media/image138.png"/><Relationship Id="rId246" Type="http://schemas.openxmlformats.org/officeDocument/2006/relationships/customXml" Target="../ink/ink123.xml"/><Relationship Id="rId267" Type="http://schemas.openxmlformats.org/officeDocument/2006/relationships/image" Target="../media/image159.png"/><Relationship Id="rId288" Type="http://schemas.openxmlformats.org/officeDocument/2006/relationships/customXml" Target="../ink/ink144.xml"/><Relationship Id="rId411" Type="http://schemas.openxmlformats.org/officeDocument/2006/relationships/image" Target="../media/image231.png"/><Relationship Id="rId432" Type="http://schemas.openxmlformats.org/officeDocument/2006/relationships/customXml" Target="../ink/ink216.xml"/><Relationship Id="rId106" Type="http://schemas.openxmlformats.org/officeDocument/2006/relationships/customXml" Target="../ink/ink53.xml"/><Relationship Id="rId127" Type="http://schemas.openxmlformats.org/officeDocument/2006/relationships/image" Target="../media/image89.png"/><Relationship Id="rId313" Type="http://schemas.openxmlformats.org/officeDocument/2006/relationships/image" Target="../media/image182.png"/><Relationship Id="rId10" Type="http://schemas.openxmlformats.org/officeDocument/2006/relationships/customXml" Target="../ink/ink5.xml"/><Relationship Id="rId31" Type="http://schemas.openxmlformats.org/officeDocument/2006/relationships/image" Target="../media/image41.png"/><Relationship Id="rId52" Type="http://schemas.openxmlformats.org/officeDocument/2006/relationships/customXml" Target="../ink/ink26.xml"/><Relationship Id="rId73" Type="http://schemas.openxmlformats.org/officeDocument/2006/relationships/image" Target="../media/image62.png"/><Relationship Id="rId94" Type="http://schemas.openxmlformats.org/officeDocument/2006/relationships/customXml" Target="../ink/ink47.xml"/><Relationship Id="rId148" Type="http://schemas.openxmlformats.org/officeDocument/2006/relationships/customXml" Target="../ink/ink74.xml"/><Relationship Id="rId169" Type="http://schemas.openxmlformats.org/officeDocument/2006/relationships/image" Target="../media/image110.png"/><Relationship Id="rId334" Type="http://schemas.openxmlformats.org/officeDocument/2006/relationships/customXml" Target="../ink/ink167.xml"/><Relationship Id="rId355" Type="http://schemas.openxmlformats.org/officeDocument/2006/relationships/image" Target="../media/image203.png"/><Relationship Id="rId376" Type="http://schemas.openxmlformats.org/officeDocument/2006/relationships/customXml" Target="../ink/ink188.xml"/><Relationship Id="rId397" Type="http://schemas.openxmlformats.org/officeDocument/2006/relationships/image" Target="../media/image224.png"/><Relationship Id="rId4" Type="http://schemas.openxmlformats.org/officeDocument/2006/relationships/customXml" Target="../ink/ink2.xml"/><Relationship Id="rId180" Type="http://schemas.openxmlformats.org/officeDocument/2006/relationships/customXml" Target="../ink/ink90.xml"/><Relationship Id="rId215" Type="http://schemas.openxmlformats.org/officeDocument/2006/relationships/image" Target="../media/image133.png"/><Relationship Id="rId236" Type="http://schemas.openxmlformats.org/officeDocument/2006/relationships/customXml" Target="../ink/ink118.xml"/><Relationship Id="rId257" Type="http://schemas.openxmlformats.org/officeDocument/2006/relationships/image" Target="../media/image154.png"/><Relationship Id="rId278" Type="http://schemas.openxmlformats.org/officeDocument/2006/relationships/customXml" Target="../ink/ink139.xml"/><Relationship Id="rId401" Type="http://schemas.openxmlformats.org/officeDocument/2006/relationships/image" Target="../media/image226.png"/><Relationship Id="rId422" Type="http://schemas.openxmlformats.org/officeDocument/2006/relationships/customXml" Target="../ink/ink211.xml"/><Relationship Id="rId303" Type="http://schemas.openxmlformats.org/officeDocument/2006/relationships/image" Target="../media/image177.png"/><Relationship Id="rId42" Type="http://schemas.openxmlformats.org/officeDocument/2006/relationships/customXml" Target="../ink/ink21.xml"/><Relationship Id="rId84" Type="http://schemas.openxmlformats.org/officeDocument/2006/relationships/customXml" Target="../ink/ink42.xml"/><Relationship Id="rId138" Type="http://schemas.openxmlformats.org/officeDocument/2006/relationships/customXml" Target="../ink/ink69.xml"/><Relationship Id="rId345" Type="http://schemas.openxmlformats.org/officeDocument/2006/relationships/image" Target="../media/image198.png"/><Relationship Id="rId387" Type="http://schemas.openxmlformats.org/officeDocument/2006/relationships/image" Target="../media/image219.png"/><Relationship Id="rId191" Type="http://schemas.openxmlformats.org/officeDocument/2006/relationships/image" Target="../media/image121.png"/><Relationship Id="rId205" Type="http://schemas.openxmlformats.org/officeDocument/2006/relationships/image" Target="../media/image128.png"/><Relationship Id="rId247" Type="http://schemas.openxmlformats.org/officeDocument/2006/relationships/image" Target="../media/image149.png"/><Relationship Id="rId412" Type="http://schemas.openxmlformats.org/officeDocument/2006/relationships/customXml" Target="../ink/ink206.xml"/><Relationship Id="rId107" Type="http://schemas.openxmlformats.org/officeDocument/2006/relationships/image" Target="../media/image79.png"/><Relationship Id="rId289" Type="http://schemas.openxmlformats.org/officeDocument/2006/relationships/image" Target="../media/image170.png"/><Relationship Id="rId11" Type="http://schemas.openxmlformats.org/officeDocument/2006/relationships/image" Target="../media/image310.png"/><Relationship Id="rId53" Type="http://schemas.openxmlformats.org/officeDocument/2006/relationships/image" Target="../media/image52.png"/><Relationship Id="rId149" Type="http://schemas.openxmlformats.org/officeDocument/2006/relationships/image" Target="../media/image100.png"/><Relationship Id="rId314" Type="http://schemas.openxmlformats.org/officeDocument/2006/relationships/customXml" Target="../ink/ink157.xml"/><Relationship Id="rId356" Type="http://schemas.openxmlformats.org/officeDocument/2006/relationships/customXml" Target="../ink/ink178.xml"/><Relationship Id="rId398" Type="http://schemas.openxmlformats.org/officeDocument/2006/relationships/customXml" Target="../ink/ink199.xml"/><Relationship Id="rId95" Type="http://schemas.openxmlformats.org/officeDocument/2006/relationships/image" Target="../media/image73.png"/><Relationship Id="rId160" Type="http://schemas.openxmlformats.org/officeDocument/2006/relationships/customXml" Target="../ink/ink80.xml"/><Relationship Id="rId216" Type="http://schemas.openxmlformats.org/officeDocument/2006/relationships/customXml" Target="../ink/ink108.xml"/><Relationship Id="rId423" Type="http://schemas.openxmlformats.org/officeDocument/2006/relationships/image" Target="../media/image237.png"/><Relationship Id="rId258" Type="http://schemas.openxmlformats.org/officeDocument/2006/relationships/customXml" Target="../ink/ink129.xml"/><Relationship Id="rId22" Type="http://schemas.openxmlformats.org/officeDocument/2006/relationships/customXml" Target="../ink/ink11.xml"/><Relationship Id="rId64" Type="http://schemas.openxmlformats.org/officeDocument/2006/relationships/customXml" Target="../ink/ink32.xml"/><Relationship Id="rId118" Type="http://schemas.openxmlformats.org/officeDocument/2006/relationships/customXml" Target="../ink/ink59.xml"/><Relationship Id="rId325" Type="http://schemas.openxmlformats.org/officeDocument/2006/relationships/image" Target="../media/image188.png"/><Relationship Id="rId367" Type="http://schemas.openxmlformats.org/officeDocument/2006/relationships/image" Target="../media/image209.png"/><Relationship Id="rId171" Type="http://schemas.openxmlformats.org/officeDocument/2006/relationships/image" Target="../media/image111.png"/><Relationship Id="rId227" Type="http://schemas.openxmlformats.org/officeDocument/2006/relationships/image" Target="../media/image139.png"/><Relationship Id="rId269" Type="http://schemas.openxmlformats.org/officeDocument/2006/relationships/image" Target="../media/image160.png"/><Relationship Id="rId434" Type="http://schemas.openxmlformats.org/officeDocument/2006/relationships/customXml" Target="../ink/ink217.xml"/><Relationship Id="rId33" Type="http://schemas.openxmlformats.org/officeDocument/2006/relationships/image" Target="../media/image42.png"/><Relationship Id="rId129" Type="http://schemas.openxmlformats.org/officeDocument/2006/relationships/image" Target="../media/image90.png"/><Relationship Id="rId280" Type="http://schemas.openxmlformats.org/officeDocument/2006/relationships/customXml" Target="../ink/ink140.xml"/><Relationship Id="rId336" Type="http://schemas.openxmlformats.org/officeDocument/2006/relationships/customXml" Target="../ink/ink168.xml"/><Relationship Id="rId75" Type="http://schemas.openxmlformats.org/officeDocument/2006/relationships/image" Target="../media/image63.png"/><Relationship Id="rId140" Type="http://schemas.openxmlformats.org/officeDocument/2006/relationships/customXml" Target="../ink/ink70.xml"/><Relationship Id="rId182" Type="http://schemas.openxmlformats.org/officeDocument/2006/relationships/customXml" Target="../ink/ink91.xml"/><Relationship Id="rId378" Type="http://schemas.openxmlformats.org/officeDocument/2006/relationships/customXml" Target="../ink/ink189.xml"/><Relationship Id="rId403" Type="http://schemas.openxmlformats.org/officeDocument/2006/relationships/image" Target="../media/image227.png"/><Relationship Id="rId6" Type="http://schemas.openxmlformats.org/officeDocument/2006/relationships/customXml" Target="../ink/ink3.xml"/><Relationship Id="rId238" Type="http://schemas.openxmlformats.org/officeDocument/2006/relationships/customXml" Target="../ink/ink119.xml"/><Relationship Id="rId291" Type="http://schemas.openxmlformats.org/officeDocument/2006/relationships/image" Target="../media/image171.png"/><Relationship Id="rId305" Type="http://schemas.openxmlformats.org/officeDocument/2006/relationships/image" Target="../media/image178.png"/><Relationship Id="rId347" Type="http://schemas.openxmlformats.org/officeDocument/2006/relationships/image" Target="../media/image199.png"/><Relationship Id="rId44" Type="http://schemas.openxmlformats.org/officeDocument/2006/relationships/customXml" Target="../ink/ink22.xml"/><Relationship Id="rId86" Type="http://schemas.openxmlformats.org/officeDocument/2006/relationships/customXml" Target="../ink/ink43.xml"/><Relationship Id="rId151" Type="http://schemas.openxmlformats.org/officeDocument/2006/relationships/image" Target="../media/image101.png"/><Relationship Id="rId389" Type="http://schemas.openxmlformats.org/officeDocument/2006/relationships/image" Target="../media/image220.png"/><Relationship Id="rId193" Type="http://schemas.openxmlformats.org/officeDocument/2006/relationships/image" Target="../media/image122.png"/><Relationship Id="rId207" Type="http://schemas.openxmlformats.org/officeDocument/2006/relationships/image" Target="../media/image129.png"/><Relationship Id="rId249" Type="http://schemas.openxmlformats.org/officeDocument/2006/relationships/image" Target="../media/image150.png"/><Relationship Id="rId414" Type="http://schemas.openxmlformats.org/officeDocument/2006/relationships/customXml" Target="../ink/ink207.xml"/><Relationship Id="rId13" Type="http://schemas.openxmlformats.org/officeDocument/2006/relationships/image" Target="../media/image32.png"/><Relationship Id="rId109" Type="http://schemas.openxmlformats.org/officeDocument/2006/relationships/image" Target="../media/image80.png"/><Relationship Id="rId260" Type="http://schemas.openxmlformats.org/officeDocument/2006/relationships/customXml" Target="../ink/ink130.xml"/><Relationship Id="rId316" Type="http://schemas.openxmlformats.org/officeDocument/2006/relationships/customXml" Target="../ink/ink158.xml"/><Relationship Id="rId55" Type="http://schemas.openxmlformats.org/officeDocument/2006/relationships/image" Target="../media/image53.png"/><Relationship Id="rId97" Type="http://schemas.openxmlformats.org/officeDocument/2006/relationships/image" Target="../media/image74.png"/><Relationship Id="rId120" Type="http://schemas.openxmlformats.org/officeDocument/2006/relationships/customXml" Target="../ink/ink60.xml"/><Relationship Id="rId358" Type="http://schemas.openxmlformats.org/officeDocument/2006/relationships/customXml" Target="../ink/ink179.xml"/><Relationship Id="rId162" Type="http://schemas.openxmlformats.org/officeDocument/2006/relationships/customXml" Target="../ink/ink81.xml"/><Relationship Id="rId218" Type="http://schemas.openxmlformats.org/officeDocument/2006/relationships/customXml" Target="../ink/ink109.xml"/><Relationship Id="rId425" Type="http://schemas.openxmlformats.org/officeDocument/2006/relationships/image" Target="../media/image238.png"/><Relationship Id="rId271" Type="http://schemas.openxmlformats.org/officeDocument/2006/relationships/image" Target="../media/image161.png"/><Relationship Id="rId24" Type="http://schemas.openxmlformats.org/officeDocument/2006/relationships/customXml" Target="../ink/ink12.xml"/><Relationship Id="rId66" Type="http://schemas.openxmlformats.org/officeDocument/2006/relationships/customXml" Target="../ink/ink33.xml"/><Relationship Id="rId131" Type="http://schemas.openxmlformats.org/officeDocument/2006/relationships/image" Target="../media/image91.png"/><Relationship Id="rId327" Type="http://schemas.openxmlformats.org/officeDocument/2006/relationships/image" Target="../media/image189.png"/><Relationship Id="rId369" Type="http://schemas.openxmlformats.org/officeDocument/2006/relationships/image" Target="../media/image210.png"/><Relationship Id="rId173" Type="http://schemas.openxmlformats.org/officeDocument/2006/relationships/image" Target="../media/image112.png"/><Relationship Id="rId229" Type="http://schemas.openxmlformats.org/officeDocument/2006/relationships/image" Target="../media/image140.png"/><Relationship Id="rId380" Type="http://schemas.openxmlformats.org/officeDocument/2006/relationships/customXml" Target="../ink/ink190.xml"/><Relationship Id="rId436" Type="http://schemas.openxmlformats.org/officeDocument/2006/relationships/customXml" Target="../ink/ink218.xml"/><Relationship Id="rId240" Type="http://schemas.openxmlformats.org/officeDocument/2006/relationships/customXml" Target="../ink/ink120.xml"/><Relationship Id="rId35" Type="http://schemas.openxmlformats.org/officeDocument/2006/relationships/image" Target="../media/image43.png"/><Relationship Id="rId77" Type="http://schemas.openxmlformats.org/officeDocument/2006/relationships/image" Target="../media/image64.png"/><Relationship Id="rId100" Type="http://schemas.openxmlformats.org/officeDocument/2006/relationships/customXml" Target="../ink/ink50.xml"/><Relationship Id="rId282" Type="http://schemas.openxmlformats.org/officeDocument/2006/relationships/customXml" Target="../ink/ink141.xml"/><Relationship Id="rId338" Type="http://schemas.openxmlformats.org/officeDocument/2006/relationships/customXml" Target="../ink/ink169.xml"/><Relationship Id="rId8" Type="http://schemas.openxmlformats.org/officeDocument/2006/relationships/customXml" Target="../ink/ink4.xml"/><Relationship Id="rId142" Type="http://schemas.openxmlformats.org/officeDocument/2006/relationships/customXml" Target="../ink/ink71.xml"/><Relationship Id="rId184" Type="http://schemas.openxmlformats.org/officeDocument/2006/relationships/customXml" Target="../ink/ink92.xml"/><Relationship Id="rId391" Type="http://schemas.openxmlformats.org/officeDocument/2006/relationships/image" Target="../media/image221.png"/><Relationship Id="rId405" Type="http://schemas.openxmlformats.org/officeDocument/2006/relationships/image" Target="../media/image228.png"/><Relationship Id="rId251" Type="http://schemas.openxmlformats.org/officeDocument/2006/relationships/image" Target="../media/image151.png"/><Relationship Id="rId46" Type="http://schemas.openxmlformats.org/officeDocument/2006/relationships/customXml" Target="../ink/ink23.xml"/><Relationship Id="rId293" Type="http://schemas.openxmlformats.org/officeDocument/2006/relationships/image" Target="../media/image172.png"/><Relationship Id="rId307" Type="http://schemas.openxmlformats.org/officeDocument/2006/relationships/image" Target="../media/image179.png"/><Relationship Id="rId349" Type="http://schemas.openxmlformats.org/officeDocument/2006/relationships/image" Target="../media/image200.png"/><Relationship Id="rId88" Type="http://schemas.openxmlformats.org/officeDocument/2006/relationships/customXml" Target="../ink/ink44.xml"/><Relationship Id="rId111" Type="http://schemas.openxmlformats.org/officeDocument/2006/relationships/image" Target="../media/image81.png"/><Relationship Id="rId153" Type="http://schemas.openxmlformats.org/officeDocument/2006/relationships/image" Target="../media/image102.png"/><Relationship Id="rId195" Type="http://schemas.openxmlformats.org/officeDocument/2006/relationships/image" Target="../media/image123.png"/><Relationship Id="rId209" Type="http://schemas.openxmlformats.org/officeDocument/2006/relationships/image" Target="../media/image130.png"/><Relationship Id="rId360" Type="http://schemas.openxmlformats.org/officeDocument/2006/relationships/customXml" Target="../ink/ink180.xml"/><Relationship Id="rId416" Type="http://schemas.openxmlformats.org/officeDocument/2006/relationships/customXml" Target="../ink/ink208.xml"/><Relationship Id="rId220" Type="http://schemas.openxmlformats.org/officeDocument/2006/relationships/customXml" Target="../ink/ink110.xml"/><Relationship Id="rId15" Type="http://schemas.openxmlformats.org/officeDocument/2006/relationships/image" Target="../media/image33.png"/><Relationship Id="rId57" Type="http://schemas.openxmlformats.org/officeDocument/2006/relationships/image" Target="../media/image54.png"/><Relationship Id="rId262" Type="http://schemas.openxmlformats.org/officeDocument/2006/relationships/customXml" Target="../ink/ink131.xml"/><Relationship Id="rId318" Type="http://schemas.openxmlformats.org/officeDocument/2006/relationships/customXml" Target="../ink/ink159.xml"/><Relationship Id="rId99" Type="http://schemas.openxmlformats.org/officeDocument/2006/relationships/image" Target="../media/image75.png"/><Relationship Id="rId122" Type="http://schemas.openxmlformats.org/officeDocument/2006/relationships/customXml" Target="../ink/ink61.xml"/><Relationship Id="rId164" Type="http://schemas.openxmlformats.org/officeDocument/2006/relationships/customXml" Target="../ink/ink82.xml"/><Relationship Id="rId371" Type="http://schemas.openxmlformats.org/officeDocument/2006/relationships/image" Target="../media/image211.png"/><Relationship Id="rId427" Type="http://schemas.openxmlformats.org/officeDocument/2006/relationships/image" Target="../media/image239.png"/><Relationship Id="rId26" Type="http://schemas.openxmlformats.org/officeDocument/2006/relationships/customXml" Target="../ink/ink13.xml"/><Relationship Id="rId231" Type="http://schemas.openxmlformats.org/officeDocument/2006/relationships/image" Target="../media/image141.png"/><Relationship Id="rId273" Type="http://schemas.openxmlformats.org/officeDocument/2006/relationships/image" Target="../media/image162.png"/><Relationship Id="rId329" Type="http://schemas.openxmlformats.org/officeDocument/2006/relationships/image" Target="../media/image190.png"/><Relationship Id="rId68" Type="http://schemas.openxmlformats.org/officeDocument/2006/relationships/customXml" Target="../ink/ink34.xml"/><Relationship Id="rId133" Type="http://schemas.openxmlformats.org/officeDocument/2006/relationships/image" Target="../media/image92.png"/><Relationship Id="rId175" Type="http://schemas.openxmlformats.org/officeDocument/2006/relationships/image" Target="../media/image113.png"/><Relationship Id="rId340" Type="http://schemas.openxmlformats.org/officeDocument/2006/relationships/customXml" Target="../ink/ink170.xml"/><Relationship Id="rId200" Type="http://schemas.openxmlformats.org/officeDocument/2006/relationships/customXml" Target="../ink/ink100.xml"/><Relationship Id="rId382" Type="http://schemas.openxmlformats.org/officeDocument/2006/relationships/customXml" Target="../ink/ink191.xml"/><Relationship Id="rId438" Type="http://schemas.openxmlformats.org/officeDocument/2006/relationships/customXml" Target="../ink/ink219.xml"/><Relationship Id="rId242" Type="http://schemas.openxmlformats.org/officeDocument/2006/relationships/customXml" Target="../ink/ink121.xml"/><Relationship Id="rId284" Type="http://schemas.openxmlformats.org/officeDocument/2006/relationships/customXml" Target="../ink/ink142.xml"/><Relationship Id="rId37" Type="http://schemas.openxmlformats.org/officeDocument/2006/relationships/image" Target="../media/image44.png"/><Relationship Id="rId79" Type="http://schemas.openxmlformats.org/officeDocument/2006/relationships/image" Target="../media/image65.png"/><Relationship Id="rId102" Type="http://schemas.openxmlformats.org/officeDocument/2006/relationships/customXml" Target="../ink/ink51.xml"/><Relationship Id="rId144" Type="http://schemas.openxmlformats.org/officeDocument/2006/relationships/customXml" Target="../ink/ink72.xml"/><Relationship Id="rId90" Type="http://schemas.openxmlformats.org/officeDocument/2006/relationships/customXml" Target="../ink/ink45.xml"/><Relationship Id="rId186" Type="http://schemas.openxmlformats.org/officeDocument/2006/relationships/customXml" Target="../ink/ink93.xml"/><Relationship Id="rId351" Type="http://schemas.openxmlformats.org/officeDocument/2006/relationships/image" Target="../media/image201.png"/><Relationship Id="rId393" Type="http://schemas.openxmlformats.org/officeDocument/2006/relationships/image" Target="../media/image222.png"/><Relationship Id="rId407" Type="http://schemas.openxmlformats.org/officeDocument/2006/relationships/image" Target="../media/image229.png"/><Relationship Id="rId211" Type="http://schemas.openxmlformats.org/officeDocument/2006/relationships/image" Target="../media/image131.png"/><Relationship Id="rId253" Type="http://schemas.openxmlformats.org/officeDocument/2006/relationships/image" Target="../media/image152.png"/><Relationship Id="rId295" Type="http://schemas.openxmlformats.org/officeDocument/2006/relationships/image" Target="../media/image173.png"/><Relationship Id="rId309" Type="http://schemas.openxmlformats.org/officeDocument/2006/relationships/image" Target="../media/image180.png"/><Relationship Id="rId48" Type="http://schemas.openxmlformats.org/officeDocument/2006/relationships/customXml" Target="../ink/ink24.xml"/><Relationship Id="rId113" Type="http://schemas.openxmlformats.org/officeDocument/2006/relationships/image" Target="../media/image82.png"/><Relationship Id="rId320" Type="http://schemas.openxmlformats.org/officeDocument/2006/relationships/customXml" Target="../ink/ink160.xml"/><Relationship Id="rId155" Type="http://schemas.openxmlformats.org/officeDocument/2006/relationships/image" Target="../media/image103.png"/><Relationship Id="rId197" Type="http://schemas.openxmlformats.org/officeDocument/2006/relationships/image" Target="../media/image124.png"/><Relationship Id="rId362" Type="http://schemas.openxmlformats.org/officeDocument/2006/relationships/customXml" Target="../ink/ink181.xml"/><Relationship Id="rId418" Type="http://schemas.openxmlformats.org/officeDocument/2006/relationships/customXml" Target="../ink/ink209.xml"/><Relationship Id="rId222" Type="http://schemas.openxmlformats.org/officeDocument/2006/relationships/customXml" Target="../ink/ink111.xml"/><Relationship Id="rId264" Type="http://schemas.openxmlformats.org/officeDocument/2006/relationships/customXml" Target="../ink/ink132.xml"/><Relationship Id="rId17" Type="http://schemas.openxmlformats.org/officeDocument/2006/relationships/image" Target="../media/image34.png"/><Relationship Id="rId59" Type="http://schemas.openxmlformats.org/officeDocument/2006/relationships/image" Target="../media/image55.png"/><Relationship Id="rId124" Type="http://schemas.openxmlformats.org/officeDocument/2006/relationships/customXml" Target="../ink/ink62.xml"/><Relationship Id="rId70" Type="http://schemas.openxmlformats.org/officeDocument/2006/relationships/customXml" Target="../ink/ink35.xml"/><Relationship Id="rId166" Type="http://schemas.openxmlformats.org/officeDocument/2006/relationships/customXml" Target="../ink/ink83.xml"/><Relationship Id="rId331" Type="http://schemas.openxmlformats.org/officeDocument/2006/relationships/image" Target="../media/image191.png"/><Relationship Id="rId373" Type="http://schemas.openxmlformats.org/officeDocument/2006/relationships/image" Target="../media/image212.png"/><Relationship Id="rId429" Type="http://schemas.openxmlformats.org/officeDocument/2006/relationships/image" Target="../media/image240.png"/><Relationship Id="rId1" Type="http://schemas.openxmlformats.org/officeDocument/2006/relationships/slideLayout" Target="../slideLayouts/slideLayout3.xml"/><Relationship Id="rId233" Type="http://schemas.openxmlformats.org/officeDocument/2006/relationships/image" Target="../media/image142.png"/><Relationship Id="rId28" Type="http://schemas.openxmlformats.org/officeDocument/2006/relationships/customXml" Target="../ink/ink14.xml"/><Relationship Id="rId275" Type="http://schemas.openxmlformats.org/officeDocument/2006/relationships/image" Target="../media/image163.png"/><Relationship Id="rId300" Type="http://schemas.openxmlformats.org/officeDocument/2006/relationships/customXml" Target="../ink/ink150.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wmf"/><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1.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3" Type="http://schemas.openxmlformats.org/officeDocument/2006/relationships/hyperlink" Target="https://en.wikipedia.org/wiki/Exclusive_or" TargetMode="External"/><Relationship Id="rId2" Type="http://schemas.openxmlformats.org/officeDocument/2006/relationships/notesSlide" Target="../notesSlides/notesSlide27.xml"/><Relationship Id="rId1" Type="http://schemas.openxmlformats.org/officeDocument/2006/relationships/slideLayout" Target="../slideLayouts/slideLayout3.xml"/><Relationship Id="rId4" Type="http://schemas.openxmlformats.org/officeDocument/2006/relationships/image" Target="../media/image247.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117" Type="http://schemas.openxmlformats.org/officeDocument/2006/relationships/customXml" Target="../ink/ink276.xml"/><Relationship Id="rId21" Type="http://schemas.openxmlformats.org/officeDocument/2006/relationships/customXml" Target="../ink/ink228.xml"/><Relationship Id="rId42" Type="http://schemas.openxmlformats.org/officeDocument/2006/relationships/image" Target="../media/image645.png"/><Relationship Id="rId63" Type="http://schemas.openxmlformats.org/officeDocument/2006/relationships/customXml" Target="../ink/ink249.xml"/><Relationship Id="rId84" Type="http://schemas.openxmlformats.org/officeDocument/2006/relationships/image" Target="../media/image666.png"/><Relationship Id="rId138" Type="http://schemas.openxmlformats.org/officeDocument/2006/relationships/image" Target="../media/image693.png"/><Relationship Id="rId159" Type="http://schemas.openxmlformats.org/officeDocument/2006/relationships/customXml" Target="../ink/ink297.xml"/><Relationship Id="rId170" Type="http://schemas.openxmlformats.org/officeDocument/2006/relationships/image" Target="../media/image709.png"/><Relationship Id="rId191" Type="http://schemas.openxmlformats.org/officeDocument/2006/relationships/customXml" Target="../ink/ink313.xml"/><Relationship Id="rId205" Type="http://schemas.openxmlformats.org/officeDocument/2006/relationships/customXml" Target="../ink/ink320.xml"/><Relationship Id="rId107" Type="http://schemas.openxmlformats.org/officeDocument/2006/relationships/customXml" Target="../ink/ink271.xml"/><Relationship Id="rId11" Type="http://schemas.openxmlformats.org/officeDocument/2006/relationships/customXml" Target="../ink/ink223.xml"/><Relationship Id="rId32" Type="http://schemas.openxmlformats.org/officeDocument/2006/relationships/image" Target="../media/image640.png"/><Relationship Id="rId53" Type="http://schemas.openxmlformats.org/officeDocument/2006/relationships/customXml" Target="../ink/ink244.xml"/><Relationship Id="rId74" Type="http://schemas.openxmlformats.org/officeDocument/2006/relationships/image" Target="../media/image661.png"/><Relationship Id="rId128" Type="http://schemas.openxmlformats.org/officeDocument/2006/relationships/image" Target="../media/image688.png"/><Relationship Id="rId149" Type="http://schemas.openxmlformats.org/officeDocument/2006/relationships/customXml" Target="../ink/ink292.xml"/><Relationship Id="rId5" Type="http://schemas.openxmlformats.org/officeDocument/2006/relationships/customXml" Target="../ink/ink220.xml"/><Relationship Id="rId95" Type="http://schemas.openxmlformats.org/officeDocument/2006/relationships/customXml" Target="../ink/ink265.xml"/><Relationship Id="rId160" Type="http://schemas.openxmlformats.org/officeDocument/2006/relationships/image" Target="../media/image704.png"/><Relationship Id="rId181" Type="http://schemas.openxmlformats.org/officeDocument/2006/relationships/customXml" Target="../ink/ink308.xml"/><Relationship Id="rId22" Type="http://schemas.openxmlformats.org/officeDocument/2006/relationships/image" Target="../media/image635.png"/><Relationship Id="rId43" Type="http://schemas.openxmlformats.org/officeDocument/2006/relationships/customXml" Target="../ink/ink239.xml"/><Relationship Id="rId64" Type="http://schemas.openxmlformats.org/officeDocument/2006/relationships/image" Target="../media/image656.png"/><Relationship Id="rId118" Type="http://schemas.openxmlformats.org/officeDocument/2006/relationships/image" Target="../media/image683.png"/><Relationship Id="rId139" Type="http://schemas.openxmlformats.org/officeDocument/2006/relationships/customXml" Target="../ink/ink287.xml"/><Relationship Id="rId85" Type="http://schemas.openxmlformats.org/officeDocument/2006/relationships/customXml" Target="../ink/ink260.xml"/><Relationship Id="rId150" Type="http://schemas.openxmlformats.org/officeDocument/2006/relationships/image" Target="../media/image699.png"/><Relationship Id="rId171" Type="http://schemas.openxmlformats.org/officeDocument/2006/relationships/customXml" Target="../ink/ink303.xml"/><Relationship Id="rId192" Type="http://schemas.openxmlformats.org/officeDocument/2006/relationships/image" Target="../media/image720.png"/><Relationship Id="rId206" Type="http://schemas.openxmlformats.org/officeDocument/2006/relationships/image" Target="../media/image727.png"/><Relationship Id="rId12" Type="http://schemas.openxmlformats.org/officeDocument/2006/relationships/image" Target="../media/image630.png"/><Relationship Id="rId33" Type="http://schemas.openxmlformats.org/officeDocument/2006/relationships/customXml" Target="../ink/ink234.xml"/><Relationship Id="rId108" Type="http://schemas.openxmlformats.org/officeDocument/2006/relationships/image" Target="../media/image678.png"/><Relationship Id="rId129" Type="http://schemas.openxmlformats.org/officeDocument/2006/relationships/customXml" Target="../ink/ink282.xml"/><Relationship Id="rId54" Type="http://schemas.openxmlformats.org/officeDocument/2006/relationships/image" Target="../media/image651.png"/><Relationship Id="rId75" Type="http://schemas.openxmlformats.org/officeDocument/2006/relationships/customXml" Target="../ink/ink255.xml"/><Relationship Id="rId96" Type="http://schemas.openxmlformats.org/officeDocument/2006/relationships/image" Target="../media/image672.png"/><Relationship Id="rId140" Type="http://schemas.openxmlformats.org/officeDocument/2006/relationships/image" Target="../media/image694.png"/><Relationship Id="rId161" Type="http://schemas.openxmlformats.org/officeDocument/2006/relationships/customXml" Target="../ink/ink298.xml"/><Relationship Id="rId182" Type="http://schemas.openxmlformats.org/officeDocument/2006/relationships/image" Target="../media/image715.png"/><Relationship Id="rId6" Type="http://schemas.openxmlformats.org/officeDocument/2006/relationships/image" Target="../media/image627.png"/><Relationship Id="rId23" Type="http://schemas.openxmlformats.org/officeDocument/2006/relationships/customXml" Target="../ink/ink229.xml"/><Relationship Id="rId119" Type="http://schemas.openxmlformats.org/officeDocument/2006/relationships/customXml" Target="../ink/ink277.xml"/><Relationship Id="rId44" Type="http://schemas.openxmlformats.org/officeDocument/2006/relationships/image" Target="../media/image646.png"/><Relationship Id="rId65" Type="http://schemas.openxmlformats.org/officeDocument/2006/relationships/customXml" Target="../ink/ink250.xml"/><Relationship Id="rId86" Type="http://schemas.openxmlformats.org/officeDocument/2006/relationships/image" Target="../media/image667.png"/><Relationship Id="rId130" Type="http://schemas.openxmlformats.org/officeDocument/2006/relationships/image" Target="../media/image689.png"/><Relationship Id="rId151" Type="http://schemas.openxmlformats.org/officeDocument/2006/relationships/customXml" Target="../ink/ink293.xml"/><Relationship Id="rId172" Type="http://schemas.openxmlformats.org/officeDocument/2006/relationships/image" Target="../media/image710.png"/><Relationship Id="rId193" Type="http://schemas.openxmlformats.org/officeDocument/2006/relationships/customXml" Target="../ink/ink314.xml"/><Relationship Id="rId207" Type="http://schemas.openxmlformats.org/officeDocument/2006/relationships/customXml" Target="../ink/ink321.xml"/><Relationship Id="rId13" Type="http://schemas.openxmlformats.org/officeDocument/2006/relationships/customXml" Target="../ink/ink224.xml"/><Relationship Id="rId109" Type="http://schemas.openxmlformats.org/officeDocument/2006/relationships/customXml" Target="../ink/ink272.xml"/><Relationship Id="rId34" Type="http://schemas.openxmlformats.org/officeDocument/2006/relationships/image" Target="../media/image641.png"/><Relationship Id="rId55" Type="http://schemas.openxmlformats.org/officeDocument/2006/relationships/customXml" Target="../ink/ink245.xml"/><Relationship Id="rId76" Type="http://schemas.openxmlformats.org/officeDocument/2006/relationships/image" Target="../media/image662.png"/><Relationship Id="rId97" Type="http://schemas.openxmlformats.org/officeDocument/2006/relationships/customXml" Target="../ink/ink266.xml"/><Relationship Id="rId120" Type="http://schemas.openxmlformats.org/officeDocument/2006/relationships/image" Target="../media/image684.png"/><Relationship Id="rId141" Type="http://schemas.openxmlformats.org/officeDocument/2006/relationships/customXml" Target="../ink/ink288.xml"/><Relationship Id="rId7" Type="http://schemas.openxmlformats.org/officeDocument/2006/relationships/customXml" Target="../ink/ink221.xml"/><Relationship Id="rId162" Type="http://schemas.openxmlformats.org/officeDocument/2006/relationships/image" Target="../media/image705.png"/><Relationship Id="rId183" Type="http://schemas.openxmlformats.org/officeDocument/2006/relationships/customXml" Target="../ink/ink309.xml"/><Relationship Id="rId24" Type="http://schemas.openxmlformats.org/officeDocument/2006/relationships/image" Target="../media/image636.png"/><Relationship Id="rId45" Type="http://schemas.openxmlformats.org/officeDocument/2006/relationships/customXml" Target="../ink/ink240.xml"/><Relationship Id="rId66" Type="http://schemas.openxmlformats.org/officeDocument/2006/relationships/image" Target="../media/image657.png"/><Relationship Id="rId87" Type="http://schemas.openxmlformats.org/officeDocument/2006/relationships/customXml" Target="../ink/ink261.xml"/><Relationship Id="rId110" Type="http://schemas.openxmlformats.org/officeDocument/2006/relationships/image" Target="../media/image679.png"/><Relationship Id="rId131" Type="http://schemas.openxmlformats.org/officeDocument/2006/relationships/customXml" Target="../ink/ink283.xml"/><Relationship Id="rId61" Type="http://schemas.openxmlformats.org/officeDocument/2006/relationships/customXml" Target="../ink/ink248.xml"/><Relationship Id="rId82" Type="http://schemas.openxmlformats.org/officeDocument/2006/relationships/image" Target="../media/image665.png"/><Relationship Id="rId152" Type="http://schemas.openxmlformats.org/officeDocument/2006/relationships/image" Target="../media/image700.png"/><Relationship Id="rId173" Type="http://schemas.openxmlformats.org/officeDocument/2006/relationships/customXml" Target="../ink/ink304.xml"/><Relationship Id="rId194" Type="http://schemas.openxmlformats.org/officeDocument/2006/relationships/image" Target="../media/image721.png"/><Relationship Id="rId199" Type="http://schemas.openxmlformats.org/officeDocument/2006/relationships/customXml" Target="../ink/ink317.xml"/><Relationship Id="rId203" Type="http://schemas.openxmlformats.org/officeDocument/2006/relationships/customXml" Target="../ink/ink319.xml"/><Relationship Id="rId208" Type="http://schemas.openxmlformats.org/officeDocument/2006/relationships/image" Target="../media/image728.png"/><Relationship Id="rId19" Type="http://schemas.openxmlformats.org/officeDocument/2006/relationships/customXml" Target="../ink/ink227.xml"/><Relationship Id="rId14" Type="http://schemas.openxmlformats.org/officeDocument/2006/relationships/image" Target="../media/image631.png"/><Relationship Id="rId30" Type="http://schemas.openxmlformats.org/officeDocument/2006/relationships/image" Target="../media/image639.png"/><Relationship Id="rId35" Type="http://schemas.openxmlformats.org/officeDocument/2006/relationships/customXml" Target="../ink/ink235.xml"/><Relationship Id="rId56" Type="http://schemas.openxmlformats.org/officeDocument/2006/relationships/image" Target="../media/image652.png"/><Relationship Id="rId77" Type="http://schemas.openxmlformats.org/officeDocument/2006/relationships/customXml" Target="../ink/ink256.xml"/><Relationship Id="rId100" Type="http://schemas.openxmlformats.org/officeDocument/2006/relationships/image" Target="../media/image674.png"/><Relationship Id="rId105" Type="http://schemas.openxmlformats.org/officeDocument/2006/relationships/customXml" Target="../ink/ink270.xml"/><Relationship Id="rId126" Type="http://schemas.openxmlformats.org/officeDocument/2006/relationships/image" Target="../media/image687.png"/><Relationship Id="rId147" Type="http://schemas.openxmlformats.org/officeDocument/2006/relationships/customXml" Target="../ink/ink291.xml"/><Relationship Id="rId168" Type="http://schemas.openxmlformats.org/officeDocument/2006/relationships/image" Target="../media/image708.png"/><Relationship Id="rId8" Type="http://schemas.openxmlformats.org/officeDocument/2006/relationships/image" Target="../media/image628.png"/><Relationship Id="rId51" Type="http://schemas.openxmlformats.org/officeDocument/2006/relationships/customXml" Target="../ink/ink243.xml"/><Relationship Id="rId72" Type="http://schemas.openxmlformats.org/officeDocument/2006/relationships/image" Target="../media/image660.png"/><Relationship Id="rId93" Type="http://schemas.openxmlformats.org/officeDocument/2006/relationships/customXml" Target="../ink/ink264.xml"/><Relationship Id="rId98" Type="http://schemas.openxmlformats.org/officeDocument/2006/relationships/image" Target="../media/image673.png"/><Relationship Id="rId121" Type="http://schemas.openxmlformats.org/officeDocument/2006/relationships/customXml" Target="../ink/ink278.xml"/><Relationship Id="rId142" Type="http://schemas.openxmlformats.org/officeDocument/2006/relationships/image" Target="../media/image695.png"/><Relationship Id="rId163" Type="http://schemas.openxmlformats.org/officeDocument/2006/relationships/customXml" Target="../ink/ink299.xml"/><Relationship Id="rId184" Type="http://schemas.openxmlformats.org/officeDocument/2006/relationships/image" Target="../media/image716.png"/><Relationship Id="rId189" Type="http://schemas.openxmlformats.org/officeDocument/2006/relationships/customXml" Target="../ink/ink312.xml"/><Relationship Id="rId3" Type="http://schemas.openxmlformats.org/officeDocument/2006/relationships/image" Target="../media/image6.png"/><Relationship Id="rId25" Type="http://schemas.openxmlformats.org/officeDocument/2006/relationships/customXml" Target="../ink/ink230.xml"/><Relationship Id="rId46" Type="http://schemas.openxmlformats.org/officeDocument/2006/relationships/image" Target="../media/image647.png"/><Relationship Id="rId67" Type="http://schemas.openxmlformats.org/officeDocument/2006/relationships/customXml" Target="../ink/ink251.xml"/><Relationship Id="rId116" Type="http://schemas.openxmlformats.org/officeDocument/2006/relationships/image" Target="../media/image682.png"/><Relationship Id="rId137" Type="http://schemas.openxmlformats.org/officeDocument/2006/relationships/customXml" Target="../ink/ink286.xml"/><Relationship Id="rId158" Type="http://schemas.openxmlformats.org/officeDocument/2006/relationships/image" Target="../media/image703.png"/><Relationship Id="rId20" Type="http://schemas.openxmlformats.org/officeDocument/2006/relationships/image" Target="../media/image634.png"/><Relationship Id="rId41" Type="http://schemas.openxmlformats.org/officeDocument/2006/relationships/customXml" Target="../ink/ink238.xml"/><Relationship Id="rId62" Type="http://schemas.openxmlformats.org/officeDocument/2006/relationships/image" Target="../media/image655.png"/><Relationship Id="rId83" Type="http://schemas.openxmlformats.org/officeDocument/2006/relationships/customXml" Target="../ink/ink259.xml"/><Relationship Id="rId88" Type="http://schemas.openxmlformats.org/officeDocument/2006/relationships/image" Target="../media/image668.png"/><Relationship Id="rId111" Type="http://schemas.openxmlformats.org/officeDocument/2006/relationships/customXml" Target="../ink/ink273.xml"/><Relationship Id="rId132" Type="http://schemas.openxmlformats.org/officeDocument/2006/relationships/image" Target="../media/image690.png"/><Relationship Id="rId153" Type="http://schemas.openxmlformats.org/officeDocument/2006/relationships/customXml" Target="../ink/ink294.xml"/><Relationship Id="rId174" Type="http://schemas.openxmlformats.org/officeDocument/2006/relationships/image" Target="../media/image711.png"/><Relationship Id="rId179" Type="http://schemas.openxmlformats.org/officeDocument/2006/relationships/customXml" Target="../ink/ink307.xml"/><Relationship Id="rId195" Type="http://schemas.openxmlformats.org/officeDocument/2006/relationships/customXml" Target="../ink/ink315.xml"/><Relationship Id="rId209" Type="http://schemas.openxmlformats.org/officeDocument/2006/relationships/customXml" Target="../ink/ink322.xml"/><Relationship Id="rId190" Type="http://schemas.openxmlformats.org/officeDocument/2006/relationships/image" Target="../media/image719.png"/><Relationship Id="rId204" Type="http://schemas.openxmlformats.org/officeDocument/2006/relationships/image" Target="../media/image726.png"/><Relationship Id="rId15" Type="http://schemas.openxmlformats.org/officeDocument/2006/relationships/customXml" Target="../ink/ink225.xml"/><Relationship Id="rId36" Type="http://schemas.openxmlformats.org/officeDocument/2006/relationships/image" Target="../media/image642.png"/><Relationship Id="rId57" Type="http://schemas.openxmlformats.org/officeDocument/2006/relationships/customXml" Target="../ink/ink246.xml"/><Relationship Id="rId106" Type="http://schemas.openxmlformats.org/officeDocument/2006/relationships/image" Target="../media/image677.png"/><Relationship Id="rId127" Type="http://schemas.openxmlformats.org/officeDocument/2006/relationships/customXml" Target="../ink/ink281.xml"/><Relationship Id="rId10" Type="http://schemas.openxmlformats.org/officeDocument/2006/relationships/image" Target="../media/image629.png"/><Relationship Id="rId31" Type="http://schemas.openxmlformats.org/officeDocument/2006/relationships/customXml" Target="../ink/ink233.xml"/><Relationship Id="rId52" Type="http://schemas.openxmlformats.org/officeDocument/2006/relationships/image" Target="../media/image650.png"/><Relationship Id="rId73" Type="http://schemas.openxmlformats.org/officeDocument/2006/relationships/customXml" Target="../ink/ink254.xml"/><Relationship Id="rId78" Type="http://schemas.openxmlformats.org/officeDocument/2006/relationships/image" Target="../media/image663.png"/><Relationship Id="rId94" Type="http://schemas.openxmlformats.org/officeDocument/2006/relationships/image" Target="../media/image671.png"/><Relationship Id="rId99" Type="http://schemas.openxmlformats.org/officeDocument/2006/relationships/customXml" Target="../ink/ink267.xml"/><Relationship Id="rId101" Type="http://schemas.openxmlformats.org/officeDocument/2006/relationships/customXml" Target="../ink/ink268.xml"/><Relationship Id="rId122" Type="http://schemas.openxmlformats.org/officeDocument/2006/relationships/image" Target="../media/image685.png"/><Relationship Id="rId143" Type="http://schemas.openxmlformats.org/officeDocument/2006/relationships/customXml" Target="../ink/ink289.xml"/><Relationship Id="rId148" Type="http://schemas.openxmlformats.org/officeDocument/2006/relationships/image" Target="../media/image698.png"/><Relationship Id="rId164" Type="http://schemas.openxmlformats.org/officeDocument/2006/relationships/image" Target="../media/image706.png"/><Relationship Id="rId169" Type="http://schemas.openxmlformats.org/officeDocument/2006/relationships/customXml" Target="../ink/ink302.xml"/><Relationship Id="rId185" Type="http://schemas.openxmlformats.org/officeDocument/2006/relationships/customXml" Target="../ink/ink310.xml"/><Relationship Id="rId4" Type="http://schemas.openxmlformats.org/officeDocument/2006/relationships/image" Target="../media/image7.png"/><Relationship Id="rId9" Type="http://schemas.openxmlformats.org/officeDocument/2006/relationships/customXml" Target="../ink/ink222.xml"/><Relationship Id="rId180" Type="http://schemas.openxmlformats.org/officeDocument/2006/relationships/image" Target="../media/image714.png"/><Relationship Id="rId210" Type="http://schemas.openxmlformats.org/officeDocument/2006/relationships/image" Target="../media/image729.png"/><Relationship Id="rId26" Type="http://schemas.openxmlformats.org/officeDocument/2006/relationships/image" Target="../media/image637.png"/><Relationship Id="rId47" Type="http://schemas.openxmlformats.org/officeDocument/2006/relationships/customXml" Target="../ink/ink241.xml"/><Relationship Id="rId68" Type="http://schemas.openxmlformats.org/officeDocument/2006/relationships/image" Target="../media/image658.png"/><Relationship Id="rId89" Type="http://schemas.openxmlformats.org/officeDocument/2006/relationships/customXml" Target="../ink/ink262.xml"/><Relationship Id="rId112" Type="http://schemas.openxmlformats.org/officeDocument/2006/relationships/image" Target="../media/image680.png"/><Relationship Id="rId133" Type="http://schemas.openxmlformats.org/officeDocument/2006/relationships/customXml" Target="../ink/ink284.xml"/><Relationship Id="rId154" Type="http://schemas.openxmlformats.org/officeDocument/2006/relationships/image" Target="../media/image701.png"/><Relationship Id="rId175" Type="http://schemas.openxmlformats.org/officeDocument/2006/relationships/customXml" Target="../ink/ink305.xml"/><Relationship Id="rId196" Type="http://schemas.openxmlformats.org/officeDocument/2006/relationships/image" Target="../media/image722.png"/><Relationship Id="rId200" Type="http://schemas.openxmlformats.org/officeDocument/2006/relationships/image" Target="../media/image724.png"/><Relationship Id="rId16" Type="http://schemas.openxmlformats.org/officeDocument/2006/relationships/image" Target="../media/image632.png"/><Relationship Id="rId37" Type="http://schemas.openxmlformats.org/officeDocument/2006/relationships/customXml" Target="../ink/ink236.xml"/><Relationship Id="rId58" Type="http://schemas.openxmlformats.org/officeDocument/2006/relationships/image" Target="../media/image653.png"/><Relationship Id="rId79" Type="http://schemas.openxmlformats.org/officeDocument/2006/relationships/customXml" Target="../ink/ink257.xml"/><Relationship Id="rId102" Type="http://schemas.openxmlformats.org/officeDocument/2006/relationships/image" Target="../media/image675.png"/><Relationship Id="rId123" Type="http://schemas.openxmlformats.org/officeDocument/2006/relationships/customXml" Target="../ink/ink279.xml"/><Relationship Id="rId144" Type="http://schemas.openxmlformats.org/officeDocument/2006/relationships/image" Target="../media/image696.png"/><Relationship Id="rId90" Type="http://schemas.openxmlformats.org/officeDocument/2006/relationships/image" Target="../media/image669.png"/><Relationship Id="rId165" Type="http://schemas.openxmlformats.org/officeDocument/2006/relationships/customXml" Target="../ink/ink300.xml"/><Relationship Id="rId186" Type="http://schemas.openxmlformats.org/officeDocument/2006/relationships/image" Target="../media/image717.png"/><Relationship Id="rId211" Type="http://schemas.openxmlformats.org/officeDocument/2006/relationships/customXml" Target="../ink/ink323.xml"/><Relationship Id="rId27" Type="http://schemas.openxmlformats.org/officeDocument/2006/relationships/customXml" Target="../ink/ink231.xml"/><Relationship Id="rId48" Type="http://schemas.openxmlformats.org/officeDocument/2006/relationships/image" Target="../media/image648.png"/><Relationship Id="rId69" Type="http://schemas.openxmlformats.org/officeDocument/2006/relationships/customXml" Target="../ink/ink252.xml"/><Relationship Id="rId113" Type="http://schemas.openxmlformats.org/officeDocument/2006/relationships/customXml" Target="../ink/ink274.xml"/><Relationship Id="rId134" Type="http://schemas.openxmlformats.org/officeDocument/2006/relationships/image" Target="../media/image691.png"/><Relationship Id="rId80" Type="http://schemas.openxmlformats.org/officeDocument/2006/relationships/image" Target="../media/image664.png"/><Relationship Id="rId155" Type="http://schemas.openxmlformats.org/officeDocument/2006/relationships/customXml" Target="../ink/ink295.xml"/><Relationship Id="rId176" Type="http://schemas.openxmlformats.org/officeDocument/2006/relationships/image" Target="../media/image712.png"/><Relationship Id="rId197" Type="http://schemas.openxmlformats.org/officeDocument/2006/relationships/customXml" Target="../ink/ink316.xml"/><Relationship Id="rId201" Type="http://schemas.openxmlformats.org/officeDocument/2006/relationships/customXml" Target="../ink/ink318.xml"/><Relationship Id="rId17" Type="http://schemas.openxmlformats.org/officeDocument/2006/relationships/customXml" Target="../ink/ink226.xml"/><Relationship Id="rId38" Type="http://schemas.openxmlformats.org/officeDocument/2006/relationships/image" Target="../media/image643.png"/><Relationship Id="rId59" Type="http://schemas.openxmlformats.org/officeDocument/2006/relationships/customXml" Target="../ink/ink247.xml"/><Relationship Id="rId103" Type="http://schemas.openxmlformats.org/officeDocument/2006/relationships/customXml" Target="../ink/ink269.xml"/><Relationship Id="rId124" Type="http://schemas.openxmlformats.org/officeDocument/2006/relationships/image" Target="../media/image686.png"/><Relationship Id="rId70" Type="http://schemas.openxmlformats.org/officeDocument/2006/relationships/image" Target="../media/image659.png"/><Relationship Id="rId91" Type="http://schemas.openxmlformats.org/officeDocument/2006/relationships/customXml" Target="../ink/ink263.xml"/><Relationship Id="rId145" Type="http://schemas.openxmlformats.org/officeDocument/2006/relationships/customXml" Target="../ink/ink290.xml"/><Relationship Id="rId166" Type="http://schemas.openxmlformats.org/officeDocument/2006/relationships/image" Target="../media/image707.png"/><Relationship Id="rId187" Type="http://schemas.openxmlformats.org/officeDocument/2006/relationships/customXml" Target="../ink/ink311.xml"/><Relationship Id="rId1" Type="http://schemas.openxmlformats.org/officeDocument/2006/relationships/slideLayout" Target="../slideLayouts/slideLayout3.xml"/><Relationship Id="rId212" Type="http://schemas.openxmlformats.org/officeDocument/2006/relationships/image" Target="../media/image730.png"/><Relationship Id="rId28" Type="http://schemas.openxmlformats.org/officeDocument/2006/relationships/image" Target="../media/image638.png"/><Relationship Id="rId49" Type="http://schemas.openxmlformats.org/officeDocument/2006/relationships/customXml" Target="../ink/ink242.xml"/><Relationship Id="rId114" Type="http://schemas.openxmlformats.org/officeDocument/2006/relationships/image" Target="../media/image681.png"/><Relationship Id="rId60" Type="http://schemas.openxmlformats.org/officeDocument/2006/relationships/image" Target="../media/image654.png"/><Relationship Id="rId81" Type="http://schemas.openxmlformats.org/officeDocument/2006/relationships/customXml" Target="../ink/ink258.xml"/><Relationship Id="rId135" Type="http://schemas.openxmlformats.org/officeDocument/2006/relationships/customXml" Target="../ink/ink285.xml"/><Relationship Id="rId156" Type="http://schemas.openxmlformats.org/officeDocument/2006/relationships/image" Target="../media/image702.png"/><Relationship Id="rId177" Type="http://schemas.openxmlformats.org/officeDocument/2006/relationships/customXml" Target="../ink/ink306.xml"/><Relationship Id="rId198" Type="http://schemas.openxmlformats.org/officeDocument/2006/relationships/image" Target="../media/image723.png"/><Relationship Id="rId202" Type="http://schemas.openxmlformats.org/officeDocument/2006/relationships/image" Target="../media/image725.png"/><Relationship Id="rId18" Type="http://schemas.openxmlformats.org/officeDocument/2006/relationships/image" Target="../media/image633.png"/><Relationship Id="rId39" Type="http://schemas.openxmlformats.org/officeDocument/2006/relationships/customXml" Target="../ink/ink237.xml"/><Relationship Id="rId50" Type="http://schemas.openxmlformats.org/officeDocument/2006/relationships/image" Target="../media/image649.png"/><Relationship Id="rId104" Type="http://schemas.openxmlformats.org/officeDocument/2006/relationships/image" Target="../media/image676.png"/><Relationship Id="rId125" Type="http://schemas.openxmlformats.org/officeDocument/2006/relationships/customXml" Target="../ink/ink280.xml"/><Relationship Id="rId146" Type="http://schemas.openxmlformats.org/officeDocument/2006/relationships/image" Target="../media/image697.png"/><Relationship Id="rId167" Type="http://schemas.openxmlformats.org/officeDocument/2006/relationships/customXml" Target="../ink/ink301.xml"/><Relationship Id="rId188" Type="http://schemas.openxmlformats.org/officeDocument/2006/relationships/image" Target="../media/image718.png"/><Relationship Id="rId71" Type="http://schemas.openxmlformats.org/officeDocument/2006/relationships/customXml" Target="../ink/ink253.xml"/><Relationship Id="rId92" Type="http://schemas.openxmlformats.org/officeDocument/2006/relationships/image" Target="../media/image670.png"/><Relationship Id="rId2" Type="http://schemas.openxmlformats.org/officeDocument/2006/relationships/notesSlide" Target="../notesSlides/notesSlide33.xml"/><Relationship Id="rId29" Type="http://schemas.openxmlformats.org/officeDocument/2006/relationships/customXml" Target="../ink/ink232.xml"/><Relationship Id="rId40" Type="http://schemas.openxmlformats.org/officeDocument/2006/relationships/image" Target="../media/image644.png"/><Relationship Id="rId115" Type="http://schemas.openxmlformats.org/officeDocument/2006/relationships/customXml" Target="../ink/ink275.xml"/><Relationship Id="rId136" Type="http://schemas.openxmlformats.org/officeDocument/2006/relationships/image" Target="../media/image692.png"/><Relationship Id="rId157" Type="http://schemas.openxmlformats.org/officeDocument/2006/relationships/customXml" Target="../ink/ink296.xml"/><Relationship Id="rId178" Type="http://schemas.openxmlformats.org/officeDocument/2006/relationships/image" Target="../media/image713.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50733" y="2253751"/>
            <a:ext cx="6076098" cy="1217083"/>
          </a:xfrm>
        </p:spPr>
        <p:txBody>
          <a:bodyPr/>
          <a:lstStyle/>
          <a:p>
            <a:r>
              <a:rPr lang="en-US" dirty="0"/>
              <a:t>CSE 433S:</a:t>
            </a:r>
            <a:br>
              <a:rPr lang="en-US" dirty="0"/>
            </a:br>
            <a:r>
              <a:rPr lang="en-US" dirty="0"/>
              <a:t>Introduction to Computer Security</a:t>
            </a:r>
          </a:p>
        </p:txBody>
      </p:sp>
      <p:sp>
        <p:nvSpPr>
          <p:cNvPr id="3" name="Subtitle 2"/>
          <p:cNvSpPr>
            <a:spLocks noGrp="1"/>
          </p:cNvSpPr>
          <p:nvPr>
            <p:ph type="subTitle" idx="1"/>
          </p:nvPr>
        </p:nvSpPr>
        <p:spPr>
          <a:xfrm>
            <a:off x="632927" y="4107208"/>
            <a:ext cx="4987877" cy="1049408"/>
          </a:xfrm>
        </p:spPr>
        <p:txBody>
          <a:bodyPr>
            <a:normAutofit/>
          </a:bodyPr>
          <a:lstStyle/>
          <a:p>
            <a:r>
              <a:rPr lang="en-US" dirty="0"/>
              <a:t>Cryptography Overview, </a:t>
            </a:r>
          </a:p>
          <a:p>
            <a:r>
              <a:rPr lang="en-US" dirty="0"/>
              <a:t>Classic Cipher, Stream Cipher</a:t>
            </a:r>
          </a:p>
          <a:p>
            <a:endParaRPr lang="en-US" dirty="0"/>
          </a:p>
        </p:txBody>
      </p:sp>
    </p:spTree>
    <p:extLst>
      <p:ext uri="{BB962C8B-B14F-4D97-AF65-F5344CB8AC3E}">
        <p14:creationId xmlns:p14="http://schemas.microsoft.com/office/powerpoint/2010/main" val="1584286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a:t>Stream Cipher</a:t>
            </a:r>
          </a:p>
          <a:p>
            <a:r>
              <a:rPr lang="en-US"/>
              <a:t>Symmetric Cryptography </a:t>
            </a:r>
          </a:p>
          <a:p>
            <a:r>
              <a:rPr lang="en-US"/>
              <a:t>Asymmetric Cryptography</a:t>
            </a:r>
          </a:p>
          <a:p>
            <a:r>
              <a:rPr lang="en-US"/>
              <a:t>Hash functions</a:t>
            </a:r>
          </a:p>
          <a:p>
            <a:r>
              <a:rPr lang="en-US"/>
              <a:t>Authentication</a:t>
            </a:r>
          </a:p>
          <a:p>
            <a:r>
              <a:rPr lang="en-US" err="1"/>
              <a:t>IPSec</a:t>
            </a:r>
            <a:endParaRPr lang="en-US"/>
          </a:p>
          <a:p>
            <a:r>
              <a:rPr lang="en-US"/>
              <a:t>SSL/TLS</a:t>
            </a:r>
          </a:p>
          <a:p>
            <a:r>
              <a:rPr lang="en-US"/>
              <a:t>PKI, HTTPS, E-mail</a:t>
            </a:r>
          </a:p>
          <a:p>
            <a:r>
              <a:rPr lang="en-US"/>
              <a:t>Cryptocurrency</a:t>
            </a:r>
          </a:p>
        </p:txBody>
      </p:sp>
      <p:sp>
        <p:nvSpPr>
          <p:cNvPr id="3" name="Title 2"/>
          <p:cNvSpPr>
            <a:spLocks noGrp="1"/>
          </p:cNvSpPr>
          <p:nvPr>
            <p:ph type="title"/>
          </p:nvPr>
        </p:nvSpPr>
        <p:spPr/>
        <p:txBody>
          <a:bodyPr/>
          <a:lstStyle/>
          <a:p>
            <a:r>
              <a:rPr lang="en-US"/>
              <a:t>For the first half of the semester, </a:t>
            </a:r>
            <a:br>
              <a:rPr lang="en-US"/>
            </a:br>
            <a:r>
              <a:rPr lang="en-US"/>
              <a:t>we will focus on </a:t>
            </a:r>
          </a:p>
        </p:txBody>
      </p:sp>
    </p:spTree>
    <p:extLst>
      <p:ext uri="{BB962C8B-B14F-4D97-AF65-F5344CB8AC3E}">
        <p14:creationId xmlns:p14="http://schemas.microsoft.com/office/powerpoint/2010/main" val="11497453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Advance Application of Cryptography that we will not cover in this course </a:t>
            </a:r>
          </a:p>
        </p:txBody>
      </p:sp>
      <p:sp>
        <p:nvSpPr>
          <p:cNvPr id="3" name="Content Placeholder 2"/>
          <p:cNvSpPr>
            <a:spLocks noGrp="1"/>
          </p:cNvSpPr>
          <p:nvPr>
            <p:ph idx="1"/>
          </p:nvPr>
        </p:nvSpPr>
        <p:spPr/>
        <p:txBody>
          <a:bodyPr/>
          <a:lstStyle/>
          <a:p>
            <a:r>
              <a:rPr lang="en-US"/>
              <a:t>Elections</a:t>
            </a:r>
          </a:p>
          <a:p>
            <a:r>
              <a:rPr lang="en-US"/>
              <a:t>Private auctions</a:t>
            </a:r>
          </a:p>
          <a:p>
            <a:endParaRPr lang="en-US"/>
          </a:p>
          <a:p>
            <a:r>
              <a:rPr lang="en-US"/>
              <a:t>Privacy-preserving computation outsourcing</a:t>
            </a:r>
          </a:p>
          <a:p>
            <a:pPr marL="0" indent="0">
              <a:buNone/>
            </a:pPr>
            <a:endParaRPr lang="en-US"/>
          </a:p>
        </p:txBody>
      </p:sp>
      <p:pic>
        <p:nvPicPr>
          <p:cNvPr id="4" name="Picture 3"/>
          <p:cNvPicPr>
            <a:picLocks noChangeAspect="1"/>
          </p:cNvPicPr>
          <p:nvPr/>
        </p:nvPicPr>
        <p:blipFill>
          <a:blip r:embed="rId2"/>
          <a:stretch>
            <a:fillRect/>
          </a:stretch>
        </p:blipFill>
        <p:spPr>
          <a:xfrm flipH="1">
            <a:off x="4319758" y="1933575"/>
            <a:ext cx="371355" cy="692150"/>
          </a:xfrm>
          <a:prstGeom prst="rect">
            <a:avLst/>
          </a:prstGeom>
        </p:spPr>
      </p:pic>
      <p:pic>
        <p:nvPicPr>
          <p:cNvPr id="5" name="Picture 4"/>
          <p:cNvPicPr>
            <a:picLocks noChangeAspect="1"/>
          </p:cNvPicPr>
          <p:nvPr/>
        </p:nvPicPr>
        <p:blipFill>
          <a:blip r:embed="rId2"/>
          <a:stretch>
            <a:fillRect/>
          </a:stretch>
        </p:blipFill>
        <p:spPr>
          <a:xfrm flipH="1">
            <a:off x="5043658" y="1933575"/>
            <a:ext cx="371355" cy="692150"/>
          </a:xfrm>
          <a:prstGeom prst="rect">
            <a:avLst/>
          </a:prstGeom>
        </p:spPr>
      </p:pic>
      <p:pic>
        <p:nvPicPr>
          <p:cNvPr id="6" name="Picture 5"/>
          <p:cNvPicPr>
            <a:picLocks noChangeAspect="1"/>
          </p:cNvPicPr>
          <p:nvPr/>
        </p:nvPicPr>
        <p:blipFill>
          <a:blip r:embed="rId2"/>
          <a:stretch>
            <a:fillRect/>
          </a:stretch>
        </p:blipFill>
        <p:spPr>
          <a:xfrm flipH="1">
            <a:off x="5767558" y="1933575"/>
            <a:ext cx="371355" cy="692150"/>
          </a:xfrm>
          <a:prstGeom prst="rect">
            <a:avLst/>
          </a:prstGeom>
        </p:spPr>
      </p:pic>
      <p:pic>
        <p:nvPicPr>
          <p:cNvPr id="7" name="Picture 6"/>
          <p:cNvPicPr>
            <a:picLocks noChangeAspect="1"/>
          </p:cNvPicPr>
          <p:nvPr/>
        </p:nvPicPr>
        <p:blipFill>
          <a:blip r:embed="rId2"/>
          <a:stretch>
            <a:fillRect/>
          </a:stretch>
        </p:blipFill>
        <p:spPr>
          <a:xfrm flipH="1">
            <a:off x="6491458" y="1933575"/>
            <a:ext cx="371355" cy="692150"/>
          </a:xfrm>
          <a:prstGeom prst="rect">
            <a:avLst/>
          </a:prstGeom>
        </p:spPr>
      </p:pic>
      <p:pic>
        <p:nvPicPr>
          <p:cNvPr id="8" name="Picture 7"/>
          <p:cNvPicPr>
            <a:picLocks noChangeAspect="1"/>
          </p:cNvPicPr>
          <p:nvPr/>
        </p:nvPicPr>
        <p:blipFill>
          <a:blip r:embed="rId2"/>
          <a:stretch>
            <a:fillRect/>
          </a:stretch>
        </p:blipFill>
        <p:spPr>
          <a:xfrm flipH="1">
            <a:off x="7215358" y="1933575"/>
            <a:ext cx="371355" cy="692150"/>
          </a:xfrm>
          <a:prstGeom prst="rect">
            <a:avLst/>
          </a:prstGeom>
        </p:spPr>
      </p:pic>
      <p:grpSp>
        <p:nvGrpSpPr>
          <p:cNvPr id="11" name="Group 10"/>
          <p:cNvGrpSpPr/>
          <p:nvPr/>
        </p:nvGrpSpPr>
        <p:grpSpPr>
          <a:xfrm>
            <a:off x="2752401" y="4529002"/>
            <a:ext cx="1076739" cy="990600"/>
            <a:chOff x="4038600" y="1123950"/>
            <a:chExt cx="1076739" cy="990600"/>
          </a:xfrm>
        </p:grpSpPr>
        <p:pic>
          <p:nvPicPr>
            <p:cNvPr id="12" name="Picture 11"/>
            <p:cNvPicPr>
              <a:picLocks noChangeAspect="1"/>
            </p:cNvPicPr>
            <p:nvPr/>
          </p:nvPicPr>
          <p:blipFill>
            <a:blip r:embed="rId3"/>
            <a:stretch>
              <a:fillRect/>
            </a:stretch>
          </p:blipFill>
          <p:spPr>
            <a:xfrm flipH="1">
              <a:off x="4038600" y="1123950"/>
              <a:ext cx="1076739" cy="990600"/>
            </a:xfrm>
            <a:prstGeom prst="rect">
              <a:avLst/>
            </a:prstGeom>
          </p:spPr>
        </p:pic>
        <p:sp>
          <p:nvSpPr>
            <p:cNvPr id="13" name="TextBox 12"/>
            <p:cNvSpPr txBox="1"/>
            <p:nvPr/>
          </p:nvSpPr>
          <p:spPr>
            <a:xfrm>
              <a:off x="4343400" y="1200150"/>
              <a:ext cx="636638" cy="369332"/>
            </a:xfrm>
            <a:prstGeom prst="rect">
              <a:avLst/>
            </a:prstGeom>
            <a:noFill/>
          </p:spPr>
          <p:txBody>
            <a:bodyPr wrap="none" rtlCol="0">
              <a:spAutoFit/>
            </a:bodyPr>
            <a:lstStyle/>
            <a:p>
              <a:r>
                <a:rPr lang="en-US"/>
                <a:t>Alice</a:t>
              </a:r>
            </a:p>
          </p:txBody>
        </p:sp>
      </p:grpSp>
      <p:sp>
        <p:nvSpPr>
          <p:cNvPr id="14" name="TextBox 13"/>
          <p:cNvSpPr txBox="1"/>
          <p:nvPr/>
        </p:nvSpPr>
        <p:spPr>
          <a:xfrm>
            <a:off x="2067339" y="4224202"/>
            <a:ext cx="799731" cy="646331"/>
          </a:xfrm>
          <a:prstGeom prst="rect">
            <a:avLst/>
          </a:prstGeom>
          <a:noFill/>
          <a:ln>
            <a:solidFill>
              <a:srgbClr val="FF0000"/>
            </a:solidFill>
          </a:ln>
        </p:spPr>
        <p:txBody>
          <a:bodyPr wrap="none" rtlCol="0">
            <a:spAutoFit/>
          </a:bodyPr>
          <a:lstStyle/>
          <a:p>
            <a:r>
              <a:rPr lang="en-US"/>
              <a:t>search</a:t>
            </a:r>
            <a:br>
              <a:rPr lang="en-US"/>
            </a:br>
            <a:r>
              <a:rPr lang="en-US"/>
              <a:t>query</a:t>
            </a:r>
          </a:p>
        </p:txBody>
      </p:sp>
      <p:pic>
        <p:nvPicPr>
          <p:cNvPr id="15" name="Picture 14"/>
          <p:cNvPicPr>
            <a:picLocks noChangeAspect="1"/>
          </p:cNvPicPr>
          <p:nvPr/>
        </p:nvPicPr>
        <p:blipFill>
          <a:blip r:embed="rId4"/>
          <a:stretch>
            <a:fillRect/>
          </a:stretch>
        </p:blipFill>
        <p:spPr>
          <a:xfrm>
            <a:off x="7439070" y="5558395"/>
            <a:ext cx="990600" cy="342207"/>
          </a:xfrm>
          <a:prstGeom prst="rect">
            <a:avLst/>
          </a:prstGeom>
        </p:spPr>
      </p:pic>
      <p:pic>
        <p:nvPicPr>
          <p:cNvPr id="16" name="Picture 15"/>
          <p:cNvPicPr>
            <a:picLocks noChangeAspect="1"/>
          </p:cNvPicPr>
          <p:nvPr/>
        </p:nvPicPr>
        <p:blipFill>
          <a:blip r:embed="rId5"/>
          <a:stretch>
            <a:fillRect/>
          </a:stretch>
        </p:blipFill>
        <p:spPr>
          <a:xfrm flipH="1">
            <a:off x="7439070" y="4605202"/>
            <a:ext cx="914400" cy="923636"/>
          </a:xfrm>
          <a:prstGeom prst="rect">
            <a:avLst/>
          </a:prstGeom>
        </p:spPr>
      </p:pic>
      <p:sp>
        <p:nvSpPr>
          <p:cNvPr id="17" name="Cloud Callout 16"/>
          <p:cNvSpPr/>
          <p:nvPr/>
        </p:nvSpPr>
        <p:spPr>
          <a:xfrm>
            <a:off x="6219870" y="3767002"/>
            <a:ext cx="2133600" cy="609600"/>
          </a:xfrm>
          <a:prstGeom prst="cloudCallout">
            <a:avLst>
              <a:gd name="adj1" fmla="val 18642"/>
              <a:gd name="adj2" fmla="val 97917"/>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a:solidFill>
                  <a:srgbClr val="000090"/>
                </a:solidFill>
              </a:rPr>
              <a:t>What did she search for?</a:t>
            </a:r>
          </a:p>
        </p:txBody>
      </p:sp>
      <p:sp>
        <p:nvSpPr>
          <p:cNvPr id="18" name="TextBox 17"/>
          <p:cNvSpPr txBox="1"/>
          <p:nvPr/>
        </p:nvSpPr>
        <p:spPr>
          <a:xfrm>
            <a:off x="2028870" y="5443402"/>
            <a:ext cx="813043" cy="369332"/>
          </a:xfrm>
          <a:prstGeom prst="rect">
            <a:avLst/>
          </a:prstGeom>
          <a:noFill/>
          <a:ln>
            <a:solidFill>
              <a:srgbClr val="FF0000"/>
            </a:solidFill>
          </a:ln>
        </p:spPr>
        <p:txBody>
          <a:bodyPr wrap="none" rtlCol="0">
            <a:spAutoFit/>
          </a:bodyPr>
          <a:lstStyle/>
          <a:p>
            <a:r>
              <a:rPr lang="en-US"/>
              <a:t>results</a:t>
            </a:r>
          </a:p>
        </p:txBody>
      </p:sp>
      <p:grpSp>
        <p:nvGrpSpPr>
          <p:cNvPr id="19" name="Group 18"/>
          <p:cNvGrpSpPr/>
          <p:nvPr/>
        </p:nvGrpSpPr>
        <p:grpSpPr>
          <a:xfrm>
            <a:off x="4162470" y="4433692"/>
            <a:ext cx="2743200" cy="400110"/>
            <a:chOff x="4495800" y="1638240"/>
            <a:chExt cx="2743200" cy="400110"/>
          </a:xfrm>
        </p:grpSpPr>
        <p:cxnSp>
          <p:nvCxnSpPr>
            <p:cNvPr id="20" name="Straight Arrow Connector 19"/>
            <p:cNvCxnSpPr/>
            <p:nvPr/>
          </p:nvCxnSpPr>
          <p:spPr>
            <a:xfrm>
              <a:off x="4495800" y="2038350"/>
              <a:ext cx="27432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1" name="TextBox 20"/>
            <p:cNvSpPr txBox="1"/>
            <p:nvPr/>
          </p:nvSpPr>
          <p:spPr>
            <a:xfrm>
              <a:off x="5105400" y="1638240"/>
              <a:ext cx="1185791" cy="400110"/>
            </a:xfrm>
            <a:prstGeom prst="rect">
              <a:avLst/>
            </a:prstGeom>
            <a:noFill/>
          </p:spPr>
          <p:txBody>
            <a:bodyPr wrap="none" rtlCol="0">
              <a:spAutoFit/>
            </a:bodyPr>
            <a:lstStyle/>
            <a:p>
              <a:r>
                <a:rPr lang="en-US" sz="2000"/>
                <a:t>E[ query ]</a:t>
              </a:r>
            </a:p>
          </p:txBody>
        </p:sp>
      </p:grpSp>
      <p:grpSp>
        <p:nvGrpSpPr>
          <p:cNvPr id="22" name="Group 21"/>
          <p:cNvGrpSpPr/>
          <p:nvPr/>
        </p:nvGrpSpPr>
        <p:grpSpPr>
          <a:xfrm>
            <a:off x="4238670" y="5043292"/>
            <a:ext cx="2667000" cy="400110"/>
            <a:chOff x="4572000" y="2247840"/>
            <a:chExt cx="2667000" cy="400110"/>
          </a:xfrm>
        </p:grpSpPr>
        <p:cxnSp>
          <p:nvCxnSpPr>
            <p:cNvPr id="23" name="Straight Arrow Connector 22"/>
            <p:cNvCxnSpPr/>
            <p:nvPr/>
          </p:nvCxnSpPr>
          <p:spPr>
            <a:xfrm flipH="1">
              <a:off x="4572000" y="2266950"/>
              <a:ext cx="26670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4" name="TextBox 23"/>
            <p:cNvSpPr txBox="1"/>
            <p:nvPr/>
          </p:nvSpPr>
          <p:spPr>
            <a:xfrm>
              <a:off x="5029200" y="2247840"/>
              <a:ext cx="1280343" cy="400110"/>
            </a:xfrm>
            <a:prstGeom prst="rect">
              <a:avLst/>
            </a:prstGeom>
            <a:noFill/>
          </p:spPr>
          <p:txBody>
            <a:bodyPr wrap="none" rtlCol="0">
              <a:spAutoFit/>
            </a:bodyPr>
            <a:lstStyle/>
            <a:p>
              <a:r>
                <a:rPr lang="en-US" sz="2000"/>
                <a:t>E[ results ]</a:t>
              </a:r>
            </a:p>
          </p:txBody>
        </p:sp>
      </p:grpSp>
    </p:spTree>
    <p:extLst>
      <p:ext uri="{BB962C8B-B14F-4D97-AF65-F5344CB8AC3E}">
        <p14:creationId xmlns:p14="http://schemas.microsoft.com/office/powerpoint/2010/main" val="8629485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p:tgtEl>
                                          <p:spTgt spid="19"/>
                                        </p:tgtEl>
                                        <p:attrNameLst>
                                          <p:attrName>ppt_x</p:attrName>
                                        </p:attrNameLst>
                                      </p:cBhvr>
                                      <p:tavLst>
                                        <p:tav tm="0">
                                          <p:val>
                                            <p:strVal val="#ppt_x-#ppt_w*1.125000"/>
                                          </p:val>
                                        </p:tav>
                                        <p:tav tm="100000">
                                          <p:val>
                                            <p:strVal val="#ppt_x"/>
                                          </p:val>
                                        </p:tav>
                                      </p:tavLst>
                                    </p:anim>
                                    <p:animEffect transition="in" filter="wipe(right)">
                                      <p:cBhvr>
                                        <p:cTn id="8" dur="500"/>
                                        <p:tgtEl>
                                          <p:spTgt spid="19"/>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2" fill="hold" nodeType="clickEffect">
                                  <p:stCondLst>
                                    <p:cond delay="0"/>
                                  </p:stCondLst>
                                  <p:childTnLst>
                                    <p:set>
                                      <p:cBhvr>
                                        <p:cTn id="12" dur="1" fill="hold">
                                          <p:stCondLst>
                                            <p:cond delay="0"/>
                                          </p:stCondLst>
                                        </p:cTn>
                                        <p:tgtEl>
                                          <p:spTgt spid="22"/>
                                        </p:tgtEl>
                                        <p:attrNameLst>
                                          <p:attrName>style.visibility</p:attrName>
                                        </p:attrNameLst>
                                      </p:cBhvr>
                                      <p:to>
                                        <p:strVal val="visible"/>
                                      </p:to>
                                    </p:set>
                                    <p:anim calcmode="lin" valueType="num">
                                      <p:cBhvr additive="base">
                                        <p:cTn id="13" dur="500"/>
                                        <p:tgtEl>
                                          <p:spTgt spid="22"/>
                                        </p:tgtEl>
                                        <p:attrNameLst>
                                          <p:attrName>ppt_x</p:attrName>
                                        </p:attrNameLst>
                                      </p:cBhvr>
                                      <p:tavLst>
                                        <p:tav tm="0">
                                          <p:val>
                                            <p:strVal val="#ppt_x+#ppt_w*1.125000"/>
                                          </p:val>
                                        </p:tav>
                                        <p:tav tm="100000">
                                          <p:val>
                                            <p:strVal val="#ppt_x"/>
                                          </p:val>
                                        </p:tav>
                                      </p:tavLst>
                                    </p:anim>
                                    <p:animEffect transition="in" filter="wipe(left)">
                                      <p:cBhvr>
                                        <p:cTn id="14" dur="500"/>
                                        <p:tgtEl>
                                          <p:spTgt spid="22"/>
                                        </p:tgtEl>
                                      </p:cBhvr>
                                    </p:animEffect>
                                  </p:childTnLst>
                                </p:cTn>
                              </p:par>
                            </p:childTnLst>
                          </p:cTn>
                        </p:par>
                        <p:par>
                          <p:cTn id="15" fill="hold">
                            <p:stCondLst>
                              <p:cond delay="500"/>
                            </p:stCondLst>
                            <p:childTnLst>
                              <p:par>
                                <p:cTn id="16" presetID="1" presetClass="entr" presetSubtype="0" fill="hold" grpId="0" nodeType="afterEffect">
                                  <p:stCondLst>
                                    <p:cond delay="0"/>
                                  </p:stCondLst>
                                  <p:childTnLst>
                                    <p:set>
                                      <p:cBhvr>
                                        <p:cTn id="17" dur="1" fill="hold">
                                          <p:stCondLst>
                                            <p:cond delay="0"/>
                                          </p:stCondLst>
                                        </p:cTn>
                                        <p:tgtEl>
                                          <p:spTgt spid="18"/>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a:solidFill>
                  <a:schemeClr val="tx1">
                    <a:lumMod val="65000"/>
                    <a:lumOff val="35000"/>
                  </a:schemeClr>
                </a:solidFill>
              </a:rPr>
              <a:t>Cryptography is about obfuscating information, creating our own is a great way to hide it. </a:t>
            </a:r>
          </a:p>
          <a:p>
            <a:endParaRPr lang="en-US">
              <a:solidFill>
                <a:schemeClr val="tx1">
                  <a:lumMod val="65000"/>
                  <a:lumOff val="35000"/>
                </a:schemeClr>
              </a:solidFill>
            </a:endParaRPr>
          </a:p>
          <a:p>
            <a:r>
              <a:rPr lang="en-US">
                <a:solidFill>
                  <a:schemeClr val="tx1">
                    <a:lumMod val="65000"/>
                    <a:lumOff val="35000"/>
                  </a:schemeClr>
                </a:solidFill>
              </a:rPr>
              <a:t>Eve is usually entity initiating communication with Bob. </a:t>
            </a:r>
          </a:p>
          <a:p>
            <a:endParaRPr lang="en-US">
              <a:solidFill>
                <a:schemeClr val="tx1">
                  <a:lumMod val="65000"/>
                  <a:lumOff val="35000"/>
                </a:schemeClr>
              </a:solidFill>
            </a:endParaRPr>
          </a:p>
          <a:p>
            <a:r>
              <a:rPr lang="en-US">
                <a:solidFill>
                  <a:schemeClr val="tx1">
                    <a:lumMod val="65000"/>
                    <a:lumOff val="35000"/>
                  </a:schemeClr>
                </a:solidFill>
              </a:rPr>
              <a:t>Cryptographic implementation is easy, as long as the math is correct, the system will also perform correctly. </a:t>
            </a:r>
          </a:p>
          <a:p>
            <a:endParaRPr lang="en-US">
              <a:solidFill>
                <a:schemeClr val="tx1">
                  <a:lumMod val="65000"/>
                  <a:lumOff val="35000"/>
                </a:schemeClr>
              </a:solidFill>
            </a:endParaRPr>
          </a:p>
          <a:p>
            <a:endParaRPr lang="en-US">
              <a:solidFill>
                <a:schemeClr val="tx1">
                  <a:lumMod val="65000"/>
                  <a:lumOff val="35000"/>
                </a:schemeClr>
              </a:solidFill>
            </a:endParaRPr>
          </a:p>
        </p:txBody>
      </p:sp>
      <p:sp>
        <p:nvSpPr>
          <p:cNvPr id="3" name="Title 2"/>
          <p:cNvSpPr>
            <a:spLocks noGrp="1"/>
          </p:cNvSpPr>
          <p:nvPr>
            <p:ph type="title"/>
          </p:nvPr>
        </p:nvSpPr>
        <p:spPr/>
        <p:txBody>
          <a:bodyPr/>
          <a:lstStyle/>
          <a:p>
            <a:r>
              <a:rPr lang="en-US"/>
              <a:t>Review Questions (T or F)</a:t>
            </a:r>
          </a:p>
        </p:txBody>
      </p:sp>
    </p:spTree>
    <p:extLst>
      <p:ext uri="{BB962C8B-B14F-4D97-AF65-F5344CB8AC3E}">
        <p14:creationId xmlns:p14="http://schemas.microsoft.com/office/powerpoint/2010/main" val="4973091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What is cryptography?</a:t>
            </a:r>
          </a:p>
        </p:txBody>
      </p:sp>
    </p:spTree>
    <p:extLst>
      <p:ext uri="{BB962C8B-B14F-4D97-AF65-F5344CB8AC3E}">
        <p14:creationId xmlns:p14="http://schemas.microsoft.com/office/powerpoint/2010/main" val="7261921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2359819" y="2439592"/>
            <a:ext cx="4457700" cy="2621756"/>
          </a:xfrm>
          <a:prstGeom prst="rect">
            <a:avLst/>
          </a:prstGeom>
        </p:spPr>
      </p:pic>
      <p:sp>
        <p:nvSpPr>
          <p:cNvPr id="5" name="Title 1">
            <a:extLst>
              <a:ext uri="{FF2B5EF4-FFF2-40B4-BE49-F238E27FC236}">
                <a16:creationId xmlns:a16="http://schemas.microsoft.com/office/drawing/2014/main" id="{ED35ACCB-5DD4-4E15-A5F2-16680E75BDC8}"/>
              </a:ext>
            </a:extLst>
          </p:cNvPr>
          <p:cNvSpPr txBox="1">
            <a:spLocks/>
          </p:cNvSpPr>
          <p:nvPr/>
        </p:nvSpPr>
        <p:spPr>
          <a:xfrm>
            <a:off x="467203" y="1185333"/>
            <a:ext cx="7237465" cy="735146"/>
          </a:xfrm>
          <a:prstGeom prst="rect">
            <a:avLst/>
          </a:prstGeom>
        </p:spPr>
        <p:txBody>
          <a:bodyPr vert="horz" lIns="68580" tIns="34290" rIns="68580" bIns="34290" rtlCol="0" anchor="ctr">
            <a:noAutofit/>
          </a:bodyPr>
          <a:lstStyle>
            <a:lvl1pPr algn="l" defTabSz="457200" rtl="0" eaLnBrk="1" latinLnBrk="0" hangingPunct="1">
              <a:spcBef>
                <a:spcPct val="0"/>
              </a:spcBef>
              <a:buNone/>
              <a:defRPr sz="3600" kern="1200">
                <a:solidFill>
                  <a:schemeClr val="tx1"/>
                </a:solidFill>
                <a:latin typeface="Times New Roman" charset="0"/>
                <a:ea typeface="Times New Roman" charset="0"/>
                <a:cs typeface="Times New Roman" charset="0"/>
              </a:defRPr>
            </a:lvl1pPr>
          </a:lstStyle>
          <a:p>
            <a:r>
              <a:rPr lang="en-US" sz="2700" dirty="0">
                <a:cs typeface="Calibri Light"/>
              </a:rPr>
              <a:t>Background: common roles in cryptography</a:t>
            </a:r>
            <a:endParaRPr lang="en-US" sz="2700" dirty="0"/>
          </a:p>
        </p:txBody>
      </p:sp>
    </p:spTree>
    <p:extLst>
      <p:ext uri="{BB962C8B-B14F-4D97-AF65-F5344CB8AC3E}">
        <p14:creationId xmlns:p14="http://schemas.microsoft.com/office/powerpoint/2010/main" val="9165929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The message M is called the </a:t>
            </a:r>
            <a:r>
              <a:rPr lang="en-US" b="1" dirty="0"/>
              <a:t>plaintext.</a:t>
            </a:r>
          </a:p>
          <a:p>
            <a:r>
              <a:rPr lang="en-US" dirty="0"/>
              <a:t>Alice will convert plaintext M to an encrypted form using an encryption algorithm E that outputs a </a:t>
            </a:r>
            <a:r>
              <a:rPr lang="en-US" b="1" dirty="0" err="1"/>
              <a:t>ciphertext</a:t>
            </a:r>
            <a:r>
              <a:rPr lang="en-US" b="1" dirty="0"/>
              <a:t> C for M.</a:t>
            </a:r>
            <a:endParaRPr lang="en-US" dirty="0"/>
          </a:p>
        </p:txBody>
      </p:sp>
      <p:sp>
        <p:nvSpPr>
          <p:cNvPr id="2" name="Title 1"/>
          <p:cNvSpPr>
            <a:spLocks noGrp="1"/>
          </p:cNvSpPr>
          <p:nvPr>
            <p:ph type="title"/>
          </p:nvPr>
        </p:nvSpPr>
        <p:spPr/>
        <p:txBody>
          <a:bodyPr/>
          <a:lstStyle/>
          <a:p>
            <a:r>
              <a:rPr lang="en-US"/>
              <a:t>Overview: Encryption and Decryption</a:t>
            </a:r>
          </a:p>
        </p:txBody>
      </p:sp>
      <p:grpSp>
        <p:nvGrpSpPr>
          <p:cNvPr id="5" name="Group 4"/>
          <p:cNvGrpSpPr/>
          <p:nvPr/>
        </p:nvGrpSpPr>
        <p:grpSpPr>
          <a:xfrm>
            <a:off x="1829112" y="3646235"/>
            <a:ext cx="6158646" cy="2667497"/>
            <a:chOff x="-750274" y="-616586"/>
            <a:chExt cx="15730387" cy="7136798"/>
          </a:xfrm>
        </p:grpSpPr>
        <p:pic>
          <p:nvPicPr>
            <p:cNvPr id="6" name="Picture 5" descr="01-08d.wmf"/>
            <p:cNvPicPr>
              <a:picLocks noChangeAspect="1"/>
            </p:cNvPicPr>
            <p:nvPr/>
          </p:nvPicPr>
          <p:blipFill>
            <a:blip r:embed="rId2" cstate="print"/>
            <a:stretch>
              <a:fillRect/>
            </a:stretch>
          </p:blipFill>
          <p:spPr>
            <a:xfrm>
              <a:off x="10378637" y="3424495"/>
              <a:ext cx="2071471" cy="2640213"/>
            </a:xfrm>
            <a:prstGeom prst="rect">
              <a:avLst/>
            </a:prstGeom>
          </p:spPr>
        </p:pic>
        <p:pic>
          <p:nvPicPr>
            <p:cNvPr id="7" name="Picture 6" descr="01-08a.wmf"/>
            <p:cNvPicPr>
              <a:picLocks noChangeAspect="1"/>
            </p:cNvPicPr>
            <p:nvPr/>
          </p:nvPicPr>
          <p:blipFill>
            <a:blip r:embed="rId3" cstate="print"/>
            <a:stretch>
              <a:fillRect/>
            </a:stretch>
          </p:blipFill>
          <p:spPr>
            <a:xfrm>
              <a:off x="5105400" y="3645781"/>
              <a:ext cx="1817726" cy="1764792"/>
            </a:xfrm>
            <a:prstGeom prst="rect">
              <a:avLst/>
            </a:prstGeom>
          </p:spPr>
        </p:pic>
        <p:pic>
          <p:nvPicPr>
            <p:cNvPr id="8" name="Picture 7" descr="01-08b.wmf"/>
            <p:cNvPicPr>
              <a:picLocks noChangeAspect="1"/>
            </p:cNvPicPr>
            <p:nvPr/>
          </p:nvPicPr>
          <p:blipFill>
            <a:blip r:embed="rId4" cstate="print"/>
            <a:stretch>
              <a:fillRect/>
            </a:stretch>
          </p:blipFill>
          <p:spPr>
            <a:xfrm>
              <a:off x="5228304" y="1697244"/>
              <a:ext cx="1348238" cy="1517904"/>
            </a:xfrm>
            <a:prstGeom prst="rect">
              <a:avLst/>
            </a:prstGeom>
          </p:spPr>
        </p:pic>
        <p:sp>
          <p:nvSpPr>
            <p:cNvPr id="9" name="Rounded Rectangle 8"/>
            <p:cNvSpPr/>
            <p:nvPr/>
          </p:nvSpPr>
          <p:spPr bwMode="auto">
            <a:xfrm>
              <a:off x="1757813" y="2390247"/>
              <a:ext cx="1940993" cy="714915"/>
            </a:xfrm>
            <a:prstGeom prst="roundRect">
              <a:avLst/>
            </a:prstGeom>
            <a:ln>
              <a:solidFill>
                <a:srgbClr val="000000"/>
              </a:solidFill>
            </a:ln>
          </p:spPr>
          <p:style>
            <a:lnRef idx="1">
              <a:schemeClr val="accent6"/>
            </a:lnRef>
            <a:fillRef idx="2">
              <a:schemeClr val="accent6"/>
            </a:fillRef>
            <a:effectRef idx="1">
              <a:schemeClr val="accent6"/>
            </a:effectRef>
            <a:fontRef idx="minor">
              <a:schemeClr val="dk1"/>
            </a:fontRef>
          </p:style>
          <p:txBody>
            <a:bodyPr anchor="ctr"/>
            <a:lstStyle/>
            <a:p>
              <a:pPr algn="ctr">
                <a:defRPr/>
              </a:pPr>
              <a:r>
                <a:rPr lang="en-US" sz="1200" dirty="0"/>
                <a:t>encrypt</a:t>
              </a:r>
            </a:p>
          </p:txBody>
        </p:sp>
        <p:sp>
          <p:nvSpPr>
            <p:cNvPr id="10" name="Down Arrow 9"/>
            <p:cNvSpPr/>
            <p:nvPr/>
          </p:nvSpPr>
          <p:spPr bwMode="auto">
            <a:xfrm flipV="1">
              <a:off x="2001434" y="3215148"/>
              <a:ext cx="495300" cy="457200"/>
            </a:xfrm>
            <a:prstGeom prst="downArrow">
              <a:avLst/>
            </a:prstGeom>
            <a:solidFill>
              <a:schemeClr val="accent6"/>
            </a:solidFill>
          </p:spPr>
          <p:style>
            <a:lnRef idx="1">
              <a:schemeClr val="dk1"/>
            </a:lnRef>
            <a:fillRef idx="2">
              <a:schemeClr val="dk1"/>
            </a:fillRef>
            <a:effectRef idx="1">
              <a:schemeClr val="dk1"/>
            </a:effectRef>
            <a:fontRef idx="minor">
              <a:schemeClr val="dk1"/>
            </a:fontRef>
          </p:style>
          <p:txBody>
            <a:bodyPr anchor="ctr"/>
            <a:lstStyle/>
            <a:p>
              <a:pPr algn="ctr">
                <a:defRPr/>
              </a:pPr>
              <a:endParaRPr lang="en-US" sz="600"/>
            </a:p>
          </p:txBody>
        </p:sp>
        <p:sp>
          <p:nvSpPr>
            <p:cNvPr id="11" name="Rounded Rectangle 10"/>
            <p:cNvSpPr/>
            <p:nvPr/>
          </p:nvSpPr>
          <p:spPr bwMode="auto">
            <a:xfrm>
              <a:off x="8114630" y="2268872"/>
              <a:ext cx="1939000" cy="623753"/>
            </a:xfrm>
            <a:prstGeom prst="roundRect">
              <a:avLst/>
            </a:prstGeom>
            <a:ln>
              <a:solidFill>
                <a:srgbClr val="000000"/>
              </a:solidFill>
            </a:ln>
          </p:spPr>
          <p:style>
            <a:lnRef idx="1">
              <a:schemeClr val="accent3"/>
            </a:lnRef>
            <a:fillRef idx="2">
              <a:schemeClr val="accent3"/>
            </a:fillRef>
            <a:effectRef idx="1">
              <a:schemeClr val="accent3"/>
            </a:effectRef>
            <a:fontRef idx="minor">
              <a:schemeClr val="dk1"/>
            </a:fontRef>
          </p:style>
          <p:txBody>
            <a:bodyPr anchor="ctr"/>
            <a:lstStyle/>
            <a:p>
              <a:pPr algn="ctr">
                <a:defRPr/>
              </a:pPr>
              <a:r>
                <a:rPr lang="en-US" sz="1200" dirty="0"/>
                <a:t>decrypt</a:t>
              </a:r>
            </a:p>
          </p:txBody>
        </p:sp>
        <p:sp>
          <p:nvSpPr>
            <p:cNvPr id="12" name="Down Arrow 11"/>
            <p:cNvSpPr/>
            <p:nvPr/>
          </p:nvSpPr>
          <p:spPr bwMode="auto">
            <a:xfrm flipV="1">
              <a:off x="8590518" y="3089276"/>
              <a:ext cx="495300" cy="457200"/>
            </a:xfrm>
            <a:prstGeom prst="downArrow">
              <a:avLst/>
            </a:prstGeom>
            <a:solidFill>
              <a:schemeClr val="accent6"/>
            </a:solidFill>
          </p:spPr>
          <p:style>
            <a:lnRef idx="1">
              <a:schemeClr val="dk1"/>
            </a:lnRef>
            <a:fillRef idx="2">
              <a:schemeClr val="dk1"/>
            </a:fillRef>
            <a:effectRef idx="1">
              <a:schemeClr val="dk1"/>
            </a:effectRef>
            <a:fontRef idx="minor">
              <a:schemeClr val="dk1"/>
            </a:fontRef>
          </p:style>
          <p:txBody>
            <a:bodyPr anchor="ctr"/>
            <a:lstStyle/>
            <a:p>
              <a:pPr algn="ctr">
                <a:defRPr/>
              </a:pPr>
              <a:endParaRPr lang="en-US" sz="600"/>
            </a:p>
          </p:txBody>
        </p:sp>
        <p:sp>
          <p:nvSpPr>
            <p:cNvPr id="13" name="Right Arrow 12"/>
            <p:cNvSpPr/>
            <p:nvPr/>
          </p:nvSpPr>
          <p:spPr>
            <a:xfrm>
              <a:off x="1024688" y="2552700"/>
              <a:ext cx="594360" cy="380999"/>
            </a:xfrm>
            <a:prstGeom prst="rightArrow">
              <a:avLst/>
            </a:prstGeom>
          </p:spPr>
          <p:style>
            <a:lnRef idx="1">
              <a:schemeClr val="dk1"/>
            </a:lnRef>
            <a:fillRef idx="2">
              <a:schemeClr val="dk1"/>
            </a:fillRef>
            <a:effectRef idx="1">
              <a:schemeClr val="dk1"/>
            </a:effectRef>
            <a:fontRef idx="minor">
              <a:schemeClr val="dk1"/>
            </a:fontRef>
          </p:style>
          <p:txBody>
            <a:bodyPr anchor="ctr"/>
            <a:lstStyle/>
            <a:p>
              <a:pPr algn="ctr">
                <a:defRPr/>
              </a:pPr>
              <a:endParaRPr lang="en-US" sz="600"/>
            </a:p>
          </p:txBody>
        </p:sp>
        <p:sp>
          <p:nvSpPr>
            <p:cNvPr id="14" name="Right Arrow 13"/>
            <p:cNvSpPr/>
            <p:nvPr/>
          </p:nvSpPr>
          <p:spPr>
            <a:xfrm>
              <a:off x="10173581" y="2390247"/>
              <a:ext cx="594360" cy="380999"/>
            </a:xfrm>
            <a:prstGeom prst="rightArrow">
              <a:avLst/>
            </a:prstGeom>
          </p:spPr>
          <p:style>
            <a:lnRef idx="1">
              <a:schemeClr val="dk1"/>
            </a:lnRef>
            <a:fillRef idx="2">
              <a:schemeClr val="dk1"/>
            </a:fillRef>
            <a:effectRef idx="1">
              <a:schemeClr val="dk1"/>
            </a:effectRef>
            <a:fontRef idx="minor">
              <a:schemeClr val="dk1"/>
            </a:fontRef>
          </p:style>
          <p:txBody>
            <a:bodyPr anchor="ctr"/>
            <a:lstStyle/>
            <a:p>
              <a:pPr algn="ctr">
                <a:defRPr/>
              </a:pPr>
              <a:endParaRPr lang="en-US" sz="600"/>
            </a:p>
          </p:txBody>
        </p:sp>
        <p:sp>
          <p:nvSpPr>
            <p:cNvPr id="15" name="TextBox 14"/>
            <p:cNvSpPr txBox="1"/>
            <p:nvPr/>
          </p:nvSpPr>
          <p:spPr>
            <a:xfrm>
              <a:off x="4485007" y="2894407"/>
              <a:ext cx="3026569" cy="988135"/>
            </a:xfrm>
            <a:prstGeom prst="rect">
              <a:avLst/>
            </a:prstGeom>
            <a:noFill/>
          </p:spPr>
          <p:txBody>
            <a:bodyPr wrap="none">
              <a:spAutoFit/>
            </a:bodyPr>
            <a:lstStyle/>
            <a:p>
              <a:pPr algn="ctr">
                <a:defRPr/>
              </a:pPr>
              <a:r>
                <a:rPr lang="en-US" dirty="0" err="1"/>
                <a:t>ciphertext</a:t>
              </a:r>
              <a:endParaRPr lang="en-US" dirty="0"/>
            </a:p>
          </p:txBody>
        </p:sp>
        <p:sp>
          <p:nvSpPr>
            <p:cNvPr id="16" name="TextBox 15"/>
            <p:cNvSpPr txBox="1"/>
            <p:nvPr/>
          </p:nvSpPr>
          <p:spPr>
            <a:xfrm>
              <a:off x="644240" y="3851277"/>
              <a:ext cx="1208661" cy="494068"/>
            </a:xfrm>
            <a:prstGeom prst="rect">
              <a:avLst/>
            </a:prstGeom>
            <a:noFill/>
          </p:spPr>
          <p:txBody>
            <a:bodyPr wrap="none">
              <a:spAutoFit/>
            </a:bodyPr>
            <a:lstStyle/>
            <a:p>
              <a:pPr algn="ctr">
                <a:defRPr/>
              </a:pPr>
              <a:r>
                <a:rPr lang="en-US" sz="600">
                  <a:solidFill>
                    <a:schemeClr val="bg2">
                      <a:lumMod val="20000"/>
                      <a:lumOff val="80000"/>
                    </a:schemeClr>
                  </a:solidFill>
                </a:rPr>
                <a:t>plaintext</a:t>
              </a:r>
            </a:p>
          </p:txBody>
        </p:sp>
        <p:sp>
          <p:nvSpPr>
            <p:cNvPr id="19" name="TextBox 18"/>
            <p:cNvSpPr txBox="1"/>
            <p:nvPr/>
          </p:nvSpPr>
          <p:spPr>
            <a:xfrm>
              <a:off x="3853007" y="-616586"/>
              <a:ext cx="4181185" cy="1482203"/>
            </a:xfrm>
            <a:prstGeom prst="rect">
              <a:avLst/>
            </a:prstGeom>
            <a:noFill/>
          </p:spPr>
          <p:txBody>
            <a:bodyPr wrap="none">
              <a:spAutoFit/>
            </a:bodyPr>
            <a:lstStyle/>
            <a:p>
              <a:pPr algn="ctr">
                <a:defRPr/>
              </a:pPr>
              <a:r>
                <a:rPr lang="en-US" sz="1500" b="1" dirty="0"/>
                <a:t>Communication</a:t>
              </a:r>
              <a:br>
                <a:rPr lang="en-US" sz="1500" b="1" dirty="0"/>
              </a:br>
              <a:r>
                <a:rPr lang="en-US" sz="1500" b="1" dirty="0"/>
                <a:t>channel</a:t>
              </a:r>
            </a:p>
          </p:txBody>
        </p:sp>
        <p:sp>
          <p:nvSpPr>
            <p:cNvPr id="20" name="TextBox 19"/>
            <p:cNvSpPr txBox="1"/>
            <p:nvPr/>
          </p:nvSpPr>
          <p:spPr>
            <a:xfrm>
              <a:off x="850425" y="177784"/>
              <a:ext cx="2138089" cy="864617"/>
            </a:xfrm>
            <a:prstGeom prst="rect">
              <a:avLst/>
            </a:prstGeom>
            <a:noFill/>
          </p:spPr>
          <p:txBody>
            <a:bodyPr wrap="none">
              <a:spAutoFit/>
            </a:bodyPr>
            <a:lstStyle/>
            <a:p>
              <a:pPr algn="ctr">
                <a:defRPr/>
              </a:pPr>
              <a:r>
                <a:rPr lang="en-US" sz="1500" b="1" dirty="0"/>
                <a:t>Sender</a:t>
              </a:r>
            </a:p>
          </p:txBody>
        </p:sp>
        <p:sp>
          <p:nvSpPr>
            <p:cNvPr id="21" name="TextBox 20"/>
            <p:cNvSpPr txBox="1"/>
            <p:nvPr/>
          </p:nvSpPr>
          <p:spPr>
            <a:xfrm>
              <a:off x="9423514" y="104942"/>
              <a:ext cx="2682641" cy="864617"/>
            </a:xfrm>
            <a:prstGeom prst="rect">
              <a:avLst/>
            </a:prstGeom>
            <a:noFill/>
          </p:spPr>
          <p:txBody>
            <a:bodyPr wrap="none">
              <a:spAutoFit/>
            </a:bodyPr>
            <a:lstStyle/>
            <a:p>
              <a:pPr algn="ctr">
                <a:defRPr/>
              </a:pPr>
              <a:r>
                <a:rPr lang="en-US" sz="1500" b="1" dirty="0"/>
                <a:t>Recipient</a:t>
              </a:r>
            </a:p>
          </p:txBody>
        </p:sp>
        <p:cxnSp>
          <p:nvCxnSpPr>
            <p:cNvPr id="22" name="Straight Connector 21"/>
            <p:cNvCxnSpPr/>
            <p:nvPr/>
          </p:nvCxnSpPr>
          <p:spPr>
            <a:xfrm rot="5400000">
              <a:off x="1828799" y="2743200"/>
              <a:ext cx="4876800" cy="0"/>
            </a:xfrm>
            <a:prstGeom prst="line">
              <a:avLst/>
            </a:prstGeom>
            <a:ln>
              <a:prstDash val="dash"/>
            </a:ln>
          </p:spPr>
          <p:style>
            <a:lnRef idx="3">
              <a:schemeClr val="accent2"/>
            </a:lnRef>
            <a:fillRef idx="0">
              <a:schemeClr val="accent2"/>
            </a:fillRef>
            <a:effectRef idx="2">
              <a:schemeClr val="accent2"/>
            </a:effectRef>
            <a:fontRef idx="minor">
              <a:schemeClr val="tx1"/>
            </a:fontRef>
          </p:style>
        </p:cxnSp>
        <p:cxnSp>
          <p:nvCxnSpPr>
            <p:cNvPr id="23" name="Straight Connector 22"/>
            <p:cNvCxnSpPr/>
            <p:nvPr/>
          </p:nvCxnSpPr>
          <p:spPr>
            <a:xfrm rot="5400000">
              <a:off x="5181600" y="2667000"/>
              <a:ext cx="4876800" cy="0"/>
            </a:xfrm>
            <a:prstGeom prst="line">
              <a:avLst/>
            </a:prstGeom>
            <a:ln>
              <a:prstDash val="dash"/>
            </a:ln>
          </p:spPr>
          <p:style>
            <a:lnRef idx="3">
              <a:schemeClr val="accent2"/>
            </a:lnRef>
            <a:fillRef idx="0">
              <a:schemeClr val="accent2"/>
            </a:fillRef>
            <a:effectRef idx="2">
              <a:schemeClr val="accent2"/>
            </a:effectRef>
            <a:fontRef idx="minor">
              <a:schemeClr val="tx1"/>
            </a:fontRef>
          </p:style>
        </p:cxnSp>
        <p:sp>
          <p:nvSpPr>
            <p:cNvPr id="24" name="TextBox 23"/>
            <p:cNvSpPr txBox="1"/>
            <p:nvPr/>
          </p:nvSpPr>
          <p:spPr>
            <a:xfrm>
              <a:off x="4370945" y="5408561"/>
              <a:ext cx="3145306" cy="1111651"/>
            </a:xfrm>
            <a:prstGeom prst="rect">
              <a:avLst/>
            </a:prstGeom>
            <a:noFill/>
          </p:spPr>
          <p:txBody>
            <a:bodyPr wrap="none">
              <a:spAutoFit/>
            </a:bodyPr>
            <a:lstStyle/>
            <a:p>
              <a:pPr algn="ctr">
                <a:defRPr/>
              </a:pPr>
              <a:r>
                <a:rPr lang="en-US" sz="1050" b="1" dirty="0"/>
                <a:t>Attacker</a:t>
              </a:r>
            </a:p>
            <a:p>
              <a:pPr algn="ctr">
                <a:defRPr/>
              </a:pPr>
              <a:r>
                <a:rPr lang="en-US" sz="1050" b="1" dirty="0"/>
                <a:t>(eavesdropping)</a:t>
              </a:r>
            </a:p>
          </p:txBody>
        </p:sp>
        <p:sp>
          <p:nvSpPr>
            <p:cNvPr id="25" name="Right Arrow 24"/>
            <p:cNvSpPr/>
            <p:nvPr/>
          </p:nvSpPr>
          <p:spPr>
            <a:xfrm>
              <a:off x="3886200" y="2476500"/>
              <a:ext cx="1371600" cy="381000"/>
            </a:xfrm>
            <a:prstGeom prst="rightArrow">
              <a:avLst/>
            </a:prstGeom>
          </p:spPr>
          <p:style>
            <a:lnRef idx="1">
              <a:schemeClr val="dk1"/>
            </a:lnRef>
            <a:fillRef idx="2">
              <a:schemeClr val="dk1"/>
            </a:fillRef>
            <a:effectRef idx="1">
              <a:schemeClr val="dk1"/>
            </a:effectRef>
            <a:fontRef idx="minor">
              <a:schemeClr val="dk1"/>
            </a:fontRef>
          </p:style>
          <p:txBody>
            <a:bodyPr anchor="ctr"/>
            <a:lstStyle/>
            <a:p>
              <a:pPr algn="ctr">
                <a:defRPr/>
              </a:pPr>
              <a:endParaRPr lang="en-US" sz="600"/>
            </a:p>
          </p:txBody>
        </p:sp>
        <p:sp>
          <p:nvSpPr>
            <p:cNvPr id="26" name="Right Arrow 25"/>
            <p:cNvSpPr/>
            <p:nvPr/>
          </p:nvSpPr>
          <p:spPr>
            <a:xfrm>
              <a:off x="6629400" y="2476500"/>
              <a:ext cx="1371600" cy="381000"/>
            </a:xfrm>
            <a:prstGeom prst="rightArrow">
              <a:avLst/>
            </a:prstGeom>
          </p:spPr>
          <p:style>
            <a:lnRef idx="1">
              <a:schemeClr val="dk1"/>
            </a:lnRef>
            <a:fillRef idx="2">
              <a:schemeClr val="dk1"/>
            </a:fillRef>
            <a:effectRef idx="1">
              <a:schemeClr val="dk1"/>
            </a:effectRef>
            <a:fontRef idx="minor">
              <a:schemeClr val="dk1"/>
            </a:fontRef>
          </p:style>
          <p:txBody>
            <a:bodyPr anchor="ctr"/>
            <a:lstStyle/>
            <a:p>
              <a:pPr algn="ctr">
                <a:defRPr/>
              </a:pPr>
              <a:endParaRPr lang="en-US" sz="600"/>
            </a:p>
          </p:txBody>
        </p:sp>
        <p:sp>
          <p:nvSpPr>
            <p:cNvPr id="27" name="TextBox 26"/>
            <p:cNvSpPr txBox="1"/>
            <p:nvPr/>
          </p:nvSpPr>
          <p:spPr>
            <a:xfrm>
              <a:off x="12313847" y="1858407"/>
              <a:ext cx="2666266" cy="988135"/>
            </a:xfrm>
            <a:prstGeom prst="rect">
              <a:avLst/>
            </a:prstGeom>
            <a:noFill/>
          </p:spPr>
          <p:txBody>
            <a:bodyPr wrap="none">
              <a:spAutoFit/>
            </a:bodyPr>
            <a:lstStyle/>
            <a:p>
              <a:pPr algn="ctr">
                <a:defRPr/>
              </a:pPr>
              <a:r>
                <a:rPr lang="en-US" dirty="0"/>
                <a:t>plaintext</a:t>
              </a:r>
            </a:p>
          </p:txBody>
        </p:sp>
        <p:pic>
          <p:nvPicPr>
            <p:cNvPr id="28" name="Picture 27" descr="01-08b.wmf"/>
            <p:cNvPicPr>
              <a:picLocks noChangeAspect="1"/>
            </p:cNvPicPr>
            <p:nvPr/>
          </p:nvPicPr>
          <p:blipFill>
            <a:blip r:embed="rId4" cstate="print"/>
            <a:stretch>
              <a:fillRect/>
            </a:stretch>
          </p:blipFill>
          <p:spPr>
            <a:xfrm>
              <a:off x="-437115" y="2051782"/>
              <a:ext cx="1348238" cy="1517904"/>
            </a:xfrm>
            <a:prstGeom prst="rect">
              <a:avLst/>
            </a:prstGeom>
          </p:spPr>
        </p:pic>
        <p:pic>
          <p:nvPicPr>
            <p:cNvPr id="29" name="Picture 28" descr="01-08b.wmf"/>
            <p:cNvPicPr>
              <a:picLocks noChangeAspect="1"/>
            </p:cNvPicPr>
            <p:nvPr/>
          </p:nvPicPr>
          <p:blipFill>
            <a:blip r:embed="rId4" cstate="print"/>
            <a:stretch>
              <a:fillRect/>
            </a:stretch>
          </p:blipFill>
          <p:spPr>
            <a:xfrm>
              <a:off x="10857832" y="1697244"/>
              <a:ext cx="1348238" cy="1517904"/>
            </a:xfrm>
            <a:prstGeom prst="rect">
              <a:avLst/>
            </a:prstGeom>
          </p:spPr>
        </p:pic>
        <p:pic>
          <p:nvPicPr>
            <p:cNvPr id="30" name="Picture 29" descr="01-08c.wmf"/>
            <p:cNvPicPr>
              <a:picLocks noChangeAspect="1"/>
            </p:cNvPicPr>
            <p:nvPr/>
          </p:nvPicPr>
          <p:blipFill>
            <a:blip r:embed="rId5" cstate="print"/>
            <a:stretch>
              <a:fillRect/>
            </a:stretch>
          </p:blipFill>
          <p:spPr>
            <a:xfrm>
              <a:off x="-750274" y="3657658"/>
              <a:ext cx="1861591" cy="2339984"/>
            </a:xfrm>
            <a:prstGeom prst="rect">
              <a:avLst/>
            </a:prstGeom>
          </p:spPr>
        </p:pic>
        <p:pic>
          <p:nvPicPr>
            <p:cNvPr id="31" name="Picture 30" descr="01-08e.wmf"/>
            <p:cNvPicPr>
              <a:picLocks noChangeAspect="1"/>
            </p:cNvPicPr>
            <p:nvPr/>
          </p:nvPicPr>
          <p:blipFill>
            <a:blip r:embed="rId6" cstate="print"/>
            <a:stretch>
              <a:fillRect/>
            </a:stretch>
          </p:blipFill>
          <p:spPr>
            <a:xfrm>
              <a:off x="1379922" y="4292887"/>
              <a:ext cx="1832948" cy="812510"/>
            </a:xfrm>
            <a:prstGeom prst="rect">
              <a:avLst/>
            </a:prstGeom>
          </p:spPr>
        </p:pic>
        <p:pic>
          <p:nvPicPr>
            <p:cNvPr id="32" name="Picture 31" descr="01-08f.wmf"/>
            <p:cNvPicPr>
              <a:picLocks noChangeAspect="1"/>
            </p:cNvPicPr>
            <p:nvPr/>
          </p:nvPicPr>
          <p:blipFill>
            <a:blip r:embed="rId7" cstate="print"/>
            <a:stretch>
              <a:fillRect/>
            </a:stretch>
          </p:blipFill>
          <p:spPr>
            <a:xfrm rot="20050886">
              <a:off x="5502817" y="1848950"/>
              <a:ext cx="678458" cy="945298"/>
            </a:xfrm>
            <a:prstGeom prst="rect">
              <a:avLst/>
            </a:prstGeom>
          </p:spPr>
        </p:pic>
        <p:pic>
          <p:nvPicPr>
            <p:cNvPr id="33" name="Picture 32" descr="01-08e.wmf"/>
            <p:cNvPicPr>
              <a:picLocks noChangeAspect="1"/>
            </p:cNvPicPr>
            <p:nvPr/>
          </p:nvPicPr>
          <p:blipFill>
            <a:blip r:embed="rId6" cstate="print"/>
            <a:stretch>
              <a:fillRect/>
            </a:stretch>
          </p:blipFill>
          <p:spPr>
            <a:xfrm>
              <a:off x="8001000" y="3908427"/>
              <a:ext cx="2155321" cy="955412"/>
            </a:xfrm>
            <a:prstGeom prst="rect">
              <a:avLst/>
            </a:prstGeom>
          </p:spPr>
        </p:pic>
      </p:grpSp>
      <p:sp>
        <p:nvSpPr>
          <p:cNvPr id="34" name="TextBox 33"/>
          <p:cNvSpPr txBox="1"/>
          <p:nvPr/>
        </p:nvSpPr>
        <p:spPr>
          <a:xfrm>
            <a:off x="890798" y="4755658"/>
            <a:ext cx="1043877" cy="369332"/>
          </a:xfrm>
          <a:prstGeom prst="rect">
            <a:avLst/>
          </a:prstGeom>
          <a:noFill/>
        </p:spPr>
        <p:txBody>
          <a:bodyPr wrap="none">
            <a:spAutoFit/>
          </a:bodyPr>
          <a:lstStyle/>
          <a:p>
            <a:pPr algn="ctr">
              <a:defRPr/>
            </a:pPr>
            <a:r>
              <a:rPr lang="en-US" dirty="0"/>
              <a:t>plaintext</a:t>
            </a:r>
          </a:p>
        </p:txBody>
      </p:sp>
    </p:spTree>
    <p:extLst>
      <p:ext uri="{BB962C8B-B14F-4D97-AF65-F5344CB8AC3E}">
        <p14:creationId xmlns:p14="http://schemas.microsoft.com/office/powerpoint/2010/main" val="24448702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EBCFB9B7-E229-4904-A7B1-ACB4399D10E7}"/>
              </a:ext>
            </a:extLst>
          </p:cNvPr>
          <p:cNvSpPr>
            <a:spLocks noGrp="1"/>
          </p:cNvSpPr>
          <p:nvPr>
            <p:ph idx="1"/>
          </p:nvPr>
        </p:nvSpPr>
        <p:spPr/>
        <p:txBody>
          <a:bodyPr vert="horz" lIns="68580" tIns="34290" rIns="68580" bIns="34290" rtlCol="0" anchor="t">
            <a:normAutofit/>
          </a:bodyPr>
          <a:lstStyle/>
          <a:p>
            <a:endParaRPr lang="en-US">
              <a:cs typeface="Calibri"/>
            </a:endParaRPr>
          </a:p>
          <a:p>
            <a:pPr marL="0" indent="0">
              <a:buNone/>
            </a:pPr>
            <a:endParaRPr lang="en-US">
              <a:cs typeface="Calibri"/>
            </a:endParaRPr>
          </a:p>
          <a:p>
            <a:pPr marL="342900" lvl="1" indent="0">
              <a:buNone/>
            </a:pPr>
            <a:endParaRPr lang="en-US">
              <a:cs typeface="Calibri"/>
            </a:endParaRPr>
          </a:p>
        </p:txBody>
      </p:sp>
      <p:sp>
        <p:nvSpPr>
          <p:cNvPr id="2" name="Title 1">
            <a:extLst>
              <a:ext uri="{FF2B5EF4-FFF2-40B4-BE49-F238E27FC236}">
                <a16:creationId xmlns:a16="http://schemas.microsoft.com/office/drawing/2014/main" id="{ED35ACCB-5DD4-4E15-A5F2-16680E75BDC8}"/>
              </a:ext>
            </a:extLst>
          </p:cNvPr>
          <p:cNvSpPr>
            <a:spLocks noGrp="1"/>
          </p:cNvSpPr>
          <p:nvPr>
            <p:ph type="title"/>
          </p:nvPr>
        </p:nvSpPr>
        <p:spPr/>
        <p:txBody>
          <a:bodyPr/>
          <a:lstStyle/>
          <a:p>
            <a:r>
              <a:rPr lang="en-US" dirty="0">
                <a:cs typeface="Calibri Light"/>
              </a:rPr>
              <a:t>Background: cryptography goals</a:t>
            </a:r>
            <a:endParaRPr lang="en-US" dirty="0"/>
          </a:p>
        </p:txBody>
      </p:sp>
      <p:sp>
        <p:nvSpPr>
          <p:cNvPr id="3" name="Content Placeholder 4">
            <a:extLst>
              <a:ext uri="{FF2B5EF4-FFF2-40B4-BE49-F238E27FC236}">
                <a16:creationId xmlns:a16="http://schemas.microsoft.com/office/drawing/2014/main" id="{8EAC24CE-CDFE-48D6-9AA6-22C55765343B}"/>
              </a:ext>
            </a:extLst>
          </p:cNvPr>
          <p:cNvSpPr txBox="1">
            <a:spLocks/>
          </p:cNvSpPr>
          <p:nvPr/>
        </p:nvSpPr>
        <p:spPr>
          <a:xfrm>
            <a:off x="742950" y="2340769"/>
            <a:ext cx="7886700" cy="3662475"/>
          </a:xfrm>
          <a:prstGeom prst="rect">
            <a:avLst/>
          </a:prstGeom>
        </p:spPr>
        <p:txBody>
          <a:bodyPr vert="horz" lIns="68580" tIns="34290" rIns="68580" bIns="3429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100" dirty="0">
                <a:cs typeface="Calibri"/>
              </a:rPr>
              <a:t>Confidentiality: </a:t>
            </a:r>
          </a:p>
          <a:p>
            <a:pPr lvl="1"/>
            <a:r>
              <a:rPr lang="en-US" sz="1800" dirty="0">
                <a:cs typeface="Calibri"/>
              </a:rPr>
              <a:t>Mallory and Eve cannot recover original message from </a:t>
            </a:r>
            <a:r>
              <a:rPr lang="en-US" sz="1800" dirty="0" err="1">
                <a:cs typeface="Calibri"/>
              </a:rPr>
              <a:t>ciphertext</a:t>
            </a:r>
            <a:endParaRPr lang="en-US" sz="1800" dirty="0">
              <a:cs typeface="Calibri"/>
            </a:endParaRPr>
          </a:p>
          <a:p>
            <a:r>
              <a:rPr lang="en-US" sz="2100" dirty="0">
                <a:cs typeface="Calibri"/>
              </a:rPr>
              <a:t>Integrity:</a:t>
            </a:r>
          </a:p>
          <a:p>
            <a:pPr lvl="1"/>
            <a:r>
              <a:rPr lang="en-US" sz="1800" dirty="0">
                <a:cs typeface="Calibri"/>
              </a:rPr>
              <a:t>Mallory cannot modify message from Alice to Bob without detection by Bob</a:t>
            </a:r>
          </a:p>
          <a:p>
            <a:pPr lvl="2"/>
            <a:endParaRPr lang="en-US" sz="1500" dirty="0">
              <a:cs typeface="Calibri"/>
            </a:endParaRPr>
          </a:p>
        </p:txBody>
      </p:sp>
    </p:spTree>
    <p:extLst>
      <p:ext uri="{BB962C8B-B14F-4D97-AF65-F5344CB8AC3E}">
        <p14:creationId xmlns:p14="http://schemas.microsoft.com/office/powerpoint/2010/main" val="37107758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385763" indent="-385763">
              <a:buFont typeface="+mj-lt"/>
              <a:buAutoNum type="arabicPeriod"/>
            </a:pPr>
            <a:r>
              <a:rPr lang="en-US"/>
              <a:t>The set of possible plaintexts</a:t>
            </a:r>
          </a:p>
          <a:p>
            <a:pPr marL="385763" indent="-385763">
              <a:buFont typeface="+mj-lt"/>
              <a:buAutoNum type="arabicPeriod"/>
            </a:pPr>
            <a:r>
              <a:rPr lang="en-US"/>
              <a:t>The set of possible </a:t>
            </a:r>
            <a:r>
              <a:rPr lang="en-US" err="1"/>
              <a:t>ciphertexts</a:t>
            </a:r>
            <a:endParaRPr lang="en-US"/>
          </a:p>
          <a:p>
            <a:pPr marL="385763" indent="-385763">
              <a:buFont typeface="+mj-lt"/>
              <a:buAutoNum type="arabicPeriod"/>
            </a:pPr>
            <a:r>
              <a:rPr lang="en-US"/>
              <a:t>The set of encryption keys</a:t>
            </a:r>
          </a:p>
          <a:p>
            <a:pPr marL="385763" indent="-385763">
              <a:buFont typeface="+mj-lt"/>
              <a:buAutoNum type="arabicPeriod"/>
            </a:pPr>
            <a:r>
              <a:rPr lang="en-US"/>
              <a:t>The set of decryption keys</a:t>
            </a:r>
          </a:p>
          <a:p>
            <a:pPr marL="385763" indent="-385763">
              <a:buFont typeface="+mj-lt"/>
              <a:buAutoNum type="arabicPeriod"/>
            </a:pPr>
            <a:r>
              <a:rPr lang="en-US"/>
              <a:t>The correspondence between encryption keys and decryption keys</a:t>
            </a:r>
          </a:p>
          <a:p>
            <a:pPr marL="385763" indent="-385763">
              <a:buFont typeface="+mj-lt"/>
              <a:buAutoNum type="arabicPeriod"/>
            </a:pPr>
            <a:r>
              <a:rPr lang="en-US"/>
              <a:t>The encryption algorithm to use</a:t>
            </a:r>
          </a:p>
          <a:p>
            <a:pPr marL="385763" indent="-385763">
              <a:buFont typeface="+mj-lt"/>
              <a:buAutoNum type="arabicPeriod"/>
            </a:pPr>
            <a:r>
              <a:rPr lang="en-US"/>
              <a:t>The decryption algorithm to use</a:t>
            </a:r>
          </a:p>
        </p:txBody>
      </p:sp>
      <p:sp>
        <p:nvSpPr>
          <p:cNvPr id="2" name="Title 1"/>
          <p:cNvSpPr>
            <a:spLocks noGrp="1"/>
          </p:cNvSpPr>
          <p:nvPr>
            <p:ph type="title"/>
          </p:nvPr>
        </p:nvSpPr>
        <p:spPr/>
        <p:txBody>
          <a:bodyPr/>
          <a:lstStyle/>
          <a:p>
            <a:r>
              <a:rPr lang="en-US" dirty="0"/>
              <a:t>Overview: Cryptosystem components</a:t>
            </a:r>
          </a:p>
        </p:txBody>
      </p:sp>
    </p:spTree>
    <p:extLst>
      <p:ext uri="{BB962C8B-B14F-4D97-AF65-F5344CB8AC3E}">
        <p14:creationId xmlns:p14="http://schemas.microsoft.com/office/powerpoint/2010/main" val="28432185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3"/>
          <p:cNvSpPr>
            <a:spLocks noGrp="1" noChangeArrowheads="1"/>
          </p:cNvSpPr>
          <p:nvPr>
            <p:ph idx="1"/>
          </p:nvPr>
        </p:nvSpPr>
        <p:spPr>
          <a:xfrm>
            <a:off x="1485900" y="2286000"/>
            <a:ext cx="6134100" cy="2957513"/>
          </a:xfrm>
        </p:spPr>
        <p:txBody>
          <a:bodyPr>
            <a:normAutofit fontScale="92500" lnSpcReduction="10000"/>
          </a:bodyPr>
          <a:lstStyle/>
          <a:p>
            <a:pPr marL="0" indent="0">
              <a:defRPr/>
            </a:pPr>
            <a:endParaRPr lang="en-US" sz="1500" dirty="0"/>
          </a:p>
          <a:p>
            <a:pPr marL="0" indent="0">
              <a:defRPr/>
            </a:pPr>
            <a:endParaRPr lang="en-US" sz="1500" dirty="0"/>
          </a:p>
          <a:p>
            <a:pPr marL="0" indent="0">
              <a:defRPr/>
            </a:pPr>
            <a:endParaRPr lang="en-US" sz="1500" dirty="0"/>
          </a:p>
          <a:p>
            <a:pPr marL="0" indent="0">
              <a:defRPr/>
            </a:pPr>
            <a:endParaRPr lang="en-US" sz="1500" dirty="0"/>
          </a:p>
          <a:p>
            <a:pPr marL="0" indent="0">
              <a:defRPr/>
            </a:pPr>
            <a:endParaRPr lang="en-US" sz="1500" dirty="0"/>
          </a:p>
          <a:p>
            <a:pPr marL="0" indent="0">
              <a:defRPr/>
            </a:pPr>
            <a:endParaRPr lang="en-US" sz="1500" dirty="0"/>
          </a:p>
          <a:p>
            <a:pPr marL="0" indent="0">
              <a:buNone/>
              <a:defRPr/>
            </a:pPr>
            <a:r>
              <a:rPr lang="en-US" sz="1950" dirty="0"/>
              <a:t>E, D:  cipher       </a:t>
            </a:r>
            <a:r>
              <a:rPr lang="en-US" sz="1950" dirty="0">
                <a:solidFill>
                  <a:schemeClr val="tx2"/>
                </a:solidFill>
              </a:rPr>
              <a:t>k:  secret key (e.g. 128 bits)</a:t>
            </a:r>
          </a:p>
          <a:p>
            <a:pPr marL="0" indent="0">
              <a:buNone/>
              <a:defRPr/>
            </a:pPr>
            <a:r>
              <a:rPr lang="en-US" sz="1950" dirty="0"/>
              <a:t>m, c:  plaintext,  </a:t>
            </a:r>
            <a:r>
              <a:rPr lang="en-US" sz="1950" dirty="0" err="1"/>
              <a:t>ciphertext</a:t>
            </a:r>
            <a:endParaRPr lang="en-US" sz="1425" dirty="0">
              <a:solidFill>
                <a:schemeClr val="tx2"/>
              </a:solidFill>
            </a:endParaRPr>
          </a:p>
          <a:p>
            <a:pPr marL="0" indent="0">
              <a:spcBef>
                <a:spcPts val="2250"/>
              </a:spcBef>
              <a:buNone/>
              <a:defRPr/>
            </a:pPr>
            <a:r>
              <a:rPr lang="en-US" sz="1950" dirty="0"/>
              <a:t>Encryption algorithm is </a:t>
            </a:r>
            <a:r>
              <a:rPr lang="en-US" sz="1950" dirty="0">
                <a:solidFill>
                  <a:schemeClr val="accent2"/>
                </a:solidFill>
                <a:effectLst>
                  <a:outerShdw blurRad="38100" dist="38100" dir="2700000" algn="tl">
                    <a:srgbClr val="C0C0C0"/>
                  </a:outerShdw>
                </a:effectLst>
              </a:rPr>
              <a:t>publicly known</a:t>
            </a:r>
          </a:p>
          <a:p>
            <a:pPr lvl="1">
              <a:spcBef>
                <a:spcPts val="0"/>
              </a:spcBef>
              <a:buFont typeface="Arial" pitchFamily="34" charset="0"/>
              <a:buChar char="•"/>
              <a:defRPr/>
            </a:pPr>
            <a:r>
              <a:rPr lang="en-US" sz="1950" dirty="0"/>
              <a:t>“security through obscurity” doesn’t work		</a:t>
            </a:r>
            <a:r>
              <a:rPr lang="en-US" sz="2700" dirty="0"/>
              <a:t>	</a:t>
            </a:r>
          </a:p>
        </p:txBody>
      </p:sp>
      <p:sp>
        <p:nvSpPr>
          <p:cNvPr id="8198" name="Text Box 5"/>
          <p:cNvSpPr txBox="1">
            <a:spLocks noChangeArrowheads="1"/>
          </p:cNvSpPr>
          <p:nvPr/>
        </p:nvSpPr>
        <p:spPr bwMode="auto">
          <a:xfrm>
            <a:off x="2055527" y="2314575"/>
            <a:ext cx="540725" cy="300082"/>
          </a:xfrm>
          <a:prstGeom prst="rect">
            <a:avLst/>
          </a:prstGeom>
          <a:noFill/>
          <a:ln w="9525">
            <a:noFill/>
            <a:miter lim="800000"/>
            <a:headEnd/>
            <a:tailEnd/>
          </a:ln>
        </p:spPr>
        <p:txBody>
          <a:bodyPr wrap="none">
            <a:spAutoFit/>
          </a:bodyPr>
          <a:lstStyle/>
          <a:p>
            <a:pPr algn="ctr">
              <a:spcBef>
                <a:spcPct val="50000"/>
              </a:spcBef>
            </a:pPr>
            <a:r>
              <a:rPr lang="en-US" sz="1350">
                <a:latin typeface="Tahoma" pitchFamily="34" charset="0"/>
              </a:rPr>
              <a:t>Alice</a:t>
            </a:r>
          </a:p>
        </p:txBody>
      </p:sp>
      <p:sp>
        <p:nvSpPr>
          <p:cNvPr id="8199" name="Rectangle 6"/>
          <p:cNvSpPr>
            <a:spLocks noChangeArrowheads="1"/>
          </p:cNvSpPr>
          <p:nvPr/>
        </p:nvSpPr>
        <p:spPr bwMode="auto">
          <a:xfrm>
            <a:off x="2057400" y="2595860"/>
            <a:ext cx="571500" cy="514350"/>
          </a:xfrm>
          <a:prstGeom prst="rect">
            <a:avLst/>
          </a:prstGeom>
          <a:solidFill>
            <a:schemeClr val="accent1"/>
          </a:solidFill>
          <a:ln w="9525">
            <a:solidFill>
              <a:schemeClr val="tx1"/>
            </a:solidFill>
            <a:miter lim="800000"/>
            <a:headEnd/>
            <a:tailEnd/>
          </a:ln>
        </p:spPr>
        <p:txBody>
          <a:bodyPr wrap="none" anchor="ctr"/>
          <a:lstStyle/>
          <a:p>
            <a:pPr algn="ctr">
              <a:spcBef>
                <a:spcPct val="50000"/>
              </a:spcBef>
            </a:pPr>
            <a:r>
              <a:rPr lang="en-US" sz="1350">
                <a:latin typeface="Tahoma" pitchFamily="34" charset="0"/>
              </a:rPr>
              <a:t>E</a:t>
            </a:r>
          </a:p>
        </p:txBody>
      </p:sp>
      <p:sp>
        <p:nvSpPr>
          <p:cNvPr id="8200" name="Line 7"/>
          <p:cNvSpPr>
            <a:spLocks noChangeShapeType="1"/>
          </p:cNvSpPr>
          <p:nvPr/>
        </p:nvSpPr>
        <p:spPr bwMode="auto">
          <a:xfrm>
            <a:off x="1371600" y="2853035"/>
            <a:ext cx="685800" cy="0"/>
          </a:xfrm>
          <a:prstGeom prst="line">
            <a:avLst/>
          </a:prstGeom>
          <a:noFill/>
          <a:ln w="9525">
            <a:solidFill>
              <a:schemeClr val="tx1"/>
            </a:solidFill>
            <a:round/>
            <a:headEnd/>
            <a:tailEnd type="triangle" w="med" len="med"/>
          </a:ln>
        </p:spPr>
        <p:txBody>
          <a:bodyPr wrap="none" anchor="ctr"/>
          <a:lstStyle/>
          <a:p>
            <a:endParaRPr lang="en-US" sz="1350"/>
          </a:p>
        </p:txBody>
      </p:sp>
      <p:sp>
        <p:nvSpPr>
          <p:cNvPr id="8201" name="Text Box 8"/>
          <p:cNvSpPr txBox="1">
            <a:spLocks noChangeArrowheads="1"/>
          </p:cNvSpPr>
          <p:nvPr/>
        </p:nvSpPr>
        <p:spPr bwMode="auto">
          <a:xfrm>
            <a:off x="1450410" y="2584252"/>
            <a:ext cx="330540" cy="300082"/>
          </a:xfrm>
          <a:prstGeom prst="rect">
            <a:avLst/>
          </a:prstGeom>
          <a:noFill/>
          <a:ln w="9525">
            <a:noFill/>
            <a:miter lim="800000"/>
            <a:headEnd/>
            <a:tailEnd/>
          </a:ln>
        </p:spPr>
        <p:txBody>
          <a:bodyPr wrap="none">
            <a:spAutoFit/>
          </a:bodyPr>
          <a:lstStyle/>
          <a:p>
            <a:pPr algn="ctr">
              <a:spcBef>
                <a:spcPct val="50000"/>
              </a:spcBef>
            </a:pPr>
            <a:r>
              <a:rPr lang="en-US" sz="1350">
                <a:latin typeface="Tahoma" pitchFamily="34" charset="0"/>
              </a:rPr>
              <a:t>m</a:t>
            </a:r>
          </a:p>
        </p:txBody>
      </p:sp>
      <p:sp>
        <p:nvSpPr>
          <p:cNvPr id="8202" name="Text Box 10"/>
          <p:cNvSpPr txBox="1">
            <a:spLocks noChangeArrowheads="1"/>
          </p:cNvSpPr>
          <p:nvPr/>
        </p:nvSpPr>
        <p:spPr bwMode="auto">
          <a:xfrm>
            <a:off x="2894436" y="2612827"/>
            <a:ext cx="906018" cy="300082"/>
          </a:xfrm>
          <a:prstGeom prst="rect">
            <a:avLst/>
          </a:prstGeom>
          <a:noFill/>
          <a:ln w="9525">
            <a:noFill/>
            <a:miter lim="800000"/>
            <a:headEnd/>
            <a:tailEnd/>
          </a:ln>
        </p:spPr>
        <p:txBody>
          <a:bodyPr wrap="none">
            <a:spAutoFit/>
          </a:bodyPr>
          <a:lstStyle/>
          <a:p>
            <a:pPr algn="ctr">
              <a:spcBef>
                <a:spcPct val="50000"/>
              </a:spcBef>
            </a:pPr>
            <a:r>
              <a:rPr lang="en-US" sz="1350">
                <a:latin typeface="Tahoma" pitchFamily="34" charset="0"/>
              </a:rPr>
              <a:t>E(</a:t>
            </a:r>
            <a:r>
              <a:rPr lang="en-US" sz="1350" err="1">
                <a:latin typeface="Tahoma" pitchFamily="34" charset="0"/>
              </a:rPr>
              <a:t>k,m</a:t>
            </a:r>
            <a:r>
              <a:rPr lang="en-US" sz="1350">
                <a:latin typeface="Tahoma" pitchFamily="34" charset="0"/>
              </a:rPr>
              <a:t>)=c</a:t>
            </a:r>
          </a:p>
        </p:txBody>
      </p:sp>
      <p:pic>
        <p:nvPicPr>
          <p:cNvPr id="8203" name="Picture 11" descr="j0089304"/>
          <p:cNvPicPr>
            <a:picLocks noChangeAspect="1" noChangeArrowheads="1"/>
          </p:cNvPicPr>
          <p:nvPr/>
        </p:nvPicPr>
        <p:blipFill>
          <a:blip r:embed="rId2"/>
          <a:srcRect/>
          <a:stretch>
            <a:fillRect/>
          </a:stretch>
        </p:blipFill>
        <p:spPr bwMode="auto">
          <a:xfrm>
            <a:off x="4271965" y="2510138"/>
            <a:ext cx="917972" cy="612577"/>
          </a:xfrm>
          <a:prstGeom prst="rect">
            <a:avLst/>
          </a:prstGeom>
          <a:noFill/>
          <a:ln w="9525">
            <a:noFill/>
            <a:miter lim="800000"/>
            <a:headEnd/>
            <a:tailEnd/>
          </a:ln>
        </p:spPr>
      </p:pic>
      <p:sp>
        <p:nvSpPr>
          <p:cNvPr id="8204" name="Text Box 12"/>
          <p:cNvSpPr txBox="1">
            <a:spLocks noChangeArrowheads="1"/>
          </p:cNvSpPr>
          <p:nvPr/>
        </p:nvSpPr>
        <p:spPr bwMode="auto">
          <a:xfrm>
            <a:off x="6047673" y="2327077"/>
            <a:ext cx="478849" cy="300082"/>
          </a:xfrm>
          <a:prstGeom prst="rect">
            <a:avLst/>
          </a:prstGeom>
          <a:noFill/>
          <a:ln w="9525">
            <a:noFill/>
            <a:miter lim="800000"/>
            <a:headEnd/>
            <a:tailEnd/>
          </a:ln>
        </p:spPr>
        <p:txBody>
          <a:bodyPr wrap="none">
            <a:spAutoFit/>
          </a:bodyPr>
          <a:lstStyle/>
          <a:p>
            <a:pPr algn="ctr">
              <a:spcBef>
                <a:spcPct val="50000"/>
              </a:spcBef>
            </a:pPr>
            <a:r>
              <a:rPr lang="en-US" sz="1350">
                <a:latin typeface="Tahoma" pitchFamily="34" charset="0"/>
              </a:rPr>
              <a:t>Bob</a:t>
            </a:r>
          </a:p>
        </p:txBody>
      </p:sp>
      <p:sp>
        <p:nvSpPr>
          <p:cNvPr id="8205" name="Rectangle 13"/>
          <p:cNvSpPr>
            <a:spLocks noChangeArrowheads="1"/>
          </p:cNvSpPr>
          <p:nvPr/>
        </p:nvSpPr>
        <p:spPr bwMode="auto">
          <a:xfrm>
            <a:off x="5976938" y="2608362"/>
            <a:ext cx="571500" cy="514350"/>
          </a:xfrm>
          <a:prstGeom prst="rect">
            <a:avLst/>
          </a:prstGeom>
          <a:solidFill>
            <a:schemeClr val="accent1"/>
          </a:solidFill>
          <a:ln w="9525">
            <a:solidFill>
              <a:schemeClr val="tx1"/>
            </a:solidFill>
            <a:miter lim="800000"/>
            <a:headEnd/>
            <a:tailEnd/>
          </a:ln>
        </p:spPr>
        <p:txBody>
          <a:bodyPr wrap="none" anchor="ctr"/>
          <a:lstStyle/>
          <a:p>
            <a:pPr algn="ctr">
              <a:spcBef>
                <a:spcPct val="50000"/>
              </a:spcBef>
            </a:pPr>
            <a:r>
              <a:rPr lang="en-US" sz="1350">
                <a:latin typeface="Tahoma" pitchFamily="34" charset="0"/>
              </a:rPr>
              <a:t>D</a:t>
            </a:r>
          </a:p>
        </p:txBody>
      </p:sp>
      <p:sp>
        <p:nvSpPr>
          <p:cNvPr id="8206" name="Line 14"/>
          <p:cNvSpPr>
            <a:spLocks noChangeShapeType="1"/>
          </p:cNvSpPr>
          <p:nvPr/>
        </p:nvSpPr>
        <p:spPr bwMode="auto">
          <a:xfrm>
            <a:off x="5429250" y="2865537"/>
            <a:ext cx="547688" cy="0"/>
          </a:xfrm>
          <a:prstGeom prst="line">
            <a:avLst/>
          </a:prstGeom>
          <a:noFill/>
          <a:ln w="9525">
            <a:solidFill>
              <a:schemeClr val="tx1"/>
            </a:solidFill>
            <a:round/>
            <a:headEnd/>
            <a:tailEnd type="triangle" w="med" len="med"/>
          </a:ln>
        </p:spPr>
        <p:txBody>
          <a:bodyPr wrap="none" anchor="ctr"/>
          <a:lstStyle/>
          <a:p>
            <a:endParaRPr lang="en-US" sz="1350"/>
          </a:p>
        </p:txBody>
      </p:sp>
      <p:sp>
        <p:nvSpPr>
          <p:cNvPr id="8207" name="Text Box 15"/>
          <p:cNvSpPr txBox="1">
            <a:spLocks noChangeArrowheads="1"/>
          </p:cNvSpPr>
          <p:nvPr/>
        </p:nvSpPr>
        <p:spPr bwMode="auto">
          <a:xfrm>
            <a:off x="5570090" y="2595860"/>
            <a:ext cx="264816" cy="300082"/>
          </a:xfrm>
          <a:prstGeom prst="rect">
            <a:avLst/>
          </a:prstGeom>
          <a:noFill/>
          <a:ln w="9525">
            <a:noFill/>
            <a:miter lim="800000"/>
            <a:headEnd/>
            <a:tailEnd/>
          </a:ln>
        </p:spPr>
        <p:txBody>
          <a:bodyPr wrap="none">
            <a:spAutoFit/>
          </a:bodyPr>
          <a:lstStyle/>
          <a:p>
            <a:pPr algn="ctr">
              <a:spcBef>
                <a:spcPct val="50000"/>
              </a:spcBef>
            </a:pPr>
            <a:r>
              <a:rPr lang="en-US" sz="1350">
                <a:latin typeface="Tahoma" pitchFamily="34" charset="0"/>
              </a:rPr>
              <a:t>c</a:t>
            </a:r>
          </a:p>
        </p:txBody>
      </p:sp>
      <p:sp>
        <p:nvSpPr>
          <p:cNvPr id="8208" name="Line 16"/>
          <p:cNvSpPr>
            <a:spLocks noChangeShapeType="1"/>
          </p:cNvSpPr>
          <p:nvPr/>
        </p:nvSpPr>
        <p:spPr bwMode="auto">
          <a:xfrm>
            <a:off x="6548438" y="2865537"/>
            <a:ext cx="857250" cy="0"/>
          </a:xfrm>
          <a:prstGeom prst="line">
            <a:avLst/>
          </a:prstGeom>
          <a:noFill/>
          <a:ln w="9525">
            <a:solidFill>
              <a:schemeClr val="tx1"/>
            </a:solidFill>
            <a:round/>
            <a:headEnd/>
            <a:tailEnd type="triangle" w="med" len="med"/>
          </a:ln>
        </p:spPr>
        <p:txBody>
          <a:bodyPr wrap="none" anchor="ctr"/>
          <a:lstStyle/>
          <a:p>
            <a:endParaRPr lang="en-US" sz="1350"/>
          </a:p>
        </p:txBody>
      </p:sp>
      <p:sp>
        <p:nvSpPr>
          <p:cNvPr id="8209" name="Text Box 17"/>
          <p:cNvSpPr txBox="1">
            <a:spLocks noChangeArrowheads="1"/>
          </p:cNvSpPr>
          <p:nvPr/>
        </p:nvSpPr>
        <p:spPr bwMode="auto">
          <a:xfrm>
            <a:off x="6804354" y="2584252"/>
            <a:ext cx="925253" cy="300082"/>
          </a:xfrm>
          <a:prstGeom prst="rect">
            <a:avLst/>
          </a:prstGeom>
          <a:noFill/>
          <a:ln w="9525">
            <a:noFill/>
            <a:miter lim="800000"/>
            <a:headEnd/>
            <a:tailEnd/>
          </a:ln>
        </p:spPr>
        <p:txBody>
          <a:bodyPr wrap="none">
            <a:spAutoFit/>
          </a:bodyPr>
          <a:lstStyle/>
          <a:p>
            <a:pPr algn="ctr">
              <a:spcBef>
                <a:spcPct val="50000"/>
              </a:spcBef>
            </a:pPr>
            <a:r>
              <a:rPr lang="en-US" sz="1350">
                <a:latin typeface="Tahoma" pitchFamily="34" charset="0"/>
              </a:rPr>
              <a:t>D(</a:t>
            </a:r>
            <a:r>
              <a:rPr lang="en-US" sz="1350" err="1">
                <a:latin typeface="Tahoma" pitchFamily="34" charset="0"/>
              </a:rPr>
              <a:t>k,c</a:t>
            </a:r>
            <a:r>
              <a:rPr lang="en-US" sz="1350">
                <a:latin typeface="Tahoma" pitchFamily="34" charset="0"/>
              </a:rPr>
              <a:t>)=m</a:t>
            </a:r>
          </a:p>
        </p:txBody>
      </p:sp>
      <p:cxnSp>
        <p:nvCxnSpPr>
          <p:cNvPr id="8210" name="Straight Arrow Connector 20"/>
          <p:cNvCxnSpPr>
            <a:cxnSpLocks noChangeShapeType="1"/>
            <a:endCxn id="8199" idx="2"/>
          </p:cNvCxnSpPr>
          <p:nvPr/>
        </p:nvCxnSpPr>
        <p:spPr bwMode="auto">
          <a:xfrm rot="5400000" flipH="1" flipV="1">
            <a:off x="2247603" y="3204570"/>
            <a:ext cx="191096" cy="2381"/>
          </a:xfrm>
          <a:prstGeom prst="straightConnector1">
            <a:avLst/>
          </a:prstGeom>
          <a:noFill/>
          <a:ln w="9525" algn="ctr">
            <a:solidFill>
              <a:schemeClr val="tx1"/>
            </a:solidFill>
            <a:round/>
            <a:headEnd/>
            <a:tailEnd type="arrow" w="med" len="med"/>
          </a:ln>
        </p:spPr>
      </p:cxnSp>
      <p:cxnSp>
        <p:nvCxnSpPr>
          <p:cNvPr id="8211" name="Straight Arrow Connector 21"/>
          <p:cNvCxnSpPr>
            <a:cxnSpLocks noChangeShapeType="1"/>
          </p:cNvCxnSpPr>
          <p:nvPr/>
        </p:nvCxnSpPr>
        <p:spPr bwMode="auto">
          <a:xfrm rot="5400000" flipH="1" flipV="1">
            <a:off x="6191994" y="3223469"/>
            <a:ext cx="190203" cy="1191"/>
          </a:xfrm>
          <a:prstGeom prst="straightConnector1">
            <a:avLst/>
          </a:prstGeom>
          <a:noFill/>
          <a:ln w="9525" algn="ctr">
            <a:solidFill>
              <a:schemeClr val="tx1"/>
            </a:solidFill>
            <a:round/>
            <a:headEnd/>
            <a:tailEnd type="arrow" w="med" len="med"/>
          </a:ln>
        </p:spPr>
      </p:cxnSp>
      <p:sp>
        <p:nvSpPr>
          <p:cNvPr id="23" name="TextBox 22"/>
          <p:cNvSpPr txBox="1"/>
          <p:nvPr/>
        </p:nvSpPr>
        <p:spPr>
          <a:xfrm>
            <a:off x="2203848" y="3257551"/>
            <a:ext cx="271228" cy="300082"/>
          </a:xfrm>
          <a:prstGeom prst="rect">
            <a:avLst/>
          </a:prstGeom>
          <a:noFill/>
        </p:spPr>
        <p:txBody>
          <a:bodyPr wrap="none">
            <a:spAutoFit/>
          </a:bodyPr>
          <a:lstStyle/>
          <a:p>
            <a:pPr>
              <a:defRPr/>
            </a:pPr>
            <a:r>
              <a:rPr lang="en-US" sz="1350"/>
              <a:t>k</a:t>
            </a:r>
          </a:p>
        </p:txBody>
      </p:sp>
      <p:sp>
        <p:nvSpPr>
          <p:cNvPr id="24" name="TextBox 23"/>
          <p:cNvSpPr txBox="1"/>
          <p:nvPr/>
        </p:nvSpPr>
        <p:spPr>
          <a:xfrm>
            <a:off x="6147197" y="3254871"/>
            <a:ext cx="271228" cy="300082"/>
          </a:xfrm>
          <a:prstGeom prst="rect">
            <a:avLst/>
          </a:prstGeom>
          <a:noFill/>
        </p:spPr>
        <p:txBody>
          <a:bodyPr wrap="none">
            <a:spAutoFit/>
          </a:bodyPr>
          <a:lstStyle/>
          <a:p>
            <a:pPr>
              <a:defRPr/>
            </a:pPr>
            <a:r>
              <a:rPr lang="en-US" sz="1350"/>
              <a:t>k</a:t>
            </a:r>
          </a:p>
        </p:txBody>
      </p:sp>
      <p:cxnSp>
        <p:nvCxnSpPr>
          <p:cNvPr id="8214" name="Straight Arrow Connector 27"/>
          <p:cNvCxnSpPr>
            <a:cxnSpLocks noChangeShapeType="1"/>
          </p:cNvCxnSpPr>
          <p:nvPr/>
        </p:nvCxnSpPr>
        <p:spPr bwMode="auto">
          <a:xfrm>
            <a:off x="2628900" y="2871790"/>
            <a:ext cx="1543050" cy="893"/>
          </a:xfrm>
          <a:prstGeom prst="straightConnector1">
            <a:avLst/>
          </a:prstGeom>
          <a:noFill/>
          <a:ln w="9525" algn="ctr">
            <a:solidFill>
              <a:schemeClr val="tx1"/>
            </a:solidFill>
            <a:round/>
            <a:headEnd/>
            <a:tailEnd type="arrow" w="med" len="med"/>
          </a:ln>
        </p:spPr>
      </p:cxnSp>
      <p:sp>
        <p:nvSpPr>
          <p:cNvPr id="21" name="Title 1">
            <a:extLst>
              <a:ext uri="{FF2B5EF4-FFF2-40B4-BE49-F238E27FC236}">
                <a16:creationId xmlns:a16="http://schemas.microsoft.com/office/drawing/2014/main" id="{ED35ACCB-5DD4-4E15-A5F2-16680E75BDC8}"/>
              </a:ext>
            </a:extLst>
          </p:cNvPr>
          <p:cNvSpPr txBox="1">
            <a:spLocks/>
          </p:cNvSpPr>
          <p:nvPr/>
        </p:nvSpPr>
        <p:spPr>
          <a:xfrm>
            <a:off x="581503" y="1299633"/>
            <a:ext cx="7237465" cy="735146"/>
          </a:xfrm>
          <a:prstGeom prst="rect">
            <a:avLst/>
          </a:prstGeom>
        </p:spPr>
        <p:txBody>
          <a:bodyPr vert="horz" lIns="68580" tIns="34290" rIns="68580" bIns="34290" rtlCol="0" anchor="ctr">
            <a:noAutofit/>
          </a:bodyPr>
          <a:lstStyle>
            <a:lvl1pPr algn="l" defTabSz="457200" rtl="0" eaLnBrk="1" latinLnBrk="0" hangingPunct="1">
              <a:spcBef>
                <a:spcPct val="0"/>
              </a:spcBef>
              <a:buNone/>
              <a:defRPr sz="3600" kern="1200">
                <a:solidFill>
                  <a:schemeClr val="tx1"/>
                </a:solidFill>
                <a:latin typeface="Times New Roman" charset="0"/>
                <a:ea typeface="Times New Roman" charset="0"/>
                <a:cs typeface="Times New Roman" charset="0"/>
              </a:defRPr>
            </a:lvl1pPr>
          </a:lstStyle>
          <a:p>
            <a:r>
              <a:rPr lang="en-US" sz="2700" dirty="0">
                <a:solidFill>
                  <a:schemeClr val="tx1">
                    <a:lumMod val="65000"/>
                    <a:lumOff val="35000"/>
                  </a:schemeClr>
                </a:solidFill>
                <a:cs typeface="Calibri Light"/>
              </a:rPr>
              <a:t>Building blocks: symmetric encryption</a:t>
            </a:r>
            <a:endParaRPr lang="en-US" sz="2700" dirty="0">
              <a:solidFill>
                <a:schemeClr val="tx1">
                  <a:lumMod val="65000"/>
                  <a:lumOff val="35000"/>
                </a:schemeClr>
              </a:solidFill>
            </a:endParaRPr>
          </a:p>
        </p:txBody>
      </p:sp>
    </p:spTree>
    <p:extLst>
      <p:ext uri="{BB962C8B-B14F-4D97-AF65-F5344CB8AC3E}">
        <p14:creationId xmlns:p14="http://schemas.microsoft.com/office/powerpoint/2010/main" val="6136318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D35ACCB-5DD4-4E15-A5F2-16680E75BDC8}"/>
              </a:ext>
            </a:extLst>
          </p:cNvPr>
          <p:cNvSpPr txBox="1">
            <a:spLocks/>
          </p:cNvSpPr>
          <p:nvPr/>
        </p:nvSpPr>
        <p:spPr>
          <a:xfrm>
            <a:off x="467203" y="1185333"/>
            <a:ext cx="7237465" cy="735146"/>
          </a:xfrm>
          <a:prstGeom prst="rect">
            <a:avLst/>
          </a:prstGeom>
        </p:spPr>
        <p:txBody>
          <a:bodyPr vert="horz" lIns="68580" tIns="34290" rIns="68580" bIns="34290" rtlCol="0" anchor="ctr">
            <a:noAutofit/>
          </a:bodyPr>
          <a:lstStyle>
            <a:lvl1pPr algn="l" defTabSz="457200" rtl="0" eaLnBrk="1" latinLnBrk="0" hangingPunct="1">
              <a:spcBef>
                <a:spcPct val="0"/>
              </a:spcBef>
              <a:buNone/>
              <a:defRPr sz="3600" kern="1200">
                <a:solidFill>
                  <a:schemeClr val="tx1"/>
                </a:solidFill>
                <a:latin typeface="Times New Roman" charset="0"/>
                <a:ea typeface="Times New Roman" charset="0"/>
                <a:cs typeface="Times New Roman" charset="0"/>
              </a:defRPr>
            </a:lvl1pPr>
          </a:lstStyle>
          <a:p>
            <a:r>
              <a:rPr lang="en-US" sz="2700" dirty="0">
                <a:solidFill>
                  <a:schemeClr val="tx1">
                    <a:lumMod val="65000"/>
                    <a:lumOff val="35000"/>
                  </a:schemeClr>
                </a:solidFill>
                <a:cs typeface="Calibri Light"/>
              </a:rPr>
              <a:t>Symmetric ciphers: definition</a:t>
            </a:r>
            <a:endParaRPr lang="en-US" sz="2700" dirty="0">
              <a:solidFill>
                <a:schemeClr val="tx1">
                  <a:lumMod val="65000"/>
                  <a:lumOff val="35000"/>
                </a:schemeClr>
              </a:solidFill>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371600" y="2228850"/>
                <a:ext cx="6629400" cy="3455377"/>
              </a:xfrm>
            </p:spPr>
            <p:txBody>
              <a:bodyPr>
                <a:normAutofit fontScale="55000" lnSpcReduction="20000"/>
              </a:bodyPr>
              <a:lstStyle/>
              <a:p>
                <a:pPr marL="0" indent="0">
                  <a:buNone/>
                </a:pPr>
                <a:r>
                  <a:rPr lang="en-US" u="sng" dirty="0"/>
                  <a:t>Def</a:t>
                </a:r>
                <a:r>
                  <a:rPr lang="en-US" dirty="0"/>
                  <a:t>:   a </a:t>
                </a:r>
                <a:r>
                  <a:rPr lang="en-US" b="1" dirty="0"/>
                  <a:t>cipher</a:t>
                </a:r>
                <a:r>
                  <a:rPr lang="en-US" dirty="0"/>
                  <a:t> defined over  (K, M, C)</a:t>
                </a:r>
              </a:p>
              <a:p>
                <a:pPr marL="0" indent="0">
                  <a:lnSpc>
                    <a:spcPct val="160000"/>
                  </a:lnSpc>
                  <a:buNone/>
                </a:pPr>
                <a:r>
                  <a:rPr lang="en-US" dirty="0"/>
                  <a:t>	is a pair of “efficient” </a:t>
                </a:r>
                <a:r>
                  <a:rPr lang="en-US" dirty="0" err="1"/>
                  <a:t>algs</a:t>
                </a:r>
                <a:r>
                  <a:rPr lang="en-US" dirty="0"/>
                  <a:t>   (</a:t>
                </a:r>
                <a:r>
                  <a:rPr lang="en-US" b="1" i="1" dirty="0"/>
                  <a:t>E</a:t>
                </a:r>
                <a:r>
                  <a:rPr lang="en-US" dirty="0"/>
                  <a:t>,  </a:t>
                </a:r>
                <a:r>
                  <a:rPr lang="en-US" b="1" i="1" dirty="0"/>
                  <a:t>D</a:t>
                </a:r>
                <a:r>
                  <a:rPr lang="en-US" dirty="0"/>
                  <a:t>)   where</a:t>
                </a:r>
              </a:p>
              <a:p>
                <a:pPr marL="0" indent="0">
                  <a:buNone/>
                </a:pPr>
                <a:r>
                  <a:rPr lang="en-US" dirty="0"/>
                  <a:t>		E: K x M </a:t>
                </a:r>
                <a:r>
                  <a:rPr lang="en-US" dirty="0">
                    <a:sym typeface="Wingdings" panose="05000000000000000000" pitchFamily="2" charset="2"/>
                  </a:rPr>
                  <a:t> C    </a:t>
                </a:r>
              </a:p>
              <a:p>
                <a:pPr marL="0" indent="0">
                  <a:buNone/>
                </a:pPr>
                <a:r>
                  <a:rPr lang="en-US" dirty="0">
                    <a:sym typeface="Wingdings" panose="05000000000000000000" pitchFamily="2" charset="2"/>
                  </a:rPr>
                  <a:t>		D: K x C  M</a:t>
                </a:r>
              </a:p>
              <a:p>
                <a:pPr marL="0" indent="0">
                  <a:buNone/>
                </a:pPr>
                <a:endParaRPr lang="en-US" dirty="0">
                  <a:sym typeface="Wingdings" panose="05000000000000000000" pitchFamily="2" charset="2"/>
                </a:endParaRPr>
              </a:p>
              <a:p>
                <a:pPr marL="0" indent="0">
                  <a:buNone/>
                </a:pPr>
                <a:r>
                  <a:rPr lang="en-US" dirty="0"/>
                  <a:t>Correctness Property:</a:t>
                </a:r>
              </a:p>
              <a:p>
                <a:pPr marL="0" indent="0">
                  <a:buNone/>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𝑚</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𝑀</m:t>
                      </m:r>
                      <m:r>
                        <a:rPr lang="en-US" i="1">
                          <a:latin typeface="Cambria Math" panose="02040503050406030204" pitchFamily="18" charset="0"/>
                          <a:ea typeface="Cambria Math" panose="02040503050406030204" pitchFamily="18" charset="0"/>
                        </a:rPr>
                        <m:t>, </m:t>
                      </m:r>
                      <m:r>
                        <a:rPr lang="en-US" i="1">
                          <a:latin typeface="Cambria Math" panose="02040503050406030204" pitchFamily="18" charset="0"/>
                          <a:ea typeface="Cambria Math" panose="02040503050406030204" pitchFamily="18" charset="0"/>
                        </a:rPr>
                        <m:t>𝑘</m:t>
                      </m:r>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𝐾</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𝐷</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𝑘</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𝐸</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𝑘</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𝑚</m:t>
                              </m:r>
                            </m:e>
                          </m:d>
                        </m:e>
                      </m:d>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𝑚</m:t>
                      </m:r>
                    </m:oMath>
                  </m:oMathPara>
                </a14:m>
                <a:endParaRPr lang="en-US" b="0" dirty="0">
                  <a:ea typeface="Cambria Math" panose="02040503050406030204" pitchFamily="18" charset="0"/>
                </a:endParaRPr>
              </a:p>
              <a:p>
                <a:pPr marL="0" indent="0">
                  <a:buNone/>
                </a:pPr>
                <a:endParaRPr lang="en-US" dirty="0"/>
              </a:p>
              <a:p>
                <a:pPr>
                  <a:spcBef>
                    <a:spcPts val="1350"/>
                  </a:spcBef>
                </a:pPr>
                <a:r>
                  <a:rPr lang="en-US" b="1" i="1" dirty="0"/>
                  <a:t>D </a:t>
                </a:r>
                <a:r>
                  <a:rPr lang="en-US" dirty="0"/>
                  <a:t>and</a:t>
                </a:r>
                <a:r>
                  <a:rPr lang="en-US" i="1" dirty="0"/>
                  <a:t> </a:t>
                </a:r>
                <a:r>
                  <a:rPr lang="en-US" b="1" i="1" dirty="0"/>
                  <a:t>E</a:t>
                </a:r>
                <a:r>
                  <a:rPr lang="en-US" dirty="0"/>
                  <a:t> are often efficient (polynomial time | concrete time)</a:t>
                </a:r>
                <a:endParaRPr lang="en-US" b="1" i="1" dirty="0"/>
              </a:p>
              <a:p>
                <a:pPr>
                  <a:spcBef>
                    <a:spcPts val="1350"/>
                  </a:spcBef>
                </a:pPr>
                <a:r>
                  <a:rPr lang="en-US" b="1" i="1" dirty="0"/>
                  <a:t>E</a:t>
                </a:r>
                <a:r>
                  <a:rPr lang="en-US" dirty="0"/>
                  <a:t>  is encryption, often randomized.      </a:t>
                </a:r>
              </a:p>
              <a:p>
                <a:pPr>
                  <a:spcBef>
                    <a:spcPts val="1350"/>
                  </a:spcBef>
                </a:pPr>
                <a:r>
                  <a:rPr lang="en-US" b="1" i="1" dirty="0"/>
                  <a:t>D</a:t>
                </a:r>
                <a:r>
                  <a:rPr lang="en-US" dirty="0"/>
                  <a:t>  is decryption, always deterministic.</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371600" y="2228850"/>
                <a:ext cx="6629400" cy="3455377"/>
              </a:xfrm>
              <a:blipFill>
                <a:blip r:embed="rId3"/>
                <a:stretch>
                  <a:fillRect l="-368" t="-1767"/>
                </a:stretch>
              </a:blipFill>
            </p:spPr>
            <p:txBody>
              <a:bodyPr/>
              <a:lstStyle/>
              <a:p>
                <a:r>
                  <a:rPr lang="en-US">
                    <a:noFill/>
                  </a:rPr>
                  <a:t> </a:t>
                </a:r>
              </a:p>
            </p:txBody>
          </p:sp>
        </mc:Fallback>
      </mc:AlternateContent>
    </p:spTree>
    <p:extLst>
      <p:ext uri="{BB962C8B-B14F-4D97-AF65-F5344CB8AC3E}">
        <p14:creationId xmlns:p14="http://schemas.microsoft.com/office/powerpoint/2010/main" val="18718931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normAutofit lnSpcReduction="10000"/>
          </a:bodyPr>
          <a:lstStyle/>
          <a:p>
            <a:r>
              <a:rPr lang="en-US" dirty="0"/>
              <a:t>Can you sniff packet in the network? Why or Why not?</a:t>
            </a:r>
          </a:p>
          <a:p>
            <a:r>
              <a:rPr lang="en-US" dirty="0"/>
              <a:t>Can you spoof packet in the network? Why or Why not?</a:t>
            </a:r>
          </a:p>
          <a:p>
            <a:r>
              <a:rPr lang="en-US" dirty="0"/>
              <a:t>What is </a:t>
            </a:r>
            <a:r>
              <a:rPr lang="en-US" dirty="0" err="1"/>
              <a:t>smurf</a:t>
            </a:r>
            <a:r>
              <a:rPr lang="en-US" dirty="0"/>
              <a:t> attack? </a:t>
            </a:r>
          </a:p>
          <a:p>
            <a:r>
              <a:rPr lang="en-US" dirty="0"/>
              <a:t>What is TCP sync flood attack?</a:t>
            </a:r>
          </a:p>
          <a:p>
            <a:r>
              <a:rPr lang="en-US" dirty="0"/>
              <a:t>Is increasing the buffer the right approach to defend against TCP sync flood?</a:t>
            </a:r>
          </a:p>
          <a:p>
            <a:r>
              <a:rPr lang="en-US" dirty="0"/>
              <a:t>What connection information does an attack need to know to launch TCP hijacking attack?</a:t>
            </a:r>
          </a:p>
          <a:p>
            <a:pPr lvl="1"/>
            <a:endParaRPr lang="en-US" dirty="0"/>
          </a:p>
          <a:p>
            <a:endParaRPr lang="en-US" dirty="0"/>
          </a:p>
        </p:txBody>
      </p:sp>
      <p:sp>
        <p:nvSpPr>
          <p:cNvPr id="4" name="Title 3"/>
          <p:cNvSpPr>
            <a:spLocks noGrp="1"/>
          </p:cNvSpPr>
          <p:nvPr>
            <p:ph type="title"/>
          </p:nvPr>
        </p:nvSpPr>
        <p:spPr/>
        <p:txBody>
          <a:bodyPr/>
          <a:lstStyle/>
          <a:p>
            <a:r>
              <a:rPr lang="en-US" dirty="0"/>
              <a:t>Previously in 433S: Network Attacks</a:t>
            </a:r>
          </a:p>
        </p:txBody>
      </p:sp>
    </p:spTree>
    <p:extLst>
      <p:ext uri="{BB962C8B-B14F-4D97-AF65-F5344CB8AC3E}">
        <p14:creationId xmlns:p14="http://schemas.microsoft.com/office/powerpoint/2010/main" val="41380568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p:cNvSpPr>
            <a:spLocks noGrp="1"/>
          </p:cNvSpPr>
          <p:nvPr>
            <p:ph idx="1"/>
          </p:nvPr>
        </p:nvSpPr>
        <p:spPr>
          <a:xfrm>
            <a:off x="438498" y="1761718"/>
            <a:ext cx="3200400" cy="4070780"/>
          </a:xfrm>
        </p:spPr>
        <p:txBody>
          <a:bodyPr>
            <a:normAutofit fontScale="92500" lnSpcReduction="20000"/>
          </a:bodyPr>
          <a:lstStyle/>
          <a:p>
            <a:pPr>
              <a:lnSpc>
                <a:spcPct val="120000"/>
              </a:lnSpc>
              <a:spcBef>
                <a:spcPts val="300"/>
              </a:spcBef>
              <a:defRPr/>
            </a:pPr>
            <a:r>
              <a:rPr lang="en-US" sz="1800" dirty="0"/>
              <a:t>Attacker may have:</a:t>
            </a:r>
          </a:p>
          <a:p>
            <a:pPr marL="0" indent="0">
              <a:lnSpc>
                <a:spcPct val="120000"/>
              </a:lnSpc>
              <a:spcBef>
                <a:spcPts val="300"/>
              </a:spcBef>
              <a:buNone/>
              <a:defRPr/>
            </a:pPr>
            <a:endParaRPr lang="en-US" sz="1800" dirty="0"/>
          </a:p>
          <a:p>
            <a:pPr marL="685800" lvl="1" indent="-342900">
              <a:lnSpc>
                <a:spcPct val="120000"/>
              </a:lnSpc>
              <a:spcBef>
                <a:spcPts val="300"/>
              </a:spcBef>
              <a:buFont typeface="+mj-lt"/>
              <a:buAutoNum type="alphaLcParenR"/>
              <a:defRPr/>
            </a:pPr>
            <a:r>
              <a:rPr lang="en-US" sz="1500" dirty="0"/>
              <a:t>collection of </a:t>
            </a:r>
            <a:r>
              <a:rPr lang="en-US" sz="1500" dirty="0" err="1"/>
              <a:t>ciphertexts</a:t>
            </a:r>
            <a:r>
              <a:rPr lang="en-US" sz="1500" dirty="0"/>
              <a:t> (</a:t>
            </a:r>
            <a:r>
              <a:rPr lang="en-US" sz="1500" dirty="0" err="1">
                <a:solidFill>
                  <a:srgbClr val="0070C0"/>
                </a:solidFill>
              </a:rPr>
              <a:t>ciphertext</a:t>
            </a:r>
            <a:r>
              <a:rPr lang="en-US" sz="1500" dirty="0">
                <a:solidFill>
                  <a:srgbClr val="0070C0"/>
                </a:solidFill>
              </a:rPr>
              <a:t>-only attack</a:t>
            </a:r>
            <a:r>
              <a:rPr lang="en-US" sz="1500" dirty="0"/>
              <a:t>)</a:t>
            </a:r>
          </a:p>
          <a:p>
            <a:pPr marL="685800" lvl="1" indent="-342900">
              <a:lnSpc>
                <a:spcPct val="120000"/>
              </a:lnSpc>
              <a:spcBef>
                <a:spcPts val="300"/>
              </a:spcBef>
              <a:buFont typeface="+mj-lt"/>
              <a:buAutoNum type="alphaLcParenR"/>
              <a:defRPr/>
            </a:pPr>
            <a:r>
              <a:rPr lang="en-US" sz="1500" dirty="0"/>
              <a:t>collection of plaintext/</a:t>
            </a:r>
            <a:r>
              <a:rPr lang="en-US" sz="1500" dirty="0" err="1"/>
              <a:t>ciphertext</a:t>
            </a:r>
            <a:r>
              <a:rPr lang="en-US" sz="1500" dirty="0"/>
              <a:t> pairs (</a:t>
            </a:r>
            <a:r>
              <a:rPr lang="en-US" sz="1500" dirty="0">
                <a:solidFill>
                  <a:srgbClr val="0070C0"/>
                </a:solidFill>
              </a:rPr>
              <a:t>known plaintext attack: KPA</a:t>
            </a:r>
            <a:r>
              <a:rPr lang="en-US" sz="1500" dirty="0"/>
              <a:t>)</a:t>
            </a:r>
          </a:p>
          <a:p>
            <a:pPr marL="685800" lvl="1" indent="-342900">
              <a:lnSpc>
                <a:spcPct val="120000"/>
              </a:lnSpc>
              <a:spcBef>
                <a:spcPts val="300"/>
              </a:spcBef>
              <a:buFont typeface="+mj-lt"/>
              <a:buAutoNum type="alphaLcParenR"/>
              <a:defRPr/>
            </a:pPr>
            <a:r>
              <a:rPr lang="en-US" sz="1500" dirty="0"/>
              <a:t>collection of plaintext/</a:t>
            </a:r>
            <a:r>
              <a:rPr lang="en-US" sz="1500" dirty="0" err="1"/>
              <a:t>ciphertext</a:t>
            </a:r>
            <a:r>
              <a:rPr lang="en-US" sz="1500" dirty="0"/>
              <a:t> pairs for plaintexts selected by the attacker (</a:t>
            </a:r>
            <a:r>
              <a:rPr lang="en-US" sz="1500" dirty="0">
                <a:solidFill>
                  <a:srgbClr val="0070C0"/>
                </a:solidFill>
              </a:rPr>
              <a:t>chosen plaintext attack: CPA</a:t>
            </a:r>
            <a:r>
              <a:rPr lang="en-US" sz="1500" dirty="0"/>
              <a:t>)</a:t>
            </a:r>
          </a:p>
          <a:p>
            <a:pPr marL="685800" lvl="1" indent="-342900">
              <a:lnSpc>
                <a:spcPct val="120000"/>
              </a:lnSpc>
              <a:spcBef>
                <a:spcPts val="300"/>
              </a:spcBef>
              <a:buFont typeface="+mj-lt"/>
              <a:buAutoNum type="alphaLcParenR"/>
              <a:defRPr/>
            </a:pPr>
            <a:r>
              <a:rPr lang="en-US" sz="1500" dirty="0"/>
              <a:t>collection of plaintext/</a:t>
            </a:r>
            <a:r>
              <a:rPr lang="en-US" sz="1500" dirty="0" err="1"/>
              <a:t>ciphertext</a:t>
            </a:r>
            <a:r>
              <a:rPr lang="en-US" sz="1500" dirty="0"/>
              <a:t> pairs for </a:t>
            </a:r>
            <a:r>
              <a:rPr lang="en-US" sz="1500" dirty="0" err="1"/>
              <a:t>ciphertexts</a:t>
            </a:r>
            <a:r>
              <a:rPr lang="en-US" sz="1500" dirty="0"/>
              <a:t> selected by the attacker (</a:t>
            </a:r>
            <a:r>
              <a:rPr lang="en-US" sz="1500" dirty="0">
                <a:solidFill>
                  <a:srgbClr val="0070C0"/>
                </a:solidFill>
              </a:rPr>
              <a:t>chosen </a:t>
            </a:r>
            <a:r>
              <a:rPr lang="en-US" sz="1500" dirty="0" err="1">
                <a:solidFill>
                  <a:srgbClr val="0070C0"/>
                </a:solidFill>
              </a:rPr>
              <a:t>ciphertext</a:t>
            </a:r>
            <a:r>
              <a:rPr lang="en-US" sz="1500" dirty="0">
                <a:solidFill>
                  <a:srgbClr val="0070C0"/>
                </a:solidFill>
              </a:rPr>
              <a:t> attack: CCA/CCA2</a:t>
            </a:r>
            <a:r>
              <a:rPr lang="en-US" sz="1500" dirty="0"/>
              <a:t>)</a:t>
            </a:r>
          </a:p>
          <a:p>
            <a:pPr lvl="1">
              <a:lnSpc>
                <a:spcPct val="120000"/>
              </a:lnSpc>
              <a:spcBef>
                <a:spcPts val="300"/>
              </a:spcBef>
              <a:buNone/>
              <a:defRPr/>
            </a:pPr>
            <a:endParaRPr lang="en-US" sz="1500" dirty="0"/>
          </a:p>
        </p:txBody>
      </p:sp>
      <p:grpSp>
        <p:nvGrpSpPr>
          <p:cNvPr id="2" name="Group 1"/>
          <p:cNvGrpSpPr/>
          <p:nvPr/>
        </p:nvGrpSpPr>
        <p:grpSpPr>
          <a:xfrm>
            <a:off x="4544619" y="1558679"/>
            <a:ext cx="3456299" cy="4450608"/>
            <a:chOff x="1284106" y="-1157514"/>
            <a:chExt cx="6737402" cy="9259956"/>
          </a:xfrm>
        </p:grpSpPr>
        <p:pic>
          <p:nvPicPr>
            <p:cNvPr id="7" name="Picture 6" descr="08-02f.png"/>
            <p:cNvPicPr>
              <a:picLocks noChangeAspect="1"/>
            </p:cNvPicPr>
            <p:nvPr/>
          </p:nvPicPr>
          <p:blipFill>
            <a:blip r:embed="rId2" cstate="print"/>
            <a:stretch>
              <a:fillRect/>
            </a:stretch>
          </p:blipFill>
          <p:spPr>
            <a:xfrm>
              <a:off x="3951106" y="-899886"/>
              <a:ext cx="1892804" cy="1044808"/>
            </a:xfrm>
            <a:prstGeom prst="rect">
              <a:avLst/>
            </a:prstGeom>
          </p:spPr>
        </p:pic>
        <p:sp>
          <p:nvSpPr>
            <p:cNvPr id="10" name="Freeform 9"/>
            <p:cNvSpPr/>
            <p:nvPr/>
          </p:nvSpPr>
          <p:spPr>
            <a:xfrm flipH="1">
              <a:off x="4241438" y="7019963"/>
              <a:ext cx="2986268" cy="542082"/>
            </a:xfrm>
            <a:custGeom>
              <a:avLst/>
              <a:gdLst>
                <a:gd name="connsiteX0" fmla="*/ 2986268 w 2986268"/>
                <a:gd name="connsiteY0" fmla="*/ 208345 h 542082"/>
                <a:gd name="connsiteX1" fmla="*/ 2257063 w 2986268"/>
                <a:gd name="connsiteY1" fmla="*/ 358816 h 542082"/>
                <a:gd name="connsiteX2" fmla="*/ 1562582 w 2986268"/>
                <a:gd name="connsiteY2" fmla="*/ 451413 h 542082"/>
                <a:gd name="connsiteX3" fmla="*/ 1273215 w 2986268"/>
                <a:gd name="connsiteY3" fmla="*/ 474563 h 542082"/>
                <a:gd name="connsiteX4" fmla="*/ 405114 w 2986268"/>
                <a:gd name="connsiteY4" fmla="*/ 462988 h 542082"/>
                <a:gd name="connsiteX5" fmla="*/ 0 w 2986268"/>
                <a:gd name="connsiteY5" fmla="*/ 0 h 542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86268" h="542082">
                  <a:moveTo>
                    <a:pt x="2986268" y="208345"/>
                  </a:moveTo>
                  <a:cubicBezTo>
                    <a:pt x="2740306" y="263325"/>
                    <a:pt x="2494344" y="318305"/>
                    <a:pt x="2257063" y="358816"/>
                  </a:cubicBezTo>
                  <a:cubicBezTo>
                    <a:pt x="2019782" y="399327"/>
                    <a:pt x="1726557" y="432122"/>
                    <a:pt x="1562582" y="451413"/>
                  </a:cubicBezTo>
                  <a:cubicBezTo>
                    <a:pt x="1398607" y="470704"/>
                    <a:pt x="1273215" y="474563"/>
                    <a:pt x="1273215" y="474563"/>
                  </a:cubicBezTo>
                  <a:cubicBezTo>
                    <a:pt x="1080304" y="476492"/>
                    <a:pt x="617316" y="542082"/>
                    <a:pt x="405114" y="462988"/>
                  </a:cubicBezTo>
                  <a:cubicBezTo>
                    <a:pt x="192912" y="383894"/>
                    <a:pt x="96456" y="191947"/>
                    <a:pt x="0" y="0"/>
                  </a:cubicBezTo>
                </a:path>
              </a:pathLst>
            </a:custGeom>
            <a:ln w="381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sz="825"/>
            </a:p>
          </p:txBody>
        </p:sp>
        <p:pic>
          <p:nvPicPr>
            <p:cNvPr id="11" name="Picture 10" descr="08-02e.png"/>
            <p:cNvPicPr>
              <a:picLocks noChangeAspect="1"/>
            </p:cNvPicPr>
            <p:nvPr/>
          </p:nvPicPr>
          <p:blipFill>
            <a:blip r:embed="rId3" cstate="print"/>
            <a:stretch>
              <a:fillRect/>
            </a:stretch>
          </p:blipFill>
          <p:spPr>
            <a:xfrm flipH="1">
              <a:off x="4382906" y="7081158"/>
              <a:ext cx="1527893" cy="886968"/>
            </a:xfrm>
            <a:prstGeom prst="rect">
              <a:avLst/>
            </a:prstGeom>
          </p:spPr>
        </p:pic>
        <p:pic>
          <p:nvPicPr>
            <p:cNvPr id="12" name="Picture 11" descr="04-09b.tif"/>
            <p:cNvPicPr>
              <a:picLocks noChangeAspect="1"/>
            </p:cNvPicPr>
            <p:nvPr/>
          </p:nvPicPr>
          <p:blipFill>
            <a:blip r:embed="rId4" cstate="print"/>
            <a:stretch>
              <a:fillRect/>
            </a:stretch>
          </p:blipFill>
          <p:spPr>
            <a:xfrm>
              <a:off x="6922906" y="5958114"/>
              <a:ext cx="864394" cy="1301676"/>
            </a:xfrm>
            <a:prstGeom prst="rect">
              <a:avLst/>
            </a:prstGeom>
          </p:spPr>
        </p:pic>
        <p:pic>
          <p:nvPicPr>
            <p:cNvPr id="13" name="Picture 12" descr="04-09b.tif"/>
            <p:cNvPicPr>
              <a:picLocks noChangeAspect="1"/>
            </p:cNvPicPr>
            <p:nvPr/>
          </p:nvPicPr>
          <p:blipFill>
            <a:blip r:embed="rId4" cstate="print"/>
            <a:stretch>
              <a:fillRect/>
            </a:stretch>
          </p:blipFill>
          <p:spPr>
            <a:xfrm>
              <a:off x="6922906" y="3748314"/>
              <a:ext cx="864394" cy="1301676"/>
            </a:xfrm>
            <a:prstGeom prst="rect">
              <a:avLst/>
            </a:prstGeom>
          </p:spPr>
        </p:pic>
        <p:pic>
          <p:nvPicPr>
            <p:cNvPr id="14" name="Picture 13" descr="04-09b.tif"/>
            <p:cNvPicPr>
              <a:picLocks noChangeAspect="1"/>
            </p:cNvPicPr>
            <p:nvPr/>
          </p:nvPicPr>
          <p:blipFill>
            <a:blip r:embed="rId4" cstate="print"/>
            <a:stretch>
              <a:fillRect/>
            </a:stretch>
          </p:blipFill>
          <p:spPr>
            <a:xfrm>
              <a:off x="6922906" y="1462314"/>
              <a:ext cx="864394" cy="1301676"/>
            </a:xfrm>
            <a:prstGeom prst="rect">
              <a:avLst/>
            </a:prstGeom>
          </p:spPr>
        </p:pic>
        <p:pic>
          <p:nvPicPr>
            <p:cNvPr id="15" name="Picture 14" descr="08-01a.tif"/>
            <p:cNvPicPr>
              <a:picLocks noChangeAspect="1"/>
            </p:cNvPicPr>
            <p:nvPr/>
          </p:nvPicPr>
          <p:blipFill>
            <a:blip r:embed="rId5" cstate="print"/>
            <a:stretch>
              <a:fillRect/>
            </a:stretch>
          </p:blipFill>
          <p:spPr>
            <a:xfrm>
              <a:off x="5017906" y="243114"/>
              <a:ext cx="1371600" cy="56692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6" name="Picture 15" descr="04-09b.tif"/>
            <p:cNvPicPr>
              <a:picLocks noChangeAspect="1"/>
            </p:cNvPicPr>
            <p:nvPr/>
          </p:nvPicPr>
          <p:blipFill>
            <a:blip r:embed="rId4" cstate="print"/>
            <a:stretch>
              <a:fillRect/>
            </a:stretch>
          </p:blipFill>
          <p:spPr>
            <a:xfrm>
              <a:off x="6922906" y="-823686"/>
              <a:ext cx="864394" cy="1301676"/>
            </a:xfrm>
            <a:prstGeom prst="rect">
              <a:avLst/>
            </a:prstGeom>
          </p:spPr>
        </p:pic>
        <p:pic>
          <p:nvPicPr>
            <p:cNvPr id="17" name="Picture 16" descr="06-09a.wmf"/>
            <p:cNvPicPr>
              <a:picLocks noChangeAspect="1"/>
            </p:cNvPicPr>
            <p:nvPr/>
          </p:nvPicPr>
          <p:blipFill>
            <a:blip r:embed="rId6" cstate="print"/>
            <a:stretch>
              <a:fillRect/>
            </a:stretch>
          </p:blipFill>
          <p:spPr>
            <a:xfrm flipH="1">
              <a:off x="6084706" y="6491514"/>
              <a:ext cx="674338" cy="436086"/>
            </a:xfrm>
            <a:prstGeom prst="rect">
              <a:avLst/>
            </a:prstGeom>
          </p:spPr>
        </p:pic>
        <p:pic>
          <p:nvPicPr>
            <p:cNvPr id="18" name="Picture 17" descr="06-09a.wmf"/>
            <p:cNvPicPr>
              <a:picLocks noChangeAspect="1"/>
            </p:cNvPicPr>
            <p:nvPr/>
          </p:nvPicPr>
          <p:blipFill>
            <a:blip r:embed="rId6" cstate="print"/>
            <a:stretch>
              <a:fillRect/>
            </a:stretch>
          </p:blipFill>
          <p:spPr>
            <a:xfrm>
              <a:off x="3069364" y="-304800"/>
              <a:ext cx="669926" cy="433232"/>
            </a:xfrm>
            <a:prstGeom prst="rect">
              <a:avLst/>
            </a:prstGeom>
          </p:spPr>
        </p:pic>
        <p:sp>
          <p:nvSpPr>
            <p:cNvPr id="19" name="Document"/>
            <p:cNvSpPr>
              <a:spLocks noEditPoints="1" noChangeArrowheads="1"/>
            </p:cNvSpPr>
            <p:nvPr/>
          </p:nvSpPr>
          <p:spPr bwMode="auto">
            <a:xfrm>
              <a:off x="1817506" y="-828629"/>
              <a:ext cx="1011463" cy="1139458"/>
            </a:xfrm>
            <a:custGeom>
              <a:avLst/>
              <a:gdLst>
                <a:gd name="T0" fmla="*/ 10757 w 21600"/>
                <a:gd name="T1" fmla="*/ 21632 h 21600"/>
                <a:gd name="T2" fmla="*/ 85 w 21600"/>
                <a:gd name="T3" fmla="*/ 10849 h 21600"/>
                <a:gd name="T4" fmla="*/ 10757 w 21600"/>
                <a:gd name="T5" fmla="*/ 81 h 21600"/>
                <a:gd name="T6" fmla="*/ 21706 w 21600"/>
                <a:gd name="T7" fmla="*/ 10652 h 21600"/>
                <a:gd name="T8" fmla="*/ 10757 w 21600"/>
                <a:gd name="T9" fmla="*/ 21632 h 21600"/>
                <a:gd name="T10" fmla="*/ 0 w 21600"/>
                <a:gd name="T11" fmla="*/ 0 h 21600"/>
                <a:gd name="T12" fmla="*/ 21600 w 21600"/>
                <a:gd name="T13" fmla="*/ 0 h 21600"/>
                <a:gd name="T14" fmla="*/ 21600 w 21600"/>
                <a:gd name="T15" fmla="*/ 21600 h 21600"/>
                <a:gd name="T16" fmla="*/ 977 w 21600"/>
                <a:gd name="T17" fmla="*/ 818 h 21600"/>
                <a:gd name="T18" fmla="*/ 20622 w 21600"/>
                <a:gd name="T19" fmla="*/ 16429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10757" y="21632"/>
                  </a:moveTo>
                  <a:lnTo>
                    <a:pt x="5187" y="21632"/>
                  </a:lnTo>
                  <a:lnTo>
                    <a:pt x="85" y="17509"/>
                  </a:lnTo>
                  <a:lnTo>
                    <a:pt x="85" y="10849"/>
                  </a:lnTo>
                  <a:lnTo>
                    <a:pt x="85" y="81"/>
                  </a:lnTo>
                  <a:lnTo>
                    <a:pt x="10757" y="81"/>
                  </a:lnTo>
                  <a:lnTo>
                    <a:pt x="21706" y="81"/>
                  </a:lnTo>
                  <a:lnTo>
                    <a:pt x="21706" y="10652"/>
                  </a:lnTo>
                  <a:lnTo>
                    <a:pt x="21706" y="21632"/>
                  </a:lnTo>
                  <a:lnTo>
                    <a:pt x="10757" y="21632"/>
                  </a:lnTo>
                  <a:close/>
                </a:path>
                <a:path w="21600" h="21600">
                  <a:moveTo>
                    <a:pt x="85" y="17509"/>
                  </a:moveTo>
                  <a:lnTo>
                    <a:pt x="5187" y="17509"/>
                  </a:lnTo>
                  <a:lnTo>
                    <a:pt x="5187" y="21632"/>
                  </a:lnTo>
                  <a:lnTo>
                    <a:pt x="85" y="17509"/>
                  </a:lnTo>
                  <a:close/>
                </a:path>
              </a:pathLst>
            </a:custGeom>
            <a:solidFill>
              <a:schemeClr val="bg1">
                <a:lumMod val="95000"/>
              </a:schemeClr>
            </a:solidFill>
            <a:ln w="9525">
              <a:solidFill>
                <a:srgbClr val="000000"/>
              </a:solidFill>
              <a:miter lim="800000"/>
              <a:headEnd/>
              <a:tailEnd/>
            </a:ln>
            <a:effectLst>
              <a:outerShdw dist="107763" dir="2700000" algn="ctr" rotWithShape="0">
                <a:srgbClr val="808080"/>
              </a:outerShdw>
            </a:effectLst>
          </p:spPr>
          <p:txBody>
            <a:bodyPr vert="horz" wrap="square" lIns="68580" tIns="34290" rIns="68580" bIns="3429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600"/>
                <a:t>Hi, Bob.</a:t>
              </a:r>
            </a:p>
            <a:p>
              <a:r>
                <a:rPr lang="en-US" sz="600"/>
                <a:t>Don’t invite Eve to the party! </a:t>
              </a:r>
            </a:p>
            <a:p>
              <a:r>
                <a:rPr lang="en-US" sz="600"/>
                <a:t>Love, Alice</a:t>
              </a:r>
            </a:p>
          </p:txBody>
        </p:sp>
        <p:sp>
          <p:nvSpPr>
            <p:cNvPr id="20" name="TextBox 34"/>
            <p:cNvSpPr txBox="1"/>
            <p:nvPr/>
          </p:nvSpPr>
          <p:spPr>
            <a:xfrm>
              <a:off x="4328131" y="-1157514"/>
              <a:ext cx="1341144" cy="672379"/>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750" b="1"/>
                <a:t>Encryption</a:t>
              </a:r>
            </a:p>
            <a:p>
              <a:pPr algn="ctr"/>
              <a:r>
                <a:rPr lang="en-US" sz="750" b="1"/>
                <a:t>Algorithm</a:t>
              </a:r>
            </a:p>
          </p:txBody>
        </p:sp>
        <p:sp>
          <p:nvSpPr>
            <p:cNvPr id="21" name="TextBox 35"/>
            <p:cNvSpPr txBox="1"/>
            <p:nvPr/>
          </p:nvSpPr>
          <p:spPr>
            <a:xfrm>
              <a:off x="1880722" y="-1128483"/>
              <a:ext cx="1075540" cy="432244"/>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750"/>
                <a:t>Plaintext</a:t>
              </a:r>
            </a:p>
          </p:txBody>
        </p:sp>
        <p:sp>
          <p:nvSpPr>
            <p:cNvPr id="22" name="TextBox 39"/>
            <p:cNvSpPr txBox="1"/>
            <p:nvPr/>
          </p:nvSpPr>
          <p:spPr>
            <a:xfrm>
              <a:off x="6811604" y="-1128483"/>
              <a:ext cx="1209904" cy="432244"/>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750" err="1"/>
                <a:t>Ciphertext</a:t>
              </a:r>
              <a:endParaRPr lang="en-US" sz="750"/>
            </a:p>
          </p:txBody>
        </p:sp>
        <p:sp>
          <p:nvSpPr>
            <p:cNvPr id="23" name="TextBox 40"/>
            <p:cNvSpPr txBox="1"/>
            <p:nvPr/>
          </p:nvSpPr>
          <p:spPr>
            <a:xfrm>
              <a:off x="3271487" y="10972"/>
              <a:ext cx="650575" cy="432244"/>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750"/>
                <a:t>key</a:t>
              </a:r>
            </a:p>
          </p:txBody>
        </p:sp>
        <p:cxnSp>
          <p:nvCxnSpPr>
            <p:cNvPr id="24" name="Straight Arrow Connector 23"/>
            <p:cNvCxnSpPr/>
            <p:nvPr/>
          </p:nvCxnSpPr>
          <p:spPr>
            <a:xfrm>
              <a:off x="2955402" y="-528771"/>
              <a:ext cx="885030" cy="125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5926575" y="-408828"/>
              <a:ext cx="821814" cy="125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3460944" y="-48999"/>
              <a:ext cx="379299" cy="125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7" name="TextBox 46"/>
            <p:cNvSpPr txBox="1"/>
            <p:nvPr/>
          </p:nvSpPr>
          <p:spPr>
            <a:xfrm>
              <a:off x="5427930" y="788180"/>
              <a:ext cx="716192" cy="456258"/>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825"/>
                <a:t>Eve</a:t>
              </a:r>
            </a:p>
          </p:txBody>
        </p:sp>
        <p:sp>
          <p:nvSpPr>
            <p:cNvPr id="28" name="Document"/>
            <p:cNvSpPr>
              <a:spLocks noEditPoints="1" noChangeArrowheads="1"/>
            </p:cNvSpPr>
            <p:nvPr/>
          </p:nvSpPr>
          <p:spPr bwMode="auto">
            <a:xfrm>
              <a:off x="1817506" y="1431971"/>
              <a:ext cx="1011463" cy="1139458"/>
            </a:xfrm>
            <a:custGeom>
              <a:avLst/>
              <a:gdLst>
                <a:gd name="T0" fmla="*/ 10757 w 21600"/>
                <a:gd name="T1" fmla="*/ 21632 h 21600"/>
                <a:gd name="T2" fmla="*/ 85 w 21600"/>
                <a:gd name="T3" fmla="*/ 10849 h 21600"/>
                <a:gd name="T4" fmla="*/ 10757 w 21600"/>
                <a:gd name="T5" fmla="*/ 81 h 21600"/>
                <a:gd name="T6" fmla="*/ 21706 w 21600"/>
                <a:gd name="T7" fmla="*/ 10652 h 21600"/>
                <a:gd name="T8" fmla="*/ 10757 w 21600"/>
                <a:gd name="T9" fmla="*/ 21632 h 21600"/>
                <a:gd name="T10" fmla="*/ 0 w 21600"/>
                <a:gd name="T11" fmla="*/ 0 h 21600"/>
                <a:gd name="T12" fmla="*/ 21600 w 21600"/>
                <a:gd name="T13" fmla="*/ 0 h 21600"/>
                <a:gd name="T14" fmla="*/ 21600 w 21600"/>
                <a:gd name="T15" fmla="*/ 21600 h 21600"/>
                <a:gd name="T16" fmla="*/ 977 w 21600"/>
                <a:gd name="T17" fmla="*/ 818 h 21600"/>
                <a:gd name="T18" fmla="*/ 20622 w 21600"/>
                <a:gd name="T19" fmla="*/ 16429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10757" y="21632"/>
                  </a:moveTo>
                  <a:lnTo>
                    <a:pt x="5187" y="21632"/>
                  </a:lnTo>
                  <a:lnTo>
                    <a:pt x="85" y="17509"/>
                  </a:lnTo>
                  <a:lnTo>
                    <a:pt x="85" y="10849"/>
                  </a:lnTo>
                  <a:lnTo>
                    <a:pt x="85" y="81"/>
                  </a:lnTo>
                  <a:lnTo>
                    <a:pt x="10757" y="81"/>
                  </a:lnTo>
                  <a:lnTo>
                    <a:pt x="21706" y="81"/>
                  </a:lnTo>
                  <a:lnTo>
                    <a:pt x="21706" y="10652"/>
                  </a:lnTo>
                  <a:lnTo>
                    <a:pt x="21706" y="21632"/>
                  </a:lnTo>
                  <a:lnTo>
                    <a:pt x="10757" y="21632"/>
                  </a:lnTo>
                  <a:close/>
                </a:path>
                <a:path w="21600" h="21600">
                  <a:moveTo>
                    <a:pt x="85" y="17509"/>
                  </a:moveTo>
                  <a:lnTo>
                    <a:pt x="5187" y="17509"/>
                  </a:lnTo>
                  <a:lnTo>
                    <a:pt x="5187" y="21632"/>
                  </a:lnTo>
                  <a:lnTo>
                    <a:pt x="85" y="17509"/>
                  </a:lnTo>
                  <a:close/>
                </a:path>
              </a:pathLst>
            </a:custGeom>
            <a:solidFill>
              <a:schemeClr val="bg1">
                <a:lumMod val="95000"/>
              </a:schemeClr>
            </a:solidFill>
            <a:ln w="9525">
              <a:solidFill>
                <a:srgbClr val="000000"/>
              </a:solidFill>
              <a:miter lim="800000"/>
              <a:headEnd/>
              <a:tailEnd/>
            </a:ln>
            <a:effectLst>
              <a:outerShdw dist="107763" dir="2700000" algn="ctr" rotWithShape="0">
                <a:srgbClr val="808080"/>
              </a:outerShdw>
            </a:effectLst>
          </p:spPr>
          <p:txBody>
            <a:bodyPr vert="horz" wrap="square" lIns="68580" tIns="34290" rIns="68580" bIns="3429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600"/>
                <a:t>Hi, Bob.</a:t>
              </a:r>
            </a:p>
            <a:p>
              <a:r>
                <a:rPr lang="en-US" sz="600"/>
                <a:t>Don’t invite Eve to the party! </a:t>
              </a:r>
            </a:p>
            <a:p>
              <a:r>
                <a:rPr lang="en-US" sz="600"/>
                <a:t>Love, Alice</a:t>
              </a:r>
            </a:p>
          </p:txBody>
        </p:sp>
        <p:sp>
          <p:nvSpPr>
            <p:cNvPr id="29" name="TextBox 124"/>
            <p:cNvSpPr txBox="1"/>
            <p:nvPr/>
          </p:nvSpPr>
          <p:spPr>
            <a:xfrm>
              <a:off x="1880722" y="1132115"/>
              <a:ext cx="1075540" cy="432244"/>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750"/>
                <a:t>Plaintext</a:t>
              </a:r>
            </a:p>
          </p:txBody>
        </p:sp>
        <p:sp>
          <p:nvSpPr>
            <p:cNvPr id="30" name="TextBox 128"/>
            <p:cNvSpPr txBox="1"/>
            <p:nvPr/>
          </p:nvSpPr>
          <p:spPr>
            <a:xfrm>
              <a:off x="6811604" y="1132115"/>
              <a:ext cx="1209904" cy="432244"/>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750" err="1"/>
                <a:t>Ciphertext</a:t>
              </a:r>
              <a:endParaRPr lang="en-US" sz="750"/>
            </a:p>
          </p:txBody>
        </p:sp>
        <p:sp>
          <p:nvSpPr>
            <p:cNvPr id="31" name="TextBox 129"/>
            <p:cNvSpPr txBox="1"/>
            <p:nvPr/>
          </p:nvSpPr>
          <p:spPr>
            <a:xfrm>
              <a:off x="3442522" y="2173515"/>
              <a:ext cx="650575" cy="432244"/>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750"/>
                <a:t>key</a:t>
              </a:r>
            </a:p>
          </p:txBody>
        </p:sp>
        <p:cxnSp>
          <p:nvCxnSpPr>
            <p:cNvPr id="32" name="Straight Arrow Connector 31"/>
            <p:cNvCxnSpPr/>
            <p:nvPr/>
          </p:nvCxnSpPr>
          <p:spPr>
            <a:xfrm>
              <a:off x="2955402" y="1731829"/>
              <a:ext cx="885030" cy="125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a:off x="5926575" y="1851772"/>
              <a:ext cx="821814" cy="125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a:off x="3460944" y="2211601"/>
              <a:ext cx="379299" cy="125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5" name="Document"/>
            <p:cNvSpPr>
              <a:spLocks noEditPoints="1" noChangeArrowheads="1"/>
            </p:cNvSpPr>
            <p:nvPr/>
          </p:nvSpPr>
          <p:spPr bwMode="auto">
            <a:xfrm>
              <a:off x="1817506" y="3692571"/>
              <a:ext cx="1011463" cy="1139458"/>
            </a:xfrm>
            <a:custGeom>
              <a:avLst/>
              <a:gdLst>
                <a:gd name="T0" fmla="*/ 10757 w 21600"/>
                <a:gd name="T1" fmla="*/ 21632 h 21600"/>
                <a:gd name="T2" fmla="*/ 85 w 21600"/>
                <a:gd name="T3" fmla="*/ 10849 h 21600"/>
                <a:gd name="T4" fmla="*/ 10757 w 21600"/>
                <a:gd name="T5" fmla="*/ 81 h 21600"/>
                <a:gd name="T6" fmla="*/ 21706 w 21600"/>
                <a:gd name="T7" fmla="*/ 10652 h 21600"/>
                <a:gd name="T8" fmla="*/ 10757 w 21600"/>
                <a:gd name="T9" fmla="*/ 21632 h 21600"/>
                <a:gd name="T10" fmla="*/ 0 w 21600"/>
                <a:gd name="T11" fmla="*/ 0 h 21600"/>
                <a:gd name="T12" fmla="*/ 21600 w 21600"/>
                <a:gd name="T13" fmla="*/ 0 h 21600"/>
                <a:gd name="T14" fmla="*/ 21600 w 21600"/>
                <a:gd name="T15" fmla="*/ 21600 h 21600"/>
                <a:gd name="T16" fmla="*/ 977 w 21600"/>
                <a:gd name="T17" fmla="*/ 818 h 21600"/>
                <a:gd name="T18" fmla="*/ 20622 w 21600"/>
                <a:gd name="T19" fmla="*/ 16429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10757" y="21632"/>
                  </a:moveTo>
                  <a:lnTo>
                    <a:pt x="5187" y="21632"/>
                  </a:lnTo>
                  <a:lnTo>
                    <a:pt x="85" y="17509"/>
                  </a:lnTo>
                  <a:lnTo>
                    <a:pt x="85" y="10849"/>
                  </a:lnTo>
                  <a:lnTo>
                    <a:pt x="85" y="81"/>
                  </a:lnTo>
                  <a:lnTo>
                    <a:pt x="10757" y="81"/>
                  </a:lnTo>
                  <a:lnTo>
                    <a:pt x="21706" y="81"/>
                  </a:lnTo>
                  <a:lnTo>
                    <a:pt x="21706" y="10652"/>
                  </a:lnTo>
                  <a:lnTo>
                    <a:pt x="21706" y="21632"/>
                  </a:lnTo>
                  <a:lnTo>
                    <a:pt x="10757" y="21632"/>
                  </a:lnTo>
                  <a:close/>
                </a:path>
                <a:path w="21600" h="21600">
                  <a:moveTo>
                    <a:pt x="85" y="17509"/>
                  </a:moveTo>
                  <a:lnTo>
                    <a:pt x="5187" y="17509"/>
                  </a:lnTo>
                  <a:lnTo>
                    <a:pt x="5187" y="21632"/>
                  </a:lnTo>
                  <a:lnTo>
                    <a:pt x="85" y="17509"/>
                  </a:lnTo>
                  <a:close/>
                </a:path>
              </a:pathLst>
            </a:custGeom>
            <a:solidFill>
              <a:schemeClr val="bg1">
                <a:lumMod val="95000"/>
              </a:schemeClr>
            </a:solidFill>
            <a:ln w="9525">
              <a:solidFill>
                <a:srgbClr val="000000"/>
              </a:solidFill>
              <a:miter lim="800000"/>
              <a:headEnd/>
              <a:tailEnd/>
            </a:ln>
            <a:effectLst>
              <a:outerShdw dist="107763" dir="2700000" algn="ctr" rotWithShape="0">
                <a:srgbClr val="808080"/>
              </a:outerShdw>
            </a:effectLst>
          </p:spPr>
          <p:txBody>
            <a:bodyPr vert="horz" wrap="square" lIns="68580" tIns="34290" rIns="68580" bIns="3429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600"/>
                <a:t>ABCDEFG</a:t>
              </a:r>
            </a:p>
            <a:p>
              <a:r>
                <a:rPr lang="en-US" sz="600"/>
                <a:t>HIJKLMNO</a:t>
              </a:r>
            </a:p>
            <a:p>
              <a:r>
                <a:rPr lang="en-US" sz="600"/>
                <a:t>PQRSTUV</a:t>
              </a:r>
            </a:p>
            <a:p>
              <a:r>
                <a:rPr lang="en-US" sz="600"/>
                <a:t>WXYZ.</a:t>
              </a:r>
            </a:p>
          </p:txBody>
        </p:sp>
        <p:sp>
          <p:nvSpPr>
            <p:cNvPr id="36" name="TextBox 141"/>
            <p:cNvSpPr txBox="1"/>
            <p:nvPr/>
          </p:nvSpPr>
          <p:spPr>
            <a:xfrm>
              <a:off x="1880722" y="3392716"/>
              <a:ext cx="1075540" cy="432244"/>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750"/>
                <a:t>Plaintext</a:t>
              </a:r>
            </a:p>
          </p:txBody>
        </p:sp>
        <p:sp>
          <p:nvSpPr>
            <p:cNvPr id="37" name="TextBox 145"/>
            <p:cNvSpPr txBox="1"/>
            <p:nvPr/>
          </p:nvSpPr>
          <p:spPr>
            <a:xfrm>
              <a:off x="6811604" y="3392716"/>
              <a:ext cx="1209904" cy="432244"/>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750" err="1"/>
                <a:t>Ciphertext</a:t>
              </a:r>
              <a:endParaRPr lang="en-US" sz="750"/>
            </a:p>
          </p:txBody>
        </p:sp>
        <p:sp>
          <p:nvSpPr>
            <p:cNvPr id="38" name="TextBox 146"/>
            <p:cNvSpPr txBox="1"/>
            <p:nvPr/>
          </p:nvSpPr>
          <p:spPr>
            <a:xfrm>
              <a:off x="3271487" y="4532174"/>
              <a:ext cx="650575" cy="432244"/>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750"/>
                <a:t>key</a:t>
              </a:r>
            </a:p>
          </p:txBody>
        </p:sp>
        <p:cxnSp>
          <p:nvCxnSpPr>
            <p:cNvPr id="39" name="Straight Arrow Connector 38"/>
            <p:cNvCxnSpPr/>
            <p:nvPr/>
          </p:nvCxnSpPr>
          <p:spPr>
            <a:xfrm>
              <a:off x="2955402" y="3992429"/>
              <a:ext cx="885030" cy="125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a:off x="5926575" y="4112372"/>
              <a:ext cx="821814" cy="125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a:off x="3460944" y="4472201"/>
              <a:ext cx="379299" cy="125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2" name="Document"/>
            <p:cNvSpPr>
              <a:spLocks noEditPoints="1" noChangeArrowheads="1"/>
            </p:cNvSpPr>
            <p:nvPr/>
          </p:nvSpPr>
          <p:spPr bwMode="auto">
            <a:xfrm>
              <a:off x="1817506" y="5953171"/>
              <a:ext cx="1011463" cy="1139458"/>
            </a:xfrm>
            <a:custGeom>
              <a:avLst/>
              <a:gdLst>
                <a:gd name="T0" fmla="*/ 10757 w 21600"/>
                <a:gd name="T1" fmla="*/ 21632 h 21600"/>
                <a:gd name="T2" fmla="*/ 85 w 21600"/>
                <a:gd name="T3" fmla="*/ 10849 h 21600"/>
                <a:gd name="T4" fmla="*/ 10757 w 21600"/>
                <a:gd name="T5" fmla="*/ 81 h 21600"/>
                <a:gd name="T6" fmla="*/ 21706 w 21600"/>
                <a:gd name="T7" fmla="*/ 10652 h 21600"/>
                <a:gd name="T8" fmla="*/ 10757 w 21600"/>
                <a:gd name="T9" fmla="*/ 21632 h 21600"/>
                <a:gd name="T10" fmla="*/ 0 w 21600"/>
                <a:gd name="T11" fmla="*/ 0 h 21600"/>
                <a:gd name="T12" fmla="*/ 21600 w 21600"/>
                <a:gd name="T13" fmla="*/ 0 h 21600"/>
                <a:gd name="T14" fmla="*/ 21600 w 21600"/>
                <a:gd name="T15" fmla="*/ 21600 h 21600"/>
                <a:gd name="T16" fmla="*/ 977 w 21600"/>
                <a:gd name="T17" fmla="*/ 818 h 21600"/>
                <a:gd name="T18" fmla="*/ 20622 w 21600"/>
                <a:gd name="T19" fmla="*/ 16429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10757" y="21632"/>
                  </a:moveTo>
                  <a:lnTo>
                    <a:pt x="5187" y="21632"/>
                  </a:lnTo>
                  <a:lnTo>
                    <a:pt x="85" y="17509"/>
                  </a:lnTo>
                  <a:lnTo>
                    <a:pt x="85" y="10849"/>
                  </a:lnTo>
                  <a:lnTo>
                    <a:pt x="85" y="81"/>
                  </a:lnTo>
                  <a:lnTo>
                    <a:pt x="10757" y="81"/>
                  </a:lnTo>
                  <a:lnTo>
                    <a:pt x="21706" y="81"/>
                  </a:lnTo>
                  <a:lnTo>
                    <a:pt x="21706" y="10652"/>
                  </a:lnTo>
                  <a:lnTo>
                    <a:pt x="21706" y="21632"/>
                  </a:lnTo>
                  <a:lnTo>
                    <a:pt x="10757" y="21632"/>
                  </a:lnTo>
                  <a:close/>
                </a:path>
                <a:path w="21600" h="21600">
                  <a:moveTo>
                    <a:pt x="85" y="17509"/>
                  </a:moveTo>
                  <a:lnTo>
                    <a:pt x="5187" y="17509"/>
                  </a:lnTo>
                  <a:lnTo>
                    <a:pt x="5187" y="21632"/>
                  </a:lnTo>
                  <a:lnTo>
                    <a:pt x="85" y="17509"/>
                  </a:lnTo>
                  <a:close/>
                </a:path>
              </a:pathLst>
            </a:custGeom>
            <a:solidFill>
              <a:schemeClr val="bg1">
                <a:lumMod val="95000"/>
              </a:schemeClr>
            </a:solidFill>
            <a:ln w="9525">
              <a:solidFill>
                <a:srgbClr val="000000"/>
              </a:solidFill>
              <a:miter lim="800000"/>
              <a:headEnd/>
              <a:tailEnd/>
            </a:ln>
            <a:effectLst>
              <a:outerShdw dist="107763" dir="2700000" algn="ctr" rotWithShape="0">
                <a:srgbClr val="808080"/>
              </a:outerShdw>
            </a:effectLst>
          </p:spPr>
          <p:txBody>
            <a:bodyPr vert="horz" wrap="square" lIns="68580" tIns="34290" rIns="68580" bIns="3429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600"/>
                <a:t>IJCGA, CAN DO HIFFA GOT TIME.</a:t>
              </a:r>
            </a:p>
          </p:txBody>
        </p:sp>
        <p:sp>
          <p:nvSpPr>
            <p:cNvPr id="43" name="TextBox 158"/>
            <p:cNvSpPr txBox="1"/>
            <p:nvPr/>
          </p:nvSpPr>
          <p:spPr>
            <a:xfrm>
              <a:off x="1880722" y="5653314"/>
              <a:ext cx="1075540" cy="432244"/>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750"/>
                <a:t>Plaintext</a:t>
              </a:r>
            </a:p>
          </p:txBody>
        </p:sp>
        <p:sp>
          <p:nvSpPr>
            <p:cNvPr id="44" name="TextBox 162"/>
            <p:cNvSpPr txBox="1"/>
            <p:nvPr/>
          </p:nvSpPr>
          <p:spPr>
            <a:xfrm>
              <a:off x="6811604" y="5653314"/>
              <a:ext cx="1209904" cy="432244"/>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750" err="1"/>
                <a:t>Ciphertext</a:t>
              </a:r>
              <a:endParaRPr lang="en-US" sz="750"/>
            </a:p>
          </p:txBody>
        </p:sp>
        <p:sp>
          <p:nvSpPr>
            <p:cNvPr id="45" name="TextBox 163"/>
            <p:cNvSpPr txBox="1"/>
            <p:nvPr/>
          </p:nvSpPr>
          <p:spPr>
            <a:xfrm>
              <a:off x="6084706" y="6720111"/>
              <a:ext cx="650575" cy="432244"/>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750"/>
                <a:t>key</a:t>
              </a:r>
            </a:p>
          </p:txBody>
        </p:sp>
        <p:cxnSp>
          <p:nvCxnSpPr>
            <p:cNvPr id="46" name="Straight Arrow Connector 45"/>
            <p:cNvCxnSpPr/>
            <p:nvPr/>
          </p:nvCxnSpPr>
          <p:spPr>
            <a:xfrm>
              <a:off x="2955402" y="6253029"/>
              <a:ext cx="885030" cy="1250"/>
            </a:xfrm>
            <a:prstGeom prst="straightConnector1">
              <a:avLst/>
            </a:prstGeom>
            <a:ln w="28575">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a:off x="5926575" y="6372972"/>
              <a:ext cx="821814" cy="1250"/>
            </a:xfrm>
            <a:prstGeom prst="straightConnector1">
              <a:avLst/>
            </a:prstGeom>
            <a:ln w="28575">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a:off x="5932306" y="6720114"/>
              <a:ext cx="379299" cy="1250"/>
            </a:xfrm>
            <a:prstGeom prst="straightConnector1">
              <a:avLst/>
            </a:prstGeom>
            <a:ln w="28575">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49" name="TextBox 170"/>
            <p:cNvSpPr txBox="1"/>
            <p:nvPr/>
          </p:nvSpPr>
          <p:spPr>
            <a:xfrm>
              <a:off x="3506122" y="7493784"/>
              <a:ext cx="716192" cy="456258"/>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825">
                  <a:solidFill>
                    <a:schemeClr val="bg1"/>
                  </a:solidFill>
                </a:rPr>
                <a:t>Eve</a:t>
              </a:r>
            </a:p>
          </p:txBody>
        </p:sp>
        <p:sp>
          <p:nvSpPr>
            <p:cNvPr id="50" name="TextBox 175"/>
            <p:cNvSpPr txBox="1"/>
            <p:nvPr/>
          </p:nvSpPr>
          <p:spPr>
            <a:xfrm>
              <a:off x="6922906" y="6186717"/>
              <a:ext cx="1053667" cy="720407"/>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825" b="1">
                  <a:solidFill>
                    <a:schemeClr val="bg1"/>
                  </a:solidFill>
                </a:rPr>
                <a:t>001101</a:t>
              </a:r>
            </a:p>
            <a:p>
              <a:r>
                <a:rPr lang="en-US" sz="825" b="1">
                  <a:solidFill>
                    <a:schemeClr val="bg1"/>
                  </a:solidFill>
                </a:rPr>
                <a:t>110111</a:t>
              </a:r>
            </a:p>
          </p:txBody>
        </p:sp>
        <p:sp>
          <p:nvSpPr>
            <p:cNvPr id="51" name="TextBox 177"/>
            <p:cNvSpPr txBox="1"/>
            <p:nvPr/>
          </p:nvSpPr>
          <p:spPr>
            <a:xfrm>
              <a:off x="1284106" y="-442685"/>
              <a:ext cx="613078" cy="456258"/>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825"/>
                <a:t>(a)</a:t>
              </a:r>
            </a:p>
          </p:txBody>
        </p:sp>
        <p:sp>
          <p:nvSpPr>
            <p:cNvPr id="52" name="TextBox 178"/>
            <p:cNvSpPr txBox="1"/>
            <p:nvPr/>
          </p:nvSpPr>
          <p:spPr>
            <a:xfrm>
              <a:off x="1284106" y="1767113"/>
              <a:ext cx="613078" cy="456258"/>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825"/>
                <a:t>(b)</a:t>
              </a:r>
            </a:p>
          </p:txBody>
        </p:sp>
        <p:sp>
          <p:nvSpPr>
            <p:cNvPr id="53" name="TextBox 179"/>
            <p:cNvSpPr txBox="1"/>
            <p:nvPr/>
          </p:nvSpPr>
          <p:spPr>
            <a:xfrm>
              <a:off x="1284106" y="4053115"/>
              <a:ext cx="600579" cy="456258"/>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825"/>
                <a:t>(c)</a:t>
              </a:r>
            </a:p>
          </p:txBody>
        </p:sp>
        <p:sp>
          <p:nvSpPr>
            <p:cNvPr id="54" name="TextBox 180"/>
            <p:cNvSpPr txBox="1"/>
            <p:nvPr/>
          </p:nvSpPr>
          <p:spPr>
            <a:xfrm>
              <a:off x="1284106" y="6339115"/>
              <a:ext cx="613078" cy="456258"/>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825"/>
                <a:t>(d)</a:t>
              </a:r>
            </a:p>
          </p:txBody>
        </p:sp>
        <p:sp>
          <p:nvSpPr>
            <p:cNvPr id="55" name="Freeform 54"/>
            <p:cNvSpPr/>
            <p:nvPr/>
          </p:nvSpPr>
          <p:spPr>
            <a:xfrm>
              <a:off x="2300749" y="4848873"/>
              <a:ext cx="2986268" cy="542082"/>
            </a:xfrm>
            <a:custGeom>
              <a:avLst/>
              <a:gdLst>
                <a:gd name="connsiteX0" fmla="*/ 2986268 w 2986268"/>
                <a:gd name="connsiteY0" fmla="*/ 208345 h 542082"/>
                <a:gd name="connsiteX1" fmla="*/ 2257063 w 2986268"/>
                <a:gd name="connsiteY1" fmla="*/ 358816 h 542082"/>
                <a:gd name="connsiteX2" fmla="*/ 1562582 w 2986268"/>
                <a:gd name="connsiteY2" fmla="*/ 451413 h 542082"/>
                <a:gd name="connsiteX3" fmla="*/ 1273215 w 2986268"/>
                <a:gd name="connsiteY3" fmla="*/ 474563 h 542082"/>
                <a:gd name="connsiteX4" fmla="*/ 405114 w 2986268"/>
                <a:gd name="connsiteY4" fmla="*/ 462988 h 542082"/>
                <a:gd name="connsiteX5" fmla="*/ 0 w 2986268"/>
                <a:gd name="connsiteY5" fmla="*/ 0 h 542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86268" h="542082">
                  <a:moveTo>
                    <a:pt x="2986268" y="208345"/>
                  </a:moveTo>
                  <a:cubicBezTo>
                    <a:pt x="2740306" y="263325"/>
                    <a:pt x="2494344" y="318305"/>
                    <a:pt x="2257063" y="358816"/>
                  </a:cubicBezTo>
                  <a:cubicBezTo>
                    <a:pt x="2019782" y="399327"/>
                    <a:pt x="1726557" y="432122"/>
                    <a:pt x="1562582" y="451413"/>
                  </a:cubicBezTo>
                  <a:cubicBezTo>
                    <a:pt x="1398607" y="470704"/>
                    <a:pt x="1273215" y="474563"/>
                    <a:pt x="1273215" y="474563"/>
                  </a:cubicBezTo>
                  <a:cubicBezTo>
                    <a:pt x="1080304" y="476492"/>
                    <a:pt x="617316" y="542082"/>
                    <a:pt x="405114" y="462988"/>
                  </a:cubicBezTo>
                  <a:cubicBezTo>
                    <a:pt x="192912" y="383894"/>
                    <a:pt x="96456" y="191947"/>
                    <a:pt x="0" y="0"/>
                  </a:cubicBezTo>
                </a:path>
              </a:pathLst>
            </a:custGeom>
            <a:ln w="381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sz="825"/>
            </a:p>
          </p:txBody>
        </p:sp>
        <p:pic>
          <p:nvPicPr>
            <p:cNvPr id="56" name="Picture 55" descr="06-09a.wmf"/>
            <p:cNvPicPr>
              <a:picLocks noChangeAspect="1"/>
            </p:cNvPicPr>
            <p:nvPr/>
          </p:nvPicPr>
          <p:blipFill>
            <a:blip r:embed="rId6" cstate="print"/>
            <a:stretch>
              <a:fillRect/>
            </a:stretch>
          </p:blipFill>
          <p:spPr>
            <a:xfrm>
              <a:off x="3069364" y="1843314"/>
              <a:ext cx="669926" cy="433232"/>
            </a:xfrm>
            <a:prstGeom prst="rect">
              <a:avLst/>
            </a:prstGeom>
          </p:spPr>
        </p:pic>
        <p:pic>
          <p:nvPicPr>
            <p:cNvPr id="57" name="Picture 56" descr="06-09a.wmf"/>
            <p:cNvPicPr>
              <a:picLocks noChangeAspect="1"/>
            </p:cNvPicPr>
            <p:nvPr/>
          </p:nvPicPr>
          <p:blipFill>
            <a:blip r:embed="rId6" cstate="print"/>
            <a:stretch>
              <a:fillRect/>
            </a:stretch>
          </p:blipFill>
          <p:spPr>
            <a:xfrm>
              <a:off x="3069364" y="4205514"/>
              <a:ext cx="669926" cy="433232"/>
            </a:xfrm>
            <a:prstGeom prst="rect">
              <a:avLst/>
            </a:prstGeom>
          </p:spPr>
        </p:pic>
        <p:pic>
          <p:nvPicPr>
            <p:cNvPr id="58" name="Picture 57" descr="06-11.png"/>
            <p:cNvPicPr>
              <a:picLocks noChangeAspect="1"/>
            </p:cNvPicPr>
            <p:nvPr/>
          </p:nvPicPr>
          <p:blipFill>
            <a:blip r:embed="rId7" cstate="print"/>
            <a:stretch>
              <a:fillRect/>
            </a:stretch>
          </p:blipFill>
          <p:spPr>
            <a:xfrm flipH="1">
              <a:off x="6160906" y="-442686"/>
              <a:ext cx="1292355" cy="1161290"/>
            </a:xfrm>
            <a:prstGeom prst="rect">
              <a:avLst/>
            </a:prstGeom>
            <a:effectLst>
              <a:outerShdw blurRad="50800" dist="50800" dir="5400000" sx="1000" sy="1000" algn="ctr" rotWithShape="0">
                <a:srgbClr val="000000">
                  <a:alpha val="58000"/>
                </a:srgbClr>
              </a:outerShdw>
            </a:effectLst>
          </p:spPr>
        </p:pic>
        <p:sp>
          <p:nvSpPr>
            <p:cNvPr id="59" name="TextBox 95"/>
            <p:cNvSpPr txBox="1"/>
            <p:nvPr/>
          </p:nvSpPr>
          <p:spPr>
            <a:xfrm>
              <a:off x="4651418" y="3213880"/>
              <a:ext cx="716192" cy="456258"/>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825"/>
                <a:t>Eve</a:t>
              </a:r>
            </a:p>
          </p:txBody>
        </p:sp>
        <p:sp>
          <p:nvSpPr>
            <p:cNvPr id="60" name="TextBox 99"/>
            <p:cNvSpPr txBox="1"/>
            <p:nvPr/>
          </p:nvSpPr>
          <p:spPr>
            <a:xfrm>
              <a:off x="5504135" y="5512582"/>
              <a:ext cx="716192" cy="456258"/>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825"/>
                <a:t>Eve</a:t>
              </a:r>
            </a:p>
          </p:txBody>
        </p:sp>
        <p:pic>
          <p:nvPicPr>
            <p:cNvPr id="61" name="Picture 60" descr="08-01a.tif"/>
            <p:cNvPicPr>
              <a:picLocks noChangeAspect="1"/>
            </p:cNvPicPr>
            <p:nvPr/>
          </p:nvPicPr>
          <p:blipFill>
            <a:blip r:embed="rId5" cstate="print"/>
            <a:stretch>
              <a:fillRect/>
            </a:stretch>
          </p:blipFill>
          <p:spPr>
            <a:xfrm>
              <a:off x="3112906" y="7101114"/>
              <a:ext cx="1371600" cy="56692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62" name="TextBox 109"/>
            <p:cNvSpPr txBox="1"/>
            <p:nvPr/>
          </p:nvSpPr>
          <p:spPr>
            <a:xfrm>
              <a:off x="3522933" y="7646184"/>
              <a:ext cx="716192" cy="456258"/>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825"/>
                <a:t>Eve</a:t>
              </a:r>
            </a:p>
          </p:txBody>
        </p:sp>
        <p:pic>
          <p:nvPicPr>
            <p:cNvPr id="63" name="Picture 62" descr="06-11.png"/>
            <p:cNvPicPr>
              <a:picLocks noChangeAspect="1"/>
            </p:cNvPicPr>
            <p:nvPr/>
          </p:nvPicPr>
          <p:blipFill>
            <a:blip r:embed="rId7" cstate="print"/>
            <a:stretch>
              <a:fillRect/>
            </a:stretch>
          </p:blipFill>
          <p:spPr>
            <a:xfrm>
              <a:off x="2122306" y="6643914"/>
              <a:ext cx="1292355" cy="1161290"/>
            </a:xfrm>
            <a:prstGeom prst="rect">
              <a:avLst/>
            </a:prstGeom>
          </p:spPr>
        </p:pic>
        <p:pic>
          <p:nvPicPr>
            <p:cNvPr id="64" name="Picture 63" descr="Lens with hand.eps"/>
            <p:cNvPicPr>
              <a:picLocks noChangeAspect="1"/>
            </p:cNvPicPr>
            <p:nvPr/>
          </p:nvPicPr>
          <p:blipFill>
            <a:blip r:embed="rId8" cstate="print"/>
            <a:stretch>
              <a:fillRect/>
            </a:stretch>
          </p:blipFill>
          <p:spPr>
            <a:xfrm rot="818278">
              <a:off x="5655850" y="1747321"/>
              <a:ext cx="1436400" cy="1704886"/>
            </a:xfrm>
            <a:prstGeom prst="rect">
              <a:avLst/>
            </a:prstGeom>
          </p:spPr>
        </p:pic>
        <p:pic>
          <p:nvPicPr>
            <p:cNvPr id="65" name="Picture 64" descr="08-02e.png"/>
            <p:cNvPicPr>
              <a:picLocks noChangeAspect="1"/>
            </p:cNvPicPr>
            <p:nvPr/>
          </p:nvPicPr>
          <p:blipFill>
            <a:blip r:embed="rId9" cstate="print"/>
            <a:stretch>
              <a:fillRect/>
            </a:stretch>
          </p:blipFill>
          <p:spPr>
            <a:xfrm>
              <a:off x="3722506" y="4891314"/>
              <a:ext cx="1533147" cy="890018"/>
            </a:xfrm>
            <a:prstGeom prst="rect">
              <a:avLst/>
            </a:prstGeom>
          </p:spPr>
        </p:pic>
        <p:pic>
          <p:nvPicPr>
            <p:cNvPr id="66" name="Picture 65" descr="08-01a.tif"/>
            <p:cNvPicPr>
              <a:picLocks noChangeAspect="1"/>
            </p:cNvPicPr>
            <p:nvPr/>
          </p:nvPicPr>
          <p:blipFill>
            <a:blip r:embed="rId5" cstate="print"/>
            <a:stretch>
              <a:fillRect/>
            </a:stretch>
          </p:blipFill>
          <p:spPr>
            <a:xfrm>
              <a:off x="5094106" y="4967514"/>
              <a:ext cx="1371600" cy="56692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67" name="Picture 66" descr="06-11.png"/>
            <p:cNvPicPr>
              <a:picLocks noChangeAspect="1"/>
            </p:cNvPicPr>
            <p:nvPr/>
          </p:nvPicPr>
          <p:blipFill>
            <a:blip r:embed="rId7" cstate="print"/>
            <a:stretch>
              <a:fillRect/>
            </a:stretch>
          </p:blipFill>
          <p:spPr>
            <a:xfrm flipH="1">
              <a:off x="6237106" y="4205514"/>
              <a:ext cx="1292355" cy="1161290"/>
            </a:xfrm>
            <a:prstGeom prst="rect">
              <a:avLst/>
            </a:prstGeom>
          </p:spPr>
        </p:pic>
        <p:pic>
          <p:nvPicPr>
            <p:cNvPr id="68" name="Picture 67" descr="08-02f.png"/>
            <p:cNvPicPr>
              <a:picLocks noChangeAspect="1"/>
            </p:cNvPicPr>
            <p:nvPr/>
          </p:nvPicPr>
          <p:blipFill>
            <a:blip r:embed="rId2" cstate="print"/>
            <a:stretch>
              <a:fillRect/>
            </a:stretch>
          </p:blipFill>
          <p:spPr>
            <a:xfrm>
              <a:off x="3951106" y="1386114"/>
              <a:ext cx="1892804" cy="1044808"/>
            </a:xfrm>
            <a:prstGeom prst="rect">
              <a:avLst/>
            </a:prstGeom>
          </p:spPr>
        </p:pic>
        <p:sp>
          <p:nvSpPr>
            <p:cNvPr id="69" name="TextBox 89"/>
            <p:cNvSpPr txBox="1"/>
            <p:nvPr/>
          </p:nvSpPr>
          <p:spPr>
            <a:xfrm>
              <a:off x="4328129" y="1128488"/>
              <a:ext cx="1341144" cy="672379"/>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750" b="1"/>
                <a:t>Encryption</a:t>
              </a:r>
            </a:p>
            <a:p>
              <a:pPr algn="ctr"/>
              <a:r>
                <a:rPr lang="en-US" sz="750" b="1"/>
                <a:t>Algorithm</a:t>
              </a:r>
            </a:p>
          </p:txBody>
        </p:sp>
        <p:pic>
          <p:nvPicPr>
            <p:cNvPr id="70" name="Picture 69" descr="08-02f.png"/>
            <p:cNvPicPr>
              <a:picLocks noChangeAspect="1"/>
            </p:cNvPicPr>
            <p:nvPr/>
          </p:nvPicPr>
          <p:blipFill>
            <a:blip r:embed="rId2" cstate="print"/>
            <a:stretch>
              <a:fillRect/>
            </a:stretch>
          </p:blipFill>
          <p:spPr>
            <a:xfrm>
              <a:off x="3951106" y="3744908"/>
              <a:ext cx="1892804" cy="1044808"/>
            </a:xfrm>
            <a:prstGeom prst="rect">
              <a:avLst/>
            </a:prstGeom>
          </p:spPr>
        </p:pic>
        <p:sp>
          <p:nvSpPr>
            <p:cNvPr id="71" name="TextBox 97"/>
            <p:cNvSpPr txBox="1"/>
            <p:nvPr/>
          </p:nvSpPr>
          <p:spPr>
            <a:xfrm>
              <a:off x="4328129" y="3487278"/>
              <a:ext cx="1341144" cy="672379"/>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750" b="1"/>
                <a:t>Encryption</a:t>
              </a:r>
            </a:p>
            <a:p>
              <a:pPr algn="ctr"/>
              <a:r>
                <a:rPr lang="en-US" sz="750" b="1"/>
                <a:t>Algorithm</a:t>
              </a:r>
            </a:p>
          </p:txBody>
        </p:sp>
        <p:pic>
          <p:nvPicPr>
            <p:cNvPr id="72" name="Picture 71" descr="08-02f.png"/>
            <p:cNvPicPr>
              <a:picLocks noChangeAspect="1"/>
            </p:cNvPicPr>
            <p:nvPr/>
          </p:nvPicPr>
          <p:blipFill>
            <a:blip r:embed="rId2" cstate="print"/>
            <a:stretch>
              <a:fillRect/>
            </a:stretch>
          </p:blipFill>
          <p:spPr>
            <a:xfrm>
              <a:off x="3951106" y="5990772"/>
              <a:ext cx="1892804" cy="1044808"/>
            </a:xfrm>
            <a:prstGeom prst="rect">
              <a:avLst/>
            </a:prstGeom>
          </p:spPr>
        </p:pic>
        <p:sp>
          <p:nvSpPr>
            <p:cNvPr id="73" name="TextBox 107"/>
            <p:cNvSpPr txBox="1"/>
            <p:nvPr/>
          </p:nvSpPr>
          <p:spPr>
            <a:xfrm>
              <a:off x="4328129" y="5733143"/>
              <a:ext cx="1341144" cy="672379"/>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750" b="1"/>
                <a:t>Encryption</a:t>
              </a:r>
            </a:p>
            <a:p>
              <a:pPr algn="ctr"/>
              <a:r>
                <a:rPr lang="en-US" sz="750" b="1"/>
                <a:t>Algorithm</a:t>
              </a:r>
            </a:p>
          </p:txBody>
        </p:sp>
        <p:pic>
          <p:nvPicPr>
            <p:cNvPr id="74" name="Picture 73" descr="Lens with hand.eps"/>
            <p:cNvPicPr>
              <a:picLocks noChangeAspect="1"/>
            </p:cNvPicPr>
            <p:nvPr/>
          </p:nvPicPr>
          <p:blipFill>
            <a:blip r:embed="rId8" cstate="print"/>
            <a:stretch>
              <a:fillRect/>
            </a:stretch>
          </p:blipFill>
          <p:spPr>
            <a:xfrm rot="20282768" flipH="1">
              <a:off x="2693078" y="1884408"/>
              <a:ext cx="1432945" cy="1700784"/>
            </a:xfrm>
            <a:prstGeom prst="rect">
              <a:avLst/>
            </a:prstGeom>
          </p:spPr>
        </p:pic>
        <p:pic>
          <p:nvPicPr>
            <p:cNvPr id="75" name="Picture 74" descr="08-01a.tif"/>
            <p:cNvPicPr>
              <a:picLocks noChangeAspect="1"/>
            </p:cNvPicPr>
            <p:nvPr/>
          </p:nvPicPr>
          <p:blipFill>
            <a:blip r:embed="rId5" cstate="print"/>
            <a:stretch>
              <a:fillRect/>
            </a:stretch>
          </p:blipFill>
          <p:spPr>
            <a:xfrm>
              <a:off x="4241392" y="2668814"/>
              <a:ext cx="1371600" cy="56692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grpSp>
      <p:sp>
        <p:nvSpPr>
          <p:cNvPr id="6" name="Title 5"/>
          <p:cNvSpPr>
            <a:spLocks noGrp="1"/>
          </p:cNvSpPr>
          <p:nvPr>
            <p:ph type="title"/>
          </p:nvPr>
        </p:nvSpPr>
        <p:spPr/>
        <p:txBody>
          <a:bodyPr/>
          <a:lstStyle/>
          <a:p>
            <a:r>
              <a:rPr lang="en-US" dirty="0"/>
              <a:t>Threat models</a:t>
            </a:r>
          </a:p>
        </p:txBody>
      </p:sp>
    </p:spTree>
    <p:extLst>
      <p:ext uri="{BB962C8B-B14F-4D97-AF65-F5344CB8AC3E}">
        <p14:creationId xmlns:p14="http://schemas.microsoft.com/office/powerpoint/2010/main" val="36254940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Cryptography is everywhere</a:t>
            </a:r>
          </a:p>
        </p:txBody>
      </p:sp>
      <p:sp>
        <p:nvSpPr>
          <p:cNvPr id="3" name="Content Placeholder 2"/>
          <p:cNvSpPr>
            <a:spLocks noGrp="1"/>
          </p:cNvSpPr>
          <p:nvPr>
            <p:ph idx="1"/>
          </p:nvPr>
        </p:nvSpPr>
        <p:spPr/>
        <p:txBody>
          <a:bodyPr>
            <a:normAutofit fontScale="85000" lnSpcReduction="20000"/>
          </a:bodyPr>
          <a:lstStyle/>
          <a:p>
            <a:r>
              <a:rPr lang="en-US"/>
              <a:t>Secure Communications:</a:t>
            </a:r>
          </a:p>
          <a:p>
            <a:pPr lvl="1"/>
            <a:r>
              <a:rPr lang="en-US"/>
              <a:t>Web traffic : HTTPS, SSL/TLS, Certificates</a:t>
            </a:r>
          </a:p>
          <a:p>
            <a:pPr lvl="1"/>
            <a:r>
              <a:rPr lang="en-US"/>
              <a:t>Wireless traffic: 802.11 (WPA1/2, WEP), GSM, Bluetooth</a:t>
            </a:r>
          </a:p>
          <a:p>
            <a:pPr lvl="1"/>
            <a:r>
              <a:rPr lang="en-US"/>
              <a:t>E-mail security: PGP</a:t>
            </a:r>
          </a:p>
          <a:p>
            <a:pPr lvl="1"/>
            <a:r>
              <a:rPr lang="en-US"/>
              <a:t>Digital signature</a:t>
            </a:r>
          </a:p>
          <a:p>
            <a:pPr lvl="1"/>
            <a:r>
              <a:rPr lang="en-US"/>
              <a:t>Anonymous Communication </a:t>
            </a:r>
          </a:p>
          <a:p>
            <a:pPr lvl="1"/>
            <a:r>
              <a:rPr lang="en-US"/>
              <a:t>Computation outsourcing </a:t>
            </a:r>
          </a:p>
          <a:p>
            <a:pPr lvl="1"/>
            <a:r>
              <a:rPr lang="en-US"/>
              <a:t>Encrypted search</a:t>
            </a:r>
          </a:p>
          <a:p>
            <a:r>
              <a:rPr lang="en-US"/>
              <a:t>Digital election </a:t>
            </a:r>
          </a:p>
          <a:p>
            <a:r>
              <a:rPr lang="en-US"/>
              <a:t>Private auctions</a:t>
            </a:r>
          </a:p>
          <a:p>
            <a:r>
              <a:rPr lang="en-US"/>
              <a:t>Content Protection (DVD)</a:t>
            </a:r>
          </a:p>
          <a:p>
            <a:r>
              <a:rPr lang="en-US"/>
              <a:t>User authentication</a:t>
            </a:r>
          </a:p>
          <a:p>
            <a:r>
              <a:rPr lang="en-US"/>
              <a:t>Files encryptions for data at rest: </a:t>
            </a:r>
          </a:p>
          <a:p>
            <a:pPr lvl="1"/>
            <a:r>
              <a:rPr lang="en-US" err="1"/>
              <a:t>bitlocker</a:t>
            </a:r>
            <a:r>
              <a:rPr lang="en-US"/>
              <a:t>, PGP full disk encryption, EFS, TrueCrypt</a:t>
            </a:r>
          </a:p>
          <a:p>
            <a:pPr lvl="1"/>
            <a:endParaRPr lang="en-US"/>
          </a:p>
          <a:p>
            <a:pPr lvl="1"/>
            <a:endParaRPr lang="en-US"/>
          </a:p>
          <a:p>
            <a:pPr lvl="1"/>
            <a:endParaRPr lang="en-US"/>
          </a:p>
        </p:txBody>
      </p:sp>
    </p:spTree>
    <p:extLst>
      <p:ext uri="{BB962C8B-B14F-4D97-AF65-F5344CB8AC3E}">
        <p14:creationId xmlns:p14="http://schemas.microsoft.com/office/powerpoint/2010/main" val="25257778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710542" y="1829979"/>
            <a:ext cx="4238897" cy="3565525"/>
          </a:xfrm>
        </p:spPr>
        <p:txBody>
          <a:bodyPr/>
          <a:lstStyle/>
          <a:p>
            <a:r>
              <a:rPr lang="en-US" sz="4400"/>
              <a:t>Cryptography</a:t>
            </a:r>
            <a:br>
              <a:rPr lang="en-US" sz="4400"/>
            </a:br>
            <a:r>
              <a:rPr lang="en-US" sz="4400"/>
              <a:t>History</a:t>
            </a:r>
          </a:p>
        </p:txBody>
      </p:sp>
    </p:spTree>
    <p:extLst>
      <p:ext uri="{BB962C8B-B14F-4D97-AF65-F5344CB8AC3E}">
        <p14:creationId xmlns:p14="http://schemas.microsoft.com/office/powerpoint/2010/main" val="22560095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731225" y="1202326"/>
            <a:ext cx="3681549" cy="5310251"/>
          </a:xfrm>
          <a:prstGeom prst="rect">
            <a:avLst/>
          </a:prstGeom>
        </p:spPr>
      </p:pic>
    </p:spTree>
    <p:extLst>
      <p:ext uri="{BB962C8B-B14F-4D97-AF65-F5344CB8AC3E}">
        <p14:creationId xmlns:p14="http://schemas.microsoft.com/office/powerpoint/2010/main" val="22634805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lstStyle/>
          <a:p>
            <a:r>
              <a:rPr lang="en-US"/>
              <a:t>In cryptography, a Caesar cipher, also known as Caesar's cipher, the shift cipher, Caesar's code or Caesar shift, is one of the simplest and most widely known encryption techniques. </a:t>
            </a:r>
          </a:p>
          <a:p>
            <a:endParaRPr lang="en-US"/>
          </a:p>
          <a:p>
            <a:r>
              <a:rPr lang="en-US"/>
              <a:t>It is a type of substitution cipher in which each letter in the plaintext is replaced by a letter some fixed number of positions down the alphabet.</a:t>
            </a:r>
          </a:p>
          <a:p>
            <a:endParaRPr lang="en-US"/>
          </a:p>
        </p:txBody>
      </p:sp>
      <p:sp>
        <p:nvSpPr>
          <p:cNvPr id="2" name="Title 1"/>
          <p:cNvSpPr>
            <a:spLocks noGrp="1"/>
          </p:cNvSpPr>
          <p:nvPr>
            <p:ph type="title"/>
          </p:nvPr>
        </p:nvSpPr>
        <p:spPr/>
        <p:txBody>
          <a:bodyPr/>
          <a:lstStyle/>
          <a:p>
            <a:r>
              <a:rPr lang="en-US"/>
              <a:t>Caesar Cipher    </a:t>
            </a:r>
            <a:r>
              <a:rPr lang="en-US" sz="2800"/>
              <a:t>(no key, n letter shift)</a:t>
            </a:r>
          </a:p>
        </p:txBody>
      </p:sp>
    </p:spTree>
    <p:extLst>
      <p:ext uri="{BB962C8B-B14F-4D97-AF65-F5344CB8AC3E}">
        <p14:creationId xmlns:p14="http://schemas.microsoft.com/office/powerpoint/2010/main" val="31121149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Substitution cipher</a:t>
            </a:r>
          </a:p>
        </p:txBody>
      </p:sp>
      <p:sp>
        <p:nvSpPr>
          <p:cNvPr id="4" name="Content Placeholder 3"/>
          <p:cNvSpPr>
            <a:spLocks noGrp="1"/>
          </p:cNvSpPr>
          <p:nvPr>
            <p:ph idx="1"/>
          </p:nvPr>
        </p:nvSpPr>
        <p:spPr>
          <a:xfrm>
            <a:off x="493890" y="1600200"/>
            <a:ext cx="5123140" cy="4778022"/>
          </a:xfrm>
        </p:spPr>
        <p:txBody>
          <a:bodyPr/>
          <a:lstStyle/>
          <a:p>
            <a:pPr marL="0" indent="0">
              <a:buNone/>
            </a:pPr>
            <a:r>
              <a:rPr lang="en-US"/>
              <a:t>In cryptography, a substitution cipher is a method of encrypting by which units of plaintext are replaced with </a:t>
            </a:r>
            <a:r>
              <a:rPr lang="en-US" err="1"/>
              <a:t>ciphertext</a:t>
            </a:r>
            <a:r>
              <a:rPr lang="en-US"/>
              <a:t>, according to a fixed system</a:t>
            </a:r>
          </a:p>
        </p:txBody>
      </p:sp>
      <p:sp>
        <p:nvSpPr>
          <p:cNvPr id="5" name="Rectangle 4"/>
          <p:cNvSpPr/>
          <p:nvPr/>
        </p:nvSpPr>
        <p:spPr>
          <a:xfrm>
            <a:off x="6705600" y="2438400"/>
            <a:ext cx="1676400" cy="2590800"/>
          </a:xfrm>
          <a:prstGeom prst="rect">
            <a:avLst/>
          </a:prstGeom>
          <a:solidFill>
            <a:srgbClr val="CCFFCC"/>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TextBox 5"/>
          <p:cNvSpPr txBox="1"/>
          <p:nvPr/>
        </p:nvSpPr>
        <p:spPr>
          <a:xfrm>
            <a:off x="5825894" y="3276600"/>
            <a:ext cx="787395" cy="523220"/>
          </a:xfrm>
          <a:prstGeom prst="rect">
            <a:avLst/>
          </a:prstGeom>
          <a:noFill/>
        </p:spPr>
        <p:txBody>
          <a:bodyPr wrap="none" rtlCol="0">
            <a:spAutoFit/>
          </a:bodyPr>
          <a:lstStyle/>
          <a:p>
            <a:r>
              <a:rPr lang="en-US" sz="2800"/>
              <a:t>k := </a:t>
            </a:r>
          </a:p>
        </p:txBody>
      </p:sp>
    </p:spTree>
    <p:extLst>
      <p:ext uri="{BB962C8B-B14F-4D97-AF65-F5344CB8AC3E}">
        <p14:creationId xmlns:p14="http://schemas.microsoft.com/office/powerpoint/2010/main" val="24680294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1447801"/>
            <a:ext cx="8610600" cy="954107"/>
          </a:xfrm>
          <a:prstGeom prst="rect">
            <a:avLst/>
          </a:prstGeom>
          <a:noFill/>
        </p:spPr>
        <p:txBody>
          <a:bodyPr wrap="square" rtlCol="0">
            <a:spAutoFit/>
          </a:bodyPr>
          <a:lstStyle/>
          <a:p>
            <a:r>
              <a:rPr lang="en-US" sz="2800">
                <a:solidFill>
                  <a:prstClr val="black"/>
                </a:solidFill>
              </a:rPr>
              <a:t>What is the size of key space in the substitution cipher assuming 26 letters? </a:t>
            </a:r>
          </a:p>
        </p:txBody>
      </p:sp>
      <mc:AlternateContent xmlns:mc="http://schemas.openxmlformats.org/markup-compatibility/2006" xmlns:a14="http://schemas.microsoft.com/office/drawing/2010/main">
        <mc:Choice Requires="a14">
          <p:sp>
            <p:nvSpPr>
              <p:cNvPr id="3" name="TextBox 2"/>
              <p:cNvSpPr txBox="1"/>
              <p:nvPr/>
            </p:nvSpPr>
            <p:spPr>
              <a:xfrm>
                <a:off x="1524000" y="2590801"/>
                <a:ext cx="1447800" cy="461665"/>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sz="2400" i="1">
                          <a:latin typeface="Cambria Math"/>
                        </a:rPr>
                        <m:t>|</m:t>
                      </m:r>
                      <m:r>
                        <m:rPr>
                          <m:nor/>
                        </m:rPr>
                        <a:rPr lang="en-US" sz="2400">
                          <a:latin typeface="Cambria Math"/>
                          <a:ea typeface="Cambria Math"/>
                        </a:rPr>
                        <m:t>𝒦</m:t>
                      </m:r>
                      <m:r>
                        <m:rPr>
                          <m:nor/>
                        </m:rPr>
                        <a:rPr lang="en-US" sz="2400">
                          <a:latin typeface="Cambria Math"/>
                        </a:rPr>
                        <m:t>| = 26</m:t>
                      </m:r>
                    </m:oMath>
                  </m:oMathPara>
                </a14:m>
                <a:endParaRPr lang="en-US" sz="2400"/>
              </a:p>
            </p:txBody>
          </p:sp>
        </mc:Choice>
        <mc:Fallback xmlns="">
          <p:sp>
            <p:nvSpPr>
              <p:cNvPr id="3" name="TextBox 2"/>
              <p:cNvSpPr txBox="1">
                <a:spLocks noRot="1" noChangeAspect="1" noMove="1" noResize="1" noEditPoints="1" noAdjustHandles="1" noChangeArrowheads="1" noChangeShapeType="1" noTextEdit="1"/>
              </p:cNvSpPr>
              <p:nvPr/>
            </p:nvSpPr>
            <p:spPr>
              <a:xfrm>
                <a:off x="1524000" y="2590801"/>
                <a:ext cx="1447800" cy="461665"/>
              </a:xfrm>
              <a:prstGeom prst="rect">
                <a:avLst/>
              </a:prstGeom>
              <a:blipFill>
                <a:blip r:embed="rId3"/>
                <a:stretch>
                  <a:fillRect l="-3361" b="-171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1524000" y="3962401"/>
                <a:ext cx="1447800" cy="461665"/>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sz="2400" i="1">
                          <a:latin typeface="Cambria Math"/>
                        </a:rPr>
                        <m:t>|</m:t>
                      </m:r>
                      <m:r>
                        <m:rPr>
                          <m:nor/>
                        </m:rPr>
                        <a:rPr lang="en-US" sz="2400">
                          <a:latin typeface="Cambria Math"/>
                          <a:ea typeface="Cambria Math"/>
                        </a:rPr>
                        <m:t>𝒦</m:t>
                      </m:r>
                      <m:r>
                        <m:rPr>
                          <m:nor/>
                        </m:rPr>
                        <a:rPr lang="en-US" sz="2400">
                          <a:latin typeface="Cambria Math"/>
                        </a:rPr>
                        <m:t>| = </m:t>
                      </m:r>
                      <m:sSup>
                        <m:sSupPr>
                          <m:ctrlPr>
                            <a:rPr lang="en-US" sz="2400" i="1">
                              <a:latin typeface="Cambria Math" panose="02040503050406030204" pitchFamily="18" charset="0"/>
                            </a:rPr>
                          </m:ctrlPr>
                        </m:sSupPr>
                        <m:e>
                          <m:r>
                            <a:rPr lang="en-US" sz="2400" i="1">
                              <a:latin typeface="Cambria Math"/>
                            </a:rPr>
                            <m:t>2</m:t>
                          </m:r>
                        </m:e>
                        <m:sup>
                          <m:r>
                            <a:rPr lang="en-US" sz="2400" i="1">
                              <a:latin typeface="Cambria Math"/>
                            </a:rPr>
                            <m:t>26</m:t>
                          </m:r>
                        </m:sup>
                      </m:sSup>
                    </m:oMath>
                  </m:oMathPara>
                </a14:m>
                <a:endParaRPr lang="en-US" sz="2400"/>
              </a:p>
            </p:txBody>
          </p:sp>
        </mc:Choice>
        <mc:Fallback xmlns="">
          <p:sp>
            <p:nvSpPr>
              <p:cNvPr id="9" name="TextBox 8"/>
              <p:cNvSpPr txBox="1">
                <a:spLocks noRot="1" noChangeAspect="1" noMove="1" noResize="1" noEditPoints="1" noAdjustHandles="1" noChangeArrowheads="1" noChangeShapeType="1" noTextEdit="1"/>
              </p:cNvSpPr>
              <p:nvPr/>
            </p:nvSpPr>
            <p:spPr>
              <a:xfrm>
                <a:off x="1524000" y="3962401"/>
                <a:ext cx="1447800" cy="461665"/>
              </a:xfrm>
              <a:prstGeom prst="rect">
                <a:avLst/>
              </a:prstGeom>
              <a:blipFill>
                <a:blip r:embed="rId4"/>
                <a:stretch>
                  <a:fillRect l="-3361" b="-171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p:cNvSpPr txBox="1"/>
              <p:nvPr/>
            </p:nvSpPr>
            <p:spPr>
              <a:xfrm>
                <a:off x="1439091" y="3276601"/>
                <a:ext cx="2245615"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2400" i="1">
                              <a:latin typeface="Cambria Math" panose="02040503050406030204" pitchFamily="18" charset="0"/>
                              <a:ea typeface="Cambria Math"/>
                            </a:rPr>
                          </m:ctrlPr>
                        </m:dPr>
                        <m:e>
                          <m:r>
                            <a:rPr lang="en-US" sz="2400" i="1">
                              <a:latin typeface="Cambria Math"/>
                              <a:ea typeface="Cambria Math"/>
                            </a:rPr>
                            <m:t>𝒦</m:t>
                          </m:r>
                        </m:e>
                      </m:d>
                      <m:r>
                        <a:rPr lang="en-US" sz="2400" i="1">
                          <a:latin typeface="Cambria Math"/>
                          <a:ea typeface="Cambria Math"/>
                        </a:rPr>
                        <m:t>=26!          </m:t>
                      </m:r>
                    </m:oMath>
                  </m:oMathPara>
                </a14:m>
                <a:endParaRPr lang="en-US"/>
              </a:p>
            </p:txBody>
          </p:sp>
        </mc:Choice>
        <mc:Fallback xmlns="">
          <p:sp>
            <p:nvSpPr>
              <p:cNvPr id="4" name="TextBox 3"/>
              <p:cNvSpPr txBox="1">
                <a:spLocks noRot="1" noChangeAspect="1" noMove="1" noResize="1" noEditPoints="1" noAdjustHandles="1" noChangeArrowheads="1" noChangeShapeType="1" noTextEdit="1"/>
              </p:cNvSpPr>
              <p:nvPr/>
            </p:nvSpPr>
            <p:spPr>
              <a:xfrm>
                <a:off x="1439091" y="3276601"/>
                <a:ext cx="2245615" cy="461665"/>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p:cNvSpPr txBox="1"/>
              <p:nvPr/>
            </p:nvSpPr>
            <p:spPr>
              <a:xfrm>
                <a:off x="1524000" y="4648201"/>
                <a:ext cx="1796325" cy="461665"/>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sz="2400" i="1">
                          <a:latin typeface="Cambria Math"/>
                        </a:rPr>
                        <m:t>|</m:t>
                      </m:r>
                      <m:r>
                        <m:rPr>
                          <m:nor/>
                        </m:rPr>
                        <a:rPr lang="en-US" sz="2400">
                          <a:latin typeface="Cambria Math"/>
                          <a:ea typeface="Cambria Math"/>
                        </a:rPr>
                        <m:t>𝒦</m:t>
                      </m:r>
                      <m:r>
                        <m:rPr>
                          <m:nor/>
                        </m:rPr>
                        <a:rPr lang="en-US" sz="2400">
                          <a:latin typeface="Cambria Math"/>
                        </a:rPr>
                        <m:t>| = </m:t>
                      </m:r>
                      <m:sSup>
                        <m:sSupPr>
                          <m:ctrlPr>
                            <a:rPr lang="en-US" sz="2400" i="1">
                              <a:latin typeface="Cambria Math" panose="02040503050406030204" pitchFamily="18" charset="0"/>
                            </a:rPr>
                          </m:ctrlPr>
                        </m:sSupPr>
                        <m:e>
                          <m:r>
                            <a:rPr lang="en-US" sz="2400" i="1">
                              <a:latin typeface="Cambria Math"/>
                            </a:rPr>
                            <m:t>26</m:t>
                          </m:r>
                        </m:e>
                        <m:sup>
                          <m:r>
                            <a:rPr lang="en-US" sz="2400" i="1">
                              <a:latin typeface="Cambria Math"/>
                            </a:rPr>
                            <m:t>2</m:t>
                          </m:r>
                        </m:sup>
                      </m:sSup>
                    </m:oMath>
                  </m:oMathPara>
                </a14:m>
                <a:endParaRPr lang="en-US" sz="2400"/>
              </a:p>
            </p:txBody>
          </p:sp>
        </mc:Choice>
        <mc:Fallback xmlns="">
          <p:sp>
            <p:nvSpPr>
              <p:cNvPr id="11" name="TextBox 10"/>
              <p:cNvSpPr txBox="1">
                <a:spLocks noRot="1" noChangeAspect="1" noMove="1" noResize="1" noEditPoints="1" noAdjustHandles="1" noChangeArrowheads="1" noChangeShapeType="1" noTextEdit="1"/>
              </p:cNvSpPr>
              <p:nvPr/>
            </p:nvSpPr>
            <p:spPr>
              <a:xfrm>
                <a:off x="1524000" y="4648201"/>
                <a:ext cx="1796325" cy="461665"/>
              </a:xfrm>
              <a:prstGeom prst="rect">
                <a:avLst/>
              </a:prstGeom>
              <a:blipFill>
                <a:blip r:embed="rId6"/>
                <a:stretch>
                  <a:fillRect l="-2712" b="-17333"/>
                </a:stretch>
              </a:blipFill>
            </p:spPr>
            <p:txBody>
              <a:bodyPr/>
              <a:lstStyle/>
              <a:p>
                <a:r>
                  <a:rPr lang="en-US">
                    <a:noFill/>
                  </a:rPr>
                  <a:t> </a:t>
                </a:r>
              </a:p>
            </p:txBody>
          </p:sp>
        </mc:Fallback>
      </mc:AlternateContent>
      <p:sp>
        <p:nvSpPr>
          <p:cNvPr id="7" name="Title 6"/>
          <p:cNvSpPr>
            <a:spLocks noGrp="1"/>
          </p:cNvSpPr>
          <p:nvPr>
            <p:ph type="title"/>
          </p:nvPr>
        </p:nvSpPr>
        <p:spPr/>
        <p:txBody>
          <a:bodyPr/>
          <a:lstStyle/>
          <a:p>
            <a:endParaRPr lang="en-US"/>
          </a:p>
        </p:txBody>
      </p:sp>
    </p:spTree>
    <p:extLst>
      <p:ext uri="{BB962C8B-B14F-4D97-AF65-F5344CB8AC3E}">
        <p14:creationId xmlns:p14="http://schemas.microsoft.com/office/powerpoint/2010/main" val="6358913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914400" y="808038"/>
            <a:ext cx="8229600" cy="857250"/>
          </a:xfrm>
          <a:prstGeom prst="rect">
            <a:avLst/>
          </a:prstGeom>
        </p:spPr>
        <p:txBody>
          <a:bodyPr>
            <a:normAutofit/>
          </a:bodyPr>
          <a:lstStyle/>
          <a:p>
            <a:r>
              <a:rPr lang="en-US"/>
              <a:t>How to break a substitution cipher?</a:t>
            </a:r>
          </a:p>
        </p:txBody>
      </p:sp>
      <p:sp>
        <p:nvSpPr>
          <p:cNvPr id="4" name="TextBox 3"/>
          <p:cNvSpPr txBox="1"/>
          <p:nvPr/>
        </p:nvSpPr>
        <p:spPr>
          <a:xfrm>
            <a:off x="1068775" y="2132680"/>
            <a:ext cx="6188563" cy="461665"/>
          </a:xfrm>
          <a:prstGeom prst="rect">
            <a:avLst/>
          </a:prstGeom>
          <a:noFill/>
        </p:spPr>
        <p:txBody>
          <a:bodyPr wrap="none" rtlCol="0">
            <a:spAutoFit/>
          </a:bodyPr>
          <a:lstStyle/>
          <a:p>
            <a:r>
              <a:rPr lang="en-US" sz="2400"/>
              <a:t>What is the most common letter in English text?</a:t>
            </a:r>
          </a:p>
        </p:txBody>
      </p:sp>
      <p:sp>
        <p:nvSpPr>
          <p:cNvPr id="5" name="TextBox 4"/>
          <p:cNvSpPr txBox="1"/>
          <p:nvPr/>
        </p:nvSpPr>
        <p:spPr>
          <a:xfrm>
            <a:off x="2059374" y="2966415"/>
            <a:ext cx="599894" cy="461665"/>
          </a:xfrm>
          <a:prstGeom prst="rect">
            <a:avLst/>
          </a:prstGeom>
          <a:noFill/>
        </p:spPr>
        <p:txBody>
          <a:bodyPr wrap="none" rtlCol="0">
            <a:spAutoFit/>
          </a:bodyPr>
          <a:lstStyle/>
          <a:p>
            <a:r>
              <a:rPr lang="en-US" sz="2400"/>
              <a:t>“X”</a:t>
            </a:r>
          </a:p>
        </p:txBody>
      </p:sp>
      <p:sp>
        <p:nvSpPr>
          <p:cNvPr id="6" name="TextBox 5"/>
          <p:cNvSpPr txBox="1"/>
          <p:nvPr/>
        </p:nvSpPr>
        <p:spPr>
          <a:xfrm>
            <a:off x="2059375" y="3428080"/>
            <a:ext cx="549549" cy="461665"/>
          </a:xfrm>
          <a:prstGeom prst="rect">
            <a:avLst/>
          </a:prstGeom>
          <a:noFill/>
        </p:spPr>
        <p:txBody>
          <a:bodyPr wrap="none" rtlCol="0">
            <a:spAutoFit/>
          </a:bodyPr>
          <a:lstStyle/>
          <a:p>
            <a:r>
              <a:rPr lang="en-US" sz="2400"/>
              <a:t>“L”</a:t>
            </a:r>
          </a:p>
        </p:txBody>
      </p:sp>
      <p:sp>
        <p:nvSpPr>
          <p:cNvPr id="7" name="TextBox 6"/>
          <p:cNvSpPr txBox="1"/>
          <p:nvPr/>
        </p:nvSpPr>
        <p:spPr>
          <a:xfrm>
            <a:off x="2059374" y="3885280"/>
            <a:ext cx="587120" cy="461665"/>
          </a:xfrm>
          <a:prstGeom prst="rect">
            <a:avLst/>
          </a:prstGeom>
          <a:noFill/>
        </p:spPr>
        <p:txBody>
          <a:bodyPr wrap="none" rtlCol="0">
            <a:spAutoFit/>
          </a:bodyPr>
          <a:lstStyle/>
          <a:p>
            <a:r>
              <a:rPr lang="en-US" sz="2400"/>
              <a:t>“E”</a:t>
            </a:r>
          </a:p>
        </p:txBody>
      </p:sp>
      <p:sp>
        <p:nvSpPr>
          <p:cNvPr id="8" name="TextBox 7"/>
          <p:cNvSpPr txBox="1"/>
          <p:nvPr/>
        </p:nvSpPr>
        <p:spPr>
          <a:xfrm>
            <a:off x="2059374" y="4338015"/>
            <a:ext cx="634008" cy="461665"/>
          </a:xfrm>
          <a:prstGeom prst="rect">
            <a:avLst/>
          </a:prstGeom>
          <a:noFill/>
        </p:spPr>
        <p:txBody>
          <a:bodyPr wrap="none" rtlCol="0">
            <a:spAutoFit/>
          </a:bodyPr>
          <a:lstStyle/>
          <a:p>
            <a:r>
              <a:rPr lang="en-US" sz="2400"/>
              <a:t>“H”</a:t>
            </a:r>
          </a:p>
        </p:txBody>
      </p:sp>
    </p:spTree>
    <p:extLst>
      <p:ext uri="{BB962C8B-B14F-4D97-AF65-F5344CB8AC3E}">
        <p14:creationId xmlns:p14="http://schemas.microsoft.com/office/powerpoint/2010/main" val="7453868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8"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a:t>How to break a substitution cipher?</a:t>
            </a:r>
          </a:p>
        </p:txBody>
      </p:sp>
      <p:sp>
        <p:nvSpPr>
          <p:cNvPr id="2" name="Content Placeholder 1"/>
          <p:cNvSpPr>
            <a:spLocks noGrp="1"/>
          </p:cNvSpPr>
          <p:nvPr>
            <p:ph idx="1"/>
          </p:nvPr>
        </p:nvSpPr>
        <p:spPr>
          <a:xfrm>
            <a:off x="600891" y="1480741"/>
            <a:ext cx="8229600" cy="5050688"/>
          </a:xfrm>
        </p:spPr>
        <p:txBody>
          <a:bodyPr>
            <a:normAutofit fontScale="92500" lnSpcReduction="20000"/>
          </a:bodyPr>
          <a:lstStyle/>
          <a:p>
            <a:pPr marL="514350" indent="-514350">
              <a:buAutoNum type="arabicParenBoth"/>
            </a:pPr>
            <a:r>
              <a:rPr lang="en-US"/>
              <a:t>  Use frequency of English letters</a:t>
            </a:r>
          </a:p>
          <a:p>
            <a:pPr marL="514350" indent="-514350">
              <a:buAutoNum type="arabicParenBoth"/>
            </a:pPr>
            <a:endParaRPr lang="en-US"/>
          </a:p>
          <a:p>
            <a:pPr marL="514350" indent="-514350">
              <a:buAutoNum type="arabicParenBoth"/>
            </a:pPr>
            <a:endParaRPr lang="en-US"/>
          </a:p>
          <a:p>
            <a:pPr marL="514350" indent="-514350">
              <a:buAutoNum type="arabicParenBoth"/>
            </a:pPr>
            <a:endParaRPr lang="en-US"/>
          </a:p>
          <a:p>
            <a:pPr marL="514350" indent="-514350">
              <a:buAutoNum type="arabicParenBoth"/>
            </a:pPr>
            <a:endParaRPr lang="en-US"/>
          </a:p>
          <a:p>
            <a:pPr marL="514350" indent="-514350">
              <a:buAutoNum type="arabicParenBoth"/>
            </a:pPr>
            <a:endParaRPr lang="en-US"/>
          </a:p>
          <a:p>
            <a:pPr marL="514350" indent="-514350">
              <a:buAutoNum type="arabicParenBoth"/>
            </a:pPr>
            <a:endParaRPr lang="en-US"/>
          </a:p>
          <a:p>
            <a:pPr marL="514350" indent="-514350">
              <a:buAutoNum type="arabicParenBoth"/>
            </a:pPr>
            <a:r>
              <a:rPr lang="en-US"/>
              <a:t>  Use frequency of pairs of letters   (</a:t>
            </a:r>
            <a:r>
              <a:rPr lang="en-US" err="1"/>
              <a:t>digrams</a:t>
            </a:r>
            <a:r>
              <a:rPr lang="en-US"/>
              <a:t>)</a:t>
            </a:r>
          </a:p>
          <a:p>
            <a:pPr marL="400050" lvl="1" indent="0">
              <a:buNone/>
            </a:pPr>
            <a:r>
              <a:rPr lang="en-US"/>
              <a:t>["th",100272945963],</a:t>
            </a:r>
          </a:p>
          <a:p>
            <a:pPr marL="400050" lvl="1" indent="0">
              <a:buNone/>
            </a:pPr>
            <a:r>
              <a:rPr lang="en-US"/>
              <a:t>["he",86697336727],</a:t>
            </a:r>
          </a:p>
          <a:p>
            <a:pPr marL="400050" lvl="1" indent="0">
              <a:buNone/>
            </a:pPr>
            <a:r>
              <a:rPr lang="en-US"/>
              <a:t>["in",68595215308],</a:t>
            </a:r>
          </a:p>
          <a:p>
            <a:pPr marL="400050" lvl="1" indent="0">
              <a:buNone/>
            </a:pPr>
            <a:r>
              <a:rPr lang="en-US"/>
              <a:t>["er",57754162106],</a:t>
            </a:r>
          </a:p>
          <a:p>
            <a:pPr marL="400050" lvl="1" indent="0">
              <a:buNone/>
            </a:pPr>
            <a:r>
              <a:rPr lang="en-US"/>
              <a:t>["an",55974567611],</a:t>
            </a:r>
          </a:p>
          <a:p>
            <a:pPr marL="514350" indent="-514350">
              <a:buAutoNum type="arabicParenBoth"/>
            </a:pPr>
            <a:endParaRPr lang="en-US"/>
          </a:p>
        </p:txBody>
      </p:sp>
      <p:graphicFrame>
        <p:nvGraphicFramePr>
          <p:cNvPr id="5" name="Object 4"/>
          <p:cNvGraphicFramePr>
            <a:graphicFrameLocks noChangeAspect="1"/>
          </p:cNvGraphicFramePr>
          <p:nvPr>
            <p:extLst>
              <p:ext uri="{D42A27DB-BD31-4B8C-83A1-F6EECF244321}">
                <p14:modId xmlns:p14="http://schemas.microsoft.com/office/powerpoint/2010/main" val="2612542073"/>
              </p:ext>
            </p:extLst>
          </p:nvPr>
        </p:nvGraphicFramePr>
        <p:xfrm>
          <a:off x="1524000" y="1981200"/>
          <a:ext cx="4471851" cy="2122965"/>
        </p:xfrm>
        <a:graphic>
          <a:graphicData uri="http://schemas.openxmlformats.org/presentationml/2006/ole">
            <mc:AlternateContent xmlns:mc="http://schemas.openxmlformats.org/markup-compatibility/2006">
              <mc:Choice xmlns:v="urn:schemas-microsoft-com:vml" Requires="v">
                <p:oleObj name="Bitmap Image" r:id="rId3" imgW="13639680" imgH="6477120" progId="Paint.Picture">
                  <p:embed/>
                </p:oleObj>
              </mc:Choice>
              <mc:Fallback>
                <p:oleObj name="Bitmap Image" r:id="rId3" imgW="13639680" imgH="6477120" progId="Paint.Picture">
                  <p:embed/>
                  <p:pic>
                    <p:nvPicPr>
                      <p:cNvPr id="5" name="Object 4"/>
                      <p:cNvPicPr/>
                      <p:nvPr/>
                    </p:nvPicPr>
                    <p:blipFill>
                      <a:blip r:embed="rId4"/>
                      <a:stretch>
                        <a:fillRect/>
                      </a:stretch>
                    </p:blipFill>
                    <p:spPr>
                      <a:xfrm>
                        <a:off x="1524000" y="1981200"/>
                        <a:ext cx="4471851" cy="2122965"/>
                      </a:xfrm>
                      <a:prstGeom prst="rect">
                        <a:avLst/>
                      </a:prstGeom>
                    </p:spPr>
                  </p:pic>
                </p:oleObj>
              </mc:Fallback>
            </mc:AlternateContent>
          </a:graphicData>
        </a:graphic>
      </p:graphicFrame>
    </p:spTree>
    <p:extLst>
      <p:ext uri="{BB962C8B-B14F-4D97-AF65-F5344CB8AC3E}">
        <p14:creationId xmlns:p14="http://schemas.microsoft.com/office/powerpoint/2010/main" val="24135610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2" end="1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38200"/>
            <a:ext cx="8229600" cy="857250"/>
          </a:xfrm>
        </p:spPr>
        <p:txBody>
          <a:bodyPr/>
          <a:lstStyle/>
          <a:p>
            <a:r>
              <a:rPr lang="en-US"/>
              <a:t>An Example</a:t>
            </a:r>
          </a:p>
        </p:txBody>
      </p:sp>
      <p:sp>
        <p:nvSpPr>
          <p:cNvPr id="3" name="Content Placeholder 2"/>
          <p:cNvSpPr>
            <a:spLocks noGrp="1"/>
          </p:cNvSpPr>
          <p:nvPr>
            <p:ph idx="1"/>
          </p:nvPr>
        </p:nvSpPr>
        <p:spPr>
          <a:xfrm>
            <a:off x="457200" y="1828800"/>
            <a:ext cx="8229600" cy="3394472"/>
          </a:xfrm>
        </p:spPr>
        <p:txBody>
          <a:bodyPr>
            <a:normAutofit/>
          </a:bodyPr>
          <a:lstStyle/>
          <a:p>
            <a:pPr marL="0" indent="0">
              <a:buNone/>
            </a:pPr>
            <a:r>
              <a:rPr lang="en-US" sz="1600"/>
              <a:t>UKBYBIPOUZBCUFEEBORUKBYBHOBBRFESPVKBWFOFERVNBCVBZPRUBOFERVNBCVBPCYYFVUFOFEIKNWFRFIKJNUPWRFIPOUNVNIPUBRNCUKBEFWWFDNCHXCYBOHOPYXPUBNCUBOYNRVNIWNCPOJIOFHOPZRVFZIXUBORJRUBZRBCHNCBBONCHRJZSFWNVRJRUBZRPCYZPUKBZPUNVPWPCYVFZIXUPUNFCPWRVNBCVBRPYYNUNFCPWWJUKBYBIPOUZBCUIPOUNVNIPUBRNCHOPYXPUBNCUBOYNRVNIWNCPOJIOFHOPZRNCRVNBCUNENVVFZIXUNCHPCYVFZIXUPUNFCPWZPUKBZPUNVR</a:t>
            </a:r>
          </a:p>
          <a:p>
            <a:pPr marL="0" indent="0">
              <a:buNone/>
            </a:pPr>
            <a:endParaRPr lang="en-US" sz="1800"/>
          </a:p>
        </p:txBody>
      </p:sp>
      <p:graphicFrame>
        <p:nvGraphicFramePr>
          <p:cNvPr id="4" name="Table 3"/>
          <p:cNvGraphicFramePr>
            <a:graphicFrameLocks noGrp="1"/>
          </p:cNvGraphicFramePr>
          <p:nvPr>
            <p:extLst>
              <p:ext uri="{D42A27DB-BD31-4B8C-83A1-F6EECF244321}">
                <p14:modId xmlns:p14="http://schemas.microsoft.com/office/powerpoint/2010/main" val="1681800085"/>
              </p:ext>
            </p:extLst>
          </p:nvPr>
        </p:nvGraphicFramePr>
        <p:xfrm>
          <a:off x="533400" y="3733800"/>
          <a:ext cx="1008017" cy="1854200"/>
        </p:xfrm>
        <a:graphic>
          <a:graphicData uri="http://schemas.openxmlformats.org/drawingml/2006/table">
            <a:tbl>
              <a:tblPr firstRow="1" bandRow="1">
                <a:tableStyleId>{8A107856-5554-42FB-B03E-39F5DBC370BA}</a:tableStyleId>
              </a:tblPr>
              <a:tblGrid>
                <a:gridCol w="419100">
                  <a:extLst>
                    <a:ext uri="{9D8B030D-6E8A-4147-A177-3AD203B41FA5}">
                      <a16:colId xmlns:a16="http://schemas.microsoft.com/office/drawing/2014/main" val="20000"/>
                    </a:ext>
                  </a:extLst>
                </a:gridCol>
                <a:gridCol w="588917">
                  <a:extLst>
                    <a:ext uri="{9D8B030D-6E8A-4147-A177-3AD203B41FA5}">
                      <a16:colId xmlns:a16="http://schemas.microsoft.com/office/drawing/2014/main" val="20001"/>
                    </a:ext>
                  </a:extLst>
                </a:gridCol>
              </a:tblGrid>
              <a:tr h="370840">
                <a:tc>
                  <a:txBody>
                    <a:bodyPr/>
                    <a:lstStyle/>
                    <a:p>
                      <a:pPr algn="ctr"/>
                      <a:r>
                        <a:rPr lang="en-US" b="1"/>
                        <a:t>B</a:t>
                      </a:r>
                    </a:p>
                  </a:txBody>
                  <a:tcPr/>
                </a:tc>
                <a:tc>
                  <a:txBody>
                    <a:bodyPr/>
                    <a:lstStyle/>
                    <a:p>
                      <a:pPr algn="ctr"/>
                      <a:r>
                        <a:rPr lang="en-US" b="1"/>
                        <a:t>36</a:t>
                      </a:r>
                    </a:p>
                  </a:txBody>
                  <a:tcPr/>
                </a:tc>
                <a:extLst>
                  <a:ext uri="{0D108BD9-81ED-4DB2-BD59-A6C34878D82A}">
                    <a16:rowId xmlns:a16="http://schemas.microsoft.com/office/drawing/2014/main" val="10000"/>
                  </a:ext>
                </a:extLst>
              </a:tr>
              <a:tr h="370840">
                <a:tc>
                  <a:txBody>
                    <a:bodyPr/>
                    <a:lstStyle/>
                    <a:p>
                      <a:pPr algn="ctr"/>
                      <a:r>
                        <a:rPr lang="en-US" b="1"/>
                        <a:t>N</a:t>
                      </a:r>
                    </a:p>
                  </a:txBody>
                  <a:tcPr/>
                </a:tc>
                <a:tc>
                  <a:txBody>
                    <a:bodyPr/>
                    <a:lstStyle/>
                    <a:p>
                      <a:pPr algn="ctr"/>
                      <a:r>
                        <a:rPr lang="en-US" b="1"/>
                        <a:t>34</a:t>
                      </a:r>
                    </a:p>
                  </a:txBody>
                  <a:tcPr/>
                </a:tc>
                <a:extLst>
                  <a:ext uri="{0D108BD9-81ED-4DB2-BD59-A6C34878D82A}">
                    <a16:rowId xmlns:a16="http://schemas.microsoft.com/office/drawing/2014/main" val="10001"/>
                  </a:ext>
                </a:extLst>
              </a:tr>
              <a:tr h="370840">
                <a:tc>
                  <a:txBody>
                    <a:bodyPr/>
                    <a:lstStyle/>
                    <a:p>
                      <a:pPr algn="ctr"/>
                      <a:r>
                        <a:rPr lang="en-US" b="1"/>
                        <a:t>U</a:t>
                      </a:r>
                    </a:p>
                  </a:txBody>
                  <a:tcPr/>
                </a:tc>
                <a:tc>
                  <a:txBody>
                    <a:bodyPr/>
                    <a:lstStyle/>
                    <a:p>
                      <a:pPr algn="ctr"/>
                      <a:r>
                        <a:rPr lang="en-US" b="1"/>
                        <a:t>33</a:t>
                      </a:r>
                    </a:p>
                  </a:txBody>
                  <a:tcPr/>
                </a:tc>
                <a:extLst>
                  <a:ext uri="{0D108BD9-81ED-4DB2-BD59-A6C34878D82A}">
                    <a16:rowId xmlns:a16="http://schemas.microsoft.com/office/drawing/2014/main" val="10002"/>
                  </a:ext>
                </a:extLst>
              </a:tr>
              <a:tr h="370840">
                <a:tc>
                  <a:txBody>
                    <a:bodyPr/>
                    <a:lstStyle/>
                    <a:p>
                      <a:pPr algn="ctr"/>
                      <a:r>
                        <a:rPr lang="en-US" b="1"/>
                        <a:t>P</a:t>
                      </a:r>
                    </a:p>
                  </a:txBody>
                  <a:tcPr/>
                </a:tc>
                <a:tc>
                  <a:txBody>
                    <a:bodyPr/>
                    <a:lstStyle/>
                    <a:p>
                      <a:pPr algn="ctr"/>
                      <a:r>
                        <a:rPr lang="en-US" b="1"/>
                        <a:t>32</a:t>
                      </a:r>
                    </a:p>
                  </a:txBody>
                  <a:tcPr/>
                </a:tc>
                <a:extLst>
                  <a:ext uri="{0D108BD9-81ED-4DB2-BD59-A6C34878D82A}">
                    <a16:rowId xmlns:a16="http://schemas.microsoft.com/office/drawing/2014/main" val="10003"/>
                  </a:ext>
                </a:extLst>
              </a:tr>
              <a:tr h="370840">
                <a:tc>
                  <a:txBody>
                    <a:bodyPr/>
                    <a:lstStyle/>
                    <a:p>
                      <a:pPr algn="ctr"/>
                      <a:r>
                        <a:rPr lang="en-US" b="1"/>
                        <a:t>C</a:t>
                      </a:r>
                    </a:p>
                  </a:txBody>
                  <a:tcPr/>
                </a:tc>
                <a:tc>
                  <a:txBody>
                    <a:bodyPr/>
                    <a:lstStyle/>
                    <a:p>
                      <a:pPr algn="ctr"/>
                      <a:r>
                        <a:rPr lang="en-US" b="1"/>
                        <a:t>26</a:t>
                      </a:r>
                    </a:p>
                  </a:txBody>
                  <a:tcPr/>
                </a:tc>
                <a:extLst>
                  <a:ext uri="{0D108BD9-81ED-4DB2-BD59-A6C34878D82A}">
                    <a16:rowId xmlns:a16="http://schemas.microsoft.com/office/drawing/2014/main" val="10004"/>
                  </a:ext>
                </a:extLst>
              </a:tr>
            </a:tbl>
          </a:graphicData>
        </a:graphic>
      </p:graphicFrame>
      <p:sp>
        <p:nvSpPr>
          <p:cNvPr id="5" name="TextBox 4"/>
          <p:cNvSpPr txBox="1"/>
          <p:nvPr/>
        </p:nvSpPr>
        <p:spPr>
          <a:xfrm>
            <a:off x="1524001" y="3657601"/>
            <a:ext cx="764953" cy="461665"/>
          </a:xfrm>
          <a:prstGeom prst="rect">
            <a:avLst/>
          </a:prstGeom>
          <a:noFill/>
        </p:spPr>
        <p:txBody>
          <a:bodyPr wrap="none" rtlCol="0">
            <a:spAutoFit/>
          </a:bodyPr>
          <a:lstStyle/>
          <a:p>
            <a:r>
              <a:rPr lang="en-US" err="1">
                <a:latin typeface="Wingdings"/>
                <a:ea typeface="Wingdings"/>
                <a:cs typeface="Wingdings"/>
              </a:rPr>
              <a:t></a:t>
            </a:r>
            <a:r>
              <a:rPr lang="en-US"/>
              <a:t>  </a:t>
            </a:r>
            <a:r>
              <a:rPr lang="en-US" sz="2400"/>
              <a:t>E</a:t>
            </a:r>
            <a:endParaRPr lang="en-US" sz="2000"/>
          </a:p>
        </p:txBody>
      </p:sp>
      <p:sp>
        <p:nvSpPr>
          <p:cNvPr id="6" name="TextBox 5"/>
          <p:cNvSpPr txBox="1"/>
          <p:nvPr/>
        </p:nvSpPr>
        <p:spPr>
          <a:xfrm>
            <a:off x="1524000" y="4419601"/>
            <a:ext cx="747320" cy="461665"/>
          </a:xfrm>
          <a:prstGeom prst="rect">
            <a:avLst/>
          </a:prstGeom>
          <a:noFill/>
        </p:spPr>
        <p:txBody>
          <a:bodyPr wrap="none" rtlCol="0">
            <a:spAutoFit/>
          </a:bodyPr>
          <a:lstStyle/>
          <a:p>
            <a:r>
              <a:rPr lang="en-US" err="1">
                <a:latin typeface="Wingdings"/>
                <a:ea typeface="Wingdings"/>
                <a:cs typeface="Wingdings"/>
              </a:rPr>
              <a:t></a:t>
            </a:r>
            <a:r>
              <a:rPr lang="en-US"/>
              <a:t>  </a:t>
            </a:r>
            <a:r>
              <a:rPr lang="en-US" sz="2400"/>
              <a:t>T</a:t>
            </a:r>
            <a:endParaRPr lang="en-US" sz="2000"/>
          </a:p>
        </p:txBody>
      </p:sp>
      <p:sp>
        <p:nvSpPr>
          <p:cNvPr id="7" name="TextBox 6"/>
          <p:cNvSpPr txBox="1"/>
          <p:nvPr/>
        </p:nvSpPr>
        <p:spPr>
          <a:xfrm>
            <a:off x="1524001" y="4796136"/>
            <a:ext cx="764953" cy="461665"/>
          </a:xfrm>
          <a:prstGeom prst="rect">
            <a:avLst/>
          </a:prstGeom>
          <a:noFill/>
        </p:spPr>
        <p:txBody>
          <a:bodyPr wrap="none" rtlCol="0">
            <a:spAutoFit/>
          </a:bodyPr>
          <a:lstStyle/>
          <a:p>
            <a:r>
              <a:rPr lang="en-US" err="1">
                <a:latin typeface="Wingdings"/>
                <a:ea typeface="Wingdings"/>
                <a:cs typeface="Wingdings"/>
              </a:rPr>
              <a:t></a:t>
            </a:r>
            <a:r>
              <a:rPr lang="en-US"/>
              <a:t>  </a:t>
            </a:r>
            <a:r>
              <a:rPr lang="en-US" sz="2400"/>
              <a:t>A</a:t>
            </a:r>
            <a:endParaRPr lang="en-US" sz="2000"/>
          </a:p>
        </p:txBody>
      </p:sp>
      <p:graphicFrame>
        <p:nvGraphicFramePr>
          <p:cNvPr id="9" name="Table 8"/>
          <p:cNvGraphicFramePr>
            <a:graphicFrameLocks noGrp="1"/>
          </p:cNvGraphicFramePr>
          <p:nvPr/>
        </p:nvGraphicFramePr>
        <p:xfrm>
          <a:off x="3505200" y="3733800"/>
          <a:ext cx="1066800" cy="1483360"/>
        </p:xfrm>
        <a:graphic>
          <a:graphicData uri="http://schemas.openxmlformats.org/drawingml/2006/table">
            <a:tbl>
              <a:tblPr firstRow="1" bandRow="1">
                <a:tableStyleId>{8A107856-5554-42FB-B03E-39F5DBC370BA}</a:tableStyleId>
              </a:tblPr>
              <a:tblGrid>
                <a:gridCol w="533400">
                  <a:extLst>
                    <a:ext uri="{9D8B030D-6E8A-4147-A177-3AD203B41FA5}">
                      <a16:colId xmlns:a16="http://schemas.microsoft.com/office/drawing/2014/main" val="20000"/>
                    </a:ext>
                  </a:extLst>
                </a:gridCol>
                <a:gridCol w="533400">
                  <a:extLst>
                    <a:ext uri="{9D8B030D-6E8A-4147-A177-3AD203B41FA5}">
                      <a16:colId xmlns:a16="http://schemas.microsoft.com/office/drawing/2014/main" val="20001"/>
                    </a:ext>
                  </a:extLst>
                </a:gridCol>
              </a:tblGrid>
              <a:tr h="370840">
                <a:tc>
                  <a:txBody>
                    <a:bodyPr/>
                    <a:lstStyle/>
                    <a:p>
                      <a:pPr algn="ctr"/>
                      <a:r>
                        <a:rPr lang="en-US" b="1"/>
                        <a:t>NC</a:t>
                      </a:r>
                    </a:p>
                  </a:txBody>
                  <a:tcPr/>
                </a:tc>
                <a:tc>
                  <a:txBody>
                    <a:bodyPr/>
                    <a:lstStyle/>
                    <a:p>
                      <a:pPr algn="ctr"/>
                      <a:r>
                        <a:rPr lang="en-US" b="1"/>
                        <a:t>11</a:t>
                      </a:r>
                    </a:p>
                  </a:txBody>
                  <a:tcPr/>
                </a:tc>
                <a:extLst>
                  <a:ext uri="{0D108BD9-81ED-4DB2-BD59-A6C34878D82A}">
                    <a16:rowId xmlns:a16="http://schemas.microsoft.com/office/drawing/2014/main" val="10000"/>
                  </a:ext>
                </a:extLst>
              </a:tr>
              <a:tr h="370840">
                <a:tc>
                  <a:txBody>
                    <a:bodyPr/>
                    <a:lstStyle/>
                    <a:p>
                      <a:pPr algn="ctr"/>
                      <a:r>
                        <a:rPr lang="en-US" b="1"/>
                        <a:t>PU</a:t>
                      </a:r>
                    </a:p>
                  </a:txBody>
                  <a:tcPr/>
                </a:tc>
                <a:tc>
                  <a:txBody>
                    <a:bodyPr/>
                    <a:lstStyle/>
                    <a:p>
                      <a:pPr algn="ctr"/>
                      <a:r>
                        <a:rPr lang="en-US" b="1"/>
                        <a:t>10</a:t>
                      </a:r>
                    </a:p>
                  </a:txBody>
                  <a:tcPr/>
                </a:tc>
                <a:extLst>
                  <a:ext uri="{0D108BD9-81ED-4DB2-BD59-A6C34878D82A}">
                    <a16:rowId xmlns:a16="http://schemas.microsoft.com/office/drawing/2014/main" val="10001"/>
                  </a:ext>
                </a:extLst>
              </a:tr>
              <a:tr h="370840">
                <a:tc>
                  <a:txBody>
                    <a:bodyPr/>
                    <a:lstStyle/>
                    <a:p>
                      <a:pPr algn="ctr"/>
                      <a:r>
                        <a:rPr lang="en-US" b="1"/>
                        <a:t>UB</a:t>
                      </a:r>
                    </a:p>
                  </a:txBody>
                  <a:tcPr/>
                </a:tc>
                <a:tc>
                  <a:txBody>
                    <a:bodyPr/>
                    <a:lstStyle/>
                    <a:p>
                      <a:pPr algn="ctr"/>
                      <a:r>
                        <a:rPr lang="en-US" b="1"/>
                        <a:t>10</a:t>
                      </a:r>
                    </a:p>
                  </a:txBody>
                  <a:tcPr/>
                </a:tc>
                <a:extLst>
                  <a:ext uri="{0D108BD9-81ED-4DB2-BD59-A6C34878D82A}">
                    <a16:rowId xmlns:a16="http://schemas.microsoft.com/office/drawing/2014/main" val="10002"/>
                  </a:ext>
                </a:extLst>
              </a:tr>
              <a:tr h="370840">
                <a:tc>
                  <a:txBody>
                    <a:bodyPr/>
                    <a:lstStyle/>
                    <a:p>
                      <a:pPr algn="ctr"/>
                      <a:r>
                        <a:rPr lang="en-US" b="1"/>
                        <a:t>UN</a:t>
                      </a:r>
                    </a:p>
                  </a:txBody>
                  <a:tcPr/>
                </a:tc>
                <a:tc>
                  <a:txBody>
                    <a:bodyPr/>
                    <a:lstStyle/>
                    <a:p>
                      <a:pPr algn="ctr"/>
                      <a:r>
                        <a:rPr lang="en-US" b="1"/>
                        <a:t>9</a:t>
                      </a:r>
                    </a:p>
                  </a:txBody>
                  <a:tcPr/>
                </a:tc>
                <a:extLst>
                  <a:ext uri="{0D108BD9-81ED-4DB2-BD59-A6C34878D82A}">
                    <a16:rowId xmlns:a16="http://schemas.microsoft.com/office/drawing/2014/main" val="10003"/>
                  </a:ext>
                </a:extLst>
              </a:tr>
            </a:tbl>
          </a:graphicData>
        </a:graphic>
      </p:graphicFrame>
      <p:sp>
        <p:nvSpPr>
          <p:cNvPr id="10" name="TextBox 9"/>
          <p:cNvSpPr txBox="1"/>
          <p:nvPr/>
        </p:nvSpPr>
        <p:spPr>
          <a:xfrm>
            <a:off x="4724401" y="3657601"/>
            <a:ext cx="867545" cy="461665"/>
          </a:xfrm>
          <a:prstGeom prst="rect">
            <a:avLst/>
          </a:prstGeom>
          <a:noFill/>
        </p:spPr>
        <p:txBody>
          <a:bodyPr wrap="none" rtlCol="0">
            <a:spAutoFit/>
          </a:bodyPr>
          <a:lstStyle/>
          <a:p>
            <a:r>
              <a:rPr lang="en-US" err="1">
                <a:latin typeface="Wingdings"/>
                <a:ea typeface="Wingdings"/>
                <a:cs typeface="Wingdings"/>
              </a:rPr>
              <a:t></a:t>
            </a:r>
            <a:r>
              <a:rPr lang="en-US"/>
              <a:t>  </a:t>
            </a:r>
            <a:r>
              <a:rPr lang="en-US" sz="2400"/>
              <a:t>IN</a:t>
            </a:r>
            <a:endParaRPr lang="en-US" sz="2000"/>
          </a:p>
        </p:txBody>
      </p:sp>
      <p:sp>
        <p:nvSpPr>
          <p:cNvPr id="13" name="TextBox 12"/>
          <p:cNvSpPr txBox="1"/>
          <p:nvPr/>
        </p:nvSpPr>
        <p:spPr>
          <a:xfrm>
            <a:off x="4724400" y="4034136"/>
            <a:ext cx="929678" cy="461665"/>
          </a:xfrm>
          <a:prstGeom prst="rect">
            <a:avLst/>
          </a:prstGeom>
          <a:noFill/>
        </p:spPr>
        <p:txBody>
          <a:bodyPr wrap="none" rtlCol="0">
            <a:spAutoFit/>
          </a:bodyPr>
          <a:lstStyle/>
          <a:p>
            <a:r>
              <a:rPr lang="en-US" err="1">
                <a:latin typeface="Wingdings"/>
                <a:ea typeface="Wingdings"/>
                <a:cs typeface="Wingdings"/>
              </a:rPr>
              <a:t></a:t>
            </a:r>
            <a:r>
              <a:rPr lang="en-US"/>
              <a:t>  </a:t>
            </a:r>
            <a:r>
              <a:rPr lang="en-US" sz="2400"/>
              <a:t>AT</a:t>
            </a:r>
            <a:endParaRPr lang="en-US" sz="2000"/>
          </a:p>
        </p:txBody>
      </p:sp>
      <p:graphicFrame>
        <p:nvGraphicFramePr>
          <p:cNvPr id="14" name="Table 13"/>
          <p:cNvGraphicFramePr>
            <a:graphicFrameLocks noGrp="1"/>
          </p:cNvGraphicFramePr>
          <p:nvPr>
            <p:extLst>
              <p:ext uri="{D42A27DB-BD31-4B8C-83A1-F6EECF244321}">
                <p14:modId xmlns:p14="http://schemas.microsoft.com/office/powerpoint/2010/main" val="1678202488"/>
              </p:ext>
            </p:extLst>
          </p:nvPr>
        </p:nvGraphicFramePr>
        <p:xfrm>
          <a:off x="6348549" y="3733800"/>
          <a:ext cx="1388847" cy="1112520"/>
        </p:xfrm>
        <a:graphic>
          <a:graphicData uri="http://schemas.openxmlformats.org/drawingml/2006/table">
            <a:tbl>
              <a:tblPr firstRow="1" bandRow="1">
                <a:tableStyleId>{8A107856-5554-42FB-B03E-39F5DBC370BA}</a:tableStyleId>
              </a:tblPr>
              <a:tblGrid>
                <a:gridCol w="685850">
                  <a:extLst>
                    <a:ext uri="{9D8B030D-6E8A-4147-A177-3AD203B41FA5}">
                      <a16:colId xmlns:a16="http://schemas.microsoft.com/office/drawing/2014/main" val="20000"/>
                    </a:ext>
                  </a:extLst>
                </a:gridCol>
                <a:gridCol w="702997">
                  <a:extLst>
                    <a:ext uri="{9D8B030D-6E8A-4147-A177-3AD203B41FA5}">
                      <a16:colId xmlns:a16="http://schemas.microsoft.com/office/drawing/2014/main" val="20001"/>
                    </a:ext>
                  </a:extLst>
                </a:gridCol>
              </a:tblGrid>
              <a:tr h="370840">
                <a:tc>
                  <a:txBody>
                    <a:bodyPr/>
                    <a:lstStyle/>
                    <a:p>
                      <a:pPr algn="ctr"/>
                      <a:r>
                        <a:rPr lang="en-US" b="1"/>
                        <a:t>UKB</a:t>
                      </a:r>
                    </a:p>
                  </a:txBody>
                  <a:tcPr/>
                </a:tc>
                <a:tc>
                  <a:txBody>
                    <a:bodyPr/>
                    <a:lstStyle/>
                    <a:p>
                      <a:pPr algn="ctr"/>
                      <a:r>
                        <a:rPr lang="en-US" b="1"/>
                        <a:t>6</a:t>
                      </a:r>
                    </a:p>
                  </a:txBody>
                  <a:tcPr/>
                </a:tc>
                <a:extLst>
                  <a:ext uri="{0D108BD9-81ED-4DB2-BD59-A6C34878D82A}">
                    <a16:rowId xmlns:a16="http://schemas.microsoft.com/office/drawing/2014/main" val="10000"/>
                  </a:ext>
                </a:extLst>
              </a:tr>
              <a:tr h="370840">
                <a:tc>
                  <a:txBody>
                    <a:bodyPr/>
                    <a:lstStyle/>
                    <a:p>
                      <a:pPr algn="ctr"/>
                      <a:r>
                        <a:rPr lang="en-US" b="1"/>
                        <a:t>RVN</a:t>
                      </a:r>
                    </a:p>
                  </a:txBody>
                  <a:tcPr/>
                </a:tc>
                <a:tc>
                  <a:txBody>
                    <a:bodyPr/>
                    <a:lstStyle/>
                    <a:p>
                      <a:pPr algn="ctr"/>
                      <a:r>
                        <a:rPr lang="en-US" b="1"/>
                        <a:t>6</a:t>
                      </a:r>
                    </a:p>
                  </a:txBody>
                  <a:tcPr/>
                </a:tc>
                <a:extLst>
                  <a:ext uri="{0D108BD9-81ED-4DB2-BD59-A6C34878D82A}">
                    <a16:rowId xmlns:a16="http://schemas.microsoft.com/office/drawing/2014/main" val="10001"/>
                  </a:ext>
                </a:extLst>
              </a:tr>
              <a:tr h="370840">
                <a:tc>
                  <a:txBody>
                    <a:bodyPr/>
                    <a:lstStyle/>
                    <a:p>
                      <a:pPr algn="ctr"/>
                      <a:r>
                        <a:rPr lang="en-US" b="1"/>
                        <a:t>FZI</a:t>
                      </a:r>
                    </a:p>
                  </a:txBody>
                  <a:tcPr/>
                </a:tc>
                <a:tc>
                  <a:txBody>
                    <a:bodyPr/>
                    <a:lstStyle/>
                    <a:p>
                      <a:pPr algn="ctr"/>
                      <a:r>
                        <a:rPr lang="en-US" b="1"/>
                        <a:t>4</a:t>
                      </a:r>
                    </a:p>
                  </a:txBody>
                  <a:tcPr/>
                </a:tc>
                <a:extLst>
                  <a:ext uri="{0D108BD9-81ED-4DB2-BD59-A6C34878D82A}">
                    <a16:rowId xmlns:a16="http://schemas.microsoft.com/office/drawing/2014/main" val="10002"/>
                  </a:ext>
                </a:extLst>
              </a:tr>
            </a:tbl>
          </a:graphicData>
        </a:graphic>
      </p:graphicFrame>
      <p:sp>
        <p:nvSpPr>
          <p:cNvPr id="15" name="TextBox 14"/>
          <p:cNvSpPr txBox="1"/>
          <p:nvPr/>
        </p:nvSpPr>
        <p:spPr>
          <a:xfrm>
            <a:off x="7772400" y="3657601"/>
            <a:ext cx="1175322" cy="461665"/>
          </a:xfrm>
          <a:prstGeom prst="rect">
            <a:avLst/>
          </a:prstGeom>
          <a:noFill/>
        </p:spPr>
        <p:txBody>
          <a:bodyPr wrap="none" rtlCol="0">
            <a:spAutoFit/>
          </a:bodyPr>
          <a:lstStyle/>
          <a:p>
            <a:r>
              <a:rPr lang="en-US" err="1">
                <a:latin typeface="Wingdings"/>
                <a:ea typeface="Wingdings"/>
                <a:cs typeface="Wingdings"/>
              </a:rPr>
              <a:t></a:t>
            </a:r>
            <a:r>
              <a:rPr lang="en-US"/>
              <a:t>  </a:t>
            </a:r>
            <a:r>
              <a:rPr lang="en-US" sz="2400"/>
              <a:t>THE</a:t>
            </a:r>
            <a:endParaRPr lang="en-US" sz="2000"/>
          </a:p>
        </p:txBody>
      </p:sp>
      <p:sp>
        <p:nvSpPr>
          <p:cNvPr id="16" name="TextBox 15"/>
          <p:cNvSpPr txBox="1"/>
          <p:nvPr/>
        </p:nvSpPr>
        <p:spPr>
          <a:xfrm>
            <a:off x="3505200" y="5257800"/>
            <a:ext cx="1082348" cy="369332"/>
          </a:xfrm>
          <a:prstGeom prst="rect">
            <a:avLst/>
          </a:prstGeom>
          <a:noFill/>
        </p:spPr>
        <p:txBody>
          <a:bodyPr wrap="none" rtlCol="0">
            <a:spAutoFit/>
          </a:bodyPr>
          <a:lstStyle/>
          <a:p>
            <a:r>
              <a:rPr lang="en-US" b="1" err="1">
                <a:solidFill>
                  <a:schemeClr val="accent6"/>
                </a:solidFill>
              </a:rPr>
              <a:t>digrams</a:t>
            </a:r>
            <a:endParaRPr lang="en-US" b="1">
              <a:solidFill>
                <a:schemeClr val="accent6"/>
              </a:solidFill>
            </a:endParaRPr>
          </a:p>
        </p:txBody>
      </p:sp>
      <p:sp>
        <p:nvSpPr>
          <p:cNvPr id="17" name="TextBox 16"/>
          <p:cNvSpPr txBox="1"/>
          <p:nvPr/>
        </p:nvSpPr>
        <p:spPr>
          <a:xfrm>
            <a:off x="6629400" y="4876800"/>
            <a:ext cx="1107996" cy="369332"/>
          </a:xfrm>
          <a:prstGeom prst="rect">
            <a:avLst/>
          </a:prstGeom>
          <a:noFill/>
        </p:spPr>
        <p:txBody>
          <a:bodyPr wrap="none" rtlCol="0">
            <a:spAutoFit/>
          </a:bodyPr>
          <a:lstStyle/>
          <a:p>
            <a:r>
              <a:rPr lang="en-US" b="1">
                <a:solidFill>
                  <a:schemeClr val="accent6"/>
                </a:solidFill>
              </a:rPr>
              <a:t>trigrams</a:t>
            </a:r>
          </a:p>
        </p:txBody>
      </p:sp>
    </p:spTree>
    <p:extLst>
      <p:ext uri="{BB962C8B-B14F-4D97-AF65-F5344CB8AC3E}">
        <p14:creationId xmlns:p14="http://schemas.microsoft.com/office/powerpoint/2010/main" val="3257160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3" grpId="0"/>
      <p:bldP spid="15" grpId="0"/>
      <p:bldP spid="16" grpId="0"/>
      <p:bldP spid="1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Why do we need cryptography? </a:t>
            </a:r>
          </a:p>
          <a:p>
            <a:r>
              <a:rPr lang="en-US" dirty="0"/>
              <a:t>What is cryptography?</a:t>
            </a:r>
          </a:p>
          <a:p>
            <a:r>
              <a:rPr lang="en-US" dirty="0"/>
              <a:t>Classic Cipher</a:t>
            </a:r>
          </a:p>
          <a:p>
            <a:r>
              <a:rPr lang="en-US" dirty="0"/>
              <a:t>Stream Cipher</a:t>
            </a:r>
          </a:p>
          <a:p>
            <a:endParaRPr lang="en-US" dirty="0"/>
          </a:p>
          <a:p>
            <a:pPr marL="0" indent="0">
              <a:buNone/>
            </a:pPr>
            <a:endParaRPr lang="en-US" dirty="0"/>
          </a:p>
        </p:txBody>
      </p:sp>
      <p:sp>
        <p:nvSpPr>
          <p:cNvPr id="3" name="Title 2"/>
          <p:cNvSpPr>
            <a:spLocks noGrp="1"/>
          </p:cNvSpPr>
          <p:nvPr>
            <p:ph type="title"/>
          </p:nvPr>
        </p:nvSpPr>
        <p:spPr/>
        <p:txBody>
          <a:bodyPr/>
          <a:lstStyle/>
          <a:p>
            <a:r>
              <a:rPr lang="en-US" dirty="0"/>
              <a:t>Lecture outline for today</a:t>
            </a:r>
          </a:p>
        </p:txBody>
      </p:sp>
    </p:spTree>
    <p:extLst>
      <p:ext uri="{BB962C8B-B14F-4D97-AF65-F5344CB8AC3E}">
        <p14:creationId xmlns:p14="http://schemas.microsoft.com/office/powerpoint/2010/main" val="213993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2.  </a:t>
            </a:r>
            <a:r>
              <a:rPr lang="en-US" err="1"/>
              <a:t>Vigener</a:t>
            </a:r>
            <a:r>
              <a:rPr lang="en-US"/>
              <a:t> cipher  </a:t>
            </a:r>
            <a:br>
              <a:rPr lang="en-US"/>
            </a:br>
            <a:r>
              <a:rPr lang="en-US"/>
              <a:t>(16’th century,  Rome)</a:t>
            </a:r>
          </a:p>
        </p:txBody>
      </p:sp>
      <p:sp>
        <p:nvSpPr>
          <p:cNvPr id="5" name="TextBox 4"/>
          <p:cNvSpPr txBox="1"/>
          <p:nvPr/>
        </p:nvSpPr>
        <p:spPr>
          <a:xfrm>
            <a:off x="433810" y="2362201"/>
            <a:ext cx="3126177" cy="461665"/>
          </a:xfrm>
          <a:prstGeom prst="rect">
            <a:avLst/>
          </a:prstGeom>
          <a:noFill/>
        </p:spPr>
        <p:txBody>
          <a:bodyPr wrap="none" rtlCol="0">
            <a:spAutoFit/>
          </a:bodyPr>
          <a:lstStyle/>
          <a:p>
            <a:r>
              <a:rPr lang="en-US" sz="2400"/>
              <a:t>k    =     </a:t>
            </a:r>
            <a:r>
              <a:rPr lang="en-US" sz="2400" b="1">
                <a:solidFill>
                  <a:srgbClr val="FF0000"/>
                </a:solidFill>
                <a:latin typeface="Courier New" pitchFamily="49" charset="0"/>
                <a:cs typeface="Courier New" pitchFamily="49" charset="0"/>
              </a:rPr>
              <a:t>C R Y P T O</a:t>
            </a:r>
          </a:p>
        </p:txBody>
      </p:sp>
      <p:sp>
        <p:nvSpPr>
          <p:cNvPr id="6" name="TextBox 5"/>
          <p:cNvSpPr txBox="1"/>
          <p:nvPr/>
        </p:nvSpPr>
        <p:spPr>
          <a:xfrm>
            <a:off x="3751464" y="2362201"/>
            <a:ext cx="2212465" cy="461665"/>
          </a:xfrm>
          <a:prstGeom prst="rect">
            <a:avLst/>
          </a:prstGeom>
          <a:noFill/>
        </p:spPr>
        <p:txBody>
          <a:bodyPr wrap="none" rtlCol="0">
            <a:spAutoFit/>
          </a:bodyPr>
          <a:lstStyle/>
          <a:p>
            <a:r>
              <a:rPr lang="en-US" sz="2400" b="1">
                <a:solidFill>
                  <a:srgbClr val="FF0000"/>
                </a:solidFill>
                <a:latin typeface="Courier New" pitchFamily="49" charset="0"/>
                <a:cs typeface="Courier New" pitchFamily="49" charset="0"/>
              </a:rPr>
              <a:t>C R Y P T O</a:t>
            </a:r>
          </a:p>
        </p:txBody>
      </p:sp>
      <p:sp>
        <p:nvSpPr>
          <p:cNvPr id="7" name="TextBox 6"/>
          <p:cNvSpPr txBox="1"/>
          <p:nvPr/>
        </p:nvSpPr>
        <p:spPr>
          <a:xfrm>
            <a:off x="116309" y="2967336"/>
            <a:ext cx="7699544" cy="461665"/>
          </a:xfrm>
          <a:prstGeom prst="rect">
            <a:avLst/>
          </a:prstGeom>
          <a:noFill/>
        </p:spPr>
        <p:txBody>
          <a:bodyPr wrap="none" rtlCol="0">
            <a:spAutoFit/>
          </a:bodyPr>
          <a:lstStyle/>
          <a:p>
            <a:r>
              <a:rPr lang="en-US" sz="2400"/>
              <a:t>    </a:t>
            </a:r>
            <a:r>
              <a:rPr lang="en-US" sz="2400" err="1"/>
              <a:t>m</a:t>
            </a:r>
            <a:r>
              <a:rPr lang="en-US" sz="2400"/>
              <a:t>   =     </a:t>
            </a:r>
            <a:r>
              <a:rPr lang="en-US" sz="2400" b="1">
                <a:latin typeface="Courier New"/>
                <a:cs typeface="Courier New"/>
              </a:rPr>
              <a:t>W H A T A N I C E D A Y T O D A Y</a:t>
            </a:r>
          </a:p>
        </p:txBody>
      </p:sp>
      <p:sp>
        <p:nvSpPr>
          <p:cNvPr id="9" name="TextBox 8"/>
          <p:cNvSpPr txBox="1"/>
          <p:nvPr/>
        </p:nvSpPr>
        <p:spPr>
          <a:xfrm>
            <a:off x="5963929" y="2349700"/>
            <a:ext cx="2028119" cy="461665"/>
          </a:xfrm>
          <a:prstGeom prst="rect">
            <a:avLst/>
          </a:prstGeom>
          <a:noFill/>
        </p:spPr>
        <p:txBody>
          <a:bodyPr wrap="none" rtlCol="0">
            <a:spAutoFit/>
          </a:bodyPr>
          <a:lstStyle/>
          <a:p>
            <a:r>
              <a:rPr lang="en-US" sz="2400" b="1">
                <a:solidFill>
                  <a:srgbClr val="FF0000"/>
                </a:solidFill>
                <a:latin typeface="Courier New" pitchFamily="49" charset="0"/>
                <a:cs typeface="Courier New" pitchFamily="49" charset="0"/>
              </a:rPr>
              <a:t>C R Y P T </a:t>
            </a:r>
          </a:p>
        </p:txBody>
      </p:sp>
      <p:sp>
        <p:nvSpPr>
          <p:cNvPr id="10" name="Rectangle 9"/>
          <p:cNvSpPr/>
          <p:nvPr/>
        </p:nvSpPr>
        <p:spPr>
          <a:xfrm>
            <a:off x="1462495" y="2400300"/>
            <a:ext cx="2191680" cy="381000"/>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2" name="Straight Connector 11"/>
          <p:cNvCxnSpPr/>
          <p:nvPr/>
        </p:nvCxnSpPr>
        <p:spPr>
          <a:xfrm>
            <a:off x="90909" y="3657600"/>
            <a:ext cx="8305800" cy="1588"/>
          </a:xfrm>
          <a:prstGeom prst="line">
            <a:avLst/>
          </a:prstGeom>
        </p:spPr>
        <p:style>
          <a:lnRef idx="2">
            <a:schemeClr val="accent1"/>
          </a:lnRef>
          <a:fillRef idx="0">
            <a:schemeClr val="accent1"/>
          </a:fillRef>
          <a:effectRef idx="1">
            <a:schemeClr val="accent1"/>
          </a:effectRef>
          <a:fontRef idx="minor">
            <a:schemeClr val="tx1"/>
          </a:fontRef>
        </p:style>
      </p:cxnSp>
      <p:sp>
        <p:nvSpPr>
          <p:cNvPr id="13" name="TextBox 12"/>
          <p:cNvSpPr txBox="1"/>
          <p:nvPr/>
        </p:nvSpPr>
        <p:spPr>
          <a:xfrm>
            <a:off x="7737313" y="2679700"/>
            <a:ext cx="1318791" cy="400110"/>
          </a:xfrm>
          <a:prstGeom prst="rect">
            <a:avLst/>
          </a:prstGeom>
          <a:noFill/>
        </p:spPr>
        <p:txBody>
          <a:bodyPr wrap="none" rtlCol="0">
            <a:spAutoFit/>
          </a:bodyPr>
          <a:lstStyle/>
          <a:p>
            <a:r>
              <a:rPr lang="en-US" sz="2000"/>
              <a:t>(+ mod 26)</a:t>
            </a:r>
          </a:p>
        </p:txBody>
      </p:sp>
      <p:sp>
        <p:nvSpPr>
          <p:cNvPr id="14" name="TextBox 13"/>
          <p:cNvSpPr txBox="1"/>
          <p:nvPr/>
        </p:nvSpPr>
        <p:spPr>
          <a:xfrm>
            <a:off x="90910" y="3881736"/>
            <a:ext cx="7701147" cy="461665"/>
          </a:xfrm>
          <a:prstGeom prst="rect">
            <a:avLst/>
          </a:prstGeom>
          <a:noFill/>
        </p:spPr>
        <p:txBody>
          <a:bodyPr wrap="none" rtlCol="0">
            <a:spAutoFit/>
          </a:bodyPr>
          <a:lstStyle/>
          <a:p>
            <a:r>
              <a:rPr lang="en-US" sz="2400"/>
              <a:t>      </a:t>
            </a:r>
            <a:r>
              <a:rPr lang="en-US" sz="2400" err="1"/>
              <a:t>c</a:t>
            </a:r>
            <a:r>
              <a:rPr lang="en-US" sz="2400"/>
              <a:t>   =     </a:t>
            </a:r>
            <a:r>
              <a:rPr lang="en-US" sz="2400" b="1">
                <a:latin typeface="Courier New" pitchFamily="49" charset="0"/>
                <a:cs typeface="Courier New" pitchFamily="49" charset="0"/>
              </a:rPr>
              <a:t>Z Z Z J U C L U D T U N W G C Q S</a:t>
            </a:r>
            <a:r>
              <a:rPr lang="en-US" sz="2400" b="1">
                <a:latin typeface="Courier"/>
                <a:cs typeface="Courier"/>
              </a:rPr>
              <a:t> </a:t>
            </a:r>
          </a:p>
        </p:txBody>
      </p:sp>
      <p:grpSp>
        <p:nvGrpSpPr>
          <p:cNvPr id="11" name="Group 10"/>
          <p:cNvGrpSpPr/>
          <p:nvPr/>
        </p:nvGrpSpPr>
        <p:grpSpPr>
          <a:xfrm>
            <a:off x="838189" y="5486400"/>
            <a:ext cx="7467622" cy="400110"/>
            <a:chOff x="228600" y="4629150"/>
            <a:chExt cx="7467622" cy="400110"/>
          </a:xfrm>
        </p:grpSpPr>
        <p:sp>
          <p:nvSpPr>
            <p:cNvPr id="4" name="TextBox 3"/>
            <p:cNvSpPr txBox="1"/>
            <p:nvPr/>
          </p:nvSpPr>
          <p:spPr>
            <a:xfrm>
              <a:off x="228600" y="4629150"/>
              <a:ext cx="7467622" cy="400110"/>
            </a:xfrm>
            <a:prstGeom prst="rect">
              <a:avLst/>
            </a:prstGeom>
            <a:noFill/>
          </p:spPr>
          <p:txBody>
            <a:bodyPr wrap="none" rtlCol="0">
              <a:spAutoFit/>
            </a:bodyPr>
            <a:lstStyle/>
            <a:p>
              <a:r>
                <a:rPr lang="en-US" sz="2000"/>
                <a:t>suppose most common = “H”            first letter of key = “H” – “E” = “C”</a:t>
              </a:r>
            </a:p>
          </p:txBody>
        </p:sp>
        <p:sp>
          <p:nvSpPr>
            <p:cNvPr id="8" name="Right Arrow 7"/>
            <p:cNvSpPr/>
            <p:nvPr/>
          </p:nvSpPr>
          <p:spPr>
            <a:xfrm>
              <a:off x="3889318" y="4781551"/>
              <a:ext cx="285351" cy="9337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3970127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11"/>
                                        </p:tgtEl>
                                        <p:attrNameLst>
                                          <p:attrName>style.visibility</p:attrName>
                                        </p:attrNameLst>
                                      </p:cBhvr>
                                      <p:to>
                                        <p:strVal val="visible"/>
                                      </p:to>
                                    </p:set>
                                    <p:anim calcmode="lin" valueType="num">
                                      <p:cBhvr additive="base">
                                        <p:cTn id="27" dur="500" fill="hold"/>
                                        <p:tgtEl>
                                          <p:spTgt spid="11"/>
                                        </p:tgtEl>
                                        <p:attrNameLst>
                                          <p:attrName>ppt_x</p:attrName>
                                        </p:attrNameLst>
                                      </p:cBhvr>
                                      <p:tavLst>
                                        <p:tav tm="0">
                                          <p:val>
                                            <p:strVal val="#ppt_x"/>
                                          </p:val>
                                        </p:tav>
                                        <p:tav tm="100000">
                                          <p:val>
                                            <p:strVal val="#ppt_x"/>
                                          </p:val>
                                        </p:tav>
                                      </p:tavLst>
                                    </p:anim>
                                    <p:anim calcmode="lin" valueType="num">
                                      <p:cBhvr additive="base">
                                        <p:cTn id="2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9" grpId="0"/>
      <p:bldP spid="13" grpId="0"/>
      <p:bldP spid="14"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3. Rotor Machines   (1870-1943)</a:t>
            </a:r>
          </a:p>
        </p:txBody>
      </p:sp>
      <p:sp>
        <p:nvSpPr>
          <p:cNvPr id="3" name="Content Placeholder 2"/>
          <p:cNvSpPr>
            <a:spLocks noGrp="1"/>
          </p:cNvSpPr>
          <p:nvPr>
            <p:ph idx="1"/>
          </p:nvPr>
        </p:nvSpPr>
        <p:spPr/>
        <p:txBody>
          <a:bodyPr/>
          <a:lstStyle/>
          <a:p>
            <a:r>
              <a:rPr lang="en-US"/>
              <a:t>Early example:   the Hebern machine   (single rotor)</a:t>
            </a:r>
          </a:p>
        </p:txBody>
      </p:sp>
      <p:pic>
        <p:nvPicPr>
          <p:cNvPr id="9" name="Picture 8"/>
          <p:cNvPicPr>
            <a:picLocks noChangeAspect="1"/>
          </p:cNvPicPr>
          <p:nvPr/>
        </p:nvPicPr>
        <p:blipFill>
          <a:blip r:embed="rId3"/>
          <a:stretch>
            <a:fillRect/>
          </a:stretch>
        </p:blipFill>
        <p:spPr>
          <a:xfrm>
            <a:off x="5644551" y="3239682"/>
            <a:ext cx="2667000" cy="2131236"/>
          </a:xfrm>
          <a:prstGeom prst="rect">
            <a:avLst/>
          </a:prstGeom>
        </p:spPr>
      </p:pic>
      <p:sp>
        <p:nvSpPr>
          <p:cNvPr id="10" name="Rectangle 9"/>
          <p:cNvSpPr/>
          <p:nvPr/>
        </p:nvSpPr>
        <p:spPr>
          <a:xfrm>
            <a:off x="609600" y="3124200"/>
            <a:ext cx="457200" cy="2362200"/>
          </a:xfrm>
          <a:prstGeom prst="rect">
            <a:avLst/>
          </a:prstGeom>
          <a:solidFill>
            <a:srgbClr val="CCFFCC"/>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a:solidFill>
                  <a:schemeClr val="tx1"/>
                </a:solidFill>
              </a:rPr>
              <a:t>A</a:t>
            </a:r>
          </a:p>
          <a:p>
            <a:pPr algn="ctr"/>
            <a:r>
              <a:rPr lang="en-US">
                <a:solidFill>
                  <a:schemeClr val="tx1"/>
                </a:solidFill>
              </a:rPr>
              <a:t>B</a:t>
            </a:r>
          </a:p>
          <a:p>
            <a:pPr algn="ctr"/>
            <a:r>
              <a:rPr lang="en-US">
                <a:solidFill>
                  <a:schemeClr val="tx1"/>
                </a:solidFill>
              </a:rPr>
              <a:t>C</a:t>
            </a:r>
          </a:p>
          <a:p>
            <a:pPr algn="ctr"/>
            <a:r>
              <a:rPr lang="en-US">
                <a:solidFill>
                  <a:schemeClr val="tx1"/>
                </a:solidFill>
              </a:rPr>
              <a:t>.</a:t>
            </a:r>
          </a:p>
          <a:p>
            <a:pPr algn="ctr"/>
            <a:r>
              <a:rPr lang="en-US">
                <a:solidFill>
                  <a:schemeClr val="tx1"/>
                </a:solidFill>
              </a:rPr>
              <a:t>.</a:t>
            </a:r>
          </a:p>
          <a:p>
            <a:pPr algn="ctr"/>
            <a:r>
              <a:rPr lang="en-US">
                <a:solidFill>
                  <a:schemeClr val="tx1"/>
                </a:solidFill>
              </a:rPr>
              <a:t>X</a:t>
            </a:r>
          </a:p>
          <a:p>
            <a:pPr algn="ctr"/>
            <a:r>
              <a:rPr lang="en-US">
                <a:solidFill>
                  <a:schemeClr val="tx1"/>
                </a:solidFill>
              </a:rPr>
              <a:t>Y</a:t>
            </a:r>
          </a:p>
          <a:p>
            <a:pPr algn="ctr"/>
            <a:r>
              <a:rPr lang="en-US">
                <a:solidFill>
                  <a:schemeClr val="tx1"/>
                </a:solidFill>
              </a:rPr>
              <a:t>Z</a:t>
            </a:r>
          </a:p>
        </p:txBody>
      </p:sp>
      <p:sp>
        <p:nvSpPr>
          <p:cNvPr id="11" name="Rectangle 10"/>
          <p:cNvSpPr/>
          <p:nvPr/>
        </p:nvSpPr>
        <p:spPr>
          <a:xfrm>
            <a:off x="2819400" y="3124200"/>
            <a:ext cx="457200" cy="2362200"/>
          </a:xfrm>
          <a:prstGeom prst="rect">
            <a:avLst/>
          </a:prstGeom>
          <a:solidFill>
            <a:srgbClr val="CCFFCC"/>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a:solidFill>
                  <a:schemeClr val="tx1"/>
                </a:solidFill>
              </a:rPr>
              <a:t>K</a:t>
            </a:r>
          </a:p>
          <a:p>
            <a:pPr algn="ctr"/>
            <a:r>
              <a:rPr lang="en-US">
                <a:solidFill>
                  <a:schemeClr val="tx1"/>
                </a:solidFill>
              </a:rPr>
              <a:t>S</a:t>
            </a:r>
          </a:p>
          <a:p>
            <a:pPr algn="ctr"/>
            <a:r>
              <a:rPr lang="en-US">
                <a:solidFill>
                  <a:schemeClr val="tx1"/>
                </a:solidFill>
              </a:rPr>
              <a:t>T</a:t>
            </a:r>
          </a:p>
          <a:p>
            <a:pPr algn="ctr"/>
            <a:r>
              <a:rPr lang="en-US">
                <a:solidFill>
                  <a:schemeClr val="tx1"/>
                </a:solidFill>
              </a:rPr>
              <a:t>.</a:t>
            </a:r>
          </a:p>
          <a:p>
            <a:pPr algn="ctr"/>
            <a:r>
              <a:rPr lang="en-US">
                <a:solidFill>
                  <a:schemeClr val="tx1"/>
                </a:solidFill>
              </a:rPr>
              <a:t>.</a:t>
            </a:r>
          </a:p>
          <a:p>
            <a:pPr algn="ctr"/>
            <a:r>
              <a:rPr lang="en-US">
                <a:solidFill>
                  <a:schemeClr val="tx1"/>
                </a:solidFill>
              </a:rPr>
              <a:t>R</a:t>
            </a:r>
          </a:p>
          <a:p>
            <a:pPr algn="ctr"/>
            <a:r>
              <a:rPr lang="en-US">
                <a:solidFill>
                  <a:schemeClr val="tx1"/>
                </a:solidFill>
              </a:rPr>
              <a:t>N</a:t>
            </a:r>
          </a:p>
          <a:p>
            <a:pPr algn="ctr"/>
            <a:r>
              <a:rPr lang="en-US">
                <a:solidFill>
                  <a:schemeClr val="tx1"/>
                </a:solidFill>
              </a:rPr>
              <a:t>E</a:t>
            </a:r>
          </a:p>
        </p:txBody>
      </p:sp>
      <p:sp>
        <p:nvSpPr>
          <p:cNvPr id="12" name="Can 11"/>
          <p:cNvSpPr/>
          <p:nvPr/>
        </p:nvSpPr>
        <p:spPr>
          <a:xfrm rot="5400000">
            <a:off x="1143000" y="3733800"/>
            <a:ext cx="1600200" cy="990600"/>
          </a:xfrm>
          <a:prstGeom prst="ca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4" name="Straight Connector 13"/>
          <p:cNvCxnSpPr/>
          <p:nvPr/>
        </p:nvCxnSpPr>
        <p:spPr>
          <a:xfrm>
            <a:off x="1066800" y="3352800"/>
            <a:ext cx="457200" cy="3048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a:off x="1066800" y="3657600"/>
            <a:ext cx="381000" cy="2286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1066800" y="3886200"/>
            <a:ext cx="381000" cy="228600"/>
          </a:xfrm>
          <a:prstGeom prst="line">
            <a:avLst/>
          </a:prstGeom>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V="1">
            <a:off x="1066800" y="4724400"/>
            <a:ext cx="381000" cy="304800"/>
          </a:xfrm>
          <a:prstGeom prst="line">
            <a:avLst/>
          </a:prstGeom>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rot="5400000" flipH="1" flipV="1">
            <a:off x="1066800" y="4933950"/>
            <a:ext cx="400050" cy="400050"/>
          </a:xfrm>
          <a:prstGeom prst="line">
            <a:avLst/>
          </a:prstGeom>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p:nvCxnSpPr>
        <p:spPr>
          <a:xfrm flipV="1">
            <a:off x="2438400" y="3352800"/>
            <a:ext cx="381000" cy="228600"/>
          </a:xfrm>
          <a:prstGeom prst="line">
            <a:avLst/>
          </a:prstGeom>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flipV="1">
            <a:off x="2438400" y="3657600"/>
            <a:ext cx="381000" cy="152400"/>
          </a:xfrm>
          <a:prstGeom prst="line">
            <a:avLst/>
          </a:prstGeom>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flipV="1">
            <a:off x="2438400" y="3962400"/>
            <a:ext cx="381000" cy="76200"/>
          </a:xfrm>
          <a:prstGeom prst="line">
            <a:avLst/>
          </a:prstGeom>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p:nvCxnSpPr>
        <p:spPr>
          <a:xfrm rot="16200000" flipH="1">
            <a:off x="2438400" y="4648200"/>
            <a:ext cx="381000" cy="381000"/>
          </a:xfrm>
          <a:prstGeom prst="line">
            <a:avLst/>
          </a:prstGeom>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p:nvCxnSpPr>
        <p:spPr>
          <a:xfrm rot="16200000" flipH="1">
            <a:off x="2400300" y="4914900"/>
            <a:ext cx="431800" cy="406400"/>
          </a:xfrm>
          <a:prstGeom prst="line">
            <a:avLst/>
          </a:prstGeom>
        </p:spPr>
        <p:style>
          <a:lnRef idx="2">
            <a:schemeClr val="accent1"/>
          </a:lnRef>
          <a:fillRef idx="0">
            <a:schemeClr val="accent1"/>
          </a:fillRef>
          <a:effectRef idx="1">
            <a:schemeClr val="accent1"/>
          </a:effectRef>
          <a:fontRef idx="minor">
            <a:schemeClr val="tx1"/>
          </a:fontRef>
        </p:style>
      </p:cxnSp>
      <p:sp>
        <p:nvSpPr>
          <p:cNvPr id="36" name="Rectangle 35"/>
          <p:cNvSpPr/>
          <p:nvPr/>
        </p:nvSpPr>
        <p:spPr>
          <a:xfrm>
            <a:off x="3581400" y="3124200"/>
            <a:ext cx="457200" cy="2362200"/>
          </a:xfrm>
          <a:prstGeom prst="rect">
            <a:avLst/>
          </a:prstGeom>
          <a:solidFill>
            <a:srgbClr val="CCFFCC"/>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a:solidFill>
                  <a:schemeClr val="tx1"/>
                </a:solidFill>
              </a:rPr>
              <a:t>E</a:t>
            </a:r>
          </a:p>
          <a:p>
            <a:pPr algn="ctr"/>
            <a:r>
              <a:rPr lang="en-US">
                <a:solidFill>
                  <a:schemeClr val="tx1"/>
                </a:solidFill>
              </a:rPr>
              <a:t>K</a:t>
            </a:r>
          </a:p>
          <a:p>
            <a:pPr algn="ctr"/>
            <a:r>
              <a:rPr lang="en-US">
                <a:solidFill>
                  <a:schemeClr val="tx1"/>
                </a:solidFill>
              </a:rPr>
              <a:t>S</a:t>
            </a:r>
          </a:p>
          <a:p>
            <a:pPr algn="ctr"/>
            <a:r>
              <a:rPr lang="en-US">
                <a:solidFill>
                  <a:schemeClr val="tx1"/>
                </a:solidFill>
              </a:rPr>
              <a:t>T</a:t>
            </a:r>
          </a:p>
          <a:p>
            <a:pPr algn="ctr"/>
            <a:r>
              <a:rPr lang="en-US">
                <a:solidFill>
                  <a:schemeClr val="tx1"/>
                </a:solidFill>
              </a:rPr>
              <a:t>.</a:t>
            </a:r>
          </a:p>
          <a:p>
            <a:pPr algn="ctr"/>
            <a:r>
              <a:rPr lang="en-US">
                <a:solidFill>
                  <a:schemeClr val="tx1"/>
                </a:solidFill>
              </a:rPr>
              <a:t>.</a:t>
            </a:r>
          </a:p>
          <a:p>
            <a:pPr algn="ctr"/>
            <a:r>
              <a:rPr lang="en-US">
                <a:solidFill>
                  <a:schemeClr val="tx1"/>
                </a:solidFill>
              </a:rPr>
              <a:t>R</a:t>
            </a:r>
          </a:p>
          <a:p>
            <a:pPr algn="ctr"/>
            <a:r>
              <a:rPr lang="en-US">
                <a:solidFill>
                  <a:schemeClr val="tx1"/>
                </a:solidFill>
              </a:rPr>
              <a:t>N</a:t>
            </a:r>
          </a:p>
        </p:txBody>
      </p:sp>
      <p:sp>
        <p:nvSpPr>
          <p:cNvPr id="37" name="Rectangle 36"/>
          <p:cNvSpPr/>
          <p:nvPr/>
        </p:nvSpPr>
        <p:spPr>
          <a:xfrm>
            <a:off x="4343400" y="3124200"/>
            <a:ext cx="457200" cy="2362200"/>
          </a:xfrm>
          <a:prstGeom prst="rect">
            <a:avLst/>
          </a:prstGeom>
          <a:solidFill>
            <a:srgbClr val="CCFFCC"/>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a:solidFill>
                  <a:schemeClr val="tx1"/>
                </a:solidFill>
              </a:rPr>
              <a:t>N</a:t>
            </a:r>
          </a:p>
          <a:p>
            <a:pPr algn="ctr"/>
            <a:r>
              <a:rPr lang="en-US">
                <a:solidFill>
                  <a:schemeClr val="tx1"/>
                </a:solidFill>
              </a:rPr>
              <a:t>E</a:t>
            </a:r>
          </a:p>
          <a:p>
            <a:pPr algn="ctr"/>
            <a:r>
              <a:rPr lang="en-US">
                <a:solidFill>
                  <a:schemeClr val="tx1"/>
                </a:solidFill>
              </a:rPr>
              <a:t>K</a:t>
            </a:r>
          </a:p>
          <a:p>
            <a:pPr algn="ctr"/>
            <a:r>
              <a:rPr lang="en-US">
                <a:solidFill>
                  <a:schemeClr val="tx1"/>
                </a:solidFill>
              </a:rPr>
              <a:t>S</a:t>
            </a:r>
          </a:p>
          <a:p>
            <a:pPr algn="ctr"/>
            <a:r>
              <a:rPr lang="en-US">
                <a:solidFill>
                  <a:schemeClr val="tx1"/>
                </a:solidFill>
              </a:rPr>
              <a:t>T</a:t>
            </a:r>
          </a:p>
          <a:p>
            <a:pPr algn="ctr"/>
            <a:r>
              <a:rPr lang="en-US">
                <a:solidFill>
                  <a:schemeClr val="tx1"/>
                </a:solidFill>
              </a:rPr>
              <a:t>.</a:t>
            </a:r>
          </a:p>
          <a:p>
            <a:pPr algn="ctr"/>
            <a:r>
              <a:rPr lang="en-US">
                <a:solidFill>
                  <a:schemeClr val="tx1"/>
                </a:solidFill>
              </a:rPr>
              <a:t>.</a:t>
            </a:r>
          </a:p>
          <a:p>
            <a:pPr algn="ctr"/>
            <a:r>
              <a:rPr lang="en-US">
                <a:solidFill>
                  <a:schemeClr val="tx1"/>
                </a:solidFill>
              </a:rPr>
              <a:t>R</a:t>
            </a:r>
          </a:p>
        </p:txBody>
      </p:sp>
      <p:cxnSp>
        <p:nvCxnSpPr>
          <p:cNvPr id="39" name="Straight Connector 38"/>
          <p:cNvCxnSpPr>
            <a:endCxn id="12" idx="3"/>
          </p:cNvCxnSpPr>
          <p:nvPr/>
        </p:nvCxnSpPr>
        <p:spPr>
          <a:xfrm>
            <a:off x="1066800" y="4114800"/>
            <a:ext cx="381000" cy="114300"/>
          </a:xfrm>
          <a:prstGeom prst="line">
            <a:avLst/>
          </a:prstGeom>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nvCxnSpPr>
        <p:spPr>
          <a:xfrm flipV="1">
            <a:off x="1066800" y="4495800"/>
            <a:ext cx="381000" cy="228600"/>
          </a:xfrm>
          <a:prstGeom prst="line">
            <a:avLst/>
          </a:prstGeom>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p:nvCxnSpPr>
        <p:spPr>
          <a:xfrm flipV="1">
            <a:off x="1066800" y="4387850"/>
            <a:ext cx="355600" cy="31750"/>
          </a:xfrm>
          <a:prstGeom prst="line">
            <a:avLst/>
          </a:prstGeom>
        </p:spPr>
        <p:style>
          <a:lnRef idx="2">
            <a:schemeClr val="accent1"/>
          </a:lnRef>
          <a:fillRef idx="0">
            <a:schemeClr val="accent1"/>
          </a:fillRef>
          <a:effectRef idx="1">
            <a:schemeClr val="accent1"/>
          </a:effectRef>
          <a:fontRef idx="minor">
            <a:schemeClr val="tx1"/>
          </a:fontRef>
        </p:style>
      </p:cxnSp>
      <p:cxnSp>
        <p:nvCxnSpPr>
          <p:cNvPr id="45" name="Straight Connector 44"/>
          <p:cNvCxnSpPr/>
          <p:nvPr/>
        </p:nvCxnSpPr>
        <p:spPr>
          <a:xfrm>
            <a:off x="2438400" y="4495800"/>
            <a:ext cx="381000" cy="228600"/>
          </a:xfrm>
          <a:prstGeom prst="line">
            <a:avLst/>
          </a:prstGeom>
        </p:spPr>
        <p:style>
          <a:lnRef idx="2">
            <a:schemeClr val="accent1"/>
          </a:lnRef>
          <a:fillRef idx="0">
            <a:schemeClr val="accent1"/>
          </a:fillRef>
          <a:effectRef idx="1">
            <a:schemeClr val="accent1"/>
          </a:effectRef>
          <a:fontRef idx="minor">
            <a:schemeClr val="tx1"/>
          </a:fontRef>
        </p:style>
      </p:cxnSp>
      <p:cxnSp>
        <p:nvCxnSpPr>
          <p:cNvPr id="47" name="Straight Connector 46"/>
          <p:cNvCxnSpPr/>
          <p:nvPr/>
        </p:nvCxnSpPr>
        <p:spPr>
          <a:xfrm>
            <a:off x="2438400" y="4343400"/>
            <a:ext cx="381000" cy="76200"/>
          </a:xfrm>
          <a:prstGeom prst="line">
            <a:avLst/>
          </a:prstGeom>
        </p:spPr>
        <p:style>
          <a:lnRef idx="2">
            <a:schemeClr val="accent1"/>
          </a:lnRef>
          <a:fillRef idx="0">
            <a:schemeClr val="accent1"/>
          </a:fillRef>
          <a:effectRef idx="1">
            <a:schemeClr val="accent1"/>
          </a:effectRef>
          <a:fontRef idx="minor">
            <a:schemeClr val="tx1"/>
          </a:fontRef>
        </p:style>
      </p:cxnSp>
      <p:cxnSp>
        <p:nvCxnSpPr>
          <p:cNvPr id="49" name="Straight Connector 48"/>
          <p:cNvCxnSpPr>
            <a:stCxn id="12" idx="1"/>
          </p:cNvCxnSpPr>
          <p:nvPr/>
        </p:nvCxnSpPr>
        <p:spPr>
          <a:xfrm flipV="1">
            <a:off x="2438400" y="4114800"/>
            <a:ext cx="381000" cy="114300"/>
          </a:xfrm>
          <a:prstGeom prst="line">
            <a:avLst/>
          </a:prstGeom>
        </p:spPr>
        <p:style>
          <a:lnRef idx="2">
            <a:schemeClr val="accent1"/>
          </a:lnRef>
          <a:fillRef idx="0">
            <a:schemeClr val="accent1"/>
          </a:fillRef>
          <a:effectRef idx="1">
            <a:schemeClr val="accent1"/>
          </a:effectRef>
          <a:fontRef idx="minor">
            <a:schemeClr val="tx1"/>
          </a:fontRef>
        </p:style>
      </p:cxnSp>
      <p:sp>
        <p:nvSpPr>
          <p:cNvPr id="50" name="TextBox 49"/>
          <p:cNvSpPr txBox="1"/>
          <p:nvPr/>
        </p:nvSpPr>
        <p:spPr>
          <a:xfrm>
            <a:off x="1600200" y="5029200"/>
            <a:ext cx="500032" cy="369332"/>
          </a:xfrm>
          <a:prstGeom prst="rect">
            <a:avLst/>
          </a:prstGeom>
          <a:noFill/>
        </p:spPr>
        <p:txBody>
          <a:bodyPr wrap="none" rtlCol="0">
            <a:spAutoFit/>
          </a:bodyPr>
          <a:lstStyle/>
          <a:p>
            <a:r>
              <a:rPr lang="en-US"/>
              <a:t>key</a:t>
            </a:r>
          </a:p>
        </p:txBody>
      </p:sp>
    </p:spTree>
    <p:extLst>
      <p:ext uri="{BB962C8B-B14F-4D97-AF65-F5344CB8AC3E}">
        <p14:creationId xmlns:p14="http://schemas.microsoft.com/office/powerpoint/2010/main" val="28648698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7"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Rotor Machines   (cont.)</a:t>
            </a:r>
          </a:p>
        </p:txBody>
      </p:sp>
      <p:sp>
        <p:nvSpPr>
          <p:cNvPr id="3" name="Content Placeholder 2"/>
          <p:cNvSpPr>
            <a:spLocks noGrp="1"/>
          </p:cNvSpPr>
          <p:nvPr>
            <p:ph idx="1"/>
          </p:nvPr>
        </p:nvSpPr>
        <p:spPr/>
        <p:txBody>
          <a:bodyPr/>
          <a:lstStyle/>
          <a:p>
            <a:r>
              <a:rPr lang="en-US"/>
              <a:t>Most famous:   the Enigma  (3-5 rotors)</a:t>
            </a:r>
          </a:p>
        </p:txBody>
      </p:sp>
      <p:pic>
        <p:nvPicPr>
          <p:cNvPr id="2050" name="Picture 2" descr="http://upload.wikimedia.org/wikipedia/commons/thumb/7/7b/Bundesarchiv_Bild_183-2007-0705-502%2C_Chiffriermaschine_%22Enigma%22.jpg/170px-Bundesarchiv_Bild_183-2007-0705-502%2C_Chiffriermaschine_%22Enigma%2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78515" y="2865904"/>
            <a:ext cx="1619250" cy="2257426"/>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1447800" y="5329536"/>
            <a:ext cx="5767958" cy="461665"/>
          </a:xfrm>
          <a:prstGeom prst="rect">
            <a:avLst/>
          </a:prstGeom>
          <a:noFill/>
        </p:spPr>
        <p:txBody>
          <a:bodyPr wrap="none" rtlCol="0">
            <a:spAutoFit/>
          </a:bodyPr>
          <a:lstStyle/>
          <a:p>
            <a:r>
              <a:rPr lang="en-US" sz="2400"/>
              <a:t># keys = 26</a:t>
            </a:r>
            <a:r>
              <a:rPr lang="en-US" sz="2400" baseline="30000"/>
              <a:t>4</a:t>
            </a:r>
            <a:r>
              <a:rPr lang="en-US" sz="2400"/>
              <a:t> = 2</a:t>
            </a:r>
            <a:r>
              <a:rPr lang="en-US" sz="2400" baseline="30000"/>
              <a:t>18   </a:t>
            </a:r>
            <a:r>
              <a:rPr lang="en-US" sz="2400"/>
              <a:t>  </a:t>
            </a:r>
            <a:r>
              <a:rPr lang="en-US" sz="2000"/>
              <a:t>(actually 2</a:t>
            </a:r>
            <a:r>
              <a:rPr lang="en-US" sz="2000" baseline="30000"/>
              <a:t>36 </a:t>
            </a:r>
            <a:r>
              <a:rPr lang="en-US" sz="2000"/>
              <a:t>due to </a:t>
            </a:r>
            <a:r>
              <a:rPr lang="en-US" sz="2000" err="1"/>
              <a:t>plugboard</a:t>
            </a:r>
            <a:r>
              <a:rPr lang="en-US" sz="2000"/>
              <a:t>) </a:t>
            </a:r>
            <a:endParaRPr lang="en-US" sz="2000" baseline="30000"/>
          </a:p>
        </p:txBody>
      </p:sp>
      <p:pic>
        <p:nvPicPr>
          <p:cNvPr id="4" name="Picture 3"/>
          <p:cNvPicPr>
            <a:picLocks noChangeAspect="1"/>
          </p:cNvPicPr>
          <p:nvPr/>
        </p:nvPicPr>
        <p:blipFill>
          <a:blip r:embed="rId4"/>
          <a:stretch>
            <a:fillRect/>
          </a:stretch>
        </p:blipFill>
        <p:spPr>
          <a:xfrm>
            <a:off x="1676400" y="2438401"/>
            <a:ext cx="2362200" cy="2684929"/>
          </a:xfrm>
          <a:prstGeom prst="rect">
            <a:avLst/>
          </a:prstGeom>
        </p:spPr>
      </p:pic>
    </p:spTree>
    <p:extLst>
      <p:ext uri="{BB962C8B-B14F-4D97-AF65-F5344CB8AC3E}">
        <p14:creationId xmlns:p14="http://schemas.microsoft.com/office/powerpoint/2010/main" val="577604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4.  Data Encryption Standard   </a:t>
            </a:r>
            <a:r>
              <a:rPr lang="en-US" sz="3200"/>
              <a:t>(1974)</a:t>
            </a:r>
            <a:endParaRPr lang="en-US"/>
          </a:p>
        </p:txBody>
      </p:sp>
      <p:sp>
        <p:nvSpPr>
          <p:cNvPr id="3" name="Content Placeholder 2"/>
          <p:cNvSpPr>
            <a:spLocks noGrp="1"/>
          </p:cNvSpPr>
          <p:nvPr>
            <p:ph idx="1"/>
          </p:nvPr>
        </p:nvSpPr>
        <p:spPr>
          <a:xfrm>
            <a:off x="228600" y="2057401"/>
            <a:ext cx="8686800" cy="3733799"/>
          </a:xfrm>
        </p:spPr>
        <p:txBody>
          <a:bodyPr>
            <a:normAutofit/>
          </a:bodyPr>
          <a:lstStyle/>
          <a:p>
            <a:endParaRPr lang="en-US"/>
          </a:p>
          <a:p>
            <a:pPr>
              <a:buNone/>
            </a:pPr>
            <a:r>
              <a:rPr lang="en-US"/>
              <a:t>DES:      # keys = 2</a:t>
            </a:r>
            <a:r>
              <a:rPr lang="en-US" baseline="30000"/>
              <a:t>56</a:t>
            </a:r>
            <a:r>
              <a:rPr lang="en-US"/>
              <a:t>   ,    block size = 64 bits</a:t>
            </a:r>
          </a:p>
          <a:p>
            <a:endParaRPr lang="en-US"/>
          </a:p>
          <a:p>
            <a:pPr>
              <a:buNone/>
            </a:pPr>
            <a:endParaRPr lang="en-US"/>
          </a:p>
          <a:p>
            <a:pPr>
              <a:buNone/>
            </a:pPr>
            <a:r>
              <a:rPr lang="en-US" u="sng"/>
              <a:t>Today</a:t>
            </a:r>
            <a:r>
              <a:rPr lang="en-US"/>
              <a:t>:     AES </a:t>
            </a:r>
            <a:r>
              <a:rPr lang="en-US" sz="2000"/>
              <a:t>(2001)</a:t>
            </a:r>
            <a:r>
              <a:rPr lang="en-US"/>
              <a:t>,   Salsa20 </a:t>
            </a:r>
            <a:r>
              <a:rPr lang="en-US" sz="2000"/>
              <a:t>(2008)</a:t>
            </a:r>
            <a:r>
              <a:rPr lang="en-US"/>
              <a:t>            </a:t>
            </a:r>
            <a:r>
              <a:rPr lang="en-US" sz="2000"/>
              <a:t>(and many others)</a:t>
            </a:r>
            <a:endParaRPr lang="en-US" sz="2400"/>
          </a:p>
        </p:txBody>
      </p:sp>
    </p:spTree>
    <p:extLst>
      <p:ext uri="{BB962C8B-B14F-4D97-AF65-F5344CB8AC3E}">
        <p14:creationId xmlns:p14="http://schemas.microsoft.com/office/powerpoint/2010/main" val="26225543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a:solidFill>
                  <a:schemeClr val="tx1">
                    <a:lumMod val="65000"/>
                    <a:lumOff val="35000"/>
                  </a:schemeClr>
                </a:solidFill>
              </a:rPr>
              <a:t>What is the size of key space in the substitution cipher assuming 26 letters? </a:t>
            </a:r>
          </a:p>
          <a:p>
            <a:pPr marL="0" indent="0">
              <a:buNone/>
            </a:pPr>
            <a:endParaRPr lang="en-US">
              <a:solidFill>
                <a:schemeClr val="tx1">
                  <a:lumMod val="65000"/>
                  <a:lumOff val="35000"/>
                </a:schemeClr>
              </a:solidFill>
            </a:endParaRPr>
          </a:p>
          <a:p>
            <a:r>
              <a:rPr lang="en-US">
                <a:solidFill>
                  <a:schemeClr val="tx1">
                    <a:lumMod val="65000"/>
                    <a:lumOff val="35000"/>
                  </a:schemeClr>
                </a:solidFill>
              </a:rPr>
              <a:t>Can you describe the process you will follow to crack a substitution cipher ? In your method to crack the cipher, which one(s) out of the three key cornerstones did you take advantage of?</a:t>
            </a:r>
          </a:p>
          <a:p>
            <a:pPr marL="0" indent="0">
              <a:buNone/>
            </a:pPr>
            <a:endParaRPr lang="en-US">
              <a:solidFill>
                <a:schemeClr val="tx1">
                  <a:lumMod val="65000"/>
                  <a:lumOff val="35000"/>
                </a:schemeClr>
              </a:solidFill>
            </a:endParaRPr>
          </a:p>
          <a:p>
            <a:endParaRPr lang="en-US">
              <a:solidFill>
                <a:schemeClr val="tx1">
                  <a:lumMod val="65000"/>
                  <a:lumOff val="35000"/>
                </a:schemeClr>
              </a:solidFill>
            </a:endParaRPr>
          </a:p>
        </p:txBody>
      </p:sp>
      <p:sp>
        <p:nvSpPr>
          <p:cNvPr id="3" name="Title 2"/>
          <p:cNvSpPr>
            <a:spLocks noGrp="1"/>
          </p:cNvSpPr>
          <p:nvPr>
            <p:ph type="title"/>
          </p:nvPr>
        </p:nvSpPr>
        <p:spPr/>
        <p:txBody>
          <a:bodyPr/>
          <a:lstStyle/>
          <a:p>
            <a:r>
              <a:rPr lang="en-US"/>
              <a:t>Review Questions</a:t>
            </a:r>
          </a:p>
        </p:txBody>
      </p:sp>
    </p:spTree>
    <p:extLst>
      <p:ext uri="{BB962C8B-B14F-4D97-AF65-F5344CB8AC3E}">
        <p14:creationId xmlns:p14="http://schemas.microsoft.com/office/powerpoint/2010/main" val="1645277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Review on Discrete Probability</a:t>
            </a:r>
          </a:p>
        </p:txBody>
      </p:sp>
    </p:spTree>
    <p:extLst>
      <p:ext uri="{BB962C8B-B14F-4D97-AF65-F5344CB8AC3E}">
        <p14:creationId xmlns:p14="http://schemas.microsoft.com/office/powerpoint/2010/main" val="29441511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822959" y="286604"/>
            <a:ext cx="8065859" cy="1450757"/>
          </a:xfrm>
        </p:spPr>
        <p:txBody>
          <a:bodyPr/>
          <a:lstStyle/>
          <a:p>
            <a:r>
              <a:rPr lang="en-US"/>
              <a:t>Discrete Probability Distribution</a:t>
            </a:r>
          </a:p>
        </p:txBody>
      </p:sp>
      <p:sp>
        <p:nvSpPr>
          <p:cNvPr id="3" name="Content Placeholder 2"/>
          <p:cNvSpPr>
            <a:spLocks noGrp="1"/>
          </p:cNvSpPr>
          <p:nvPr>
            <p:ph idx="1"/>
          </p:nvPr>
        </p:nvSpPr>
        <p:spPr>
          <a:xfrm>
            <a:off x="822959" y="2010511"/>
            <a:ext cx="7712015" cy="4023360"/>
          </a:xfrm>
        </p:spPr>
        <p:txBody>
          <a:bodyPr>
            <a:normAutofit fontScale="77500" lnSpcReduction="20000"/>
          </a:bodyPr>
          <a:lstStyle/>
          <a:p>
            <a:pPr marL="0" indent="0">
              <a:buNone/>
            </a:pPr>
            <a:r>
              <a:rPr lang="en-US"/>
              <a:t>U:   finite set    (e.g.    U = {0,1}</a:t>
            </a:r>
            <a:r>
              <a:rPr lang="en-US" baseline="30000"/>
              <a:t> n</a:t>
            </a:r>
            <a:r>
              <a:rPr lang="en-US"/>
              <a:t> )</a:t>
            </a:r>
          </a:p>
          <a:p>
            <a:pPr marL="0" indent="0">
              <a:buNone/>
            </a:pPr>
            <a:r>
              <a:rPr lang="en-US"/>
              <a:t>Def:  Probability distribution P over U is a function  </a:t>
            </a:r>
          </a:p>
          <a:p>
            <a:pPr marL="0" indent="0">
              <a:buNone/>
            </a:pPr>
            <a:r>
              <a:rPr lang="en-US"/>
              <a:t>P: U ⟶ [0,1] such that           </a:t>
            </a:r>
          </a:p>
          <a:p>
            <a:pPr marL="0" indent="0">
              <a:buNone/>
            </a:pPr>
            <a:r>
              <a:rPr lang="en-US"/>
              <a:t>							Σ P(x) = 1</a:t>
            </a:r>
          </a:p>
          <a:p>
            <a:pPr marL="0" indent="0">
              <a:buNone/>
            </a:pPr>
            <a:endParaRPr lang="en-US"/>
          </a:p>
          <a:p>
            <a:pPr marL="0" indent="0">
              <a:buNone/>
            </a:pPr>
            <a:r>
              <a:rPr lang="en-US"/>
              <a:t>Examples:</a:t>
            </a:r>
          </a:p>
          <a:p>
            <a:pPr marL="0" indent="0">
              <a:buNone/>
            </a:pPr>
            <a:r>
              <a:rPr lang="en-US"/>
              <a:t>Uniform distribution:	for all </a:t>
            </a:r>
            <a:r>
              <a:rPr lang="en-US" err="1"/>
              <a:t>x∈U</a:t>
            </a:r>
            <a:r>
              <a:rPr lang="en-US"/>
              <a:t>:   P(x) = 1/|U|</a:t>
            </a:r>
          </a:p>
          <a:p>
            <a:pPr marL="0" indent="0">
              <a:buNone/>
            </a:pPr>
            <a:endParaRPr lang="en-US"/>
          </a:p>
          <a:p>
            <a:pPr marL="0" indent="0">
              <a:buNone/>
            </a:pPr>
            <a:r>
              <a:rPr lang="en-US"/>
              <a:t>Point distribution at x</a:t>
            </a:r>
            <a:r>
              <a:rPr lang="en-US" baseline="-25000"/>
              <a:t>0</a:t>
            </a:r>
            <a:r>
              <a:rPr lang="en-US"/>
              <a:t>:	P(x</a:t>
            </a:r>
            <a:r>
              <a:rPr lang="en-US" baseline="-25000"/>
              <a:t>0</a:t>
            </a:r>
            <a:r>
              <a:rPr lang="en-US"/>
              <a:t>) = 1,    ∀x≠x</a:t>
            </a:r>
            <a:r>
              <a:rPr lang="en-US" baseline="-25000"/>
              <a:t>0</a:t>
            </a:r>
            <a:r>
              <a:rPr lang="en-US"/>
              <a:t>:  P(x) = 0</a:t>
            </a:r>
          </a:p>
          <a:p>
            <a:pPr marL="0" indent="0">
              <a:buNone/>
            </a:pPr>
            <a:endParaRPr lang="en-US"/>
          </a:p>
          <a:p>
            <a:pPr marL="0" indent="0">
              <a:buNone/>
            </a:pPr>
            <a:r>
              <a:rPr lang="en-US"/>
              <a:t>Distribution vector: (  P(000), P(001), P(010), … , P(111)  )</a:t>
            </a:r>
          </a:p>
        </p:txBody>
      </p:sp>
      <p:sp>
        <p:nvSpPr>
          <p:cNvPr id="4" name="TextBox 3"/>
          <p:cNvSpPr txBox="1"/>
          <p:nvPr/>
        </p:nvSpPr>
        <p:spPr>
          <a:xfrm>
            <a:off x="3960935" y="3168134"/>
            <a:ext cx="611065" cy="369332"/>
          </a:xfrm>
          <a:prstGeom prst="rect">
            <a:avLst/>
          </a:prstGeom>
          <a:noFill/>
        </p:spPr>
        <p:txBody>
          <a:bodyPr wrap="none" rtlCol="0">
            <a:spAutoFit/>
          </a:bodyPr>
          <a:lstStyle/>
          <a:p>
            <a:r>
              <a:rPr lang="en-US" err="1">
                <a:solidFill>
                  <a:schemeClr val="tx1">
                    <a:lumMod val="50000"/>
                    <a:lumOff val="50000"/>
                  </a:schemeClr>
                </a:solidFill>
              </a:rPr>
              <a:t>x∈U</a:t>
            </a:r>
            <a:endParaRPr lang="en-US">
              <a:solidFill>
                <a:schemeClr val="tx1">
                  <a:lumMod val="50000"/>
                  <a:lumOff val="50000"/>
                </a:schemeClr>
              </a:solidFill>
            </a:endParaRPr>
          </a:p>
        </p:txBody>
      </p:sp>
    </p:spTree>
    <p:extLst>
      <p:ext uri="{BB962C8B-B14F-4D97-AF65-F5344CB8AC3E}">
        <p14:creationId xmlns:p14="http://schemas.microsoft.com/office/powerpoint/2010/main" val="20894695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The uniform random variable</a:t>
            </a:r>
          </a:p>
        </p:txBody>
      </p:sp>
      <p:sp>
        <p:nvSpPr>
          <p:cNvPr id="3" name="Content Placeholder 2"/>
          <p:cNvSpPr>
            <a:spLocks noGrp="1"/>
          </p:cNvSpPr>
          <p:nvPr>
            <p:ph idx="1"/>
          </p:nvPr>
        </p:nvSpPr>
        <p:spPr>
          <a:xfrm>
            <a:off x="457200" y="1905000"/>
            <a:ext cx="8382000" cy="4095750"/>
          </a:xfrm>
        </p:spPr>
        <p:txBody>
          <a:bodyPr>
            <a:normAutofit fontScale="92500" lnSpcReduction="10000"/>
          </a:bodyPr>
          <a:lstStyle/>
          <a:p>
            <a:pPr marL="0" indent="0">
              <a:buNone/>
            </a:pPr>
            <a:r>
              <a:rPr lang="en-US"/>
              <a:t>Let   U   be some set,   e.g.   U = {0,1}</a:t>
            </a:r>
            <a:r>
              <a:rPr lang="en-US" baseline="30000"/>
              <a:t>n</a:t>
            </a:r>
          </a:p>
          <a:p>
            <a:pPr marL="0" indent="0">
              <a:buNone/>
            </a:pPr>
            <a:endParaRPr lang="en-US" baseline="30000"/>
          </a:p>
          <a:p>
            <a:pPr marL="0" indent="0">
              <a:buNone/>
            </a:pPr>
            <a:r>
              <a:rPr lang="en-US"/>
              <a:t>We write r ⟵ U   to denote a </a:t>
            </a:r>
            <a:r>
              <a:rPr lang="en-US" b="1" u="sng"/>
              <a:t>uniform random variable</a:t>
            </a:r>
            <a:r>
              <a:rPr lang="en-US" b="1"/>
              <a:t> </a:t>
            </a:r>
            <a:r>
              <a:rPr lang="en-US"/>
              <a:t>over U </a:t>
            </a:r>
          </a:p>
          <a:p>
            <a:pPr marL="0" indent="0">
              <a:buNone/>
            </a:pPr>
            <a:endParaRPr lang="en-US"/>
          </a:p>
          <a:p>
            <a:pPr marL="0" indent="0">
              <a:buNone/>
            </a:pPr>
            <a:r>
              <a:rPr lang="en-US"/>
              <a:t>	for all   </a:t>
            </a:r>
            <a:r>
              <a:rPr lang="en-US" err="1"/>
              <a:t>a∈U</a:t>
            </a:r>
            <a:r>
              <a:rPr lang="en-US"/>
              <a:t>:     </a:t>
            </a:r>
            <a:r>
              <a:rPr lang="en-US" err="1"/>
              <a:t>Pr</a:t>
            </a:r>
            <a:r>
              <a:rPr lang="en-US" sz="3200"/>
              <a:t>[</a:t>
            </a:r>
            <a:r>
              <a:rPr lang="en-US"/>
              <a:t> r = a </a:t>
            </a:r>
            <a:r>
              <a:rPr lang="en-US" sz="3200"/>
              <a:t>]</a:t>
            </a:r>
            <a:r>
              <a:rPr lang="en-US"/>
              <a:t>  =  1/|U|</a:t>
            </a:r>
          </a:p>
          <a:p>
            <a:pPr marL="0" indent="0">
              <a:buNone/>
            </a:pPr>
            <a:r>
              <a:rPr lang="en-US"/>
              <a:t>   </a:t>
            </a:r>
          </a:p>
          <a:p>
            <a:pPr marL="0" indent="0">
              <a:buNone/>
            </a:pPr>
            <a:endParaRPr lang="en-US"/>
          </a:p>
          <a:p>
            <a:pPr marL="0" indent="0">
              <a:buNone/>
            </a:pPr>
            <a:r>
              <a:rPr lang="en-US"/>
              <a:t>( formally, r  is the identity function: r(x)=x  for all  </a:t>
            </a:r>
            <a:r>
              <a:rPr lang="en-US" err="1"/>
              <a:t>x∈U</a:t>
            </a:r>
            <a:r>
              <a:rPr lang="en-US"/>
              <a:t>  )</a:t>
            </a:r>
          </a:p>
        </p:txBody>
      </p:sp>
      <p:sp>
        <p:nvSpPr>
          <p:cNvPr id="4" name="TextBox 3"/>
          <p:cNvSpPr txBox="1"/>
          <p:nvPr/>
        </p:nvSpPr>
        <p:spPr>
          <a:xfrm>
            <a:off x="2170741" y="2594394"/>
            <a:ext cx="314510" cy="307777"/>
          </a:xfrm>
          <a:prstGeom prst="rect">
            <a:avLst/>
          </a:prstGeom>
          <a:noFill/>
        </p:spPr>
        <p:txBody>
          <a:bodyPr wrap="none" rtlCol="0">
            <a:spAutoFit/>
          </a:bodyPr>
          <a:lstStyle/>
          <a:p>
            <a:r>
              <a:rPr lang="en-US" sz="1400">
                <a:solidFill>
                  <a:schemeClr val="tx1">
                    <a:lumMod val="50000"/>
                    <a:lumOff val="50000"/>
                  </a:schemeClr>
                </a:solidFill>
              </a:rPr>
              <a:t>R</a:t>
            </a:r>
          </a:p>
        </p:txBody>
      </p:sp>
    </p:spTree>
    <p:extLst>
      <p:ext uri="{BB962C8B-B14F-4D97-AF65-F5344CB8AC3E}">
        <p14:creationId xmlns:p14="http://schemas.microsoft.com/office/powerpoint/2010/main" val="8477183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Review:   XOR</a:t>
            </a:r>
          </a:p>
        </p:txBody>
      </p:sp>
      <p:sp>
        <p:nvSpPr>
          <p:cNvPr id="3" name="Content Placeholder 2"/>
          <p:cNvSpPr>
            <a:spLocks noGrp="1"/>
          </p:cNvSpPr>
          <p:nvPr>
            <p:ph idx="1"/>
          </p:nvPr>
        </p:nvSpPr>
        <p:spPr>
          <a:xfrm>
            <a:off x="304800" y="1905000"/>
            <a:ext cx="8686800" cy="4095750"/>
          </a:xfrm>
        </p:spPr>
        <p:txBody>
          <a:bodyPr/>
          <a:lstStyle/>
          <a:p>
            <a:pPr marL="0" indent="0">
              <a:buNone/>
            </a:pPr>
            <a:r>
              <a:rPr lang="en-US"/>
              <a:t>XOR of two strings in {0,1}</a:t>
            </a:r>
            <a:r>
              <a:rPr lang="en-US" baseline="30000"/>
              <a:t>n</a:t>
            </a:r>
            <a:r>
              <a:rPr lang="en-US"/>
              <a:t>  is their bit-wise addition mod 2</a:t>
            </a:r>
          </a:p>
          <a:p>
            <a:pPr marL="0" indent="0">
              <a:buNone/>
            </a:pPr>
            <a:endParaRPr lang="en-US" b="1" u="sng"/>
          </a:p>
          <a:p>
            <a:pPr marL="0" indent="0">
              <a:buNone/>
            </a:pPr>
            <a:endParaRPr lang="en-US" b="1" u="sng"/>
          </a:p>
          <a:p>
            <a:pPr marL="0" indent="0">
              <a:buNone/>
            </a:pPr>
            <a:endParaRPr lang="en-US" b="1" u="sng"/>
          </a:p>
          <a:p>
            <a:pPr marL="0" indent="0">
              <a:buNone/>
            </a:pPr>
            <a:endParaRPr lang="en-US" b="1" u="sng"/>
          </a:p>
          <a:p>
            <a:pPr marL="0" indent="0">
              <a:buNone/>
            </a:pPr>
            <a:endParaRPr lang="en-US" b="1"/>
          </a:p>
          <a:p>
            <a:pPr marL="0" indent="0">
              <a:buNone/>
            </a:pPr>
            <a:endParaRPr lang="en-US"/>
          </a:p>
        </p:txBody>
      </p:sp>
      <p:grpSp>
        <p:nvGrpSpPr>
          <p:cNvPr id="10" name="Group 9"/>
          <p:cNvGrpSpPr/>
          <p:nvPr/>
        </p:nvGrpSpPr>
        <p:grpSpPr>
          <a:xfrm>
            <a:off x="4876800" y="3048000"/>
            <a:ext cx="3352800" cy="1981200"/>
            <a:chOff x="4419600" y="2266950"/>
            <a:chExt cx="3352800" cy="1981200"/>
          </a:xfrm>
        </p:grpSpPr>
        <p:sp>
          <p:nvSpPr>
            <p:cNvPr id="5" name="Rounded Rectangle 4"/>
            <p:cNvSpPr/>
            <p:nvPr/>
          </p:nvSpPr>
          <p:spPr>
            <a:xfrm>
              <a:off x="4419600" y="2266950"/>
              <a:ext cx="3352800" cy="1981200"/>
            </a:xfrm>
            <a:prstGeom prst="roundRect">
              <a:avLst/>
            </a:prstGeom>
            <a:solidFill>
              <a:schemeClr val="bg1">
                <a:lumMod val="95000"/>
              </a:schemeClr>
            </a:solidFill>
          </p:spPr>
          <p:style>
            <a:lnRef idx="1">
              <a:schemeClr val="accent1"/>
            </a:lnRef>
            <a:fillRef idx="3">
              <a:schemeClr val="accent1"/>
            </a:fillRef>
            <a:effectRef idx="2">
              <a:schemeClr val="accent1"/>
            </a:effectRef>
            <a:fontRef idx="minor">
              <a:schemeClr val="lt1"/>
            </a:fontRef>
          </p:style>
          <p:txBody>
            <a:bodyPr rtlCol="0" anchor="t"/>
            <a:lstStyle/>
            <a:p>
              <a:pPr defTabSz="909638">
                <a:tabLst>
                  <a:tab pos="909638" algn="l"/>
                </a:tabLst>
              </a:pPr>
              <a:r>
                <a:rPr lang="en-US" sz="2800">
                  <a:solidFill>
                    <a:srgbClr val="0000FF"/>
                  </a:solidFill>
                </a:rPr>
                <a:t>0  1  1  0  1  1  1</a:t>
              </a:r>
            </a:p>
            <a:p>
              <a:pPr defTabSz="909638">
                <a:lnSpc>
                  <a:spcPct val="140000"/>
                </a:lnSpc>
                <a:tabLst>
                  <a:tab pos="909638" algn="l"/>
                </a:tabLst>
              </a:pPr>
              <a:r>
                <a:rPr lang="en-US" sz="2800">
                  <a:solidFill>
                    <a:srgbClr val="0000FF"/>
                  </a:solidFill>
                </a:rPr>
                <a:t>1  0  1  1  0  1  0</a:t>
              </a:r>
            </a:p>
          </p:txBody>
        </p:sp>
        <p:cxnSp>
          <p:nvCxnSpPr>
            <p:cNvPr id="6" name="Straight Connector 5"/>
            <p:cNvCxnSpPr/>
            <p:nvPr/>
          </p:nvCxnSpPr>
          <p:spPr>
            <a:xfrm>
              <a:off x="4648200" y="3562350"/>
              <a:ext cx="2362200" cy="0"/>
            </a:xfrm>
            <a:prstGeom prst="line">
              <a:avLst/>
            </a:prstGeom>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7129022" y="2523585"/>
              <a:ext cx="539862" cy="707886"/>
            </a:xfrm>
            <a:prstGeom prst="rect">
              <a:avLst/>
            </a:prstGeom>
            <a:noFill/>
          </p:spPr>
          <p:txBody>
            <a:bodyPr wrap="square" rtlCol="0">
              <a:spAutoFit/>
            </a:bodyPr>
            <a:lstStyle/>
            <a:p>
              <a:r>
                <a:rPr lang="en-US" sz="4000"/>
                <a:t>⊕</a:t>
              </a:r>
            </a:p>
          </p:txBody>
        </p:sp>
      </p:grpSp>
    </p:spTree>
    <p:extLst>
      <p:ext uri="{BB962C8B-B14F-4D97-AF65-F5344CB8AC3E}">
        <p14:creationId xmlns:p14="http://schemas.microsoft.com/office/powerpoint/2010/main" val="31951766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An important property of XOR</a:t>
            </a:r>
          </a:p>
        </p:txBody>
      </p:sp>
      <p:sp>
        <p:nvSpPr>
          <p:cNvPr id="3" name="Content Placeholder 2"/>
          <p:cNvSpPr>
            <a:spLocks noGrp="1"/>
          </p:cNvSpPr>
          <p:nvPr>
            <p:ph idx="1"/>
          </p:nvPr>
        </p:nvSpPr>
        <p:spPr/>
        <p:txBody>
          <a:bodyPr>
            <a:normAutofit fontScale="77500" lnSpcReduction="20000"/>
          </a:bodyPr>
          <a:lstStyle/>
          <a:p>
            <a:pPr marL="0" indent="0">
              <a:buNone/>
            </a:pPr>
            <a:r>
              <a:rPr lang="en-US" err="1"/>
              <a:t>Thm</a:t>
            </a:r>
            <a:r>
              <a:rPr lang="en-US"/>
              <a:t>:	Y a rand. var. over {0,1}</a:t>
            </a:r>
            <a:r>
              <a:rPr lang="en-US" baseline="30000"/>
              <a:t>n</a:t>
            </a:r>
            <a:r>
              <a:rPr lang="en-US"/>
              <a:t> ,    </a:t>
            </a:r>
          </a:p>
          <a:p>
            <a:pPr marL="0" indent="0">
              <a:buNone/>
            </a:pPr>
            <a:r>
              <a:rPr lang="en-US"/>
              <a:t>	X an </a:t>
            </a:r>
            <a:r>
              <a:rPr lang="en-US" err="1"/>
              <a:t>indep</a:t>
            </a:r>
            <a:r>
              <a:rPr lang="en-US"/>
              <a:t>. uniform var. on {0,1}</a:t>
            </a:r>
            <a:r>
              <a:rPr lang="en-US" baseline="30000"/>
              <a:t>n</a:t>
            </a:r>
            <a:r>
              <a:rPr lang="en-US"/>
              <a:t> </a:t>
            </a:r>
          </a:p>
          <a:p>
            <a:pPr marL="0" indent="0">
              <a:buNone/>
            </a:pPr>
            <a:r>
              <a:rPr lang="en-US"/>
              <a:t>Then    Z := Y⨁X   is uniform var. on {0,1}</a:t>
            </a:r>
            <a:r>
              <a:rPr lang="en-US" baseline="30000"/>
              <a:t>n</a:t>
            </a:r>
            <a:r>
              <a:rPr lang="en-US"/>
              <a:t> </a:t>
            </a:r>
          </a:p>
          <a:p>
            <a:pPr marL="0" indent="0">
              <a:buNone/>
            </a:pPr>
            <a:endParaRPr lang="en-US"/>
          </a:p>
          <a:p>
            <a:pPr marL="0" indent="0">
              <a:buNone/>
            </a:pPr>
            <a:r>
              <a:rPr lang="en-US"/>
              <a:t>Proof:    (for n=1) then use induction</a:t>
            </a:r>
          </a:p>
          <a:p>
            <a:endParaRPr lang="en-US"/>
          </a:p>
          <a:p>
            <a:pPr marL="0" indent="0">
              <a:spcBef>
                <a:spcPts val="0"/>
              </a:spcBef>
              <a:buNone/>
              <a:defRPr/>
            </a:pPr>
            <a:r>
              <a:rPr lang="en-US" i="1"/>
              <a:t>P (Y = 0) = P_Y0, P (Y = 1) = P_Y1</a:t>
            </a:r>
          </a:p>
          <a:p>
            <a:pPr marL="0" indent="0">
              <a:spcBef>
                <a:spcPts val="0"/>
              </a:spcBef>
              <a:buNone/>
              <a:defRPr/>
            </a:pPr>
            <a:r>
              <a:rPr lang="en-US" i="1"/>
              <a:t>P (x = 0) = P_X0, P ( x =1 ) = P_X1</a:t>
            </a:r>
          </a:p>
          <a:p>
            <a:pPr marL="0" indent="0">
              <a:spcBef>
                <a:spcPts val="0"/>
              </a:spcBef>
              <a:buNone/>
              <a:defRPr/>
            </a:pPr>
            <a:endParaRPr lang="en-US" i="1"/>
          </a:p>
          <a:p>
            <a:pPr marL="0" indent="0">
              <a:spcBef>
                <a:spcPts val="0"/>
              </a:spcBef>
              <a:buNone/>
              <a:defRPr/>
            </a:pPr>
            <a:r>
              <a:rPr lang="en-US" i="1"/>
              <a:t>P(Z=0) = P_Y0 * P_X0 + P_Y1*P_X1 </a:t>
            </a:r>
          </a:p>
          <a:p>
            <a:pPr marL="0" indent="0">
              <a:spcBef>
                <a:spcPts val="0"/>
              </a:spcBef>
              <a:buNone/>
              <a:defRPr/>
            </a:pPr>
            <a:endParaRPr lang="en-US" i="1"/>
          </a:p>
          <a:p>
            <a:pPr marL="0" indent="0">
              <a:spcBef>
                <a:spcPts val="0"/>
              </a:spcBef>
              <a:buNone/>
              <a:defRPr/>
            </a:pPr>
            <a:r>
              <a:rPr lang="en-US" i="1"/>
              <a:t>Since P_X0 = P_X1 = ½ due to uniform random </a:t>
            </a:r>
          </a:p>
          <a:p>
            <a:pPr marL="0" indent="0">
              <a:spcBef>
                <a:spcPts val="0"/>
              </a:spcBef>
              <a:buNone/>
              <a:defRPr/>
            </a:pPr>
            <a:endParaRPr lang="en-US" i="1"/>
          </a:p>
          <a:p>
            <a:pPr marL="0" indent="0">
              <a:spcBef>
                <a:spcPts val="0"/>
              </a:spcBef>
              <a:buNone/>
              <a:defRPr/>
            </a:pPr>
            <a:r>
              <a:rPr lang="en-US" i="1"/>
              <a:t>P(Z=0) = (P_Y0+P_Y1) * ½ = ½</a:t>
            </a:r>
          </a:p>
          <a:p>
            <a:pPr marL="0" indent="0">
              <a:spcBef>
                <a:spcPts val="0"/>
              </a:spcBef>
              <a:buNone/>
              <a:defRPr/>
            </a:pPr>
            <a:endParaRPr lang="en-US" i="1"/>
          </a:p>
          <a:p>
            <a:pPr marL="0" indent="0">
              <a:spcBef>
                <a:spcPts val="0"/>
              </a:spcBef>
              <a:buNone/>
              <a:defRPr/>
            </a:pPr>
            <a:r>
              <a:rPr lang="en-US" i="1"/>
              <a:t>Therefore Z is also uniformly random </a:t>
            </a:r>
          </a:p>
          <a:p>
            <a:endParaRPr lang="en-US"/>
          </a:p>
        </p:txBody>
      </p:sp>
    </p:spTree>
    <p:extLst>
      <p:ext uri="{BB962C8B-B14F-4D97-AF65-F5344CB8AC3E}">
        <p14:creationId xmlns:p14="http://schemas.microsoft.com/office/powerpoint/2010/main" val="42888502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Why do we need cryptography?</a:t>
            </a:r>
          </a:p>
        </p:txBody>
      </p:sp>
    </p:spTree>
    <p:extLst>
      <p:ext uri="{BB962C8B-B14F-4D97-AF65-F5344CB8AC3E}">
        <p14:creationId xmlns:p14="http://schemas.microsoft.com/office/powerpoint/2010/main" val="21005182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Stream Ciphers</a:t>
            </a:r>
          </a:p>
        </p:txBody>
      </p:sp>
    </p:spTree>
    <p:extLst>
      <p:ext uri="{BB962C8B-B14F-4D97-AF65-F5344CB8AC3E}">
        <p14:creationId xmlns:p14="http://schemas.microsoft.com/office/powerpoint/2010/main" val="19646595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38200"/>
            <a:ext cx="8229600" cy="857250"/>
          </a:xfrm>
        </p:spPr>
        <p:txBody>
          <a:bodyPr/>
          <a:lstStyle/>
          <a:p>
            <a:r>
              <a:rPr lang="en-US"/>
              <a:t>Symmetric Ciphers:  definition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04800" y="1828799"/>
                <a:ext cx="8839200" cy="4607169"/>
              </a:xfrm>
            </p:spPr>
            <p:txBody>
              <a:bodyPr>
                <a:normAutofit fontScale="77500" lnSpcReduction="20000"/>
              </a:bodyPr>
              <a:lstStyle/>
              <a:p>
                <a:pPr marL="0" indent="0">
                  <a:buNone/>
                </a:pPr>
                <a:r>
                  <a:rPr lang="en-US" u="sng"/>
                  <a:t>Def</a:t>
                </a:r>
                <a:r>
                  <a:rPr lang="en-US"/>
                  <a:t>:   a </a:t>
                </a:r>
                <a:r>
                  <a:rPr lang="en-US" b="1"/>
                  <a:t>cipher</a:t>
                </a:r>
                <a:r>
                  <a:rPr lang="en-US"/>
                  <a:t> defined over  (K, M, C)</a:t>
                </a:r>
              </a:p>
              <a:p>
                <a:pPr marL="0" indent="0">
                  <a:lnSpc>
                    <a:spcPct val="160000"/>
                  </a:lnSpc>
                  <a:buNone/>
                </a:pPr>
                <a:r>
                  <a:rPr lang="en-US"/>
                  <a:t>	is a pair of “efficient” </a:t>
                </a:r>
                <a:r>
                  <a:rPr lang="en-US" err="1"/>
                  <a:t>algs</a:t>
                </a:r>
                <a:r>
                  <a:rPr lang="en-US"/>
                  <a:t>   (</a:t>
                </a:r>
                <a:r>
                  <a:rPr lang="en-US" b="1" i="1"/>
                  <a:t>E</a:t>
                </a:r>
                <a:r>
                  <a:rPr lang="en-US"/>
                  <a:t>,  </a:t>
                </a:r>
                <a:r>
                  <a:rPr lang="en-US" b="1" i="1"/>
                  <a:t>D</a:t>
                </a:r>
                <a:r>
                  <a:rPr lang="en-US"/>
                  <a:t>)   where</a:t>
                </a:r>
              </a:p>
              <a:p>
                <a:pPr marL="0" indent="0">
                  <a:buNone/>
                </a:pPr>
                <a:r>
                  <a:rPr lang="en-US"/>
                  <a:t>		E: K x M </a:t>
                </a:r>
                <a:r>
                  <a:rPr lang="en-US">
                    <a:sym typeface="Wingdings" panose="05000000000000000000" pitchFamily="2" charset="2"/>
                  </a:rPr>
                  <a:t> C    </a:t>
                </a:r>
              </a:p>
              <a:p>
                <a:pPr marL="0" indent="0">
                  <a:buNone/>
                </a:pPr>
                <a:r>
                  <a:rPr lang="en-US">
                    <a:sym typeface="Wingdings" panose="05000000000000000000" pitchFamily="2" charset="2"/>
                  </a:rPr>
                  <a:t>		D: K x C M</a:t>
                </a:r>
              </a:p>
              <a:p>
                <a:pPr marL="0" indent="0">
                  <a:buNone/>
                </a:pPr>
                <a:endParaRPr lang="en-US">
                  <a:sym typeface="Wingdings" panose="05000000000000000000" pitchFamily="2" charset="2"/>
                </a:endParaRPr>
              </a:p>
              <a:p>
                <a:pPr marL="0" indent="0">
                  <a:buNone/>
                </a:pPr>
                <a:r>
                  <a:rPr lang="en-US"/>
                  <a:t>Correctness Property:</a:t>
                </a:r>
              </a:p>
              <a:p>
                <a:pPr marL="0" indent="0">
                  <a:buNone/>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𝑚</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𝑀</m:t>
                      </m:r>
                      <m:r>
                        <a:rPr lang="en-US" i="1">
                          <a:latin typeface="Cambria Math" panose="02040503050406030204" pitchFamily="18" charset="0"/>
                          <a:ea typeface="Cambria Math" panose="02040503050406030204" pitchFamily="18" charset="0"/>
                        </a:rPr>
                        <m:t>, </m:t>
                      </m:r>
                      <m:r>
                        <a:rPr lang="en-US" i="1">
                          <a:latin typeface="Cambria Math" panose="02040503050406030204" pitchFamily="18" charset="0"/>
                          <a:ea typeface="Cambria Math" panose="02040503050406030204" pitchFamily="18" charset="0"/>
                        </a:rPr>
                        <m:t>𝑘</m:t>
                      </m:r>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𝐾</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𝐷</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𝑘</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𝐸</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𝑘</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𝑚</m:t>
                              </m:r>
                            </m:e>
                          </m:d>
                        </m:e>
                      </m:d>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𝑚</m:t>
                      </m:r>
                    </m:oMath>
                  </m:oMathPara>
                </a14:m>
                <a:endParaRPr lang="en-US" b="0">
                  <a:ea typeface="Cambria Math" panose="02040503050406030204" pitchFamily="18" charset="0"/>
                </a:endParaRPr>
              </a:p>
              <a:p>
                <a:pPr marL="0" indent="0">
                  <a:buNone/>
                </a:pPr>
                <a:endParaRPr lang="en-US"/>
              </a:p>
              <a:p>
                <a:pPr>
                  <a:spcBef>
                    <a:spcPts val="1800"/>
                  </a:spcBef>
                </a:pPr>
                <a:r>
                  <a:rPr lang="en-US" b="1" i="1"/>
                  <a:t>D </a:t>
                </a:r>
                <a:r>
                  <a:rPr lang="en-US"/>
                  <a:t>and</a:t>
                </a:r>
                <a:r>
                  <a:rPr lang="en-US" i="1"/>
                  <a:t> </a:t>
                </a:r>
                <a:r>
                  <a:rPr lang="en-US" b="1" i="1"/>
                  <a:t>E</a:t>
                </a:r>
                <a:r>
                  <a:rPr lang="en-US"/>
                  <a:t> are often efficient (polynomial time | concrete time)</a:t>
                </a:r>
                <a:endParaRPr lang="en-US" b="1" i="1"/>
              </a:p>
              <a:p>
                <a:pPr>
                  <a:spcBef>
                    <a:spcPts val="1800"/>
                  </a:spcBef>
                </a:pPr>
                <a:r>
                  <a:rPr lang="en-US" b="1" i="1"/>
                  <a:t>E</a:t>
                </a:r>
                <a:r>
                  <a:rPr lang="en-US"/>
                  <a:t>  is encryption, often randomized.      </a:t>
                </a:r>
              </a:p>
              <a:p>
                <a:pPr>
                  <a:spcBef>
                    <a:spcPts val="1800"/>
                  </a:spcBef>
                </a:pPr>
                <a:r>
                  <a:rPr lang="en-US" b="1" i="1"/>
                  <a:t>D</a:t>
                </a:r>
                <a:r>
                  <a:rPr lang="en-US"/>
                  <a:t>  is decryption, always deterministic.</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04800" y="1828799"/>
                <a:ext cx="8839200" cy="4607169"/>
              </a:xfrm>
              <a:blipFill>
                <a:blip r:embed="rId3"/>
                <a:stretch>
                  <a:fillRect l="-897" t="-2249"/>
                </a:stretch>
              </a:blipFill>
            </p:spPr>
            <p:txBody>
              <a:bodyPr/>
              <a:lstStyle/>
              <a:p>
                <a:r>
                  <a:rPr lang="en-US">
                    <a:noFill/>
                  </a:rPr>
                  <a:t> </a:t>
                </a:r>
              </a:p>
            </p:txBody>
          </p:sp>
        </mc:Fallback>
      </mc:AlternateContent>
    </p:spTree>
    <p:extLst>
      <p:ext uri="{BB962C8B-B14F-4D97-AF65-F5344CB8AC3E}">
        <p14:creationId xmlns:p14="http://schemas.microsoft.com/office/powerpoint/2010/main" val="20464940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The One Time Pad    </a:t>
            </a:r>
            <a:r>
              <a:rPr lang="en-US" sz="2800"/>
              <a:t>(</a:t>
            </a:r>
            <a:r>
              <a:rPr lang="en-US" sz="2800" err="1"/>
              <a:t>Vernam</a:t>
            </a:r>
            <a:r>
              <a:rPr lang="en-US" sz="2800"/>
              <a:t> 1917)</a:t>
            </a:r>
          </a:p>
        </p:txBody>
      </p:sp>
      <p:sp>
        <p:nvSpPr>
          <p:cNvPr id="3" name="Content Placeholder 2"/>
          <p:cNvSpPr>
            <a:spLocks noGrp="1"/>
          </p:cNvSpPr>
          <p:nvPr>
            <p:ph idx="1"/>
          </p:nvPr>
        </p:nvSpPr>
        <p:spPr>
          <a:xfrm>
            <a:off x="457200" y="2057402"/>
            <a:ext cx="8229600" cy="1752599"/>
          </a:xfrm>
        </p:spPr>
        <p:txBody>
          <a:bodyPr>
            <a:normAutofit fontScale="92500" lnSpcReduction="20000"/>
          </a:bodyPr>
          <a:lstStyle/>
          <a:p>
            <a:pPr marL="0" indent="0">
              <a:buNone/>
            </a:pPr>
            <a:r>
              <a:rPr lang="en-US" dirty="0"/>
              <a:t>First example of a “secure” cipher, </a:t>
            </a:r>
          </a:p>
          <a:p>
            <a:pPr marL="0" indent="0">
              <a:buNone/>
            </a:pPr>
            <a:r>
              <a:rPr lang="en-US" b="1" dirty="0"/>
              <a:t>OTP</a:t>
            </a:r>
            <a:r>
              <a:rPr lang="en-US" dirty="0"/>
              <a:t>:       E(</a:t>
            </a:r>
            <a:r>
              <a:rPr lang="en-US" dirty="0" err="1"/>
              <a:t>k,m</a:t>
            </a:r>
            <a:r>
              <a:rPr lang="en-US" dirty="0"/>
              <a:t>) = m </a:t>
            </a:r>
            <a:r>
              <a:rPr lang="en-US" kern="700" dirty="0"/>
              <a:t>⊕</a:t>
            </a:r>
            <a:r>
              <a:rPr lang="en-US" dirty="0"/>
              <a:t> k      ,     D(</a:t>
            </a:r>
            <a:r>
              <a:rPr lang="en-US" dirty="0" err="1"/>
              <a:t>k,c</a:t>
            </a:r>
            <a:r>
              <a:rPr lang="en-US" dirty="0"/>
              <a:t>) = c ⊕ k </a:t>
            </a:r>
          </a:p>
          <a:p>
            <a:pPr marL="0" indent="0">
              <a:buNone/>
            </a:pPr>
            <a:endParaRPr lang="en-US" dirty="0"/>
          </a:p>
          <a:p>
            <a:pPr marL="0" indent="0">
              <a:buNone/>
            </a:pPr>
            <a:r>
              <a:rPr lang="en-US" dirty="0"/>
              <a:t>M = C = {0,1}</a:t>
            </a:r>
            <a:r>
              <a:rPr lang="en-US" baseline="30000" dirty="0"/>
              <a:t>n</a:t>
            </a:r>
            <a:r>
              <a:rPr lang="en-US" dirty="0"/>
              <a:t> , K = {0,1}</a:t>
            </a:r>
            <a:r>
              <a:rPr lang="en-US" baseline="30000" dirty="0"/>
              <a:t>n</a:t>
            </a:r>
            <a:endParaRPr lang="en-US" dirty="0"/>
          </a:p>
          <a:p>
            <a:pPr marL="0" indent="0">
              <a:buNone/>
            </a:pPr>
            <a:endParaRPr lang="en-US" baseline="30000" dirty="0"/>
          </a:p>
          <a:p>
            <a:pPr marL="0" indent="0">
              <a:buNone/>
            </a:pPr>
            <a:endParaRPr lang="en-US" baseline="30000" dirty="0"/>
          </a:p>
        </p:txBody>
      </p:sp>
      <p:sp>
        <p:nvSpPr>
          <p:cNvPr id="4" name="TextBox 3"/>
          <p:cNvSpPr txBox="1"/>
          <p:nvPr/>
        </p:nvSpPr>
        <p:spPr>
          <a:xfrm>
            <a:off x="1524000" y="4724401"/>
            <a:ext cx="5853736" cy="461665"/>
          </a:xfrm>
          <a:prstGeom prst="rect">
            <a:avLst/>
          </a:prstGeom>
          <a:noFill/>
        </p:spPr>
        <p:txBody>
          <a:bodyPr wrap="none" rtlCol="0">
            <a:spAutoFit/>
          </a:bodyPr>
          <a:lstStyle/>
          <a:p>
            <a:r>
              <a:rPr lang="en-US" sz="2400"/>
              <a:t>key = (random bit string as long the message)</a:t>
            </a:r>
          </a:p>
        </p:txBody>
      </p:sp>
    </p:spTree>
    <p:extLst>
      <p:ext uri="{BB962C8B-B14F-4D97-AF65-F5344CB8AC3E}">
        <p14:creationId xmlns:p14="http://schemas.microsoft.com/office/powerpoint/2010/main" val="13552695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The One Time Pad   </a:t>
            </a:r>
            <a:r>
              <a:rPr lang="en-US" sz="2800"/>
              <a:t>(</a:t>
            </a:r>
            <a:r>
              <a:rPr lang="en-US" sz="2800" err="1"/>
              <a:t>Vernam</a:t>
            </a:r>
            <a:r>
              <a:rPr lang="en-US" sz="2800"/>
              <a:t> 1917)</a:t>
            </a:r>
          </a:p>
        </p:txBody>
      </p:sp>
      <p:sp>
        <p:nvSpPr>
          <p:cNvPr id="3" name="Content Placeholder 2"/>
          <p:cNvSpPr>
            <a:spLocks noGrp="1"/>
          </p:cNvSpPr>
          <p:nvPr>
            <p:ph idx="1"/>
          </p:nvPr>
        </p:nvSpPr>
        <p:spPr/>
        <p:txBody>
          <a:bodyPr/>
          <a:lstStyle/>
          <a:p>
            <a:pPr marL="0" indent="0">
              <a:buNone/>
            </a:pPr>
            <a:endParaRPr lang="en-US"/>
          </a:p>
          <a:p>
            <a:pPr marL="0" indent="0">
              <a:buNone/>
            </a:pPr>
            <a:r>
              <a:rPr lang="en-US"/>
              <a:t>	</a:t>
            </a:r>
          </a:p>
        </p:txBody>
      </p:sp>
      <p:grpSp>
        <p:nvGrpSpPr>
          <p:cNvPr id="4" name="Group 3"/>
          <p:cNvGrpSpPr/>
          <p:nvPr/>
        </p:nvGrpSpPr>
        <p:grpSpPr>
          <a:xfrm>
            <a:off x="2423159" y="2167270"/>
            <a:ext cx="4343400" cy="1981200"/>
            <a:chOff x="4648200" y="1200150"/>
            <a:chExt cx="4343400" cy="1981200"/>
          </a:xfrm>
        </p:grpSpPr>
        <p:sp>
          <p:nvSpPr>
            <p:cNvPr id="5" name="Rounded Rectangle 4"/>
            <p:cNvSpPr/>
            <p:nvPr/>
          </p:nvSpPr>
          <p:spPr>
            <a:xfrm>
              <a:off x="4648200" y="1200150"/>
              <a:ext cx="4343400" cy="1981200"/>
            </a:xfrm>
            <a:prstGeom prst="roundRect">
              <a:avLst/>
            </a:prstGeom>
            <a:solidFill>
              <a:schemeClr val="bg1">
                <a:lumMod val="95000"/>
              </a:schemeClr>
            </a:solidFill>
          </p:spPr>
          <p:style>
            <a:lnRef idx="1">
              <a:schemeClr val="accent1"/>
            </a:lnRef>
            <a:fillRef idx="3">
              <a:schemeClr val="accent1"/>
            </a:fillRef>
            <a:effectRef idx="2">
              <a:schemeClr val="accent1"/>
            </a:effectRef>
            <a:fontRef idx="minor">
              <a:schemeClr val="lt1"/>
            </a:fontRef>
          </p:style>
          <p:txBody>
            <a:bodyPr rtlCol="0" anchor="t"/>
            <a:lstStyle/>
            <a:p>
              <a:pPr defTabSz="909638">
                <a:tabLst>
                  <a:tab pos="909638" algn="l"/>
                </a:tabLst>
              </a:pPr>
              <a:r>
                <a:rPr lang="en-US" sz="2800" err="1">
                  <a:solidFill>
                    <a:srgbClr val="0000FF"/>
                  </a:solidFill>
                </a:rPr>
                <a:t>msg</a:t>
              </a:r>
              <a:r>
                <a:rPr lang="en-US" sz="2800">
                  <a:solidFill>
                    <a:srgbClr val="0000FF"/>
                  </a:solidFill>
                </a:rPr>
                <a:t>:	0  1  1  0  1  1  1</a:t>
              </a:r>
            </a:p>
            <a:p>
              <a:pPr defTabSz="909638">
                <a:lnSpc>
                  <a:spcPct val="140000"/>
                </a:lnSpc>
                <a:tabLst>
                  <a:tab pos="909638" algn="l"/>
                </a:tabLst>
              </a:pPr>
              <a:r>
                <a:rPr lang="en-US" sz="2800">
                  <a:solidFill>
                    <a:srgbClr val="0000FF"/>
                  </a:solidFill>
                </a:rPr>
                <a:t>key:	1  0  1  1  0  1  0</a:t>
              </a:r>
            </a:p>
            <a:p>
              <a:pPr defTabSz="909638">
                <a:lnSpc>
                  <a:spcPct val="150000"/>
                </a:lnSpc>
                <a:tabLst>
                  <a:tab pos="909638" algn="l"/>
                </a:tabLst>
              </a:pPr>
              <a:r>
                <a:rPr lang="en-US" sz="2800">
                  <a:solidFill>
                    <a:srgbClr val="0000FF"/>
                  </a:solidFill>
                </a:rPr>
                <a:t>CT:</a:t>
              </a:r>
            </a:p>
          </p:txBody>
        </p:sp>
        <p:cxnSp>
          <p:nvCxnSpPr>
            <p:cNvPr id="6" name="Straight Connector 5"/>
            <p:cNvCxnSpPr/>
            <p:nvPr/>
          </p:nvCxnSpPr>
          <p:spPr>
            <a:xfrm>
              <a:off x="4724400" y="2495550"/>
              <a:ext cx="4114800" cy="0"/>
            </a:xfrm>
            <a:prstGeom prst="line">
              <a:avLst/>
            </a:prstGeom>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8322598" y="1581150"/>
              <a:ext cx="364202" cy="523220"/>
            </a:xfrm>
            <a:prstGeom prst="rect">
              <a:avLst/>
            </a:prstGeom>
            <a:noFill/>
          </p:spPr>
          <p:txBody>
            <a:bodyPr wrap="none" rtlCol="0">
              <a:spAutoFit/>
            </a:bodyPr>
            <a:lstStyle/>
            <a:p>
              <a:r>
                <a:rPr lang="en-US" sz="2800"/>
                <a:t>⊕</a:t>
              </a:r>
            </a:p>
          </p:txBody>
        </p:sp>
      </p:grpSp>
    </p:spTree>
    <p:extLst>
      <p:ext uri="{BB962C8B-B14F-4D97-AF65-F5344CB8AC3E}">
        <p14:creationId xmlns:p14="http://schemas.microsoft.com/office/powerpoint/2010/main" val="3204398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a:t>Given the message m and its </a:t>
            </a:r>
            <a:r>
              <a:rPr lang="en-US" err="1"/>
              <a:t>ciphertext</a:t>
            </a:r>
            <a:r>
              <a:rPr lang="en-US"/>
              <a:t> c, can you recover the key for OTP?</a:t>
            </a:r>
          </a:p>
        </p:txBody>
      </p:sp>
      <p:sp>
        <p:nvSpPr>
          <p:cNvPr id="3" name="Title 2"/>
          <p:cNvSpPr>
            <a:spLocks noGrp="1"/>
          </p:cNvSpPr>
          <p:nvPr>
            <p:ph type="title"/>
          </p:nvPr>
        </p:nvSpPr>
        <p:spPr/>
        <p:txBody>
          <a:bodyPr/>
          <a:lstStyle/>
          <a:p>
            <a:r>
              <a:rPr lang="en-US"/>
              <a:t>Discussion Question</a:t>
            </a:r>
          </a:p>
        </p:txBody>
      </p:sp>
    </p:spTree>
    <p:extLst>
      <p:ext uri="{BB962C8B-B14F-4D97-AF65-F5344CB8AC3E}">
        <p14:creationId xmlns:p14="http://schemas.microsoft.com/office/powerpoint/2010/main" val="14252592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The One Time Pad        </a:t>
            </a:r>
            <a:r>
              <a:rPr lang="en-US" sz="2800"/>
              <a:t>(</a:t>
            </a:r>
            <a:r>
              <a:rPr lang="en-US" sz="2800" err="1"/>
              <a:t>Vernam</a:t>
            </a:r>
            <a:r>
              <a:rPr lang="en-US" sz="2800"/>
              <a:t> 1917)</a:t>
            </a:r>
          </a:p>
        </p:txBody>
      </p:sp>
      <p:sp>
        <p:nvSpPr>
          <p:cNvPr id="3" name="Content Placeholder 2"/>
          <p:cNvSpPr>
            <a:spLocks noGrp="1"/>
          </p:cNvSpPr>
          <p:nvPr>
            <p:ph idx="1"/>
          </p:nvPr>
        </p:nvSpPr>
        <p:spPr>
          <a:xfrm>
            <a:off x="381000" y="2320528"/>
            <a:ext cx="8534400" cy="3394472"/>
          </a:xfrm>
        </p:spPr>
        <p:txBody>
          <a:bodyPr>
            <a:normAutofit/>
          </a:bodyPr>
          <a:lstStyle/>
          <a:p>
            <a:pPr marL="0" indent="0">
              <a:buNone/>
            </a:pPr>
            <a:r>
              <a:rPr lang="en-US"/>
              <a:t>Very fast </a:t>
            </a:r>
            <a:r>
              <a:rPr lang="en-US" err="1"/>
              <a:t>enc</a:t>
            </a:r>
            <a:r>
              <a:rPr lang="en-US"/>
              <a:t>/</a:t>
            </a:r>
            <a:r>
              <a:rPr lang="en-US" err="1"/>
              <a:t>dec</a:t>
            </a:r>
            <a:r>
              <a:rPr lang="en-US"/>
              <a:t> !!     </a:t>
            </a:r>
          </a:p>
          <a:p>
            <a:pPr marL="0" indent="0">
              <a:buNone/>
            </a:pPr>
            <a:endParaRPr lang="en-US"/>
          </a:p>
          <a:p>
            <a:pPr marL="0" indent="0">
              <a:buNone/>
            </a:pPr>
            <a:r>
              <a:rPr lang="en-US"/>
              <a:t>Is the OTP secure?    What is a secure cipher?</a:t>
            </a:r>
          </a:p>
        </p:txBody>
      </p:sp>
    </p:spTree>
    <p:extLst>
      <p:ext uri="{BB962C8B-B14F-4D97-AF65-F5344CB8AC3E}">
        <p14:creationId xmlns:p14="http://schemas.microsoft.com/office/powerpoint/2010/main" val="10310771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t>Information Theoretic Security  </a:t>
            </a:r>
            <a:br>
              <a:rPr lang="en-US"/>
            </a:br>
            <a:r>
              <a:rPr lang="en-US" sz="3600"/>
              <a:t>(Shannon 1949)</a:t>
            </a:r>
            <a:endParaRPr lang="en-US"/>
          </a:p>
        </p:txBody>
      </p:sp>
      <p:sp>
        <p:nvSpPr>
          <p:cNvPr id="4" name="Content Placeholder 3"/>
          <p:cNvSpPr txBox="1">
            <a:spLocks noGrp="1"/>
          </p:cNvSpPr>
          <p:nvPr>
            <p:ph idx="1"/>
          </p:nvPr>
        </p:nvSpPr>
        <p:spPr>
          <a:xfrm>
            <a:off x="434650" y="2098953"/>
            <a:ext cx="8576387" cy="3828740"/>
          </a:xfrm>
          <a:prstGeom prst="rect">
            <a:avLst/>
          </a:prstGeom>
          <a:noFill/>
        </p:spPr>
        <p:txBody>
          <a:bodyPr wrap="none" rtlCol="0">
            <a:spAutoFit/>
          </a:bodyPr>
          <a:lstStyle/>
          <a:p>
            <a:pPr marL="0" indent="0">
              <a:lnSpc>
                <a:spcPct val="140000"/>
              </a:lnSpc>
              <a:spcBef>
                <a:spcPts val="1872"/>
              </a:spcBef>
              <a:buNone/>
            </a:pPr>
            <a:r>
              <a:rPr lang="en-US"/>
              <a:t> Shannon’s idea:  </a:t>
            </a:r>
          </a:p>
          <a:p>
            <a:pPr marL="457200" lvl="1" indent="0">
              <a:lnSpc>
                <a:spcPct val="90000"/>
              </a:lnSpc>
              <a:spcBef>
                <a:spcPts val="0"/>
              </a:spcBef>
              <a:buNone/>
            </a:pPr>
            <a:r>
              <a:rPr lang="en-US"/>
              <a:t>		</a:t>
            </a:r>
            <a:r>
              <a:rPr lang="en-US" b="1">
                <a:solidFill>
                  <a:srgbClr val="FF0000"/>
                </a:solidFill>
              </a:rPr>
              <a:t>CT should reveal no “info” about PT  </a:t>
            </a:r>
          </a:p>
          <a:p>
            <a:pPr marL="457200" lvl="1" indent="0">
              <a:lnSpc>
                <a:spcPct val="90000"/>
              </a:lnSpc>
              <a:spcBef>
                <a:spcPts val="0"/>
              </a:spcBef>
              <a:buNone/>
            </a:pPr>
            <a:r>
              <a:rPr lang="en-US" b="1">
                <a:solidFill>
                  <a:srgbClr val="FF0000"/>
                </a:solidFill>
              </a:rPr>
              <a:t>				under CT only attack</a:t>
            </a:r>
          </a:p>
          <a:p>
            <a:pPr marL="457200" lvl="1" indent="0">
              <a:lnSpc>
                <a:spcPct val="90000"/>
              </a:lnSpc>
              <a:spcBef>
                <a:spcPts val="0"/>
              </a:spcBef>
              <a:buNone/>
            </a:pPr>
            <a:endParaRPr lang="en-US" sz="2400" b="1" u="sng">
              <a:solidFill>
                <a:srgbClr val="FF0000"/>
              </a:solidFill>
            </a:endParaRPr>
          </a:p>
          <a:p>
            <a:pPr marL="457200" lvl="1" indent="0">
              <a:lnSpc>
                <a:spcPct val="90000"/>
              </a:lnSpc>
              <a:spcBef>
                <a:spcPts val="0"/>
              </a:spcBef>
              <a:buNone/>
            </a:pPr>
            <a:endParaRPr lang="en-US" sz="2400" b="1" u="sng"/>
          </a:p>
          <a:p>
            <a:pPr marL="0" indent="0">
              <a:buNone/>
            </a:pPr>
            <a:r>
              <a:rPr lang="en-US" sz="2400" b="1" u="sng"/>
              <a:t>Def</a:t>
            </a:r>
            <a:r>
              <a:rPr lang="en-US" sz="2400"/>
              <a:t>:   A cipher </a:t>
            </a:r>
            <a:r>
              <a:rPr lang="en-US" sz="2400" b="1" i="1"/>
              <a:t>(E,D)</a:t>
            </a:r>
            <a:r>
              <a:rPr lang="en-US" sz="2400"/>
              <a:t> over (K,M,C) has </a:t>
            </a:r>
            <a:r>
              <a:rPr lang="en-US" sz="2400" b="1"/>
              <a:t>perfect secrecy </a:t>
            </a:r>
            <a:r>
              <a:rPr lang="en-US" sz="2400"/>
              <a:t>if</a:t>
            </a:r>
          </a:p>
          <a:p>
            <a:pPr marL="0" indent="0">
              <a:lnSpc>
                <a:spcPct val="150000"/>
              </a:lnSpc>
              <a:buNone/>
            </a:pPr>
            <a:r>
              <a:rPr lang="en-US" sz="2400"/>
              <a:t>	∀m</a:t>
            </a:r>
            <a:r>
              <a:rPr lang="en-US" sz="2400" baseline="-25000"/>
              <a:t>0</a:t>
            </a:r>
            <a:r>
              <a:rPr lang="en-US" sz="2400"/>
              <a:t>, m</a:t>
            </a:r>
            <a:r>
              <a:rPr lang="en-US" sz="2400" baseline="-25000"/>
              <a:t>1</a:t>
            </a:r>
            <a:r>
              <a:rPr lang="en-US" sz="2400"/>
              <a:t> ∈M    ( |m</a:t>
            </a:r>
            <a:r>
              <a:rPr lang="en-US" sz="2400" baseline="-25000"/>
              <a:t>0</a:t>
            </a:r>
            <a:r>
              <a:rPr lang="en-US" sz="2400"/>
              <a:t>| = |m</a:t>
            </a:r>
            <a:r>
              <a:rPr lang="en-US" sz="2400" baseline="-25000"/>
              <a:t>1</a:t>
            </a:r>
            <a:r>
              <a:rPr lang="en-US" sz="2400"/>
              <a:t>| )    and    ∀</a:t>
            </a:r>
            <a:r>
              <a:rPr lang="en-US" sz="2400" err="1"/>
              <a:t>c∈C</a:t>
            </a:r>
            <a:endParaRPr lang="en-US" sz="2400"/>
          </a:p>
          <a:p>
            <a:pPr marL="0" indent="0">
              <a:lnSpc>
                <a:spcPct val="150000"/>
              </a:lnSpc>
              <a:buNone/>
            </a:pPr>
            <a:r>
              <a:rPr lang="en-US" sz="2400"/>
              <a:t>		</a:t>
            </a:r>
            <a:r>
              <a:rPr lang="en-US" sz="2400" b="1" i="1" err="1"/>
              <a:t>Pr</a:t>
            </a:r>
            <a:r>
              <a:rPr lang="en-US" sz="2800" b="1" i="1"/>
              <a:t>[</a:t>
            </a:r>
            <a:r>
              <a:rPr lang="en-US" sz="2400" b="1" i="1"/>
              <a:t> E(k,m</a:t>
            </a:r>
            <a:r>
              <a:rPr lang="en-US" sz="2400" b="1" i="1" baseline="-25000"/>
              <a:t>0</a:t>
            </a:r>
            <a:r>
              <a:rPr lang="en-US" sz="2400" b="1" i="1"/>
              <a:t>)=c </a:t>
            </a:r>
            <a:r>
              <a:rPr lang="en-US" sz="2800" b="1" i="1"/>
              <a:t>]</a:t>
            </a:r>
            <a:r>
              <a:rPr lang="en-US" sz="2400" b="1" i="1"/>
              <a:t>   =   </a:t>
            </a:r>
            <a:r>
              <a:rPr lang="en-US" sz="2400" b="1" i="1" err="1"/>
              <a:t>Pr</a:t>
            </a:r>
            <a:r>
              <a:rPr lang="en-US" sz="2800" b="1" i="1"/>
              <a:t>[</a:t>
            </a:r>
            <a:r>
              <a:rPr lang="en-US" sz="2400" b="1" i="1"/>
              <a:t> E(k,m</a:t>
            </a:r>
            <a:r>
              <a:rPr lang="en-US" sz="2400" b="1" i="1" baseline="-25000"/>
              <a:t>1</a:t>
            </a:r>
            <a:r>
              <a:rPr lang="en-US" sz="2400" b="1" i="1"/>
              <a:t>)=c </a:t>
            </a:r>
            <a:r>
              <a:rPr lang="en-US" sz="2800" b="1" i="1"/>
              <a:t>]</a:t>
            </a:r>
            <a:r>
              <a:rPr lang="en-US" sz="2400" b="1" i="1"/>
              <a:t>       </a:t>
            </a:r>
            <a:r>
              <a:rPr lang="en-US" sz="2400"/>
              <a:t>where  k ⟵K </a:t>
            </a:r>
          </a:p>
        </p:txBody>
      </p:sp>
      <p:sp>
        <p:nvSpPr>
          <p:cNvPr id="3" name="TextBox 2"/>
          <p:cNvSpPr txBox="1"/>
          <p:nvPr/>
        </p:nvSpPr>
        <p:spPr>
          <a:xfrm>
            <a:off x="8238392" y="5389683"/>
            <a:ext cx="277640" cy="246221"/>
          </a:xfrm>
          <a:prstGeom prst="rect">
            <a:avLst/>
          </a:prstGeom>
          <a:noFill/>
        </p:spPr>
        <p:txBody>
          <a:bodyPr wrap="none" rtlCol="0">
            <a:spAutoFit/>
          </a:bodyPr>
          <a:lstStyle/>
          <a:p>
            <a:r>
              <a:rPr lang="en-US" sz="1000">
                <a:solidFill>
                  <a:schemeClr val="tx1">
                    <a:lumMod val="65000"/>
                    <a:lumOff val="35000"/>
                  </a:schemeClr>
                </a:solidFill>
              </a:rPr>
              <a:t>R</a:t>
            </a:r>
          </a:p>
        </p:txBody>
      </p:sp>
    </p:spTree>
    <p:extLst>
      <p:ext uri="{BB962C8B-B14F-4D97-AF65-F5344CB8AC3E}">
        <p14:creationId xmlns:p14="http://schemas.microsoft.com/office/powerpoint/2010/main" val="36145834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 name="TextBox 5"/>
              <p:cNvSpPr txBox="1"/>
              <p:nvPr/>
            </p:nvSpPr>
            <p:spPr>
              <a:xfrm>
                <a:off x="516257" y="1524001"/>
                <a:ext cx="7652992" cy="1169551"/>
              </a:xfrm>
              <a:prstGeom prst="rect">
                <a:avLst/>
              </a:prstGeom>
              <a:noFill/>
            </p:spPr>
            <p:txBody>
              <a:bodyPr wrap="none" rtlCol="0">
                <a:spAutoFit/>
              </a:bodyPr>
              <a:lstStyle/>
              <a:p>
                <a:pPr>
                  <a:lnSpc>
                    <a:spcPct val="120000"/>
                  </a:lnSpc>
                </a:pPr>
                <a:r>
                  <a:rPr lang="en-US" sz="2800"/>
                  <a:t>Let   </a:t>
                </a:r>
                <a14:m>
                  <m:oMath xmlns:m="http://schemas.openxmlformats.org/officeDocument/2006/math">
                    <m:r>
                      <a:rPr lang="en-US" sz="2800" i="1">
                        <a:latin typeface="Cambria Math"/>
                        <a:ea typeface="Cambria Math"/>
                      </a:rPr>
                      <m:t>𝑚</m:t>
                    </m:r>
                    <m:r>
                      <a:rPr lang="en-US" sz="2800" i="1">
                        <a:latin typeface="Cambria Math"/>
                        <a:ea typeface="Cambria Math"/>
                      </a:rPr>
                      <m:t>∈</m:t>
                    </m:r>
                    <m:r>
                      <a:rPr lang="en-US" sz="2800" i="1">
                        <a:solidFill>
                          <a:prstClr val="black"/>
                        </a:solidFill>
                        <a:latin typeface="Cambria Math"/>
                        <a:ea typeface="Cambria Math"/>
                      </a:rPr>
                      <m:t>ℳ</m:t>
                    </m:r>
                    <m:r>
                      <a:rPr lang="en-US" sz="2800" i="1">
                        <a:solidFill>
                          <a:prstClr val="black"/>
                        </a:solidFill>
                        <a:latin typeface="Cambria Math"/>
                        <a:ea typeface="Cambria Math"/>
                      </a:rPr>
                      <m:t>   </m:t>
                    </m:r>
                  </m:oMath>
                </a14:m>
                <a:r>
                  <a:rPr lang="en-US" sz="2800"/>
                  <a:t>and    </a:t>
                </a:r>
                <a14:m>
                  <m:oMath xmlns:m="http://schemas.openxmlformats.org/officeDocument/2006/math">
                    <m:r>
                      <a:rPr lang="en-US" sz="2800" i="1">
                        <a:latin typeface="Cambria Math"/>
                        <a:ea typeface="Cambria Math"/>
                      </a:rPr>
                      <m:t>𝑐</m:t>
                    </m:r>
                    <m:r>
                      <a:rPr lang="en-US" sz="2800" i="1">
                        <a:latin typeface="Cambria Math"/>
                        <a:ea typeface="Cambria Math"/>
                      </a:rPr>
                      <m:t>∈</m:t>
                    </m:r>
                    <m:r>
                      <a:rPr lang="en-US" sz="2800" i="1">
                        <a:solidFill>
                          <a:prstClr val="black"/>
                        </a:solidFill>
                        <a:latin typeface="Cambria Math"/>
                        <a:ea typeface="Cambria Math"/>
                      </a:rPr>
                      <m:t>𝒞</m:t>
                    </m:r>
                  </m:oMath>
                </a14:m>
                <a:r>
                  <a:rPr lang="en-US" sz="2800"/>
                  <a:t> .   </a:t>
                </a:r>
              </a:p>
              <a:p>
                <a:pPr>
                  <a:lnSpc>
                    <a:spcPct val="130000"/>
                  </a:lnSpc>
                </a:pPr>
                <a:r>
                  <a:rPr lang="en-US" sz="2800"/>
                  <a:t>               How many OTP keys map  </a:t>
                </a:r>
                <a14:m>
                  <m:oMath xmlns:m="http://schemas.openxmlformats.org/officeDocument/2006/math">
                    <m:r>
                      <a:rPr lang="en-US" sz="2800" b="1" i="1">
                        <a:latin typeface="Cambria Math"/>
                        <a:ea typeface="Cambria Math"/>
                      </a:rPr>
                      <m:t>𝒎</m:t>
                    </m:r>
                  </m:oMath>
                </a14:m>
                <a:r>
                  <a:rPr lang="en-US" sz="2800"/>
                  <a:t>  to  </a:t>
                </a:r>
                <a14:m>
                  <m:oMath xmlns:m="http://schemas.openxmlformats.org/officeDocument/2006/math">
                    <m:r>
                      <a:rPr lang="en-US" sz="2800" b="1" i="1">
                        <a:latin typeface="Cambria Math"/>
                        <a:ea typeface="Cambria Math"/>
                      </a:rPr>
                      <m:t>𝒄</m:t>
                    </m:r>
                  </m:oMath>
                </a14:m>
                <a:r>
                  <a:rPr lang="en-US" sz="2800"/>
                  <a:t>  ?</a:t>
                </a:r>
              </a:p>
            </p:txBody>
          </p:sp>
        </mc:Choice>
        <mc:Fallback xmlns="">
          <p:sp>
            <p:nvSpPr>
              <p:cNvPr id="6" name="TextBox 5"/>
              <p:cNvSpPr txBox="1">
                <a:spLocks noRot="1" noChangeAspect="1" noMove="1" noResize="1" noEditPoints="1" noAdjustHandles="1" noChangeArrowheads="1" noChangeShapeType="1" noTextEdit="1"/>
              </p:cNvSpPr>
              <p:nvPr/>
            </p:nvSpPr>
            <p:spPr>
              <a:xfrm>
                <a:off x="516257" y="1524001"/>
                <a:ext cx="7652992" cy="1169551"/>
              </a:xfrm>
              <a:prstGeom prst="rect">
                <a:avLst/>
              </a:prstGeom>
              <a:blipFill>
                <a:blip r:embed="rId3"/>
                <a:stretch>
                  <a:fillRect l="-1673" t="-521" b="-9896"/>
                </a:stretch>
              </a:blipFill>
            </p:spPr>
            <p:txBody>
              <a:bodyPr/>
              <a:lstStyle/>
              <a:p>
                <a:r>
                  <a:rPr lang="en-US">
                    <a:noFill/>
                  </a:rPr>
                  <a:t> </a:t>
                </a:r>
              </a:p>
            </p:txBody>
          </p:sp>
        </mc:Fallback>
      </mc:AlternateContent>
      <p:sp>
        <p:nvSpPr>
          <p:cNvPr id="7" name="TextBox 6"/>
          <p:cNvSpPr txBox="1"/>
          <p:nvPr/>
        </p:nvSpPr>
        <p:spPr>
          <a:xfrm>
            <a:off x="1434063" y="3505201"/>
            <a:ext cx="922047" cy="461665"/>
          </a:xfrm>
          <a:prstGeom prst="rect">
            <a:avLst/>
          </a:prstGeom>
          <a:noFill/>
        </p:spPr>
        <p:txBody>
          <a:bodyPr wrap="none" rtlCol="0">
            <a:spAutoFit/>
          </a:bodyPr>
          <a:lstStyle/>
          <a:p>
            <a:r>
              <a:rPr lang="en-US" sz="2400"/>
              <a:t>None</a:t>
            </a:r>
          </a:p>
        </p:txBody>
      </p:sp>
      <p:sp>
        <p:nvSpPr>
          <p:cNvPr id="8" name="TextBox 7"/>
          <p:cNvSpPr txBox="1"/>
          <p:nvPr/>
        </p:nvSpPr>
        <p:spPr>
          <a:xfrm>
            <a:off x="1429216" y="4038601"/>
            <a:ext cx="356188" cy="461665"/>
          </a:xfrm>
          <a:prstGeom prst="rect">
            <a:avLst/>
          </a:prstGeom>
          <a:noFill/>
        </p:spPr>
        <p:txBody>
          <a:bodyPr wrap="none" rtlCol="0">
            <a:spAutoFit/>
          </a:bodyPr>
          <a:lstStyle/>
          <a:p>
            <a:r>
              <a:rPr lang="en-US" sz="2400"/>
              <a:t>1</a:t>
            </a:r>
          </a:p>
        </p:txBody>
      </p:sp>
      <p:sp>
        <p:nvSpPr>
          <p:cNvPr id="9" name="TextBox 8"/>
          <p:cNvSpPr txBox="1"/>
          <p:nvPr/>
        </p:nvSpPr>
        <p:spPr>
          <a:xfrm>
            <a:off x="1447800" y="4495801"/>
            <a:ext cx="356188" cy="461665"/>
          </a:xfrm>
          <a:prstGeom prst="rect">
            <a:avLst/>
          </a:prstGeom>
          <a:noFill/>
        </p:spPr>
        <p:txBody>
          <a:bodyPr wrap="none" rtlCol="0">
            <a:spAutoFit/>
          </a:bodyPr>
          <a:lstStyle/>
          <a:p>
            <a:r>
              <a:rPr lang="en-US" sz="2400"/>
              <a:t>2</a:t>
            </a:r>
          </a:p>
        </p:txBody>
      </p:sp>
      <mc:AlternateContent xmlns:mc="http://schemas.openxmlformats.org/markup-compatibility/2006" xmlns:a14="http://schemas.microsoft.com/office/drawing/2010/main">
        <mc:Choice Requires="a14">
          <p:sp>
            <p:nvSpPr>
              <p:cNvPr id="10" name="TextBox 9"/>
              <p:cNvSpPr txBox="1"/>
              <p:nvPr/>
            </p:nvSpPr>
            <p:spPr>
              <a:xfrm>
                <a:off x="1424571" y="5024736"/>
                <a:ext cx="2302233" cy="461665"/>
              </a:xfrm>
              <a:prstGeom prst="rect">
                <a:avLst/>
              </a:prstGeom>
              <a:noFill/>
            </p:spPr>
            <p:txBody>
              <a:bodyPr wrap="none" rtlCol="0">
                <a:spAutoFit/>
              </a:bodyPr>
              <a:lstStyle/>
              <a:p>
                <a:r>
                  <a:rPr lang="en-US" sz="2400"/>
                  <a:t>Depends on </a:t>
                </a:r>
                <a14:m>
                  <m:oMath xmlns:m="http://schemas.openxmlformats.org/officeDocument/2006/math">
                    <m:r>
                      <a:rPr lang="en-US" sz="2400" b="1" i="1">
                        <a:latin typeface="Cambria Math"/>
                        <a:ea typeface="Cambria Math"/>
                      </a:rPr>
                      <m:t>𝒎</m:t>
                    </m:r>
                  </m:oMath>
                </a14:m>
                <a:r>
                  <a:rPr lang="en-US" sz="2400"/>
                  <a:t> </a:t>
                </a:r>
              </a:p>
            </p:txBody>
          </p:sp>
        </mc:Choice>
        <mc:Fallback xmlns="">
          <p:sp>
            <p:nvSpPr>
              <p:cNvPr id="10" name="TextBox 9"/>
              <p:cNvSpPr txBox="1">
                <a:spLocks noRot="1" noChangeAspect="1" noMove="1" noResize="1" noEditPoints="1" noAdjustHandles="1" noChangeArrowheads="1" noChangeShapeType="1" noTextEdit="1"/>
              </p:cNvSpPr>
              <p:nvPr/>
            </p:nvSpPr>
            <p:spPr>
              <a:xfrm>
                <a:off x="1424571" y="5024736"/>
                <a:ext cx="2302233" cy="461665"/>
              </a:xfrm>
              <a:prstGeom prst="rect">
                <a:avLst/>
              </a:prstGeom>
              <a:blipFill>
                <a:blip r:embed="rId4"/>
                <a:stretch>
                  <a:fillRect l="-4244" t="-10526" b="-28947"/>
                </a:stretch>
              </a:blipFill>
            </p:spPr>
            <p:txBody>
              <a:bodyPr/>
              <a:lstStyle/>
              <a:p>
                <a:r>
                  <a:rPr lang="en-US">
                    <a:noFill/>
                  </a:rPr>
                  <a:t> </a:t>
                </a:r>
              </a:p>
            </p:txBody>
          </p:sp>
        </mc:Fallback>
      </mc:AlternateContent>
    </p:spTree>
    <p:extLst>
      <p:ext uri="{BB962C8B-B14F-4D97-AF65-F5344CB8AC3E}">
        <p14:creationId xmlns:p14="http://schemas.microsoft.com/office/powerpoint/2010/main" val="16549722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1"/>
            <a:ext cx="8229600" cy="4308873"/>
          </a:xfrm>
        </p:spPr>
        <p:txBody>
          <a:bodyPr/>
          <a:lstStyle/>
          <a:p>
            <a:pPr marL="0" indent="0">
              <a:buNone/>
            </a:pPr>
            <a:r>
              <a:rPr lang="en-US" u="sng"/>
              <a:t>Lemma</a:t>
            </a:r>
            <a:r>
              <a:rPr lang="en-US"/>
              <a:t>:    OTP has perfect secrecy.</a:t>
            </a:r>
          </a:p>
          <a:p>
            <a:pPr marL="0" indent="0">
              <a:buNone/>
            </a:pPr>
            <a:r>
              <a:rPr lang="en-US"/>
              <a:t>Proof:</a:t>
            </a:r>
          </a:p>
        </p:txBody>
      </p:sp>
      <p:grpSp>
        <p:nvGrpSpPr>
          <p:cNvPr id="5" name="Group 4">
            <a:extLst>
              <a:ext uri="{FF2B5EF4-FFF2-40B4-BE49-F238E27FC236}">
                <a16:creationId xmlns:a16="http://schemas.microsoft.com/office/drawing/2014/main" id="{E94D8902-9AC7-C848-9422-F31C17AE7DAB}"/>
              </a:ext>
            </a:extLst>
          </p:cNvPr>
          <p:cNvGrpSpPr/>
          <p:nvPr/>
        </p:nvGrpSpPr>
        <p:grpSpPr>
          <a:xfrm>
            <a:off x="1223076" y="2368995"/>
            <a:ext cx="198720" cy="255240"/>
            <a:chOff x="1223076" y="2368995"/>
            <a:chExt cx="198720" cy="255240"/>
          </a:xfrm>
        </p:grpSpPr>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E2D5CCB7-314A-1B43-B122-B1977D80DEE6}"/>
                    </a:ext>
                  </a:extLst>
                </p14:cNvPr>
                <p14:cNvContentPartPr/>
                <p14:nvPr/>
              </p14:nvContentPartPr>
              <p14:xfrm>
                <a:off x="1223076" y="2368995"/>
                <a:ext cx="198720" cy="255240"/>
              </p14:xfrm>
            </p:contentPart>
          </mc:Choice>
          <mc:Fallback xmlns="">
            <p:pic>
              <p:nvPicPr>
                <p:cNvPr id="2" name="Ink 1">
                  <a:extLst>
                    <a:ext uri="{FF2B5EF4-FFF2-40B4-BE49-F238E27FC236}">
                      <a16:creationId xmlns:a16="http://schemas.microsoft.com/office/drawing/2014/main" id="{E2D5CCB7-314A-1B43-B122-B1977D80DEE6}"/>
                    </a:ext>
                  </a:extLst>
                </p:cNvPr>
                <p:cNvPicPr/>
                <p:nvPr/>
              </p:nvPicPr>
              <p:blipFill>
                <a:blip r:embed="rId3"/>
                <a:stretch>
                  <a:fillRect/>
                </a:stretch>
              </p:blipFill>
              <p:spPr>
                <a:xfrm>
                  <a:off x="1207596" y="2353515"/>
                  <a:ext cx="229320" cy="28584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4" name="Ink 3">
                  <a:extLst>
                    <a:ext uri="{FF2B5EF4-FFF2-40B4-BE49-F238E27FC236}">
                      <a16:creationId xmlns:a16="http://schemas.microsoft.com/office/drawing/2014/main" id="{B2352B36-327B-874F-A6BA-04C0C428BCB9}"/>
                    </a:ext>
                  </a:extLst>
                </p14:cNvPr>
                <p14:cNvContentPartPr/>
                <p14:nvPr/>
              </p14:nvContentPartPr>
              <p14:xfrm>
                <a:off x="1259436" y="2494635"/>
                <a:ext cx="101520" cy="16560"/>
              </p14:xfrm>
            </p:contentPart>
          </mc:Choice>
          <mc:Fallback xmlns="">
            <p:pic>
              <p:nvPicPr>
                <p:cNvPr id="4" name="Ink 3">
                  <a:extLst>
                    <a:ext uri="{FF2B5EF4-FFF2-40B4-BE49-F238E27FC236}">
                      <a16:creationId xmlns:a16="http://schemas.microsoft.com/office/drawing/2014/main" id="{B2352B36-327B-874F-A6BA-04C0C428BCB9}"/>
                    </a:ext>
                  </a:extLst>
                </p:cNvPr>
                <p:cNvPicPr/>
                <p:nvPr/>
              </p:nvPicPr>
              <p:blipFill>
                <a:blip r:embed="rId5"/>
                <a:stretch>
                  <a:fillRect/>
                </a:stretch>
              </p:blipFill>
              <p:spPr>
                <a:xfrm>
                  <a:off x="1243956" y="2479155"/>
                  <a:ext cx="132120" cy="47160"/>
                </a:xfrm>
                <a:prstGeom prst="rect">
                  <a:avLst/>
                </a:prstGeom>
              </p:spPr>
            </p:pic>
          </mc:Fallback>
        </mc:AlternateContent>
      </p:grpSp>
      <p:grpSp>
        <p:nvGrpSpPr>
          <p:cNvPr id="9" name="Group 8">
            <a:extLst>
              <a:ext uri="{FF2B5EF4-FFF2-40B4-BE49-F238E27FC236}">
                <a16:creationId xmlns:a16="http://schemas.microsoft.com/office/drawing/2014/main" id="{D8DF252B-BC72-4C49-8D28-8D011476595E}"/>
              </a:ext>
            </a:extLst>
          </p:cNvPr>
          <p:cNvGrpSpPr/>
          <p:nvPr/>
        </p:nvGrpSpPr>
        <p:grpSpPr>
          <a:xfrm>
            <a:off x="1607196" y="2413635"/>
            <a:ext cx="542520" cy="182520"/>
            <a:chOff x="1607196" y="2413635"/>
            <a:chExt cx="542520" cy="182520"/>
          </a:xfrm>
        </p:grpSpPr>
        <mc:AlternateContent xmlns:mc="http://schemas.openxmlformats.org/markup-compatibility/2006" xmlns:p14="http://schemas.microsoft.com/office/powerpoint/2010/main">
          <mc:Choice Requires="p14">
            <p:contentPart p14:bwMode="auto" r:id="rId6">
              <p14:nvContentPartPr>
                <p14:cNvPr id="6" name="Ink 5">
                  <a:extLst>
                    <a:ext uri="{FF2B5EF4-FFF2-40B4-BE49-F238E27FC236}">
                      <a16:creationId xmlns:a16="http://schemas.microsoft.com/office/drawing/2014/main" id="{C49E4DCF-2E9B-E64F-AD1F-62B1B1A0407F}"/>
                    </a:ext>
                  </a:extLst>
                </p14:cNvPr>
                <p14:cNvContentPartPr/>
                <p14:nvPr/>
              </p14:nvContentPartPr>
              <p14:xfrm>
                <a:off x="1607196" y="2421555"/>
                <a:ext cx="194400" cy="161640"/>
              </p14:xfrm>
            </p:contentPart>
          </mc:Choice>
          <mc:Fallback xmlns="">
            <p:pic>
              <p:nvPicPr>
                <p:cNvPr id="6" name="Ink 5">
                  <a:extLst>
                    <a:ext uri="{FF2B5EF4-FFF2-40B4-BE49-F238E27FC236}">
                      <a16:creationId xmlns:a16="http://schemas.microsoft.com/office/drawing/2014/main" id="{C49E4DCF-2E9B-E64F-AD1F-62B1B1A0407F}"/>
                    </a:ext>
                  </a:extLst>
                </p:cNvPr>
                <p:cNvPicPr/>
                <p:nvPr/>
              </p:nvPicPr>
              <p:blipFill>
                <a:blip r:embed="rId7"/>
                <a:stretch>
                  <a:fillRect/>
                </a:stretch>
              </p:blipFill>
              <p:spPr>
                <a:xfrm>
                  <a:off x="1591745" y="2406075"/>
                  <a:ext cx="224943" cy="19224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7" name="Ink 6">
                  <a:extLst>
                    <a:ext uri="{FF2B5EF4-FFF2-40B4-BE49-F238E27FC236}">
                      <a16:creationId xmlns:a16="http://schemas.microsoft.com/office/drawing/2014/main" id="{733B4975-26BA-A945-A1CC-3BAA43A27891}"/>
                    </a:ext>
                  </a:extLst>
                </p14:cNvPr>
                <p14:cNvContentPartPr/>
                <p14:nvPr/>
              </p14:nvContentPartPr>
              <p14:xfrm>
                <a:off x="1869996" y="2534955"/>
                <a:ext cx="12600" cy="61200"/>
              </p14:xfrm>
            </p:contentPart>
          </mc:Choice>
          <mc:Fallback xmlns="">
            <p:pic>
              <p:nvPicPr>
                <p:cNvPr id="7" name="Ink 6">
                  <a:extLst>
                    <a:ext uri="{FF2B5EF4-FFF2-40B4-BE49-F238E27FC236}">
                      <a16:creationId xmlns:a16="http://schemas.microsoft.com/office/drawing/2014/main" id="{733B4975-26BA-A945-A1CC-3BAA43A27891}"/>
                    </a:ext>
                  </a:extLst>
                </p:cNvPr>
                <p:cNvPicPr/>
                <p:nvPr/>
              </p:nvPicPr>
              <p:blipFill>
                <a:blip r:embed="rId9"/>
                <a:stretch>
                  <a:fillRect/>
                </a:stretch>
              </p:blipFill>
              <p:spPr>
                <a:xfrm>
                  <a:off x="1854061" y="2519383"/>
                  <a:ext cx="44100" cy="91981"/>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8" name="Ink 7">
                  <a:extLst>
                    <a:ext uri="{FF2B5EF4-FFF2-40B4-BE49-F238E27FC236}">
                      <a16:creationId xmlns:a16="http://schemas.microsoft.com/office/drawing/2014/main" id="{68144E02-5463-AF4C-8BF0-495FB061CA81}"/>
                    </a:ext>
                  </a:extLst>
                </p14:cNvPr>
                <p14:cNvContentPartPr/>
                <p14:nvPr/>
              </p14:nvContentPartPr>
              <p14:xfrm>
                <a:off x="2035956" y="2413635"/>
                <a:ext cx="113760" cy="141840"/>
              </p14:xfrm>
            </p:contentPart>
          </mc:Choice>
          <mc:Fallback xmlns="">
            <p:pic>
              <p:nvPicPr>
                <p:cNvPr id="8" name="Ink 7">
                  <a:extLst>
                    <a:ext uri="{FF2B5EF4-FFF2-40B4-BE49-F238E27FC236}">
                      <a16:creationId xmlns:a16="http://schemas.microsoft.com/office/drawing/2014/main" id="{68144E02-5463-AF4C-8BF0-495FB061CA81}"/>
                    </a:ext>
                  </a:extLst>
                </p:cNvPr>
                <p:cNvPicPr/>
                <p:nvPr/>
              </p:nvPicPr>
              <p:blipFill>
                <a:blip r:embed="rId11"/>
                <a:stretch>
                  <a:fillRect/>
                </a:stretch>
              </p:blipFill>
              <p:spPr>
                <a:xfrm>
                  <a:off x="2020476" y="2398194"/>
                  <a:ext cx="144360" cy="172363"/>
                </a:xfrm>
                <a:prstGeom prst="rect">
                  <a:avLst/>
                </a:prstGeom>
              </p:spPr>
            </p:pic>
          </mc:Fallback>
        </mc:AlternateContent>
      </p:grpSp>
      <p:grpSp>
        <p:nvGrpSpPr>
          <p:cNvPr id="16" name="Group 15">
            <a:extLst>
              <a:ext uri="{FF2B5EF4-FFF2-40B4-BE49-F238E27FC236}">
                <a16:creationId xmlns:a16="http://schemas.microsoft.com/office/drawing/2014/main" id="{D7C6006A-DCDE-424A-8876-BD6DDDEEE88A}"/>
              </a:ext>
            </a:extLst>
          </p:cNvPr>
          <p:cNvGrpSpPr/>
          <p:nvPr/>
        </p:nvGrpSpPr>
        <p:grpSpPr>
          <a:xfrm>
            <a:off x="2553636" y="2268195"/>
            <a:ext cx="360360" cy="327960"/>
            <a:chOff x="2553636" y="2268195"/>
            <a:chExt cx="360360" cy="327960"/>
          </a:xfrm>
        </p:grpSpPr>
        <mc:AlternateContent xmlns:mc="http://schemas.openxmlformats.org/markup-compatibility/2006" xmlns:p14="http://schemas.microsoft.com/office/powerpoint/2010/main">
          <mc:Choice Requires="p14">
            <p:contentPart p14:bwMode="auto" r:id="rId12">
              <p14:nvContentPartPr>
                <p14:cNvPr id="10" name="Ink 9">
                  <a:extLst>
                    <a:ext uri="{FF2B5EF4-FFF2-40B4-BE49-F238E27FC236}">
                      <a16:creationId xmlns:a16="http://schemas.microsoft.com/office/drawing/2014/main" id="{8FE735FE-7E71-4C48-AC44-EE46842BAB3F}"/>
                    </a:ext>
                  </a:extLst>
                </p14:cNvPr>
                <p14:cNvContentPartPr/>
                <p14:nvPr/>
              </p14:nvContentPartPr>
              <p14:xfrm>
                <a:off x="2569836" y="2361075"/>
                <a:ext cx="32760" cy="182520"/>
              </p14:xfrm>
            </p:contentPart>
          </mc:Choice>
          <mc:Fallback xmlns="">
            <p:pic>
              <p:nvPicPr>
                <p:cNvPr id="10" name="Ink 9">
                  <a:extLst>
                    <a:ext uri="{FF2B5EF4-FFF2-40B4-BE49-F238E27FC236}">
                      <a16:creationId xmlns:a16="http://schemas.microsoft.com/office/drawing/2014/main" id="{8FE735FE-7E71-4C48-AC44-EE46842BAB3F}"/>
                    </a:ext>
                  </a:extLst>
                </p:cNvPr>
                <p:cNvPicPr/>
                <p:nvPr/>
              </p:nvPicPr>
              <p:blipFill>
                <a:blip r:embed="rId13"/>
                <a:stretch>
                  <a:fillRect/>
                </a:stretch>
              </p:blipFill>
              <p:spPr>
                <a:xfrm>
                  <a:off x="2554356" y="2345595"/>
                  <a:ext cx="63360" cy="21312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1" name="Ink 10">
                  <a:extLst>
                    <a:ext uri="{FF2B5EF4-FFF2-40B4-BE49-F238E27FC236}">
                      <a16:creationId xmlns:a16="http://schemas.microsoft.com/office/drawing/2014/main" id="{80C5CFA3-EDD3-674F-9132-C8495BE1D8E8}"/>
                    </a:ext>
                  </a:extLst>
                </p14:cNvPr>
                <p14:cNvContentPartPr/>
                <p14:nvPr/>
              </p14:nvContentPartPr>
              <p14:xfrm>
                <a:off x="2553636" y="2308515"/>
                <a:ext cx="121680" cy="117720"/>
              </p14:xfrm>
            </p:contentPart>
          </mc:Choice>
          <mc:Fallback xmlns="">
            <p:pic>
              <p:nvPicPr>
                <p:cNvPr id="11" name="Ink 10">
                  <a:extLst>
                    <a:ext uri="{FF2B5EF4-FFF2-40B4-BE49-F238E27FC236}">
                      <a16:creationId xmlns:a16="http://schemas.microsoft.com/office/drawing/2014/main" id="{80C5CFA3-EDD3-674F-9132-C8495BE1D8E8}"/>
                    </a:ext>
                  </a:extLst>
                </p:cNvPr>
                <p:cNvPicPr/>
                <p:nvPr/>
              </p:nvPicPr>
              <p:blipFill>
                <a:blip r:embed="rId15"/>
                <a:stretch>
                  <a:fillRect/>
                </a:stretch>
              </p:blipFill>
              <p:spPr>
                <a:xfrm>
                  <a:off x="2538156" y="2293035"/>
                  <a:ext cx="152280" cy="14832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2" name="Ink 11">
                  <a:extLst>
                    <a:ext uri="{FF2B5EF4-FFF2-40B4-BE49-F238E27FC236}">
                      <a16:creationId xmlns:a16="http://schemas.microsoft.com/office/drawing/2014/main" id="{720DAD87-DE0C-B342-9E27-93414727B45B}"/>
                    </a:ext>
                  </a:extLst>
                </p14:cNvPr>
                <p14:cNvContentPartPr/>
                <p14:nvPr/>
              </p14:nvContentPartPr>
              <p14:xfrm>
                <a:off x="2800236" y="2304555"/>
                <a:ext cx="56880" cy="255240"/>
              </p14:xfrm>
            </p:contentPart>
          </mc:Choice>
          <mc:Fallback xmlns="">
            <p:pic>
              <p:nvPicPr>
                <p:cNvPr id="12" name="Ink 11">
                  <a:extLst>
                    <a:ext uri="{FF2B5EF4-FFF2-40B4-BE49-F238E27FC236}">
                      <a16:creationId xmlns:a16="http://schemas.microsoft.com/office/drawing/2014/main" id="{720DAD87-DE0C-B342-9E27-93414727B45B}"/>
                    </a:ext>
                  </a:extLst>
                </p:cNvPr>
                <p:cNvPicPr/>
                <p:nvPr/>
              </p:nvPicPr>
              <p:blipFill>
                <a:blip r:embed="rId17"/>
                <a:stretch>
                  <a:fillRect/>
                </a:stretch>
              </p:blipFill>
              <p:spPr>
                <a:xfrm>
                  <a:off x="2784756" y="2289075"/>
                  <a:ext cx="87480" cy="28584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4" name="Ink 13">
                  <a:extLst>
                    <a:ext uri="{FF2B5EF4-FFF2-40B4-BE49-F238E27FC236}">
                      <a16:creationId xmlns:a16="http://schemas.microsoft.com/office/drawing/2014/main" id="{3F3BC37A-0BCE-B14F-A4A5-A7C71183C17B}"/>
                    </a:ext>
                  </a:extLst>
                </p14:cNvPr>
                <p14:cNvContentPartPr/>
                <p14:nvPr/>
              </p14:nvContentPartPr>
              <p14:xfrm>
                <a:off x="2812476" y="2268555"/>
                <a:ext cx="101520" cy="7920"/>
              </p14:xfrm>
            </p:contentPart>
          </mc:Choice>
          <mc:Fallback xmlns="">
            <p:pic>
              <p:nvPicPr>
                <p:cNvPr id="14" name="Ink 13">
                  <a:extLst>
                    <a:ext uri="{FF2B5EF4-FFF2-40B4-BE49-F238E27FC236}">
                      <a16:creationId xmlns:a16="http://schemas.microsoft.com/office/drawing/2014/main" id="{3F3BC37A-0BCE-B14F-A4A5-A7C71183C17B}"/>
                    </a:ext>
                  </a:extLst>
                </p:cNvPr>
                <p:cNvPicPr/>
                <p:nvPr/>
              </p:nvPicPr>
              <p:blipFill>
                <a:blip r:embed="rId19"/>
                <a:stretch>
                  <a:fillRect/>
                </a:stretch>
              </p:blipFill>
              <p:spPr>
                <a:xfrm>
                  <a:off x="2796996" y="2253075"/>
                  <a:ext cx="132120" cy="3852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5" name="Ink 14">
                  <a:extLst>
                    <a:ext uri="{FF2B5EF4-FFF2-40B4-BE49-F238E27FC236}">
                      <a16:creationId xmlns:a16="http://schemas.microsoft.com/office/drawing/2014/main" id="{4D454088-6659-2641-B03A-2274188B00C7}"/>
                    </a:ext>
                  </a:extLst>
                </p14:cNvPr>
                <p14:cNvContentPartPr/>
                <p14:nvPr/>
              </p14:nvContentPartPr>
              <p14:xfrm>
                <a:off x="2792316" y="2268195"/>
                <a:ext cx="97560" cy="327960"/>
              </p14:xfrm>
            </p:contentPart>
          </mc:Choice>
          <mc:Fallback xmlns="">
            <p:pic>
              <p:nvPicPr>
                <p:cNvPr id="15" name="Ink 14">
                  <a:extLst>
                    <a:ext uri="{FF2B5EF4-FFF2-40B4-BE49-F238E27FC236}">
                      <a16:creationId xmlns:a16="http://schemas.microsoft.com/office/drawing/2014/main" id="{4D454088-6659-2641-B03A-2274188B00C7}"/>
                    </a:ext>
                  </a:extLst>
                </p:cNvPr>
                <p:cNvPicPr/>
                <p:nvPr/>
              </p:nvPicPr>
              <p:blipFill>
                <a:blip r:embed="rId21"/>
                <a:stretch>
                  <a:fillRect/>
                </a:stretch>
              </p:blipFill>
              <p:spPr>
                <a:xfrm>
                  <a:off x="2776836" y="2252715"/>
                  <a:ext cx="128160" cy="358560"/>
                </a:xfrm>
                <a:prstGeom prst="rect">
                  <a:avLst/>
                </a:prstGeom>
              </p:spPr>
            </p:pic>
          </mc:Fallback>
        </mc:AlternateContent>
      </p:grpSp>
      <p:grpSp>
        <p:nvGrpSpPr>
          <p:cNvPr id="32" name="Group 31">
            <a:extLst>
              <a:ext uri="{FF2B5EF4-FFF2-40B4-BE49-F238E27FC236}">
                <a16:creationId xmlns:a16="http://schemas.microsoft.com/office/drawing/2014/main" id="{0631B495-F871-044E-90E5-8CA45132507F}"/>
              </a:ext>
            </a:extLst>
          </p:cNvPr>
          <p:cNvGrpSpPr/>
          <p:nvPr/>
        </p:nvGrpSpPr>
        <p:grpSpPr>
          <a:xfrm>
            <a:off x="5025396" y="2312475"/>
            <a:ext cx="117000" cy="69120"/>
            <a:chOff x="5025396" y="2312475"/>
            <a:chExt cx="117000" cy="69120"/>
          </a:xfrm>
        </p:grpSpPr>
        <mc:AlternateContent xmlns:mc="http://schemas.openxmlformats.org/markup-compatibility/2006" xmlns:p14="http://schemas.microsoft.com/office/powerpoint/2010/main">
          <mc:Choice Requires="p14">
            <p:contentPart p14:bwMode="auto" r:id="rId22">
              <p14:nvContentPartPr>
                <p14:cNvPr id="30" name="Ink 29">
                  <a:extLst>
                    <a:ext uri="{FF2B5EF4-FFF2-40B4-BE49-F238E27FC236}">
                      <a16:creationId xmlns:a16="http://schemas.microsoft.com/office/drawing/2014/main" id="{874051D5-CC6C-2345-A1D8-21C0A4A1982F}"/>
                    </a:ext>
                  </a:extLst>
                </p14:cNvPr>
                <p14:cNvContentPartPr/>
                <p14:nvPr/>
              </p14:nvContentPartPr>
              <p14:xfrm>
                <a:off x="5025396" y="2312475"/>
                <a:ext cx="88920" cy="16560"/>
              </p14:xfrm>
            </p:contentPart>
          </mc:Choice>
          <mc:Fallback xmlns="">
            <p:pic>
              <p:nvPicPr>
                <p:cNvPr id="30" name="Ink 29">
                  <a:extLst>
                    <a:ext uri="{FF2B5EF4-FFF2-40B4-BE49-F238E27FC236}">
                      <a16:creationId xmlns:a16="http://schemas.microsoft.com/office/drawing/2014/main" id="{874051D5-CC6C-2345-A1D8-21C0A4A1982F}"/>
                    </a:ext>
                  </a:extLst>
                </p:cNvPr>
                <p:cNvPicPr/>
                <p:nvPr/>
              </p:nvPicPr>
              <p:blipFill>
                <a:blip r:embed="rId23"/>
                <a:stretch>
                  <a:fillRect/>
                </a:stretch>
              </p:blipFill>
              <p:spPr>
                <a:xfrm>
                  <a:off x="5009916" y="2296995"/>
                  <a:ext cx="119520" cy="4716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31" name="Ink 30">
                  <a:extLst>
                    <a:ext uri="{FF2B5EF4-FFF2-40B4-BE49-F238E27FC236}">
                      <a16:creationId xmlns:a16="http://schemas.microsoft.com/office/drawing/2014/main" id="{8D8C9651-2038-A34F-901A-60BEAFD75C09}"/>
                    </a:ext>
                  </a:extLst>
                </p14:cNvPr>
                <p14:cNvContentPartPr/>
                <p14:nvPr/>
              </p14:nvContentPartPr>
              <p14:xfrm>
                <a:off x="5040876" y="2368995"/>
                <a:ext cx="101520" cy="12600"/>
              </p14:xfrm>
            </p:contentPart>
          </mc:Choice>
          <mc:Fallback xmlns="">
            <p:pic>
              <p:nvPicPr>
                <p:cNvPr id="31" name="Ink 30">
                  <a:extLst>
                    <a:ext uri="{FF2B5EF4-FFF2-40B4-BE49-F238E27FC236}">
                      <a16:creationId xmlns:a16="http://schemas.microsoft.com/office/drawing/2014/main" id="{8D8C9651-2038-A34F-901A-60BEAFD75C09}"/>
                    </a:ext>
                  </a:extLst>
                </p:cNvPr>
                <p:cNvPicPr/>
                <p:nvPr/>
              </p:nvPicPr>
              <p:blipFill>
                <a:blip r:embed="rId25"/>
                <a:stretch>
                  <a:fillRect/>
                </a:stretch>
              </p:blipFill>
              <p:spPr>
                <a:xfrm>
                  <a:off x="5025396" y="2353515"/>
                  <a:ext cx="132120" cy="43200"/>
                </a:xfrm>
                <a:prstGeom prst="rect">
                  <a:avLst/>
                </a:prstGeom>
              </p:spPr>
            </p:pic>
          </mc:Fallback>
        </mc:AlternateContent>
      </p:grpSp>
      <p:grpSp>
        <p:nvGrpSpPr>
          <p:cNvPr id="56" name="Group 55">
            <a:extLst>
              <a:ext uri="{FF2B5EF4-FFF2-40B4-BE49-F238E27FC236}">
                <a16:creationId xmlns:a16="http://schemas.microsoft.com/office/drawing/2014/main" id="{AD42AEEF-142D-D240-A235-BC9C2FD6D6D7}"/>
              </a:ext>
            </a:extLst>
          </p:cNvPr>
          <p:cNvGrpSpPr/>
          <p:nvPr/>
        </p:nvGrpSpPr>
        <p:grpSpPr>
          <a:xfrm>
            <a:off x="5562876" y="2066235"/>
            <a:ext cx="2358360" cy="343800"/>
            <a:chOff x="5562876" y="2066235"/>
            <a:chExt cx="2358360" cy="343800"/>
          </a:xfrm>
        </p:grpSpPr>
        <mc:AlternateContent xmlns:mc="http://schemas.openxmlformats.org/markup-compatibility/2006" xmlns:p14="http://schemas.microsoft.com/office/powerpoint/2010/main">
          <mc:Choice Requires="p14">
            <p:contentPart p14:bwMode="auto" r:id="rId26">
              <p14:nvContentPartPr>
                <p14:cNvPr id="34" name="Ink 33">
                  <a:extLst>
                    <a:ext uri="{FF2B5EF4-FFF2-40B4-BE49-F238E27FC236}">
                      <a16:creationId xmlns:a16="http://schemas.microsoft.com/office/drawing/2014/main" id="{5A891FB9-2501-FD4C-ADB1-C1D5B9CA0432}"/>
                    </a:ext>
                  </a:extLst>
                </p14:cNvPr>
                <p14:cNvContentPartPr/>
                <p14:nvPr/>
              </p14:nvContentPartPr>
              <p14:xfrm>
                <a:off x="5595276" y="2336955"/>
                <a:ext cx="1044000" cy="73080"/>
              </p14:xfrm>
            </p:contentPart>
          </mc:Choice>
          <mc:Fallback xmlns="">
            <p:pic>
              <p:nvPicPr>
                <p:cNvPr id="34" name="Ink 33">
                  <a:extLst>
                    <a:ext uri="{FF2B5EF4-FFF2-40B4-BE49-F238E27FC236}">
                      <a16:creationId xmlns:a16="http://schemas.microsoft.com/office/drawing/2014/main" id="{5A891FB9-2501-FD4C-ADB1-C1D5B9CA0432}"/>
                    </a:ext>
                  </a:extLst>
                </p:cNvPr>
                <p:cNvPicPr/>
                <p:nvPr/>
              </p:nvPicPr>
              <p:blipFill>
                <a:blip r:embed="rId27"/>
                <a:stretch>
                  <a:fillRect/>
                </a:stretch>
              </p:blipFill>
              <p:spPr>
                <a:xfrm>
                  <a:off x="5579796" y="2321475"/>
                  <a:ext cx="1074600" cy="10368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35" name="Ink 34">
                  <a:extLst>
                    <a:ext uri="{FF2B5EF4-FFF2-40B4-BE49-F238E27FC236}">
                      <a16:creationId xmlns:a16="http://schemas.microsoft.com/office/drawing/2014/main" id="{9A475656-834E-4743-827D-D7A9EDDB3508}"/>
                    </a:ext>
                  </a:extLst>
                </p14:cNvPr>
                <p14:cNvContentPartPr/>
                <p14:nvPr/>
              </p14:nvContentPartPr>
              <p14:xfrm>
                <a:off x="5562876" y="2174955"/>
                <a:ext cx="104040" cy="20520"/>
              </p14:xfrm>
            </p:contentPart>
          </mc:Choice>
          <mc:Fallback xmlns="">
            <p:pic>
              <p:nvPicPr>
                <p:cNvPr id="35" name="Ink 34">
                  <a:extLst>
                    <a:ext uri="{FF2B5EF4-FFF2-40B4-BE49-F238E27FC236}">
                      <a16:creationId xmlns:a16="http://schemas.microsoft.com/office/drawing/2014/main" id="{9A475656-834E-4743-827D-D7A9EDDB3508}"/>
                    </a:ext>
                  </a:extLst>
                </p:cNvPr>
                <p:cNvPicPr/>
                <p:nvPr/>
              </p:nvPicPr>
              <p:blipFill>
                <a:blip r:embed="rId29"/>
                <a:stretch>
                  <a:fillRect/>
                </a:stretch>
              </p:blipFill>
              <p:spPr>
                <a:xfrm>
                  <a:off x="5547396" y="2159475"/>
                  <a:ext cx="134640" cy="5112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36" name="Ink 35">
                  <a:extLst>
                    <a:ext uri="{FF2B5EF4-FFF2-40B4-BE49-F238E27FC236}">
                      <a16:creationId xmlns:a16="http://schemas.microsoft.com/office/drawing/2014/main" id="{9F6A58D0-4751-0646-93FA-95C8F45F378A}"/>
                    </a:ext>
                  </a:extLst>
                </p14:cNvPr>
                <p14:cNvContentPartPr/>
                <p14:nvPr/>
              </p14:nvContentPartPr>
              <p14:xfrm>
                <a:off x="5611116" y="2227515"/>
                <a:ext cx="85320" cy="20520"/>
              </p14:xfrm>
            </p:contentPart>
          </mc:Choice>
          <mc:Fallback xmlns="">
            <p:pic>
              <p:nvPicPr>
                <p:cNvPr id="36" name="Ink 35">
                  <a:extLst>
                    <a:ext uri="{FF2B5EF4-FFF2-40B4-BE49-F238E27FC236}">
                      <a16:creationId xmlns:a16="http://schemas.microsoft.com/office/drawing/2014/main" id="{9F6A58D0-4751-0646-93FA-95C8F45F378A}"/>
                    </a:ext>
                  </a:extLst>
                </p:cNvPr>
                <p:cNvPicPr/>
                <p:nvPr/>
              </p:nvPicPr>
              <p:blipFill>
                <a:blip r:embed="rId31"/>
                <a:stretch>
                  <a:fillRect/>
                </a:stretch>
              </p:blipFill>
              <p:spPr>
                <a:xfrm>
                  <a:off x="5595636" y="2212035"/>
                  <a:ext cx="115920" cy="5112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37" name="Ink 36">
                  <a:extLst>
                    <a:ext uri="{FF2B5EF4-FFF2-40B4-BE49-F238E27FC236}">
                      <a16:creationId xmlns:a16="http://schemas.microsoft.com/office/drawing/2014/main" id="{3CA7C0CF-0B82-D445-8D53-0B093F79A3B2}"/>
                    </a:ext>
                  </a:extLst>
                </p14:cNvPr>
                <p14:cNvContentPartPr/>
                <p14:nvPr/>
              </p14:nvContentPartPr>
              <p14:xfrm>
                <a:off x="5603196" y="2146515"/>
                <a:ext cx="24480" cy="133920"/>
              </p14:xfrm>
            </p:contentPart>
          </mc:Choice>
          <mc:Fallback xmlns="">
            <p:pic>
              <p:nvPicPr>
                <p:cNvPr id="37" name="Ink 36">
                  <a:extLst>
                    <a:ext uri="{FF2B5EF4-FFF2-40B4-BE49-F238E27FC236}">
                      <a16:creationId xmlns:a16="http://schemas.microsoft.com/office/drawing/2014/main" id="{3CA7C0CF-0B82-D445-8D53-0B093F79A3B2}"/>
                    </a:ext>
                  </a:extLst>
                </p:cNvPr>
                <p:cNvPicPr/>
                <p:nvPr/>
              </p:nvPicPr>
              <p:blipFill>
                <a:blip r:embed="rId33"/>
                <a:stretch>
                  <a:fillRect/>
                </a:stretch>
              </p:blipFill>
              <p:spPr>
                <a:xfrm>
                  <a:off x="5587940" y="2131035"/>
                  <a:ext cx="54637" cy="16452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38" name="Ink 37">
                  <a:extLst>
                    <a:ext uri="{FF2B5EF4-FFF2-40B4-BE49-F238E27FC236}">
                      <a16:creationId xmlns:a16="http://schemas.microsoft.com/office/drawing/2014/main" id="{71F99504-1BDE-694E-884D-39B1F2EF5F26}"/>
                    </a:ext>
                  </a:extLst>
                </p14:cNvPr>
                <p14:cNvContentPartPr/>
                <p14:nvPr/>
              </p14:nvContentPartPr>
              <p14:xfrm>
                <a:off x="5647836" y="2134635"/>
                <a:ext cx="24480" cy="190440"/>
              </p14:xfrm>
            </p:contentPart>
          </mc:Choice>
          <mc:Fallback xmlns="">
            <p:pic>
              <p:nvPicPr>
                <p:cNvPr id="38" name="Ink 37">
                  <a:extLst>
                    <a:ext uri="{FF2B5EF4-FFF2-40B4-BE49-F238E27FC236}">
                      <a16:creationId xmlns:a16="http://schemas.microsoft.com/office/drawing/2014/main" id="{71F99504-1BDE-694E-884D-39B1F2EF5F26}"/>
                    </a:ext>
                  </a:extLst>
                </p:cNvPr>
                <p:cNvPicPr/>
                <p:nvPr/>
              </p:nvPicPr>
              <p:blipFill>
                <a:blip r:embed="rId35"/>
                <a:stretch>
                  <a:fillRect/>
                </a:stretch>
              </p:blipFill>
              <p:spPr>
                <a:xfrm>
                  <a:off x="5632356" y="2119155"/>
                  <a:ext cx="55080" cy="22104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39" name="Ink 38">
                  <a:extLst>
                    <a:ext uri="{FF2B5EF4-FFF2-40B4-BE49-F238E27FC236}">
                      <a16:creationId xmlns:a16="http://schemas.microsoft.com/office/drawing/2014/main" id="{94DFE95F-4617-C649-B28C-3551A979BCC5}"/>
                    </a:ext>
                  </a:extLst>
                </p14:cNvPr>
                <p14:cNvContentPartPr/>
                <p14:nvPr/>
              </p14:nvContentPartPr>
              <p14:xfrm>
                <a:off x="5813436" y="2122395"/>
                <a:ext cx="16560" cy="145800"/>
              </p14:xfrm>
            </p:contentPart>
          </mc:Choice>
          <mc:Fallback xmlns="">
            <p:pic>
              <p:nvPicPr>
                <p:cNvPr id="39" name="Ink 38">
                  <a:extLst>
                    <a:ext uri="{FF2B5EF4-FFF2-40B4-BE49-F238E27FC236}">
                      <a16:creationId xmlns:a16="http://schemas.microsoft.com/office/drawing/2014/main" id="{94DFE95F-4617-C649-B28C-3551A979BCC5}"/>
                    </a:ext>
                  </a:extLst>
                </p:cNvPr>
                <p:cNvPicPr/>
                <p:nvPr/>
              </p:nvPicPr>
              <p:blipFill>
                <a:blip r:embed="rId37"/>
                <a:stretch>
                  <a:fillRect/>
                </a:stretch>
              </p:blipFill>
              <p:spPr>
                <a:xfrm>
                  <a:off x="5797956" y="2106915"/>
                  <a:ext cx="47160" cy="17640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40" name="Ink 39">
                  <a:extLst>
                    <a:ext uri="{FF2B5EF4-FFF2-40B4-BE49-F238E27FC236}">
                      <a16:creationId xmlns:a16="http://schemas.microsoft.com/office/drawing/2014/main" id="{DA31650B-35C9-C243-A17B-2BEE1883CF28}"/>
                    </a:ext>
                  </a:extLst>
                </p14:cNvPr>
                <p14:cNvContentPartPr/>
                <p14:nvPr/>
              </p14:nvContentPartPr>
              <p14:xfrm>
                <a:off x="5845836" y="2162715"/>
                <a:ext cx="93240" cy="73080"/>
              </p14:xfrm>
            </p:contentPart>
          </mc:Choice>
          <mc:Fallback xmlns="">
            <p:pic>
              <p:nvPicPr>
                <p:cNvPr id="40" name="Ink 39">
                  <a:extLst>
                    <a:ext uri="{FF2B5EF4-FFF2-40B4-BE49-F238E27FC236}">
                      <a16:creationId xmlns:a16="http://schemas.microsoft.com/office/drawing/2014/main" id="{DA31650B-35C9-C243-A17B-2BEE1883CF28}"/>
                    </a:ext>
                  </a:extLst>
                </p:cNvPr>
                <p:cNvPicPr/>
                <p:nvPr/>
              </p:nvPicPr>
              <p:blipFill>
                <a:blip r:embed="rId39"/>
                <a:stretch>
                  <a:fillRect/>
                </a:stretch>
              </p:blipFill>
              <p:spPr>
                <a:xfrm>
                  <a:off x="5830356" y="2147235"/>
                  <a:ext cx="123840" cy="10368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41" name="Ink 40">
                  <a:extLst>
                    <a:ext uri="{FF2B5EF4-FFF2-40B4-BE49-F238E27FC236}">
                      <a16:creationId xmlns:a16="http://schemas.microsoft.com/office/drawing/2014/main" id="{59CEC582-878B-2042-8B1A-6C6943A0144B}"/>
                    </a:ext>
                  </a:extLst>
                </p14:cNvPr>
                <p14:cNvContentPartPr/>
                <p14:nvPr/>
              </p14:nvContentPartPr>
              <p14:xfrm>
                <a:off x="5946996" y="2146515"/>
                <a:ext cx="45000" cy="45000"/>
              </p14:xfrm>
            </p:contentPart>
          </mc:Choice>
          <mc:Fallback xmlns="">
            <p:pic>
              <p:nvPicPr>
                <p:cNvPr id="41" name="Ink 40">
                  <a:extLst>
                    <a:ext uri="{FF2B5EF4-FFF2-40B4-BE49-F238E27FC236}">
                      <a16:creationId xmlns:a16="http://schemas.microsoft.com/office/drawing/2014/main" id="{59CEC582-878B-2042-8B1A-6C6943A0144B}"/>
                    </a:ext>
                  </a:extLst>
                </p:cNvPr>
                <p:cNvPicPr/>
                <p:nvPr/>
              </p:nvPicPr>
              <p:blipFill>
                <a:blip r:embed="rId41"/>
                <a:stretch>
                  <a:fillRect/>
                </a:stretch>
              </p:blipFill>
              <p:spPr>
                <a:xfrm>
                  <a:off x="5931516" y="2131035"/>
                  <a:ext cx="75600" cy="7560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42" name="Ink 41">
                  <a:extLst>
                    <a:ext uri="{FF2B5EF4-FFF2-40B4-BE49-F238E27FC236}">
                      <a16:creationId xmlns:a16="http://schemas.microsoft.com/office/drawing/2014/main" id="{F4F50416-C3A3-EB48-9B2B-0D0239735E14}"/>
                    </a:ext>
                  </a:extLst>
                </p14:cNvPr>
                <p14:cNvContentPartPr/>
                <p14:nvPr/>
              </p14:nvContentPartPr>
              <p14:xfrm>
                <a:off x="5946996" y="2138595"/>
                <a:ext cx="158040" cy="194040"/>
              </p14:xfrm>
            </p:contentPart>
          </mc:Choice>
          <mc:Fallback xmlns="">
            <p:pic>
              <p:nvPicPr>
                <p:cNvPr id="42" name="Ink 41">
                  <a:extLst>
                    <a:ext uri="{FF2B5EF4-FFF2-40B4-BE49-F238E27FC236}">
                      <a16:creationId xmlns:a16="http://schemas.microsoft.com/office/drawing/2014/main" id="{F4F50416-C3A3-EB48-9B2B-0D0239735E14}"/>
                    </a:ext>
                  </a:extLst>
                </p:cNvPr>
                <p:cNvPicPr/>
                <p:nvPr/>
              </p:nvPicPr>
              <p:blipFill>
                <a:blip r:embed="rId43"/>
                <a:stretch>
                  <a:fillRect/>
                </a:stretch>
              </p:blipFill>
              <p:spPr>
                <a:xfrm>
                  <a:off x="5931551" y="2123115"/>
                  <a:ext cx="188570" cy="22464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43" name="Ink 42">
                  <a:extLst>
                    <a:ext uri="{FF2B5EF4-FFF2-40B4-BE49-F238E27FC236}">
                      <a16:creationId xmlns:a16="http://schemas.microsoft.com/office/drawing/2014/main" id="{EFDD62CB-29D3-E74D-82D5-C3F3A00E65C5}"/>
                    </a:ext>
                  </a:extLst>
                </p14:cNvPr>
                <p14:cNvContentPartPr/>
                <p14:nvPr/>
              </p14:nvContentPartPr>
              <p14:xfrm>
                <a:off x="6124836" y="2167035"/>
                <a:ext cx="56880" cy="77040"/>
              </p14:xfrm>
            </p:contentPart>
          </mc:Choice>
          <mc:Fallback xmlns="">
            <p:pic>
              <p:nvPicPr>
                <p:cNvPr id="43" name="Ink 42">
                  <a:extLst>
                    <a:ext uri="{FF2B5EF4-FFF2-40B4-BE49-F238E27FC236}">
                      <a16:creationId xmlns:a16="http://schemas.microsoft.com/office/drawing/2014/main" id="{EFDD62CB-29D3-E74D-82D5-C3F3A00E65C5}"/>
                    </a:ext>
                  </a:extLst>
                </p:cNvPr>
                <p:cNvPicPr/>
                <p:nvPr/>
              </p:nvPicPr>
              <p:blipFill>
                <a:blip r:embed="rId45"/>
                <a:stretch>
                  <a:fillRect/>
                </a:stretch>
              </p:blipFill>
              <p:spPr>
                <a:xfrm>
                  <a:off x="6109356" y="2151627"/>
                  <a:ext cx="87480" cy="107498"/>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45" name="Ink 44">
                  <a:extLst>
                    <a:ext uri="{FF2B5EF4-FFF2-40B4-BE49-F238E27FC236}">
                      <a16:creationId xmlns:a16="http://schemas.microsoft.com/office/drawing/2014/main" id="{F17F817F-4699-D047-B6E4-06B493CF5715}"/>
                    </a:ext>
                  </a:extLst>
                </p14:cNvPr>
                <p14:cNvContentPartPr/>
                <p14:nvPr/>
              </p14:nvContentPartPr>
              <p14:xfrm>
                <a:off x="6387996" y="2114835"/>
                <a:ext cx="141840" cy="101160"/>
              </p14:xfrm>
            </p:contentPart>
          </mc:Choice>
          <mc:Fallback xmlns="">
            <p:pic>
              <p:nvPicPr>
                <p:cNvPr id="45" name="Ink 44">
                  <a:extLst>
                    <a:ext uri="{FF2B5EF4-FFF2-40B4-BE49-F238E27FC236}">
                      <a16:creationId xmlns:a16="http://schemas.microsoft.com/office/drawing/2014/main" id="{F17F817F-4699-D047-B6E4-06B493CF5715}"/>
                    </a:ext>
                  </a:extLst>
                </p:cNvPr>
                <p:cNvPicPr/>
                <p:nvPr/>
              </p:nvPicPr>
              <p:blipFill>
                <a:blip r:embed="rId47"/>
                <a:stretch>
                  <a:fillRect/>
                </a:stretch>
              </p:blipFill>
              <p:spPr>
                <a:xfrm>
                  <a:off x="6372516" y="2099355"/>
                  <a:ext cx="172440" cy="13176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46" name="Ink 45">
                  <a:extLst>
                    <a:ext uri="{FF2B5EF4-FFF2-40B4-BE49-F238E27FC236}">
                      <a16:creationId xmlns:a16="http://schemas.microsoft.com/office/drawing/2014/main" id="{40A5D705-CB6E-B444-BF02-3996927FBED5}"/>
                    </a:ext>
                  </a:extLst>
                </p14:cNvPr>
                <p14:cNvContentPartPr/>
                <p14:nvPr/>
              </p14:nvContentPartPr>
              <p14:xfrm>
                <a:off x="6565836" y="2134635"/>
                <a:ext cx="97560" cy="69120"/>
              </p14:xfrm>
            </p:contentPart>
          </mc:Choice>
          <mc:Fallback xmlns="">
            <p:pic>
              <p:nvPicPr>
                <p:cNvPr id="46" name="Ink 45">
                  <a:extLst>
                    <a:ext uri="{FF2B5EF4-FFF2-40B4-BE49-F238E27FC236}">
                      <a16:creationId xmlns:a16="http://schemas.microsoft.com/office/drawing/2014/main" id="{40A5D705-CB6E-B444-BF02-3996927FBED5}"/>
                    </a:ext>
                  </a:extLst>
                </p:cNvPr>
                <p:cNvPicPr/>
                <p:nvPr/>
              </p:nvPicPr>
              <p:blipFill>
                <a:blip r:embed="rId49"/>
                <a:stretch>
                  <a:fillRect/>
                </a:stretch>
              </p:blipFill>
              <p:spPr>
                <a:xfrm>
                  <a:off x="6550356" y="2119155"/>
                  <a:ext cx="128160" cy="9972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47" name="Ink 46">
                  <a:extLst>
                    <a:ext uri="{FF2B5EF4-FFF2-40B4-BE49-F238E27FC236}">
                      <a16:creationId xmlns:a16="http://schemas.microsoft.com/office/drawing/2014/main" id="{9A2A54CC-13A1-1941-A71C-C4A90DCB95DD}"/>
                    </a:ext>
                  </a:extLst>
                </p14:cNvPr>
                <p14:cNvContentPartPr/>
                <p14:nvPr/>
              </p14:nvContentPartPr>
              <p14:xfrm>
                <a:off x="6674916" y="2126355"/>
                <a:ext cx="20520" cy="150120"/>
              </p14:xfrm>
            </p:contentPart>
          </mc:Choice>
          <mc:Fallback xmlns="">
            <p:pic>
              <p:nvPicPr>
                <p:cNvPr id="47" name="Ink 46">
                  <a:extLst>
                    <a:ext uri="{FF2B5EF4-FFF2-40B4-BE49-F238E27FC236}">
                      <a16:creationId xmlns:a16="http://schemas.microsoft.com/office/drawing/2014/main" id="{9A2A54CC-13A1-1941-A71C-C4A90DCB95DD}"/>
                    </a:ext>
                  </a:extLst>
                </p:cNvPr>
                <p:cNvPicPr/>
                <p:nvPr/>
              </p:nvPicPr>
              <p:blipFill>
                <a:blip r:embed="rId51"/>
                <a:stretch>
                  <a:fillRect/>
                </a:stretch>
              </p:blipFill>
              <p:spPr>
                <a:xfrm>
                  <a:off x="6659436" y="2110838"/>
                  <a:ext cx="51120" cy="180794"/>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48" name="Ink 47">
                  <a:extLst>
                    <a:ext uri="{FF2B5EF4-FFF2-40B4-BE49-F238E27FC236}">
                      <a16:creationId xmlns:a16="http://schemas.microsoft.com/office/drawing/2014/main" id="{2E3F9BB4-2635-CA43-83A1-AD24FD724DF3}"/>
                    </a:ext>
                  </a:extLst>
                </p14:cNvPr>
                <p14:cNvContentPartPr/>
                <p14:nvPr/>
              </p14:nvContentPartPr>
              <p14:xfrm>
                <a:off x="6678876" y="2142555"/>
                <a:ext cx="77040" cy="73080"/>
              </p14:xfrm>
            </p:contentPart>
          </mc:Choice>
          <mc:Fallback xmlns="">
            <p:pic>
              <p:nvPicPr>
                <p:cNvPr id="48" name="Ink 47">
                  <a:extLst>
                    <a:ext uri="{FF2B5EF4-FFF2-40B4-BE49-F238E27FC236}">
                      <a16:creationId xmlns:a16="http://schemas.microsoft.com/office/drawing/2014/main" id="{2E3F9BB4-2635-CA43-83A1-AD24FD724DF3}"/>
                    </a:ext>
                  </a:extLst>
                </p:cNvPr>
                <p:cNvPicPr/>
                <p:nvPr/>
              </p:nvPicPr>
              <p:blipFill>
                <a:blip r:embed="rId53"/>
                <a:stretch>
                  <a:fillRect/>
                </a:stretch>
              </p:blipFill>
              <p:spPr>
                <a:xfrm>
                  <a:off x="6663396" y="2127075"/>
                  <a:ext cx="107640" cy="10368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50" name="Ink 49">
                  <a:extLst>
                    <a:ext uri="{FF2B5EF4-FFF2-40B4-BE49-F238E27FC236}">
                      <a16:creationId xmlns:a16="http://schemas.microsoft.com/office/drawing/2014/main" id="{F94E64FC-7532-DF4E-B0E4-723EED65A14B}"/>
                    </a:ext>
                  </a:extLst>
                </p14:cNvPr>
                <p14:cNvContentPartPr/>
                <p14:nvPr/>
              </p14:nvContentPartPr>
              <p14:xfrm>
                <a:off x="6938076" y="2122395"/>
                <a:ext cx="154080" cy="101520"/>
              </p14:xfrm>
            </p:contentPart>
          </mc:Choice>
          <mc:Fallback xmlns="">
            <p:pic>
              <p:nvPicPr>
                <p:cNvPr id="50" name="Ink 49">
                  <a:extLst>
                    <a:ext uri="{FF2B5EF4-FFF2-40B4-BE49-F238E27FC236}">
                      <a16:creationId xmlns:a16="http://schemas.microsoft.com/office/drawing/2014/main" id="{F94E64FC-7532-DF4E-B0E4-723EED65A14B}"/>
                    </a:ext>
                  </a:extLst>
                </p:cNvPr>
                <p:cNvPicPr/>
                <p:nvPr/>
              </p:nvPicPr>
              <p:blipFill>
                <a:blip r:embed="rId55"/>
                <a:stretch>
                  <a:fillRect/>
                </a:stretch>
              </p:blipFill>
              <p:spPr>
                <a:xfrm>
                  <a:off x="6922596" y="2106860"/>
                  <a:ext cx="184680" cy="132229"/>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51" name="Ink 50">
                  <a:extLst>
                    <a:ext uri="{FF2B5EF4-FFF2-40B4-BE49-F238E27FC236}">
                      <a16:creationId xmlns:a16="http://schemas.microsoft.com/office/drawing/2014/main" id="{BD86AC3E-3D80-174D-B584-8F7761B84B6C}"/>
                    </a:ext>
                  </a:extLst>
                </p14:cNvPr>
                <p14:cNvContentPartPr/>
                <p14:nvPr/>
              </p14:nvContentPartPr>
              <p14:xfrm>
                <a:off x="7152276" y="2150835"/>
                <a:ext cx="141840" cy="20520"/>
              </p14:xfrm>
            </p:contentPart>
          </mc:Choice>
          <mc:Fallback xmlns="">
            <p:pic>
              <p:nvPicPr>
                <p:cNvPr id="51" name="Ink 50">
                  <a:extLst>
                    <a:ext uri="{FF2B5EF4-FFF2-40B4-BE49-F238E27FC236}">
                      <a16:creationId xmlns:a16="http://schemas.microsoft.com/office/drawing/2014/main" id="{BD86AC3E-3D80-174D-B584-8F7761B84B6C}"/>
                    </a:ext>
                  </a:extLst>
                </p:cNvPr>
                <p:cNvPicPr/>
                <p:nvPr/>
              </p:nvPicPr>
              <p:blipFill>
                <a:blip r:embed="rId57"/>
                <a:stretch>
                  <a:fillRect/>
                </a:stretch>
              </p:blipFill>
              <p:spPr>
                <a:xfrm>
                  <a:off x="7136835" y="2135355"/>
                  <a:ext cx="172363" cy="5112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52" name="Ink 51">
                  <a:extLst>
                    <a:ext uri="{FF2B5EF4-FFF2-40B4-BE49-F238E27FC236}">
                      <a16:creationId xmlns:a16="http://schemas.microsoft.com/office/drawing/2014/main" id="{54377ABF-43E7-4047-9CC4-AB6F50348CDB}"/>
                    </a:ext>
                  </a:extLst>
                </p14:cNvPr>
                <p14:cNvContentPartPr/>
                <p14:nvPr/>
              </p14:nvContentPartPr>
              <p14:xfrm>
                <a:off x="7261356" y="2114475"/>
                <a:ext cx="84960" cy="117720"/>
              </p14:xfrm>
            </p:contentPart>
          </mc:Choice>
          <mc:Fallback xmlns="">
            <p:pic>
              <p:nvPicPr>
                <p:cNvPr id="52" name="Ink 51">
                  <a:extLst>
                    <a:ext uri="{FF2B5EF4-FFF2-40B4-BE49-F238E27FC236}">
                      <a16:creationId xmlns:a16="http://schemas.microsoft.com/office/drawing/2014/main" id="{54377ABF-43E7-4047-9CC4-AB6F50348CDB}"/>
                    </a:ext>
                  </a:extLst>
                </p:cNvPr>
                <p:cNvPicPr/>
                <p:nvPr/>
              </p:nvPicPr>
              <p:blipFill>
                <a:blip r:embed="rId59"/>
                <a:stretch>
                  <a:fillRect/>
                </a:stretch>
              </p:blipFill>
              <p:spPr>
                <a:xfrm>
                  <a:off x="7245876" y="2098995"/>
                  <a:ext cx="115560" cy="14832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53" name="Ink 52">
                  <a:extLst>
                    <a:ext uri="{FF2B5EF4-FFF2-40B4-BE49-F238E27FC236}">
                      <a16:creationId xmlns:a16="http://schemas.microsoft.com/office/drawing/2014/main" id="{D2315E41-3461-C34C-8D81-A5A22E43A004}"/>
                    </a:ext>
                  </a:extLst>
                </p14:cNvPr>
                <p14:cNvContentPartPr/>
                <p14:nvPr/>
              </p14:nvContentPartPr>
              <p14:xfrm>
                <a:off x="7552596" y="2066235"/>
                <a:ext cx="113760" cy="133560"/>
              </p14:xfrm>
            </p:contentPart>
          </mc:Choice>
          <mc:Fallback xmlns="">
            <p:pic>
              <p:nvPicPr>
                <p:cNvPr id="53" name="Ink 52">
                  <a:extLst>
                    <a:ext uri="{FF2B5EF4-FFF2-40B4-BE49-F238E27FC236}">
                      <a16:creationId xmlns:a16="http://schemas.microsoft.com/office/drawing/2014/main" id="{D2315E41-3461-C34C-8D81-A5A22E43A004}"/>
                    </a:ext>
                  </a:extLst>
                </p:cNvPr>
                <p:cNvPicPr/>
                <p:nvPr/>
              </p:nvPicPr>
              <p:blipFill>
                <a:blip r:embed="rId61"/>
                <a:stretch>
                  <a:fillRect/>
                </a:stretch>
              </p:blipFill>
              <p:spPr>
                <a:xfrm>
                  <a:off x="7537067" y="2050713"/>
                  <a:ext cx="144457" cy="164243"/>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55" name="Ink 54">
                  <a:extLst>
                    <a:ext uri="{FF2B5EF4-FFF2-40B4-BE49-F238E27FC236}">
                      <a16:creationId xmlns:a16="http://schemas.microsoft.com/office/drawing/2014/main" id="{861179DF-521A-7B40-A903-03E50FC1BC68}"/>
                    </a:ext>
                  </a:extLst>
                </p14:cNvPr>
                <p14:cNvContentPartPr/>
                <p14:nvPr/>
              </p14:nvContentPartPr>
              <p14:xfrm>
                <a:off x="6578076" y="2272515"/>
                <a:ext cx="1343160" cy="105120"/>
              </p14:xfrm>
            </p:contentPart>
          </mc:Choice>
          <mc:Fallback xmlns="">
            <p:pic>
              <p:nvPicPr>
                <p:cNvPr id="55" name="Ink 54">
                  <a:extLst>
                    <a:ext uri="{FF2B5EF4-FFF2-40B4-BE49-F238E27FC236}">
                      <a16:creationId xmlns:a16="http://schemas.microsoft.com/office/drawing/2014/main" id="{861179DF-521A-7B40-A903-03E50FC1BC68}"/>
                    </a:ext>
                  </a:extLst>
                </p:cNvPr>
                <p:cNvPicPr/>
                <p:nvPr/>
              </p:nvPicPr>
              <p:blipFill>
                <a:blip r:embed="rId63"/>
                <a:stretch>
                  <a:fillRect/>
                </a:stretch>
              </p:blipFill>
              <p:spPr>
                <a:xfrm>
                  <a:off x="6562596" y="2256982"/>
                  <a:ext cx="1373760" cy="135825"/>
                </a:xfrm>
                <a:prstGeom prst="rect">
                  <a:avLst/>
                </a:prstGeom>
              </p:spPr>
            </p:pic>
          </mc:Fallback>
        </mc:AlternateContent>
      </p:grpSp>
      <p:grpSp>
        <p:nvGrpSpPr>
          <p:cNvPr id="61" name="Group 60">
            <a:extLst>
              <a:ext uri="{FF2B5EF4-FFF2-40B4-BE49-F238E27FC236}">
                <a16:creationId xmlns:a16="http://schemas.microsoft.com/office/drawing/2014/main" id="{91AA33B2-D306-324E-BDED-456BD300D8D2}"/>
              </a:ext>
            </a:extLst>
          </p:cNvPr>
          <p:cNvGrpSpPr/>
          <p:nvPr/>
        </p:nvGrpSpPr>
        <p:grpSpPr>
          <a:xfrm>
            <a:off x="6286836" y="2490315"/>
            <a:ext cx="408960" cy="210960"/>
            <a:chOff x="6286836" y="2490315"/>
            <a:chExt cx="408960" cy="210960"/>
          </a:xfrm>
        </p:grpSpPr>
        <mc:AlternateContent xmlns:mc="http://schemas.openxmlformats.org/markup-compatibility/2006" xmlns:p14="http://schemas.microsoft.com/office/powerpoint/2010/main">
          <mc:Choice Requires="p14">
            <p:contentPart p14:bwMode="auto" r:id="rId64">
              <p14:nvContentPartPr>
                <p14:cNvPr id="57" name="Ink 56">
                  <a:extLst>
                    <a:ext uri="{FF2B5EF4-FFF2-40B4-BE49-F238E27FC236}">
                      <a16:creationId xmlns:a16="http://schemas.microsoft.com/office/drawing/2014/main" id="{5CCDD9E9-4A6C-1746-9967-8F1F7399DD1E}"/>
                    </a:ext>
                  </a:extLst>
                </p14:cNvPr>
                <p14:cNvContentPartPr/>
                <p14:nvPr/>
              </p14:nvContentPartPr>
              <p14:xfrm>
                <a:off x="6286836" y="2514795"/>
                <a:ext cx="61200" cy="186480"/>
              </p14:xfrm>
            </p:contentPart>
          </mc:Choice>
          <mc:Fallback xmlns="">
            <p:pic>
              <p:nvPicPr>
                <p:cNvPr id="57" name="Ink 56">
                  <a:extLst>
                    <a:ext uri="{FF2B5EF4-FFF2-40B4-BE49-F238E27FC236}">
                      <a16:creationId xmlns:a16="http://schemas.microsoft.com/office/drawing/2014/main" id="{5CCDD9E9-4A6C-1746-9967-8F1F7399DD1E}"/>
                    </a:ext>
                  </a:extLst>
                </p:cNvPr>
                <p:cNvPicPr/>
                <p:nvPr/>
              </p:nvPicPr>
              <p:blipFill>
                <a:blip r:embed="rId65"/>
                <a:stretch>
                  <a:fillRect/>
                </a:stretch>
              </p:blipFill>
              <p:spPr>
                <a:xfrm>
                  <a:off x="6271356" y="2499315"/>
                  <a:ext cx="91800" cy="21708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58" name="Ink 57">
                  <a:extLst>
                    <a:ext uri="{FF2B5EF4-FFF2-40B4-BE49-F238E27FC236}">
                      <a16:creationId xmlns:a16="http://schemas.microsoft.com/office/drawing/2014/main" id="{80614155-7427-A241-9F65-4748CA78D37B}"/>
                    </a:ext>
                  </a:extLst>
                </p14:cNvPr>
                <p14:cNvContentPartPr/>
                <p14:nvPr/>
              </p14:nvContentPartPr>
              <p14:xfrm>
                <a:off x="6408156" y="2502555"/>
                <a:ext cx="56880" cy="190080"/>
              </p14:xfrm>
            </p:contentPart>
          </mc:Choice>
          <mc:Fallback xmlns="">
            <p:pic>
              <p:nvPicPr>
                <p:cNvPr id="58" name="Ink 57">
                  <a:extLst>
                    <a:ext uri="{FF2B5EF4-FFF2-40B4-BE49-F238E27FC236}">
                      <a16:creationId xmlns:a16="http://schemas.microsoft.com/office/drawing/2014/main" id="{80614155-7427-A241-9F65-4748CA78D37B}"/>
                    </a:ext>
                  </a:extLst>
                </p:cNvPr>
                <p:cNvPicPr/>
                <p:nvPr/>
              </p:nvPicPr>
              <p:blipFill>
                <a:blip r:embed="rId67"/>
                <a:stretch>
                  <a:fillRect/>
                </a:stretch>
              </p:blipFill>
              <p:spPr>
                <a:xfrm>
                  <a:off x="6392773" y="2487046"/>
                  <a:ext cx="87288" cy="220738"/>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59" name="Ink 58">
                  <a:extLst>
                    <a:ext uri="{FF2B5EF4-FFF2-40B4-BE49-F238E27FC236}">
                      <a16:creationId xmlns:a16="http://schemas.microsoft.com/office/drawing/2014/main" id="{D5DDA100-2A2F-DB46-89F7-5F8935DC62FD}"/>
                    </a:ext>
                  </a:extLst>
                </p14:cNvPr>
                <p14:cNvContentPartPr/>
                <p14:nvPr/>
              </p14:nvContentPartPr>
              <p14:xfrm>
                <a:off x="6464676" y="2551155"/>
                <a:ext cx="141840" cy="105480"/>
              </p14:xfrm>
            </p:contentPart>
          </mc:Choice>
          <mc:Fallback xmlns="">
            <p:pic>
              <p:nvPicPr>
                <p:cNvPr id="59" name="Ink 58">
                  <a:extLst>
                    <a:ext uri="{FF2B5EF4-FFF2-40B4-BE49-F238E27FC236}">
                      <a16:creationId xmlns:a16="http://schemas.microsoft.com/office/drawing/2014/main" id="{D5DDA100-2A2F-DB46-89F7-5F8935DC62FD}"/>
                    </a:ext>
                  </a:extLst>
                </p:cNvPr>
                <p:cNvPicPr/>
                <p:nvPr/>
              </p:nvPicPr>
              <p:blipFill>
                <a:blip r:embed="rId69"/>
                <a:stretch>
                  <a:fillRect/>
                </a:stretch>
              </p:blipFill>
              <p:spPr>
                <a:xfrm>
                  <a:off x="6449196" y="2535728"/>
                  <a:ext cx="172440" cy="135976"/>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60" name="Ink 59">
                  <a:extLst>
                    <a:ext uri="{FF2B5EF4-FFF2-40B4-BE49-F238E27FC236}">
                      <a16:creationId xmlns:a16="http://schemas.microsoft.com/office/drawing/2014/main" id="{973E1B7B-86AD-6843-BB1C-4E70EBC6984D}"/>
                    </a:ext>
                  </a:extLst>
                </p14:cNvPr>
                <p14:cNvContentPartPr/>
                <p14:nvPr/>
              </p14:nvContentPartPr>
              <p14:xfrm>
                <a:off x="6663036" y="2490315"/>
                <a:ext cx="32760" cy="186480"/>
              </p14:xfrm>
            </p:contentPart>
          </mc:Choice>
          <mc:Fallback xmlns="">
            <p:pic>
              <p:nvPicPr>
                <p:cNvPr id="60" name="Ink 59">
                  <a:extLst>
                    <a:ext uri="{FF2B5EF4-FFF2-40B4-BE49-F238E27FC236}">
                      <a16:creationId xmlns:a16="http://schemas.microsoft.com/office/drawing/2014/main" id="{973E1B7B-86AD-6843-BB1C-4E70EBC6984D}"/>
                    </a:ext>
                  </a:extLst>
                </p:cNvPr>
                <p:cNvPicPr/>
                <p:nvPr/>
              </p:nvPicPr>
              <p:blipFill>
                <a:blip r:embed="rId71"/>
                <a:stretch>
                  <a:fillRect/>
                </a:stretch>
              </p:blipFill>
              <p:spPr>
                <a:xfrm>
                  <a:off x="6647556" y="2474835"/>
                  <a:ext cx="63360" cy="21708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72">
            <p14:nvContentPartPr>
              <p14:cNvPr id="62" name="Ink 61">
                <a:extLst>
                  <a:ext uri="{FF2B5EF4-FFF2-40B4-BE49-F238E27FC236}">
                    <a16:creationId xmlns:a16="http://schemas.microsoft.com/office/drawing/2014/main" id="{7D3BA11B-76D7-164C-A224-9F05001D5177}"/>
                  </a:ext>
                </a:extLst>
              </p14:cNvPr>
              <p14:cNvContentPartPr/>
              <p14:nvPr/>
            </p14:nvContentPartPr>
            <p14:xfrm>
              <a:off x="7880196" y="1932315"/>
              <a:ext cx="202680" cy="489600"/>
            </p14:xfrm>
          </p:contentPart>
        </mc:Choice>
        <mc:Fallback xmlns="">
          <p:pic>
            <p:nvPicPr>
              <p:cNvPr id="62" name="Ink 61">
                <a:extLst>
                  <a:ext uri="{FF2B5EF4-FFF2-40B4-BE49-F238E27FC236}">
                    <a16:creationId xmlns:a16="http://schemas.microsoft.com/office/drawing/2014/main" id="{7D3BA11B-76D7-164C-A224-9F05001D5177}"/>
                  </a:ext>
                </a:extLst>
              </p:cNvPr>
              <p:cNvPicPr/>
              <p:nvPr/>
            </p:nvPicPr>
            <p:blipFill>
              <a:blip r:embed="rId73"/>
              <a:stretch>
                <a:fillRect/>
              </a:stretch>
            </p:blipFill>
            <p:spPr>
              <a:xfrm>
                <a:off x="7864716" y="1916835"/>
                <a:ext cx="233280" cy="520200"/>
              </a:xfrm>
              <a:prstGeom prst="rect">
                <a:avLst/>
              </a:prstGeom>
            </p:spPr>
          </p:pic>
        </mc:Fallback>
      </mc:AlternateContent>
      <p:grpSp>
        <p:nvGrpSpPr>
          <p:cNvPr id="82" name="Group 81">
            <a:extLst>
              <a:ext uri="{FF2B5EF4-FFF2-40B4-BE49-F238E27FC236}">
                <a16:creationId xmlns:a16="http://schemas.microsoft.com/office/drawing/2014/main" id="{ED21F020-152B-9040-8390-43D03ED2888C}"/>
              </a:ext>
            </a:extLst>
          </p:cNvPr>
          <p:cNvGrpSpPr/>
          <p:nvPr/>
        </p:nvGrpSpPr>
        <p:grpSpPr>
          <a:xfrm>
            <a:off x="7313916" y="1248675"/>
            <a:ext cx="1209960" cy="433080"/>
            <a:chOff x="7313916" y="1248675"/>
            <a:chExt cx="1209960" cy="433080"/>
          </a:xfrm>
        </p:grpSpPr>
        <mc:AlternateContent xmlns:mc="http://schemas.openxmlformats.org/markup-compatibility/2006" xmlns:p14="http://schemas.microsoft.com/office/powerpoint/2010/main">
          <mc:Choice Requires="p14">
            <p:contentPart p14:bwMode="auto" r:id="rId74">
              <p14:nvContentPartPr>
                <p14:cNvPr id="63" name="Ink 62">
                  <a:extLst>
                    <a:ext uri="{FF2B5EF4-FFF2-40B4-BE49-F238E27FC236}">
                      <a16:creationId xmlns:a16="http://schemas.microsoft.com/office/drawing/2014/main" id="{D63B78A2-C8B2-4E45-93A7-353F3E96AD5A}"/>
                    </a:ext>
                  </a:extLst>
                </p14:cNvPr>
                <p14:cNvContentPartPr/>
                <p14:nvPr/>
              </p14:nvContentPartPr>
              <p14:xfrm>
                <a:off x="7313916" y="1358115"/>
                <a:ext cx="97560" cy="105480"/>
              </p14:xfrm>
            </p:contentPart>
          </mc:Choice>
          <mc:Fallback xmlns="">
            <p:pic>
              <p:nvPicPr>
                <p:cNvPr id="63" name="Ink 62">
                  <a:extLst>
                    <a:ext uri="{FF2B5EF4-FFF2-40B4-BE49-F238E27FC236}">
                      <a16:creationId xmlns:a16="http://schemas.microsoft.com/office/drawing/2014/main" id="{D63B78A2-C8B2-4E45-93A7-353F3E96AD5A}"/>
                    </a:ext>
                  </a:extLst>
                </p:cNvPr>
                <p:cNvPicPr/>
                <p:nvPr/>
              </p:nvPicPr>
              <p:blipFill>
                <a:blip r:embed="rId75"/>
                <a:stretch>
                  <a:fillRect/>
                </a:stretch>
              </p:blipFill>
              <p:spPr>
                <a:xfrm>
                  <a:off x="7293396" y="1337595"/>
                  <a:ext cx="138240" cy="146160"/>
                </a:xfrm>
                <a:prstGeom prst="rect">
                  <a:avLst/>
                </a:prstGeom>
              </p:spPr>
            </p:pic>
          </mc:Fallback>
        </mc:AlternateContent>
        <mc:AlternateContent xmlns:mc="http://schemas.openxmlformats.org/markup-compatibility/2006" xmlns:p14="http://schemas.microsoft.com/office/powerpoint/2010/main">
          <mc:Choice Requires="p14">
            <p:contentPart p14:bwMode="auto" r:id="rId76">
              <p14:nvContentPartPr>
                <p14:cNvPr id="64" name="Ink 63">
                  <a:extLst>
                    <a:ext uri="{FF2B5EF4-FFF2-40B4-BE49-F238E27FC236}">
                      <a16:creationId xmlns:a16="http://schemas.microsoft.com/office/drawing/2014/main" id="{E64AC97C-7621-4942-A5DA-E0938A0DC598}"/>
                    </a:ext>
                  </a:extLst>
                </p14:cNvPr>
                <p14:cNvContentPartPr/>
                <p14:nvPr/>
              </p14:nvContentPartPr>
              <p14:xfrm>
                <a:off x="7439556" y="1341915"/>
                <a:ext cx="36720" cy="101520"/>
              </p14:xfrm>
            </p:contentPart>
          </mc:Choice>
          <mc:Fallback xmlns="">
            <p:pic>
              <p:nvPicPr>
                <p:cNvPr id="64" name="Ink 63">
                  <a:extLst>
                    <a:ext uri="{FF2B5EF4-FFF2-40B4-BE49-F238E27FC236}">
                      <a16:creationId xmlns:a16="http://schemas.microsoft.com/office/drawing/2014/main" id="{E64AC97C-7621-4942-A5DA-E0938A0DC598}"/>
                    </a:ext>
                  </a:extLst>
                </p:cNvPr>
                <p:cNvPicPr/>
                <p:nvPr/>
              </p:nvPicPr>
              <p:blipFill>
                <a:blip r:embed="rId77"/>
                <a:stretch>
                  <a:fillRect/>
                </a:stretch>
              </p:blipFill>
              <p:spPr>
                <a:xfrm>
                  <a:off x="7419036" y="1321395"/>
                  <a:ext cx="77400" cy="142200"/>
                </a:xfrm>
                <a:prstGeom prst="rect">
                  <a:avLst/>
                </a:prstGeom>
              </p:spPr>
            </p:pic>
          </mc:Fallback>
        </mc:AlternateContent>
        <mc:AlternateContent xmlns:mc="http://schemas.openxmlformats.org/markup-compatibility/2006" xmlns:p14="http://schemas.microsoft.com/office/powerpoint/2010/main">
          <mc:Choice Requires="p14">
            <p:contentPart p14:bwMode="auto" r:id="rId78">
              <p14:nvContentPartPr>
                <p14:cNvPr id="65" name="Ink 64">
                  <a:extLst>
                    <a:ext uri="{FF2B5EF4-FFF2-40B4-BE49-F238E27FC236}">
                      <a16:creationId xmlns:a16="http://schemas.microsoft.com/office/drawing/2014/main" id="{447F3216-D283-0F42-8970-00F4CE7EB854}"/>
                    </a:ext>
                  </a:extLst>
                </p14:cNvPr>
                <p14:cNvContentPartPr/>
                <p14:nvPr/>
              </p14:nvContentPartPr>
              <p14:xfrm>
                <a:off x="7512276" y="1329675"/>
                <a:ext cx="24480" cy="101520"/>
              </p14:xfrm>
            </p:contentPart>
          </mc:Choice>
          <mc:Fallback xmlns="">
            <p:pic>
              <p:nvPicPr>
                <p:cNvPr id="65" name="Ink 64">
                  <a:extLst>
                    <a:ext uri="{FF2B5EF4-FFF2-40B4-BE49-F238E27FC236}">
                      <a16:creationId xmlns:a16="http://schemas.microsoft.com/office/drawing/2014/main" id="{447F3216-D283-0F42-8970-00F4CE7EB854}"/>
                    </a:ext>
                  </a:extLst>
                </p:cNvPr>
                <p:cNvPicPr/>
                <p:nvPr/>
              </p:nvPicPr>
              <p:blipFill>
                <a:blip r:embed="rId79"/>
                <a:stretch>
                  <a:fillRect/>
                </a:stretch>
              </p:blipFill>
              <p:spPr>
                <a:xfrm>
                  <a:off x="7497020" y="1314140"/>
                  <a:ext cx="54637" cy="132229"/>
                </a:xfrm>
                <a:prstGeom prst="rect">
                  <a:avLst/>
                </a:prstGeom>
              </p:spPr>
            </p:pic>
          </mc:Fallback>
        </mc:AlternateContent>
        <mc:AlternateContent xmlns:mc="http://schemas.openxmlformats.org/markup-compatibility/2006" xmlns:p14="http://schemas.microsoft.com/office/powerpoint/2010/main">
          <mc:Choice Requires="p14">
            <p:contentPart p14:bwMode="auto" r:id="rId80">
              <p14:nvContentPartPr>
                <p14:cNvPr id="66" name="Ink 65">
                  <a:extLst>
                    <a:ext uri="{FF2B5EF4-FFF2-40B4-BE49-F238E27FC236}">
                      <a16:creationId xmlns:a16="http://schemas.microsoft.com/office/drawing/2014/main" id="{3FC3C095-F813-4242-9F9C-3A4CEECA3FF5}"/>
                    </a:ext>
                  </a:extLst>
                </p14:cNvPr>
                <p14:cNvContentPartPr/>
                <p14:nvPr/>
              </p14:nvContentPartPr>
              <p14:xfrm>
                <a:off x="7581036" y="1313475"/>
                <a:ext cx="226800" cy="85320"/>
              </p14:xfrm>
            </p:contentPart>
          </mc:Choice>
          <mc:Fallback xmlns="">
            <p:pic>
              <p:nvPicPr>
                <p:cNvPr id="66" name="Ink 65">
                  <a:extLst>
                    <a:ext uri="{FF2B5EF4-FFF2-40B4-BE49-F238E27FC236}">
                      <a16:creationId xmlns:a16="http://schemas.microsoft.com/office/drawing/2014/main" id="{3FC3C095-F813-4242-9F9C-3A4CEECA3FF5}"/>
                    </a:ext>
                  </a:extLst>
                </p:cNvPr>
                <p:cNvPicPr/>
                <p:nvPr/>
              </p:nvPicPr>
              <p:blipFill>
                <a:blip r:embed="rId81"/>
                <a:stretch>
                  <a:fillRect/>
                </a:stretch>
              </p:blipFill>
              <p:spPr>
                <a:xfrm>
                  <a:off x="7560549" y="1292955"/>
                  <a:ext cx="267416"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82">
              <p14:nvContentPartPr>
                <p14:cNvPr id="67" name="Ink 66">
                  <a:extLst>
                    <a:ext uri="{FF2B5EF4-FFF2-40B4-BE49-F238E27FC236}">
                      <a16:creationId xmlns:a16="http://schemas.microsoft.com/office/drawing/2014/main" id="{4967A06F-D5B3-E148-BEA6-9BCC5251F5F0}"/>
                    </a:ext>
                  </a:extLst>
                </p14:cNvPr>
                <p14:cNvContentPartPr/>
                <p14:nvPr/>
              </p14:nvContentPartPr>
              <p14:xfrm>
                <a:off x="7831596" y="1301235"/>
                <a:ext cx="4320" cy="36720"/>
              </p14:xfrm>
            </p:contentPart>
          </mc:Choice>
          <mc:Fallback xmlns="">
            <p:pic>
              <p:nvPicPr>
                <p:cNvPr id="67" name="Ink 66">
                  <a:extLst>
                    <a:ext uri="{FF2B5EF4-FFF2-40B4-BE49-F238E27FC236}">
                      <a16:creationId xmlns:a16="http://schemas.microsoft.com/office/drawing/2014/main" id="{4967A06F-D5B3-E148-BEA6-9BCC5251F5F0}"/>
                    </a:ext>
                  </a:extLst>
                </p:cNvPr>
                <p:cNvPicPr/>
                <p:nvPr/>
              </p:nvPicPr>
              <p:blipFill>
                <a:blip r:embed="rId83"/>
                <a:stretch>
                  <a:fillRect/>
                </a:stretch>
              </p:blipFill>
              <p:spPr>
                <a:xfrm>
                  <a:off x="7816116" y="1285755"/>
                  <a:ext cx="34920" cy="67320"/>
                </a:xfrm>
                <a:prstGeom prst="rect">
                  <a:avLst/>
                </a:prstGeom>
              </p:spPr>
            </p:pic>
          </mc:Fallback>
        </mc:AlternateContent>
        <mc:AlternateContent xmlns:mc="http://schemas.openxmlformats.org/markup-compatibility/2006" xmlns:p14="http://schemas.microsoft.com/office/powerpoint/2010/main">
          <mc:Choice Requires="p14">
            <p:contentPart p14:bwMode="auto" r:id="rId84">
              <p14:nvContentPartPr>
                <p14:cNvPr id="68" name="Ink 67">
                  <a:extLst>
                    <a:ext uri="{FF2B5EF4-FFF2-40B4-BE49-F238E27FC236}">
                      <a16:creationId xmlns:a16="http://schemas.microsoft.com/office/drawing/2014/main" id="{F980EAC2-D329-DD46-B634-3FD3C861AF19}"/>
                    </a:ext>
                  </a:extLst>
                </p14:cNvPr>
                <p14:cNvContentPartPr/>
                <p14:nvPr/>
              </p14:nvContentPartPr>
              <p14:xfrm>
                <a:off x="7827636" y="1248675"/>
                <a:ext cx="97560" cy="101160"/>
              </p14:xfrm>
            </p:contentPart>
          </mc:Choice>
          <mc:Fallback xmlns="">
            <p:pic>
              <p:nvPicPr>
                <p:cNvPr id="68" name="Ink 67">
                  <a:extLst>
                    <a:ext uri="{FF2B5EF4-FFF2-40B4-BE49-F238E27FC236}">
                      <a16:creationId xmlns:a16="http://schemas.microsoft.com/office/drawing/2014/main" id="{F980EAC2-D329-DD46-B634-3FD3C861AF19}"/>
                    </a:ext>
                  </a:extLst>
                </p:cNvPr>
                <p:cNvPicPr/>
                <p:nvPr/>
              </p:nvPicPr>
              <p:blipFill>
                <a:blip r:embed="rId85"/>
                <a:stretch>
                  <a:fillRect/>
                </a:stretch>
              </p:blipFill>
              <p:spPr>
                <a:xfrm>
                  <a:off x="7812099" y="1233140"/>
                  <a:ext cx="128273" cy="131869"/>
                </a:xfrm>
                <a:prstGeom prst="rect">
                  <a:avLst/>
                </a:prstGeom>
              </p:spPr>
            </p:pic>
          </mc:Fallback>
        </mc:AlternateContent>
        <mc:AlternateContent xmlns:mc="http://schemas.openxmlformats.org/markup-compatibility/2006" xmlns:p14="http://schemas.microsoft.com/office/powerpoint/2010/main">
          <mc:Choice Requires="p14">
            <p:contentPart p14:bwMode="auto" r:id="rId86">
              <p14:nvContentPartPr>
                <p14:cNvPr id="69" name="Ink 68">
                  <a:extLst>
                    <a:ext uri="{FF2B5EF4-FFF2-40B4-BE49-F238E27FC236}">
                      <a16:creationId xmlns:a16="http://schemas.microsoft.com/office/drawing/2014/main" id="{AA37F4A4-1A04-8C4E-BFD3-81A383FC0D3A}"/>
                    </a:ext>
                  </a:extLst>
                </p14:cNvPr>
                <p14:cNvContentPartPr/>
                <p14:nvPr/>
              </p14:nvContentPartPr>
              <p14:xfrm>
                <a:off x="7932756" y="1268835"/>
                <a:ext cx="89280" cy="182520"/>
              </p14:xfrm>
            </p:contentPart>
          </mc:Choice>
          <mc:Fallback xmlns="">
            <p:pic>
              <p:nvPicPr>
                <p:cNvPr id="69" name="Ink 68">
                  <a:extLst>
                    <a:ext uri="{FF2B5EF4-FFF2-40B4-BE49-F238E27FC236}">
                      <a16:creationId xmlns:a16="http://schemas.microsoft.com/office/drawing/2014/main" id="{AA37F4A4-1A04-8C4E-BFD3-81A383FC0D3A}"/>
                    </a:ext>
                  </a:extLst>
                </p:cNvPr>
                <p:cNvPicPr/>
                <p:nvPr/>
              </p:nvPicPr>
              <p:blipFill>
                <a:blip r:embed="rId87"/>
                <a:stretch>
                  <a:fillRect/>
                </a:stretch>
              </p:blipFill>
              <p:spPr>
                <a:xfrm>
                  <a:off x="7917276" y="1253355"/>
                  <a:ext cx="119880" cy="213120"/>
                </a:xfrm>
                <a:prstGeom prst="rect">
                  <a:avLst/>
                </a:prstGeom>
              </p:spPr>
            </p:pic>
          </mc:Fallback>
        </mc:AlternateContent>
        <mc:AlternateContent xmlns:mc="http://schemas.openxmlformats.org/markup-compatibility/2006" xmlns:p14="http://schemas.microsoft.com/office/powerpoint/2010/main">
          <mc:Choice Requires="p14">
            <p:contentPart p14:bwMode="auto" r:id="rId88">
              <p14:nvContentPartPr>
                <p14:cNvPr id="71" name="Ink 70">
                  <a:extLst>
                    <a:ext uri="{FF2B5EF4-FFF2-40B4-BE49-F238E27FC236}">
                      <a16:creationId xmlns:a16="http://schemas.microsoft.com/office/drawing/2014/main" id="{B6AD8B23-EED6-3F40-B3D0-050F937FBCBF}"/>
                    </a:ext>
                  </a:extLst>
                </p14:cNvPr>
                <p14:cNvContentPartPr/>
                <p14:nvPr/>
              </p14:nvContentPartPr>
              <p14:xfrm>
                <a:off x="7896396" y="1519755"/>
                <a:ext cx="73080" cy="162000"/>
              </p14:xfrm>
            </p:contentPart>
          </mc:Choice>
          <mc:Fallback xmlns="">
            <p:pic>
              <p:nvPicPr>
                <p:cNvPr id="71" name="Ink 70">
                  <a:extLst>
                    <a:ext uri="{FF2B5EF4-FFF2-40B4-BE49-F238E27FC236}">
                      <a16:creationId xmlns:a16="http://schemas.microsoft.com/office/drawing/2014/main" id="{B6AD8B23-EED6-3F40-B3D0-050F937FBCBF}"/>
                    </a:ext>
                  </a:extLst>
                </p:cNvPr>
                <p:cNvPicPr/>
                <p:nvPr/>
              </p:nvPicPr>
              <p:blipFill>
                <a:blip r:embed="rId89"/>
                <a:stretch>
                  <a:fillRect/>
                </a:stretch>
              </p:blipFill>
              <p:spPr>
                <a:xfrm>
                  <a:off x="7880916" y="1504275"/>
                  <a:ext cx="103680" cy="192600"/>
                </a:xfrm>
                <a:prstGeom prst="rect">
                  <a:avLst/>
                </a:prstGeom>
              </p:spPr>
            </p:pic>
          </mc:Fallback>
        </mc:AlternateContent>
        <mc:AlternateContent xmlns:mc="http://schemas.openxmlformats.org/markup-compatibility/2006" xmlns:p14="http://schemas.microsoft.com/office/powerpoint/2010/main">
          <mc:Choice Requires="p14">
            <p:contentPart p14:bwMode="auto" r:id="rId90">
              <p14:nvContentPartPr>
                <p14:cNvPr id="72" name="Ink 71">
                  <a:extLst>
                    <a:ext uri="{FF2B5EF4-FFF2-40B4-BE49-F238E27FC236}">
                      <a16:creationId xmlns:a16="http://schemas.microsoft.com/office/drawing/2014/main" id="{C9DFE640-3742-EC40-A0E6-4F6AC8005DF2}"/>
                    </a:ext>
                  </a:extLst>
                </p14:cNvPr>
                <p14:cNvContentPartPr/>
                <p14:nvPr/>
              </p14:nvContentPartPr>
              <p14:xfrm>
                <a:off x="7965156" y="1524435"/>
                <a:ext cx="93240" cy="101160"/>
              </p14:xfrm>
            </p:contentPart>
          </mc:Choice>
          <mc:Fallback xmlns="">
            <p:pic>
              <p:nvPicPr>
                <p:cNvPr id="72" name="Ink 71">
                  <a:extLst>
                    <a:ext uri="{FF2B5EF4-FFF2-40B4-BE49-F238E27FC236}">
                      <a16:creationId xmlns:a16="http://schemas.microsoft.com/office/drawing/2014/main" id="{C9DFE640-3742-EC40-A0E6-4F6AC8005DF2}"/>
                    </a:ext>
                  </a:extLst>
                </p:cNvPr>
                <p:cNvPicPr/>
                <p:nvPr/>
              </p:nvPicPr>
              <p:blipFill>
                <a:blip r:embed="rId91"/>
                <a:stretch>
                  <a:fillRect/>
                </a:stretch>
              </p:blipFill>
              <p:spPr>
                <a:xfrm>
                  <a:off x="7949676" y="1508955"/>
                  <a:ext cx="123840" cy="131760"/>
                </a:xfrm>
                <a:prstGeom prst="rect">
                  <a:avLst/>
                </a:prstGeom>
              </p:spPr>
            </p:pic>
          </mc:Fallback>
        </mc:AlternateContent>
        <mc:AlternateContent xmlns:mc="http://schemas.openxmlformats.org/markup-compatibility/2006" xmlns:p14="http://schemas.microsoft.com/office/powerpoint/2010/main">
          <mc:Choice Requires="p14">
            <p:contentPart p14:bwMode="auto" r:id="rId92">
              <p14:nvContentPartPr>
                <p14:cNvPr id="73" name="Ink 72">
                  <a:extLst>
                    <a:ext uri="{FF2B5EF4-FFF2-40B4-BE49-F238E27FC236}">
                      <a16:creationId xmlns:a16="http://schemas.microsoft.com/office/drawing/2014/main" id="{FB961CB1-640F-FE42-9A9E-C101B4829229}"/>
                    </a:ext>
                  </a:extLst>
                </p14:cNvPr>
                <p14:cNvContentPartPr/>
                <p14:nvPr/>
              </p14:nvContentPartPr>
              <p14:xfrm>
                <a:off x="8110956" y="1543875"/>
                <a:ext cx="145800" cy="32760"/>
              </p14:xfrm>
            </p:contentPart>
          </mc:Choice>
          <mc:Fallback xmlns="">
            <p:pic>
              <p:nvPicPr>
                <p:cNvPr id="73" name="Ink 72">
                  <a:extLst>
                    <a:ext uri="{FF2B5EF4-FFF2-40B4-BE49-F238E27FC236}">
                      <a16:creationId xmlns:a16="http://schemas.microsoft.com/office/drawing/2014/main" id="{FB961CB1-640F-FE42-9A9E-C101B4829229}"/>
                    </a:ext>
                  </a:extLst>
                </p:cNvPr>
                <p:cNvPicPr/>
                <p:nvPr/>
              </p:nvPicPr>
              <p:blipFill>
                <a:blip r:embed="rId93"/>
                <a:stretch>
                  <a:fillRect/>
                </a:stretch>
              </p:blipFill>
              <p:spPr>
                <a:xfrm>
                  <a:off x="8095514" y="1528395"/>
                  <a:ext cx="176325" cy="63360"/>
                </a:xfrm>
                <a:prstGeom prst="rect">
                  <a:avLst/>
                </a:prstGeom>
              </p:spPr>
            </p:pic>
          </mc:Fallback>
        </mc:AlternateContent>
        <mc:AlternateContent xmlns:mc="http://schemas.openxmlformats.org/markup-compatibility/2006" xmlns:p14="http://schemas.microsoft.com/office/powerpoint/2010/main">
          <mc:Choice Requires="p14">
            <p:contentPart p14:bwMode="auto" r:id="rId94">
              <p14:nvContentPartPr>
                <p14:cNvPr id="74" name="Ink 73">
                  <a:extLst>
                    <a:ext uri="{FF2B5EF4-FFF2-40B4-BE49-F238E27FC236}">
                      <a16:creationId xmlns:a16="http://schemas.microsoft.com/office/drawing/2014/main" id="{978EFFA0-3F31-FD41-B012-1963F9F1AF00}"/>
                    </a:ext>
                  </a:extLst>
                </p14:cNvPr>
                <p14:cNvContentPartPr/>
                <p14:nvPr/>
              </p14:nvContentPartPr>
              <p14:xfrm>
                <a:off x="8098716" y="1523715"/>
                <a:ext cx="101520" cy="101520"/>
              </p14:xfrm>
            </p:contentPart>
          </mc:Choice>
          <mc:Fallback xmlns="">
            <p:pic>
              <p:nvPicPr>
                <p:cNvPr id="74" name="Ink 73">
                  <a:extLst>
                    <a:ext uri="{FF2B5EF4-FFF2-40B4-BE49-F238E27FC236}">
                      <a16:creationId xmlns:a16="http://schemas.microsoft.com/office/drawing/2014/main" id="{978EFFA0-3F31-FD41-B012-1963F9F1AF00}"/>
                    </a:ext>
                  </a:extLst>
                </p:cNvPr>
                <p:cNvPicPr/>
                <p:nvPr/>
              </p:nvPicPr>
              <p:blipFill>
                <a:blip r:embed="rId95"/>
                <a:stretch>
                  <a:fillRect/>
                </a:stretch>
              </p:blipFill>
              <p:spPr>
                <a:xfrm>
                  <a:off x="8083236" y="1508235"/>
                  <a:ext cx="132120" cy="132120"/>
                </a:xfrm>
                <a:prstGeom prst="rect">
                  <a:avLst/>
                </a:prstGeom>
              </p:spPr>
            </p:pic>
          </mc:Fallback>
        </mc:AlternateContent>
        <mc:AlternateContent xmlns:mc="http://schemas.openxmlformats.org/markup-compatibility/2006" xmlns:p14="http://schemas.microsoft.com/office/powerpoint/2010/main">
          <mc:Choice Requires="p14">
            <p:contentPart p14:bwMode="auto" r:id="rId96">
              <p14:nvContentPartPr>
                <p14:cNvPr id="76" name="Ink 75">
                  <a:extLst>
                    <a:ext uri="{FF2B5EF4-FFF2-40B4-BE49-F238E27FC236}">
                      <a16:creationId xmlns:a16="http://schemas.microsoft.com/office/drawing/2014/main" id="{906379F2-FAC7-174E-9112-3CE988D5D11A}"/>
                    </a:ext>
                  </a:extLst>
                </p14:cNvPr>
                <p14:cNvContentPartPr/>
                <p14:nvPr/>
              </p14:nvContentPartPr>
              <p14:xfrm>
                <a:off x="8163516" y="1369995"/>
                <a:ext cx="65160" cy="150120"/>
              </p14:xfrm>
            </p:contentPart>
          </mc:Choice>
          <mc:Fallback xmlns="">
            <p:pic>
              <p:nvPicPr>
                <p:cNvPr id="76" name="Ink 75">
                  <a:extLst>
                    <a:ext uri="{FF2B5EF4-FFF2-40B4-BE49-F238E27FC236}">
                      <a16:creationId xmlns:a16="http://schemas.microsoft.com/office/drawing/2014/main" id="{906379F2-FAC7-174E-9112-3CE988D5D11A}"/>
                    </a:ext>
                  </a:extLst>
                </p:cNvPr>
                <p:cNvPicPr/>
                <p:nvPr/>
              </p:nvPicPr>
              <p:blipFill>
                <a:blip r:embed="rId97"/>
                <a:stretch>
                  <a:fillRect/>
                </a:stretch>
              </p:blipFill>
              <p:spPr>
                <a:xfrm>
                  <a:off x="8148036" y="1354515"/>
                  <a:ext cx="95760" cy="180720"/>
                </a:xfrm>
                <a:prstGeom prst="rect">
                  <a:avLst/>
                </a:prstGeom>
              </p:spPr>
            </p:pic>
          </mc:Fallback>
        </mc:AlternateContent>
        <mc:AlternateContent xmlns:mc="http://schemas.openxmlformats.org/markup-compatibility/2006" xmlns:p14="http://schemas.microsoft.com/office/powerpoint/2010/main">
          <mc:Choice Requires="p14">
            <p:contentPart p14:bwMode="auto" r:id="rId98">
              <p14:nvContentPartPr>
                <p14:cNvPr id="77" name="Ink 76">
                  <a:extLst>
                    <a:ext uri="{FF2B5EF4-FFF2-40B4-BE49-F238E27FC236}">
                      <a16:creationId xmlns:a16="http://schemas.microsoft.com/office/drawing/2014/main" id="{40FA1F2F-7FB9-F842-9450-4759481543A6}"/>
                    </a:ext>
                  </a:extLst>
                </p14:cNvPr>
                <p14:cNvContentPartPr/>
                <p14:nvPr/>
              </p14:nvContentPartPr>
              <p14:xfrm>
                <a:off x="8155236" y="1459275"/>
                <a:ext cx="81360" cy="36720"/>
              </p14:xfrm>
            </p:contentPart>
          </mc:Choice>
          <mc:Fallback xmlns="">
            <p:pic>
              <p:nvPicPr>
                <p:cNvPr id="77" name="Ink 76">
                  <a:extLst>
                    <a:ext uri="{FF2B5EF4-FFF2-40B4-BE49-F238E27FC236}">
                      <a16:creationId xmlns:a16="http://schemas.microsoft.com/office/drawing/2014/main" id="{40FA1F2F-7FB9-F842-9450-4759481543A6}"/>
                    </a:ext>
                  </a:extLst>
                </p:cNvPr>
                <p:cNvPicPr/>
                <p:nvPr/>
              </p:nvPicPr>
              <p:blipFill>
                <a:blip r:embed="rId99"/>
                <a:stretch>
                  <a:fillRect/>
                </a:stretch>
              </p:blipFill>
              <p:spPr>
                <a:xfrm>
                  <a:off x="8139687" y="1443795"/>
                  <a:ext cx="112096" cy="67320"/>
                </a:xfrm>
                <a:prstGeom prst="rect">
                  <a:avLst/>
                </a:prstGeom>
              </p:spPr>
            </p:pic>
          </mc:Fallback>
        </mc:AlternateContent>
        <mc:AlternateContent xmlns:mc="http://schemas.openxmlformats.org/markup-compatibility/2006" xmlns:p14="http://schemas.microsoft.com/office/powerpoint/2010/main">
          <mc:Choice Requires="p14">
            <p:contentPart p14:bwMode="auto" r:id="rId100">
              <p14:nvContentPartPr>
                <p14:cNvPr id="79" name="Ink 78">
                  <a:extLst>
                    <a:ext uri="{FF2B5EF4-FFF2-40B4-BE49-F238E27FC236}">
                      <a16:creationId xmlns:a16="http://schemas.microsoft.com/office/drawing/2014/main" id="{FA6DD537-0252-2247-A4E6-8E8C073129D6}"/>
                    </a:ext>
                  </a:extLst>
                </p14:cNvPr>
                <p14:cNvContentPartPr/>
                <p14:nvPr/>
              </p14:nvContentPartPr>
              <p14:xfrm>
                <a:off x="8369796" y="1345875"/>
                <a:ext cx="154080" cy="246960"/>
              </p14:xfrm>
            </p:contentPart>
          </mc:Choice>
          <mc:Fallback xmlns="">
            <p:pic>
              <p:nvPicPr>
                <p:cNvPr id="79" name="Ink 78">
                  <a:extLst>
                    <a:ext uri="{FF2B5EF4-FFF2-40B4-BE49-F238E27FC236}">
                      <a16:creationId xmlns:a16="http://schemas.microsoft.com/office/drawing/2014/main" id="{FA6DD537-0252-2247-A4E6-8E8C073129D6}"/>
                    </a:ext>
                  </a:extLst>
                </p:cNvPr>
                <p:cNvPicPr/>
                <p:nvPr/>
              </p:nvPicPr>
              <p:blipFill>
                <a:blip r:embed="rId101"/>
                <a:stretch>
                  <a:fillRect/>
                </a:stretch>
              </p:blipFill>
              <p:spPr>
                <a:xfrm>
                  <a:off x="8354316" y="1330418"/>
                  <a:ext cx="184680" cy="277515"/>
                </a:xfrm>
                <a:prstGeom prst="rect">
                  <a:avLst/>
                </a:prstGeom>
              </p:spPr>
            </p:pic>
          </mc:Fallback>
        </mc:AlternateContent>
        <mc:AlternateContent xmlns:mc="http://schemas.openxmlformats.org/markup-compatibility/2006" xmlns:p14="http://schemas.microsoft.com/office/powerpoint/2010/main">
          <mc:Choice Requires="p14">
            <p:contentPart p14:bwMode="auto" r:id="rId102">
              <p14:nvContentPartPr>
                <p14:cNvPr id="81" name="Ink 80">
                  <a:extLst>
                    <a:ext uri="{FF2B5EF4-FFF2-40B4-BE49-F238E27FC236}">
                      <a16:creationId xmlns:a16="http://schemas.microsoft.com/office/drawing/2014/main" id="{B23E42E5-775F-E649-9ACC-4E3B428E3975}"/>
                    </a:ext>
                  </a:extLst>
                </p14:cNvPr>
                <p14:cNvContentPartPr/>
                <p14:nvPr/>
              </p14:nvContentPartPr>
              <p14:xfrm>
                <a:off x="8301036" y="1313475"/>
                <a:ext cx="97560" cy="327960"/>
              </p14:xfrm>
            </p:contentPart>
          </mc:Choice>
          <mc:Fallback xmlns="">
            <p:pic>
              <p:nvPicPr>
                <p:cNvPr id="81" name="Ink 80">
                  <a:extLst>
                    <a:ext uri="{FF2B5EF4-FFF2-40B4-BE49-F238E27FC236}">
                      <a16:creationId xmlns:a16="http://schemas.microsoft.com/office/drawing/2014/main" id="{B23E42E5-775F-E649-9ACC-4E3B428E3975}"/>
                    </a:ext>
                  </a:extLst>
                </p:cNvPr>
                <p:cNvPicPr/>
                <p:nvPr/>
              </p:nvPicPr>
              <p:blipFill>
                <a:blip r:embed="rId103"/>
                <a:stretch>
                  <a:fillRect/>
                </a:stretch>
              </p:blipFill>
              <p:spPr>
                <a:xfrm>
                  <a:off x="8285556" y="1297995"/>
                  <a:ext cx="128160" cy="358560"/>
                </a:xfrm>
                <a:prstGeom prst="rect">
                  <a:avLst/>
                </a:prstGeom>
              </p:spPr>
            </p:pic>
          </mc:Fallback>
        </mc:AlternateContent>
      </p:grpSp>
      <p:grpSp>
        <p:nvGrpSpPr>
          <p:cNvPr id="85" name="Group 84">
            <a:extLst>
              <a:ext uri="{FF2B5EF4-FFF2-40B4-BE49-F238E27FC236}">
                <a16:creationId xmlns:a16="http://schemas.microsoft.com/office/drawing/2014/main" id="{4550DD2A-50AA-624E-8E7E-D333F5B24E17}"/>
              </a:ext>
            </a:extLst>
          </p:cNvPr>
          <p:cNvGrpSpPr/>
          <p:nvPr/>
        </p:nvGrpSpPr>
        <p:grpSpPr>
          <a:xfrm>
            <a:off x="1271316" y="3258915"/>
            <a:ext cx="174240" cy="275400"/>
            <a:chOff x="1271316" y="3258915"/>
            <a:chExt cx="174240" cy="275400"/>
          </a:xfrm>
        </p:grpSpPr>
        <mc:AlternateContent xmlns:mc="http://schemas.openxmlformats.org/markup-compatibility/2006" xmlns:p14="http://schemas.microsoft.com/office/powerpoint/2010/main">
          <mc:Choice Requires="p14">
            <p:contentPart p14:bwMode="auto" r:id="rId104">
              <p14:nvContentPartPr>
                <p14:cNvPr id="83" name="Ink 82">
                  <a:extLst>
                    <a:ext uri="{FF2B5EF4-FFF2-40B4-BE49-F238E27FC236}">
                      <a16:creationId xmlns:a16="http://schemas.microsoft.com/office/drawing/2014/main" id="{217E4BB8-0445-9C4F-B19B-90EF7DA70C55}"/>
                    </a:ext>
                  </a:extLst>
                </p14:cNvPr>
                <p14:cNvContentPartPr/>
                <p14:nvPr/>
              </p14:nvContentPartPr>
              <p14:xfrm>
                <a:off x="1271316" y="3258915"/>
                <a:ext cx="174240" cy="275400"/>
              </p14:xfrm>
            </p:contentPart>
          </mc:Choice>
          <mc:Fallback xmlns="">
            <p:pic>
              <p:nvPicPr>
                <p:cNvPr id="83" name="Ink 82">
                  <a:extLst>
                    <a:ext uri="{FF2B5EF4-FFF2-40B4-BE49-F238E27FC236}">
                      <a16:creationId xmlns:a16="http://schemas.microsoft.com/office/drawing/2014/main" id="{217E4BB8-0445-9C4F-B19B-90EF7DA70C55}"/>
                    </a:ext>
                  </a:extLst>
                </p:cNvPr>
                <p:cNvPicPr/>
                <p:nvPr/>
              </p:nvPicPr>
              <p:blipFill>
                <a:blip r:embed="rId105"/>
                <a:stretch>
                  <a:fillRect/>
                </a:stretch>
              </p:blipFill>
              <p:spPr>
                <a:xfrm>
                  <a:off x="1255836" y="3243435"/>
                  <a:ext cx="204840" cy="306000"/>
                </a:xfrm>
                <a:prstGeom prst="rect">
                  <a:avLst/>
                </a:prstGeom>
              </p:spPr>
            </p:pic>
          </mc:Fallback>
        </mc:AlternateContent>
        <mc:AlternateContent xmlns:mc="http://schemas.openxmlformats.org/markup-compatibility/2006" xmlns:p14="http://schemas.microsoft.com/office/powerpoint/2010/main">
          <mc:Choice Requires="p14">
            <p:contentPart p14:bwMode="auto" r:id="rId106">
              <p14:nvContentPartPr>
                <p14:cNvPr id="84" name="Ink 83">
                  <a:extLst>
                    <a:ext uri="{FF2B5EF4-FFF2-40B4-BE49-F238E27FC236}">
                      <a16:creationId xmlns:a16="http://schemas.microsoft.com/office/drawing/2014/main" id="{8A500F24-8B9F-DB49-84C2-F9BE36639312}"/>
                    </a:ext>
                  </a:extLst>
                </p14:cNvPr>
                <p14:cNvContentPartPr/>
                <p14:nvPr/>
              </p14:nvContentPartPr>
              <p14:xfrm>
                <a:off x="1303716" y="3380235"/>
                <a:ext cx="109440" cy="12600"/>
              </p14:xfrm>
            </p:contentPart>
          </mc:Choice>
          <mc:Fallback xmlns="">
            <p:pic>
              <p:nvPicPr>
                <p:cNvPr id="84" name="Ink 83">
                  <a:extLst>
                    <a:ext uri="{FF2B5EF4-FFF2-40B4-BE49-F238E27FC236}">
                      <a16:creationId xmlns:a16="http://schemas.microsoft.com/office/drawing/2014/main" id="{8A500F24-8B9F-DB49-84C2-F9BE36639312}"/>
                    </a:ext>
                  </a:extLst>
                </p:cNvPr>
                <p:cNvPicPr/>
                <p:nvPr/>
              </p:nvPicPr>
              <p:blipFill>
                <a:blip r:embed="rId107"/>
                <a:stretch>
                  <a:fillRect/>
                </a:stretch>
              </p:blipFill>
              <p:spPr>
                <a:xfrm>
                  <a:off x="1288236" y="3364300"/>
                  <a:ext cx="140040" cy="44100"/>
                </a:xfrm>
                <a:prstGeom prst="rect">
                  <a:avLst/>
                </a:prstGeom>
              </p:spPr>
            </p:pic>
          </mc:Fallback>
        </mc:AlternateContent>
      </p:grpSp>
      <p:grpSp>
        <p:nvGrpSpPr>
          <p:cNvPr id="89" name="Group 88">
            <a:extLst>
              <a:ext uri="{FF2B5EF4-FFF2-40B4-BE49-F238E27FC236}">
                <a16:creationId xmlns:a16="http://schemas.microsoft.com/office/drawing/2014/main" id="{85BF0025-C2E3-EA44-9DE5-3D702466717D}"/>
              </a:ext>
            </a:extLst>
          </p:cNvPr>
          <p:cNvGrpSpPr/>
          <p:nvPr/>
        </p:nvGrpSpPr>
        <p:grpSpPr>
          <a:xfrm>
            <a:off x="1659756" y="3356115"/>
            <a:ext cx="275040" cy="173880"/>
            <a:chOff x="1659756" y="3356115"/>
            <a:chExt cx="275040" cy="173880"/>
          </a:xfrm>
        </p:grpSpPr>
        <mc:AlternateContent xmlns:mc="http://schemas.openxmlformats.org/markup-compatibility/2006" xmlns:p14="http://schemas.microsoft.com/office/powerpoint/2010/main">
          <mc:Choice Requires="p14">
            <p:contentPart p14:bwMode="auto" r:id="rId108">
              <p14:nvContentPartPr>
                <p14:cNvPr id="86" name="Ink 85">
                  <a:extLst>
                    <a:ext uri="{FF2B5EF4-FFF2-40B4-BE49-F238E27FC236}">
                      <a16:creationId xmlns:a16="http://schemas.microsoft.com/office/drawing/2014/main" id="{13D677FA-F19B-264D-8F26-75B29EC87EE6}"/>
                    </a:ext>
                  </a:extLst>
                </p14:cNvPr>
                <p14:cNvContentPartPr/>
                <p14:nvPr/>
              </p14:nvContentPartPr>
              <p14:xfrm>
                <a:off x="1659756" y="3356115"/>
                <a:ext cx="174240" cy="154080"/>
              </p14:xfrm>
            </p:contentPart>
          </mc:Choice>
          <mc:Fallback xmlns="">
            <p:pic>
              <p:nvPicPr>
                <p:cNvPr id="86" name="Ink 85">
                  <a:extLst>
                    <a:ext uri="{FF2B5EF4-FFF2-40B4-BE49-F238E27FC236}">
                      <a16:creationId xmlns:a16="http://schemas.microsoft.com/office/drawing/2014/main" id="{13D677FA-F19B-264D-8F26-75B29EC87EE6}"/>
                    </a:ext>
                  </a:extLst>
                </p:cNvPr>
                <p:cNvPicPr/>
                <p:nvPr/>
              </p:nvPicPr>
              <p:blipFill>
                <a:blip r:embed="rId109"/>
                <a:stretch>
                  <a:fillRect/>
                </a:stretch>
              </p:blipFill>
              <p:spPr>
                <a:xfrm>
                  <a:off x="1644276" y="3340635"/>
                  <a:ext cx="204840" cy="184680"/>
                </a:xfrm>
                <a:prstGeom prst="rect">
                  <a:avLst/>
                </a:prstGeom>
              </p:spPr>
            </p:pic>
          </mc:Fallback>
        </mc:AlternateContent>
        <mc:AlternateContent xmlns:mc="http://schemas.openxmlformats.org/markup-compatibility/2006" xmlns:p14="http://schemas.microsoft.com/office/powerpoint/2010/main">
          <mc:Choice Requires="p14">
            <p:contentPart p14:bwMode="auto" r:id="rId110">
              <p14:nvContentPartPr>
                <p14:cNvPr id="87" name="Ink 86">
                  <a:extLst>
                    <a:ext uri="{FF2B5EF4-FFF2-40B4-BE49-F238E27FC236}">
                      <a16:creationId xmlns:a16="http://schemas.microsoft.com/office/drawing/2014/main" id="{E8516EEE-01F3-744E-A3EA-90B4F3EDF63F}"/>
                    </a:ext>
                  </a:extLst>
                </p14:cNvPr>
                <p14:cNvContentPartPr/>
                <p14:nvPr/>
              </p14:nvContentPartPr>
              <p14:xfrm>
                <a:off x="1926516" y="3436755"/>
                <a:ext cx="8280" cy="93240"/>
              </p14:xfrm>
            </p:contentPart>
          </mc:Choice>
          <mc:Fallback xmlns="">
            <p:pic>
              <p:nvPicPr>
                <p:cNvPr id="87" name="Ink 86">
                  <a:extLst>
                    <a:ext uri="{FF2B5EF4-FFF2-40B4-BE49-F238E27FC236}">
                      <a16:creationId xmlns:a16="http://schemas.microsoft.com/office/drawing/2014/main" id="{E8516EEE-01F3-744E-A3EA-90B4F3EDF63F}"/>
                    </a:ext>
                  </a:extLst>
                </p:cNvPr>
                <p:cNvPicPr/>
                <p:nvPr/>
              </p:nvPicPr>
              <p:blipFill>
                <a:blip r:embed="rId111"/>
                <a:stretch>
                  <a:fillRect/>
                </a:stretch>
              </p:blipFill>
              <p:spPr>
                <a:xfrm>
                  <a:off x="1911036" y="3421275"/>
                  <a:ext cx="38880" cy="12384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2">
            <p14:nvContentPartPr>
              <p14:cNvPr id="88" name="Ink 87">
                <a:extLst>
                  <a:ext uri="{FF2B5EF4-FFF2-40B4-BE49-F238E27FC236}">
                    <a16:creationId xmlns:a16="http://schemas.microsoft.com/office/drawing/2014/main" id="{7E549EFB-D270-F948-ABA2-458F615F81D4}"/>
                  </a:ext>
                </a:extLst>
              </p14:cNvPr>
              <p14:cNvContentPartPr/>
              <p14:nvPr/>
            </p14:nvContentPartPr>
            <p14:xfrm>
              <a:off x="2096436" y="3339915"/>
              <a:ext cx="113760" cy="150120"/>
            </p14:xfrm>
          </p:contentPart>
        </mc:Choice>
        <mc:Fallback xmlns="">
          <p:pic>
            <p:nvPicPr>
              <p:cNvPr id="88" name="Ink 87">
                <a:extLst>
                  <a:ext uri="{FF2B5EF4-FFF2-40B4-BE49-F238E27FC236}">
                    <a16:creationId xmlns:a16="http://schemas.microsoft.com/office/drawing/2014/main" id="{7E549EFB-D270-F948-ABA2-458F615F81D4}"/>
                  </a:ext>
                </a:extLst>
              </p:cNvPr>
              <p:cNvPicPr/>
              <p:nvPr/>
            </p:nvPicPr>
            <p:blipFill>
              <a:blip r:embed="rId113"/>
              <a:stretch>
                <a:fillRect/>
              </a:stretch>
            </p:blipFill>
            <p:spPr>
              <a:xfrm>
                <a:off x="2080907" y="3324435"/>
                <a:ext cx="144457" cy="180720"/>
              </a:xfrm>
              <a:prstGeom prst="rect">
                <a:avLst/>
              </a:prstGeom>
            </p:spPr>
          </p:pic>
        </mc:Fallback>
      </mc:AlternateContent>
      <mc:AlternateContent xmlns:mc="http://schemas.openxmlformats.org/markup-compatibility/2006" xmlns:p14="http://schemas.microsoft.com/office/powerpoint/2010/main">
        <mc:Choice Requires="p14">
          <p:contentPart p14:bwMode="auto" r:id="rId114">
            <p14:nvContentPartPr>
              <p14:cNvPr id="110" name="Ink 109">
                <a:extLst>
                  <a:ext uri="{FF2B5EF4-FFF2-40B4-BE49-F238E27FC236}">
                    <a16:creationId xmlns:a16="http://schemas.microsoft.com/office/drawing/2014/main" id="{F23B118D-D443-FA4C-A6CC-F1E9B1D5E543}"/>
                  </a:ext>
                </a:extLst>
              </p14:cNvPr>
              <p14:cNvContentPartPr/>
              <p14:nvPr/>
            </p14:nvContentPartPr>
            <p14:xfrm>
              <a:off x="2816436" y="3242715"/>
              <a:ext cx="12600" cy="320040"/>
            </p14:xfrm>
          </p:contentPart>
        </mc:Choice>
        <mc:Fallback xmlns="">
          <p:pic>
            <p:nvPicPr>
              <p:cNvPr id="110" name="Ink 109">
                <a:extLst>
                  <a:ext uri="{FF2B5EF4-FFF2-40B4-BE49-F238E27FC236}">
                    <a16:creationId xmlns:a16="http://schemas.microsoft.com/office/drawing/2014/main" id="{F23B118D-D443-FA4C-A6CC-F1E9B1D5E543}"/>
                  </a:ext>
                </a:extLst>
              </p:cNvPr>
              <p:cNvPicPr/>
              <p:nvPr/>
            </p:nvPicPr>
            <p:blipFill>
              <a:blip r:embed="rId115"/>
              <a:stretch>
                <a:fillRect/>
              </a:stretch>
            </p:blipFill>
            <p:spPr>
              <a:xfrm>
                <a:off x="2800501" y="3227218"/>
                <a:ext cx="44100" cy="350674"/>
              </a:xfrm>
              <a:prstGeom prst="rect">
                <a:avLst/>
              </a:prstGeom>
            </p:spPr>
          </p:pic>
        </mc:Fallback>
      </mc:AlternateContent>
      <p:grpSp>
        <p:nvGrpSpPr>
          <p:cNvPr id="118" name="Group 117">
            <a:extLst>
              <a:ext uri="{FF2B5EF4-FFF2-40B4-BE49-F238E27FC236}">
                <a16:creationId xmlns:a16="http://schemas.microsoft.com/office/drawing/2014/main" id="{46EC435D-B83C-7B43-9D9F-0FC05999CF9A}"/>
              </a:ext>
            </a:extLst>
          </p:cNvPr>
          <p:cNvGrpSpPr/>
          <p:nvPr/>
        </p:nvGrpSpPr>
        <p:grpSpPr>
          <a:xfrm>
            <a:off x="3083556" y="3214635"/>
            <a:ext cx="582480" cy="259200"/>
            <a:chOff x="3083556" y="3214635"/>
            <a:chExt cx="582480" cy="259200"/>
          </a:xfrm>
        </p:grpSpPr>
        <mc:AlternateContent xmlns:mc="http://schemas.openxmlformats.org/markup-compatibility/2006" xmlns:p14="http://schemas.microsoft.com/office/powerpoint/2010/main">
          <mc:Choice Requires="p14">
            <p:contentPart p14:bwMode="auto" r:id="rId116">
              <p14:nvContentPartPr>
                <p14:cNvPr id="111" name="Ink 110">
                  <a:extLst>
                    <a:ext uri="{FF2B5EF4-FFF2-40B4-BE49-F238E27FC236}">
                      <a16:creationId xmlns:a16="http://schemas.microsoft.com/office/drawing/2014/main" id="{EBFEDBCA-B2BC-684E-877B-D59641893BFD}"/>
                    </a:ext>
                  </a:extLst>
                </p14:cNvPr>
                <p14:cNvContentPartPr/>
                <p14:nvPr/>
              </p14:nvContentPartPr>
              <p14:xfrm>
                <a:off x="3083556" y="3287355"/>
                <a:ext cx="24480" cy="186480"/>
              </p14:xfrm>
            </p:contentPart>
          </mc:Choice>
          <mc:Fallback xmlns="">
            <p:pic>
              <p:nvPicPr>
                <p:cNvPr id="111" name="Ink 110">
                  <a:extLst>
                    <a:ext uri="{FF2B5EF4-FFF2-40B4-BE49-F238E27FC236}">
                      <a16:creationId xmlns:a16="http://schemas.microsoft.com/office/drawing/2014/main" id="{EBFEDBCA-B2BC-684E-877B-D59641893BFD}"/>
                    </a:ext>
                  </a:extLst>
                </p:cNvPr>
                <p:cNvPicPr/>
                <p:nvPr/>
              </p:nvPicPr>
              <p:blipFill>
                <a:blip r:embed="rId117"/>
                <a:stretch>
                  <a:fillRect/>
                </a:stretch>
              </p:blipFill>
              <p:spPr>
                <a:xfrm>
                  <a:off x="3068300" y="3271875"/>
                  <a:ext cx="54637" cy="217080"/>
                </a:xfrm>
                <a:prstGeom prst="rect">
                  <a:avLst/>
                </a:prstGeom>
              </p:spPr>
            </p:pic>
          </mc:Fallback>
        </mc:AlternateContent>
        <mc:AlternateContent xmlns:mc="http://schemas.openxmlformats.org/markup-compatibility/2006" xmlns:p14="http://schemas.microsoft.com/office/powerpoint/2010/main">
          <mc:Choice Requires="p14">
            <p:contentPart p14:bwMode="auto" r:id="rId118">
              <p14:nvContentPartPr>
                <p14:cNvPr id="112" name="Ink 111">
                  <a:extLst>
                    <a:ext uri="{FF2B5EF4-FFF2-40B4-BE49-F238E27FC236}">
                      <a16:creationId xmlns:a16="http://schemas.microsoft.com/office/drawing/2014/main" id="{0DD7D5C7-A429-6F43-947A-3116C9DF7513}"/>
                    </a:ext>
                  </a:extLst>
                </p14:cNvPr>
                <p14:cNvContentPartPr/>
                <p14:nvPr/>
              </p14:nvContentPartPr>
              <p14:xfrm>
                <a:off x="3107676" y="3295275"/>
                <a:ext cx="85320" cy="121680"/>
              </p14:xfrm>
            </p:contentPart>
          </mc:Choice>
          <mc:Fallback xmlns="">
            <p:pic>
              <p:nvPicPr>
                <p:cNvPr id="112" name="Ink 111">
                  <a:extLst>
                    <a:ext uri="{FF2B5EF4-FFF2-40B4-BE49-F238E27FC236}">
                      <a16:creationId xmlns:a16="http://schemas.microsoft.com/office/drawing/2014/main" id="{0DD7D5C7-A429-6F43-947A-3116C9DF7513}"/>
                    </a:ext>
                  </a:extLst>
                </p:cNvPr>
                <p:cNvPicPr/>
                <p:nvPr/>
              </p:nvPicPr>
              <p:blipFill>
                <a:blip r:embed="rId119"/>
                <a:stretch>
                  <a:fillRect/>
                </a:stretch>
              </p:blipFill>
              <p:spPr>
                <a:xfrm>
                  <a:off x="3092130" y="3279795"/>
                  <a:ext cx="116050" cy="152280"/>
                </a:xfrm>
                <a:prstGeom prst="rect">
                  <a:avLst/>
                </a:prstGeom>
              </p:spPr>
            </p:pic>
          </mc:Fallback>
        </mc:AlternateContent>
        <mc:AlternateContent xmlns:mc="http://schemas.openxmlformats.org/markup-compatibility/2006" xmlns:p14="http://schemas.microsoft.com/office/powerpoint/2010/main">
          <mc:Choice Requires="p14">
            <p:contentPart p14:bwMode="auto" r:id="rId120">
              <p14:nvContentPartPr>
                <p14:cNvPr id="113" name="Ink 112">
                  <a:extLst>
                    <a:ext uri="{FF2B5EF4-FFF2-40B4-BE49-F238E27FC236}">
                      <a16:creationId xmlns:a16="http://schemas.microsoft.com/office/drawing/2014/main" id="{A641B198-EE12-304F-B302-E18B40262F3D}"/>
                    </a:ext>
                  </a:extLst>
                </p14:cNvPr>
                <p14:cNvContentPartPr/>
                <p14:nvPr/>
              </p14:nvContentPartPr>
              <p14:xfrm>
                <a:off x="3293796" y="3299235"/>
                <a:ext cx="85320" cy="129960"/>
              </p14:xfrm>
            </p:contentPart>
          </mc:Choice>
          <mc:Fallback xmlns="">
            <p:pic>
              <p:nvPicPr>
                <p:cNvPr id="113" name="Ink 112">
                  <a:extLst>
                    <a:ext uri="{FF2B5EF4-FFF2-40B4-BE49-F238E27FC236}">
                      <a16:creationId xmlns:a16="http://schemas.microsoft.com/office/drawing/2014/main" id="{A641B198-EE12-304F-B302-E18B40262F3D}"/>
                    </a:ext>
                  </a:extLst>
                </p:cNvPr>
                <p:cNvPicPr/>
                <p:nvPr/>
              </p:nvPicPr>
              <p:blipFill>
                <a:blip r:embed="rId121"/>
                <a:stretch>
                  <a:fillRect/>
                </a:stretch>
              </p:blipFill>
              <p:spPr>
                <a:xfrm>
                  <a:off x="3278316" y="3283712"/>
                  <a:ext cx="115920" cy="160645"/>
                </a:xfrm>
                <a:prstGeom prst="rect">
                  <a:avLst/>
                </a:prstGeom>
              </p:spPr>
            </p:pic>
          </mc:Fallback>
        </mc:AlternateContent>
        <mc:AlternateContent xmlns:mc="http://schemas.openxmlformats.org/markup-compatibility/2006" xmlns:p14="http://schemas.microsoft.com/office/powerpoint/2010/main">
          <mc:Choice Requires="p14">
            <p:contentPart p14:bwMode="auto" r:id="rId122">
              <p14:nvContentPartPr>
                <p14:cNvPr id="114" name="Ink 113">
                  <a:extLst>
                    <a:ext uri="{FF2B5EF4-FFF2-40B4-BE49-F238E27FC236}">
                      <a16:creationId xmlns:a16="http://schemas.microsoft.com/office/drawing/2014/main" id="{BCBAD9F6-C863-CE43-A645-9BE4DECE09D6}"/>
                    </a:ext>
                  </a:extLst>
                </p14:cNvPr>
                <p14:cNvContentPartPr/>
                <p14:nvPr/>
              </p14:nvContentPartPr>
              <p14:xfrm>
                <a:off x="3321876" y="3356115"/>
                <a:ext cx="73080" cy="28800"/>
              </p14:xfrm>
            </p:contentPart>
          </mc:Choice>
          <mc:Fallback xmlns="">
            <p:pic>
              <p:nvPicPr>
                <p:cNvPr id="114" name="Ink 113">
                  <a:extLst>
                    <a:ext uri="{FF2B5EF4-FFF2-40B4-BE49-F238E27FC236}">
                      <a16:creationId xmlns:a16="http://schemas.microsoft.com/office/drawing/2014/main" id="{BCBAD9F6-C863-CE43-A645-9BE4DECE09D6}"/>
                    </a:ext>
                  </a:extLst>
                </p:cNvPr>
                <p:cNvPicPr/>
                <p:nvPr/>
              </p:nvPicPr>
              <p:blipFill>
                <a:blip r:embed="rId123"/>
                <a:stretch>
                  <a:fillRect/>
                </a:stretch>
              </p:blipFill>
              <p:spPr>
                <a:xfrm>
                  <a:off x="3306396" y="3340635"/>
                  <a:ext cx="103680" cy="59400"/>
                </a:xfrm>
                <a:prstGeom prst="rect">
                  <a:avLst/>
                </a:prstGeom>
              </p:spPr>
            </p:pic>
          </mc:Fallback>
        </mc:AlternateContent>
        <mc:AlternateContent xmlns:mc="http://schemas.openxmlformats.org/markup-compatibility/2006" xmlns:p14="http://schemas.microsoft.com/office/powerpoint/2010/main">
          <mc:Choice Requires="p14">
            <p:contentPart p14:bwMode="auto" r:id="rId124">
              <p14:nvContentPartPr>
                <p14:cNvPr id="116" name="Ink 115">
                  <a:extLst>
                    <a:ext uri="{FF2B5EF4-FFF2-40B4-BE49-F238E27FC236}">
                      <a16:creationId xmlns:a16="http://schemas.microsoft.com/office/drawing/2014/main" id="{05A90DE1-7EEB-4645-A0EB-567725A9D66D}"/>
                    </a:ext>
                  </a:extLst>
                </p14:cNvPr>
                <p14:cNvContentPartPr/>
                <p14:nvPr/>
              </p14:nvContentPartPr>
              <p14:xfrm>
                <a:off x="3516276" y="3214635"/>
                <a:ext cx="24480" cy="250560"/>
              </p14:xfrm>
            </p:contentPart>
          </mc:Choice>
          <mc:Fallback xmlns="">
            <p:pic>
              <p:nvPicPr>
                <p:cNvPr id="116" name="Ink 115">
                  <a:extLst>
                    <a:ext uri="{FF2B5EF4-FFF2-40B4-BE49-F238E27FC236}">
                      <a16:creationId xmlns:a16="http://schemas.microsoft.com/office/drawing/2014/main" id="{05A90DE1-7EEB-4645-A0EB-567725A9D66D}"/>
                    </a:ext>
                  </a:extLst>
                </p:cNvPr>
                <p:cNvPicPr/>
                <p:nvPr/>
              </p:nvPicPr>
              <p:blipFill>
                <a:blip r:embed="rId125"/>
                <a:stretch>
                  <a:fillRect/>
                </a:stretch>
              </p:blipFill>
              <p:spPr>
                <a:xfrm>
                  <a:off x="3501020" y="3199155"/>
                  <a:ext cx="54637" cy="281160"/>
                </a:xfrm>
                <a:prstGeom prst="rect">
                  <a:avLst/>
                </a:prstGeom>
              </p:spPr>
            </p:pic>
          </mc:Fallback>
        </mc:AlternateContent>
        <mc:AlternateContent xmlns:mc="http://schemas.openxmlformats.org/markup-compatibility/2006" xmlns:p14="http://schemas.microsoft.com/office/powerpoint/2010/main">
          <mc:Choice Requires="p14">
            <p:contentPart p14:bwMode="auto" r:id="rId126">
              <p14:nvContentPartPr>
                <p14:cNvPr id="117" name="Ink 116">
                  <a:extLst>
                    <a:ext uri="{FF2B5EF4-FFF2-40B4-BE49-F238E27FC236}">
                      <a16:creationId xmlns:a16="http://schemas.microsoft.com/office/drawing/2014/main" id="{2E4999AD-222E-EC44-91F1-82CD3F794446}"/>
                    </a:ext>
                  </a:extLst>
                </p14:cNvPr>
                <p14:cNvContentPartPr/>
                <p14:nvPr/>
              </p14:nvContentPartPr>
              <p14:xfrm>
                <a:off x="3524196" y="3239115"/>
                <a:ext cx="141840" cy="222480"/>
              </p14:xfrm>
            </p:contentPart>
          </mc:Choice>
          <mc:Fallback xmlns="">
            <p:pic>
              <p:nvPicPr>
                <p:cNvPr id="117" name="Ink 116">
                  <a:extLst>
                    <a:ext uri="{FF2B5EF4-FFF2-40B4-BE49-F238E27FC236}">
                      <a16:creationId xmlns:a16="http://schemas.microsoft.com/office/drawing/2014/main" id="{2E4999AD-222E-EC44-91F1-82CD3F794446}"/>
                    </a:ext>
                  </a:extLst>
                </p:cNvPr>
                <p:cNvPicPr/>
                <p:nvPr/>
              </p:nvPicPr>
              <p:blipFill>
                <a:blip r:embed="rId127"/>
                <a:stretch>
                  <a:fillRect/>
                </a:stretch>
              </p:blipFill>
              <p:spPr>
                <a:xfrm>
                  <a:off x="3508716" y="3223610"/>
                  <a:ext cx="172440" cy="25313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28">
            <p14:nvContentPartPr>
              <p14:cNvPr id="119" name="Ink 118">
                <a:extLst>
                  <a:ext uri="{FF2B5EF4-FFF2-40B4-BE49-F238E27FC236}">
                    <a16:creationId xmlns:a16="http://schemas.microsoft.com/office/drawing/2014/main" id="{3C0719B1-F4CF-EF42-8DCC-78B843CCB50A}"/>
                  </a:ext>
                </a:extLst>
              </p14:cNvPr>
              <p14:cNvContentPartPr/>
              <p14:nvPr/>
            </p14:nvContentPartPr>
            <p14:xfrm>
              <a:off x="3884196" y="3242715"/>
              <a:ext cx="16560" cy="277560"/>
            </p14:xfrm>
          </p:contentPart>
        </mc:Choice>
        <mc:Fallback xmlns="">
          <p:pic>
            <p:nvPicPr>
              <p:cNvPr id="119" name="Ink 118">
                <a:extLst>
                  <a:ext uri="{FF2B5EF4-FFF2-40B4-BE49-F238E27FC236}">
                    <a16:creationId xmlns:a16="http://schemas.microsoft.com/office/drawing/2014/main" id="{3C0719B1-F4CF-EF42-8DCC-78B843CCB50A}"/>
                  </a:ext>
                </a:extLst>
              </p:cNvPr>
              <p:cNvPicPr/>
              <p:nvPr/>
            </p:nvPicPr>
            <p:blipFill>
              <a:blip r:embed="rId129"/>
              <a:stretch>
                <a:fillRect/>
              </a:stretch>
            </p:blipFill>
            <p:spPr>
              <a:xfrm>
                <a:off x="3868716" y="3227235"/>
                <a:ext cx="47160" cy="308160"/>
              </a:xfrm>
              <a:prstGeom prst="rect">
                <a:avLst/>
              </a:prstGeom>
            </p:spPr>
          </p:pic>
        </mc:Fallback>
      </mc:AlternateContent>
      <p:grpSp>
        <p:nvGrpSpPr>
          <p:cNvPr id="130" name="Group 129">
            <a:extLst>
              <a:ext uri="{FF2B5EF4-FFF2-40B4-BE49-F238E27FC236}">
                <a16:creationId xmlns:a16="http://schemas.microsoft.com/office/drawing/2014/main" id="{442AC681-AB28-B848-88CC-D444C9489225}"/>
              </a:ext>
            </a:extLst>
          </p:cNvPr>
          <p:cNvGrpSpPr/>
          <p:nvPr/>
        </p:nvGrpSpPr>
        <p:grpSpPr>
          <a:xfrm>
            <a:off x="4090476" y="3234795"/>
            <a:ext cx="971280" cy="222840"/>
            <a:chOff x="4090476" y="3234795"/>
            <a:chExt cx="971280" cy="222840"/>
          </a:xfrm>
        </p:grpSpPr>
        <mc:AlternateContent xmlns:mc="http://schemas.openxmlformats.org/markup-compatibility/2006" xmlns:p14="http://schemas.microsoft.com/office/powerpoint/2010/main">
          <mc:Choice Requires="p14">
            <p:contentPart p14:bwMode="auto" r:id="rId130">
              <p14:nvContentPartPr>
                <p14:cNvPr id="120" name="Ink 119">
                  <a:extLst>
                    <a:ext uri="{FF2B5EF4-FFF2-40B4-BE49-F238E27FC236}">
                      <a16:creationId xmlns:a16="http://schemas.microsoft.com/office/drawing/2014/main" id="{1BE1649F-79A6-B74E-88BB-987929F6C362}"/>
                    </a:ext>
                  </a:extLst>
                </p14:cNvPr>
                <p14:cNvContentPartPr/>
                <p14:nvPr/>
              </p14:nvContentPartPr>
              <p14:xfrm>
                <a:off x="4094436" y="3262875"/>
                <a:ext cx="109440" cy="24480"/>
              </p14:xfrm>
            </p:contentPart>
          </mc:Choice>
          <mc:Fallback xmlns="">
            <p:pic>
              <p:nvPicPr>
                <p:cNvPr id="120" name="Ink 119">
                  <a:extLst>
                    <a:ext uri="{FF2B5EF4-FFF2-40B4-BE49-F238E27FC236}">
                      <a16:creationId xmlns:a16="http://schemas.microsoft.com/office/drawing/2014/main" id="{1BE1649F-79A6-B74E-88BB-987929F6C362}"/>
                    </a:ext>
                  </a:extLst>
                </p:cNvPr>
                <p:cNvPicPr/>
                <p:nvPr/>
              </p:nvPicPr>
              <p:blipFill>
                <a:blip r:embed="rId131"/>
                <a:stretch>
                  <a:fillRect/>
                </a:stretch>
              </p:blipFill>
              <p:spPr>
                <a:xfrm>
                  <a:off x="4078956" y="3247395"/>
                  <a:ext cx="140040" cy="55080"/>
                </a:xfrm>
                <a:prstGeom prst="rect">
                  <a:avLst/>
                </a:prstGeom>
              </p:spPr>
            </p:pic>
          </mc:Fallback>
        </mc:AlternateContent>
        <mc:AlternateContent xmlns:mc="http://schemas.openxmlformats.org/markup-compatibility/2006" xmlns:p14="http://schemas.microsoft.com/office/powerpoint/2010/main">
          <mc:Choice Requires="p14">
            <p:contentPart p14:bwMode="auto" r:id="rId132">
              <p14:nvContentPartPr>
                <p14:cNvPr id="121" name="Ink 120">
                  <a:extLst>
                    <a:ext uri="{FF2B5EF4-FFF2-40B4-BE49-F238E27FC236}">
                      <a16:creationId xmlns:a16="http://schemas.microsoft.com/office/drawing/2014/main" id="{47D966A1-D622-F244-82AC-5CD4F6A8968B}"/>
                    </a:ext>
                  </a:extLst>
                </p14:cNvPr>
                <p14:cNvContentPartPr/>
                <p14:nvPr/>
              </p14:nvContentPartPr>
              <p14:xfrm>
                <a:off x="4106676" y="3262875"/>
                <a:ext cx="113760" cy="186480"/>
              </p14:xfrm>
            </p:contentPart>
          </mc:Choice>
          <mc:Fallback xmlns="">
            <p:pic>
              <p:nvPicPr>
                <p:cNvPr id="121" name="Ink 120">
                  <a:extLst>
                    <a:ext uri="{FF2B5EF4-FFF2-40B4-BE49-F238E27FC236}">
                      <a16:creationId xmlns:a16="http://schemas.microsoft.com/office/drawing/2014/main" id="{47D966A1-D622-F244-82AC-5CD4F6A8968B}"/>
                    </a:ext>
                  </a:extLst>
                </p:cNvPr>
                <p:cNvPicPr/>
                <p:nvPr/>
              </p:nvPicPr>
              <p:blipFill>
                <a:blip r:embed="rId133"/>
                <a:stretch>
                  <a:fillRect/>
                </a:stretch>
              </p:blipFill>
              <p:spPr>
                <a:xfrm>
                  <a:off x="4091147" y="3247395"/>
                  <a:ext cx="144457" cy="217080"/>
                </a:xfrm>
                <a:prstGeom prst="rect">
                  <a:avLst/>
                </a:prstGeom>
              </p:spPr>
            </p:pic>
          </mc:Fallback>
        </mc:AlternateContent>
        <mc:AlternateContent xmlns:mc="http://schemas.openxmlformats.org/markup-compatibility/2006" xmlns:p14="http://schemas.microsoft.com/office/powerpoint/2010/main">
          <mc:Choice Requires="p14">
            <p:contentPart p14:bwMode="auto" r:id="rId134">
              <p14:nvContentPartPr>
                <p14:cNvPr id="122" name="Ink 121">
                  <a:extLst>
                    <a:ext uri="{FF2B5EF4-FFF2-40B4-BE49-F238E27FC236}">
                      <a16:creationId xmlns:a16="http://schemas.microsoft.com/office/drawing/2014/main" id="{99433DA7-9D96-784B-AD6C-F9C0BB581203}"/>
                    </a:ext>
                  </a:extLst>
                </p14:cNvPr>
                <p14:cNvContentPartPr/>
                <p14:nvPr/>
              </p14:nvContentPartPr>
              <p14:xfrm>
                <a:off x="4090476" y="3372315"/>
                <a:ext cx="109440" cy="4320"/>
              </p14:xfrm>
            </p:contentPart>
          </mc:Choice>
          <mc:Fallback xmlns="">
            <p:pic>
              <p:nvPicPr>
                <p:cNvPr id="122" name="Ink 121">
                  <a:extLst>
                    <a:ext uri="{FF2B5EF4-FFF2-40B4-BE49-F238E27FC236}">
                      <a16:creationId xmlns:a16="http://schemas.microsoft.com/office/drawing/2014/main" id="{99433DA7-9D96-784B-AD6C-F9C0BB581203}"/>
                    </a:ext>
                  </a:extLst>
                </p:cNvPr>
                <p:cNvPicPr/>
                <p:nvPr/>
              </p:nvPicPr>
              <p:blipFill>
                <a:blip r:embed="rId135"/>
                <a:stretch>
                  <a:fillRect/>
                </a:stretch>
              </p:blipFill>
              <p:spPr>
                <a:xfrm>
                  <a:off x="4074996" y="3356835"/>
                  <a:ext cx="140040" cy="34920"/>
                </a:xfrm>
                <a:prstGeom prst="rect">
                  <a:avLst/>
                </a:prstGeom>
              </p:spPr>
            </p:pic>
          </mc:Fallback>
        </mc:AlternateContent>
        <mc:AlternateContent xmlns:mc="http://schemas.openxmlformats.org/markup-compatibility/2006" xmlns:p14="http://schemas.microsoft.com/office/powerpoint/2010/main">
          <mc:Choice Requires="p14">
            <p:contentPart p14:bwMode="auto" r:id="rId136">
              <p14:nvContentPartPr>
                <p14:cNvPr id="123" name="Ink 122">
                  <a:extLst>
                    <a:ext uri="{FF2B5EF4-FFF2-40B4-BE49-F238E27FC236}">
                      <a16:creationId xmlns:a16="http://schemas.microsoft.com/office/drawing/2014/main" id="{851E476B-CEF7-F74F-9D2B-42A9D913247F}"/>
                    </a:ext>
                  </a:extLst>
                </p14:cNvPr>
                <p14:cNvContentPartPr/>
                <p14:nvPr/>
              </p14:nvContentPartPr>
              <p14:xfrm>
                <a:off x="4296756" y="3267195"/>
                <a:ext cx="81360" cy="166320"/>
              </p14:xfrm>
            </p:contentPart>
          </mc:Choice>
          <mc:Fallback xmlns="">
            <p:pic>
              <p:nvPicPr>
                <p:cNvPr id="123" name="Ink 122">
                  <a:extLst>
                    <a:ext uri="{FF2B5EF4-FFF2-40B4-BE49-F238E27FC236}">
                      <a16:creationId xmlns:a16="http://schemas.microsoft.com/office/drawing/2014/main" id="{851E476B-CEF7-F74F-9D2B-42A9D913247F}"/>
                    </a:ext>
                  </a:extLst>
                </p:cNvPr>
                <p:cNvPicPr/>
                <p:nvPr/>
              </p:nvPicPr>
              <p:blipFill>
                <a:blip r:embed="rId137"/>
                <a:stretch>
                  <a:fillRect/>
                </a:stretch>
              </p:blipFill>
              <p:spPr>
                <a:xfrm>
                  <a:off x="4281207" y="3251715"/>
                  <a:ext cx="112096" cy="196920"/>
                </a:xfrm>
                <a:prstGeom prst="rect">
                  <a:avLst/>
                </a:prstGeom>
              </p:spPr>
            </p:pic>
          </mc:Fallback>
        </mc:AlternateContent>
        <mc:AlternateContent xmlns:mc="http://schemas.openxmlformats.org/markup-compatibility/2006" xmlns:p14="http://schemas.microsoft.com/office/powerpoint/2010/main">
          <mc:Choice Requires="p14">
            <p:contentPart p14:bwMode="auto" r:id="rId138">
              <p14:nvContentPartPr>
                <p14:cNvPr id="125" name="Ink 124">
                  <a:extLst>
                    <a:ext uri="{FF2B5EF4-FFF2-40B4-BE49-F238E27FC236}">
                      <a16:creationId xmlns:a16="http://schemas.microsoft.com/office/drawing/2014/main" id="{E4671191-91B1-884B-BCED-2A3FF5989056}"/>
                    </a:ext>
                  </a:extLst>
                </p14:cNvPr>
                <p14:cNvContentPartPr/>
                <p14:nvPr/>
              </p14:nvContentPartPr>
              <p14:xfrm>
                <a:off x="4474596" y="3287355"/>
                <a:ext cx="178200" cy="147600"/>
              </p14:xfrm>
            </p:contentPart>
          </mc:Choice>
          <mc:Fallback xmlns="">
            <p:pic>
              <p:nvPicPr>
                <p:cNvPr id="125" name="Ink 124">
                  <a:extLst>
                    <a:ext uri="{FF2B5EF4-FFF2-40B4-BE49-F238E27FC236}">
                      <a16:creationId xmlns:a16="http://schemas.microsoft.com/office/drawing/2014/main" id="{E4671191-91B1-884B-BCED-2A3FF5989056}"/>
                    </a:ext>
                  </a:extLst>
                </p:cNvPr>
                <p:cNvPicPr/>
                <p:nvPr/>
              </p:nvPicPr>
              <p:blipFill>
                <a:blip r:embed="rId139"/>
                <a:stretch>
                  <a:fillRect/>
                </a:stretch>
              </p:blipFill>
              <p:spPr>
                <a:xfrm>
                  <a:off x="4459116" y="3271913"/>
                  <a:ext cx="208800" cy="178126"/>
                </a:xfrm>
                <a:prstGeom prst="rect">
                  <a:avLst/>
                </a:prstGeom>
              </p:spPr>
            </p:pic>
          </mc:Fallback>
        </mc:AlternateContent>
        <mc:AlternateContent xmlns:mc="http://schemas.openxmlformats.org/markup-compatibility/2006" xmlns:p14="http://schemas.microsoft.com/office/powerpoint/2010/main">
          <mc:Choice Requires="p14">
            <p:contentPart p14:bwMode="auto" r:id="rId140">
              <p14:nvContentPartPr>
                <p14:cNvPr id="126" name="Ink 125">
                  <a:extLst>
                    <a:ext uri="{FF2B5EF4-FFF2-40B4-BE49-F238E27FC236}">
                      <a16:creationId xmlns:a16="http://schemas.microsoft.com/office/drawing/2014/main" id="{94E4E78C-4504-674A-B4B4-ABBBC7AA8F73}"/>
                    </a:ext>
                  </a:extLst>
                </p14:cNvPr>
                <p14:cNvContentPartPr/>
                <p14:nvPr/>
              </p14:nvContentPartPr>
              <p14:xfrm>
                <a:off x="4721556" y="3367995"/>
                <a:ext cx="12600" cy="69120"/>
              </p14:xfrm>
            </p:contentPart>
          </mc:Choice>
          <mc:Fallback xmlns="">
            <p:pic>
              <p:nvPicPr>
                <p:cNvPr id="126" name="Ink 125">
                  <a:extLst>
                    <a:ext uri="{FF2B5EF4-FFF2-40B4-BE49-F238E27FC236}">
                      <a16:creationId xmlns:a16="http://schemas.microsoft.com/office/drawing/2014/main" id="{94E4E78C-4504-674A-B4B4-ABBBC7AA8F73}"/>
                    </a:ext>
                  </a:extLst>
                </p:cNvPr>
                <p:cNvPicPr/>
                <p:nvPr/>
              </p:nvPicPr>
              <p:blipFill>
                <a:blip r:embed="rId141"/>
                <a:stretch>
                  <a:fillRect/>
                </a:stretch>
              </p:blipFill>
              <p:spPr>
                <a:xfrm>
                  <a:off x="4706076" y="3352515"/>
                  <a:ext cx="43200" cy="99720"/>
                </a:xfrm>
                <a:prstGeom prst="rect">
                  <a:avLst/>
                </a:prstGeom>
              </p:spPr>
            </p:pic>
          </mc:Fallback>
        </mc:AlternateContent>
        <mc:AlternateContent xmlns:mc="http://schemas.openxmlformats.org/markup-compatibility/2006" xmlns:p14="http://schemas.microsoft.com/office/powerpoint/2010/main">
          <mc:Choice Requires="p14">
            <p:contentPart p14:bwMode="auto" r:id="rId142">
              <p14:nvContentPartPr>
                <p14:cNvPr id="127" name="Ink 126">
                  <a:extLst>
                    <a:ext uri="{FF2B5EF4-FFF2-40B4-BE49-F238E27FC236}">
                      <a16:creationId xmlns:a16="http://schemas.microsoft.com/office/drawing/2014/main" id="{2C4EFDEC-C087-A34E-8148-E44F8C07F2EB}"/>
                    </a:ext>
                  </a:extLst>
                </p14:cNvPr>
                <p14:cNvContentPartPr/>
                <p14:nvPr/>
              </p14:nvContentPartPr>
              <p14:xfrm>
                <a:off x="4826676" y="3250995"/>
                <a:ext cx="28800" cy="170280"/>
              </p14:xfrm>
            </p:contentPart>
          </mc:Choice>
          <mc:Fallback xmlns="">
            <p:pic>
              <p:nvPicPr>
                <p:cNvPr id="127" name="Ink 126">
                  <a:extLst>
                    <a:ext uri="{FF2B5EF4-FFF2-40B4-BE49-F238E27FC236}">
                      <a16:creationId xmlns:a16="http://schemas.microsoft.com/office/drawing/2014/main" id="{2C4EFDEC-C087-A34E-8148-E44F8C07F2EB}"/>
                    </a:ext>
                  </a:extLst>
                </p:cNvPr>
                <p:cNvPicPr/>
                <p:nvPr/>
              </p:nvPicPr>
              <p:blipFill>
                <a:blip r:embed="rId143"/>
                <a:stretch>
                  <a:fillRect/>
                </a:stretch>
              </p:blipFill>
              <p:spPr>
                <a:xfrm>
                  <a:off x="4811196" y="3235515"/>
                  <a:ext cx="59400" cy="200880"/>
                </a:xfrm>
                <a:prstGeom prst="rect">
                  <a:avLst/>
                </a:prstGeom>
              </p:spPr>
            </p:pic>
          </mc:Fallback>
        </mc:AlternateContent>
        <mc:AlternateContent xmlns:mc="http://schemas.openxmlformats.org/markup-compatibility/2006" xmlns:p14="http://schemas.microsoft.com/office/powerpoint/2010/main">
          <mc:Choice Requires="p14">
            <p:contentPart p14:bwMode="auto" r:id="rId144">
              <p14:nvContentPartPr>
                <p14:cNvPr id="128" name="Ink 127">
                  <a:extLst>
                    <a:ext uri="{FF2B5EF4-FFF2-40B4-BE49-F238E27FC236}">
                      <a16:creationId xmlns:a16="http://schemas.microsoft.com/office/drawing/2014/main" id="{5A1EB8A6-7D4F-D643-9645-BD78C2126081}"/>
                    </a:ext>
                  </a:extLst>
                </p14:cNvPr>
                <p14:cNvContentPartPr/>
                <p14:nvPr/>
              </p14:nvContentPartPr>
              <p14:xfrm>
                <a:off x="4846836" y="3277275"/>
                <a:ext cx="101520" cy="135720"/>
              </p14:xfrm>
            </p:contentPart>
          </mc:Choice>
          <mc:Fallback xmlns="">
            <p:pic>
              <p:nvPicPr>
                <p:cNvPr id="128" name="Ink 127">
                  <a:extLst>
                    <a:ext uri="{FF2B5EF4-FFF2-40B4-BE49-F238E27FC236}">
                      <a16:creationId xmlns:a16="http://schemas.microsoft.com/office/drawing/2014/main" id="{5A1EB8A6-7D4F-D643-9645-BD78C2126081}"/>
                    </a:ext>
                  </a:extLst>
                </p:cNvPr>
                <p:cNvPicPr/>
                <p:nvPr/>
              </p:nvPicPr>
              <p:blipFill>
                <a:blip r:embed="rId145"/>
                <a:stretch>
                  <a:fillRect/>
                </a:stretch>
              </p:blipFill>
              <p:spPr>
                <a:xfrm>
                  <a:off x="4831301" y="3261795"/>
                  <a:ext cx="132229" cy="166320"/>
                </a:xfrm>
                <a:prstGeom prst="rect">
                  <a:avLst/>
                </a:prstGeom>
              </p:spPr>
            </p:pic>
          </mc:Fallback>
        </mc:AlternateContent>
        <mc:AlternateContent xmlns:mc="http://schemas.openxmlformats.org/markup-compatibility/2006" xmlns:p14="http://schemas.microsoft.com/office/powerpoint/2010/main">
          <mc:Choice Requires="p14">
            <p:contentPart p14:bwMode="auto" r:id="rId146">
              <p14:nvContentPartPr>
                <p14:cNvPr id="129" name="Ink 128">
                  <a:extLst>
                    <a:ext uri="{FF2B5EF4-FFF2-40B4-BE49-F238E27FC236}">
                      <a16:creationId xmlns:a16="http://schemas.microsoft.com/office/drawing/2014/main" id="{9A82353F-D675-E649-99E5-E37FD7B93146}"/>
                    </a:ext>
                  </a:extLst>
                </p14:cNvPr>
                <p14:cNvContentPartPr/>
                <p14:nvPr/>
              </p14:nvContentPartPr>
              <p14:xfrm>
                <a:off x="4992636" y="3234795"/>
                <a:ext cx="69120" cy="222840"/>
              </p14:xfrm>
            </p:contentPart>
          </mc:Choice>
          <mc:Fallback xmlns="">
            <p:pic>
              <p:nvPicPr>
                <p:cNvPr id="129" name="Ink 128">
                  <a:extLst>
                    <a:ext uri="{FF2B5EF4-FFF2-40B4-BE49-F238E27FC236}">
                      <a16:creationId xmlns:a16="http://schemas.microsoft.com/office/drawing/2014/main" id="{9A82353F-D675-E649-99E5-E37FD7B93146}"/>
                    </a:ext>
                  </a:extLst>
                </p:cNvPr>
                <p:cNvPicPr/>
                <p:nvPr/>
              </p:nvPicPr>
              <p:blipFill>
                <a:blip r:embed="rId147"/>
                <a:stretch>
                  <a:fillRect/>
                </a:stretch>
              </p:blipFill>
              <p:spPr>
                <a:xfrm>
                  <a:off x="4977156" y="3219315"/>
                  <a:ext cx="99720" cy="253440"/>
                </a:xfrm>
                <a:prstGeom prst="rect">
                  <a:avLst/>
                </a:prstGeom>
              </p:spPr>
            </p:pic>
          </mc:Fallback>
        </mc:AlternateContent>
      </p:grpSp>
      <p:grpSp>
        <p:nvGrpSpPr>
          <p:cNvPr id="134" name="Group 133">
            <a:extLst>
              <a:ext uri="{FF2B5EF4-FFF2-40B4-BE49-F238E27FC236}">
                <a16:creationId xmlns:a16="http://schemas.microsoft.com/office/drawing/2014/main" id="{2277EB5A-05A7-8146-B7A4-7DC2AEE5BF94}"/>
              </a:ext>
            </a:extLst>
          </p:cNvPr>
          <p:cNvGrpSpPr/>
          <p:nvPr/>
        </p:nvGrpSpPr>
        <p:grpSpPr>
          <a:xfrm>
            <a:off x="5235276" y="3177915"/>
            <a:ext cx="243000" cy="255240"/>
            <a:chOff x="5235276" y="3177915"/>
            <a:chExt cx="243000" cy="255240"/>
          </a:xfrm>
        </p:grpSpPr>
        <mc:AlternateContent xmlns:mc="http://schemas.openxmlformats.org/markup-compatibility/2006" xmlns:p14="http://schemas.microsoft.com/office/powerpoint/2010/main">
          <mc:Choice Requires="p14">
            <p:contentPart p14:bwMode="auto" r:id="rId148">
              <p14:nvContentPartPr>
                <p14:cNvPr id="131" name="Ink 130">
                  <a:extLst>
                    <a:ext uri="{FF2B5EF4-FFF2-40B4-BE49-F238E27FC236}">
                      <a16:creationId xmlns:a16="http://schemas.microsoft.com/office/drawing/2014/main" id="{B4873B3C-DFD1-F644-A53D-830EABAA5910}"/>
                    </a:ext>
                  </a:extLst>
                </p14:cNvPr>
                <p14:cNvContentPartPr/>
                <p14:nvPr/>
              </p14:nvContentPartPr>
              <p14:xfrm>
                <a:off x="5235276" y="3177915"/>
                <a:ext cx="45000" cy="255240"/>
              </p14:xfrm>
            </p:contentPart>
          </mc:Choice>
          <mc:Fallback xmlns="">
            <p:pic>
              <p:nvPicPr>
                <p:cNvPr id="131" name="Ink 130">
                  <a:extLst>
                    <a:ext uri="{FF2B5EF4-FFF2-40B4-BE49-F238E27FC236}">
                      <a16:creationId xmlns:a16="http://schemas.microsoft.com/office/drawing/2014/main" id="{B4873B3C-DFD1-F644-A53D-830EABAA5910}"/>
                    </a:ext>
                  </a:extLst>
                </p:cNvPr>
                <p:cNvPicPr/>
                <p:nvPr/>
              </p:nvPicPr>
              <p:blipFill>
                <a:blip r:embed="rId149"/>
                <a:stretch>
                  <a:fillRect/>
                </a:stretch>
              </p:blipFill>
              <p:spPr>
                <a:xfrm>
                  <a:off x="5219796" y="3162435"/>
                  <a:ext cx="75600" cy="285840"/>
                </a:xfrm>
                <a:prstGeom prst="rect">
                  <a:avLst/>
                </a:prstGeom>
              </p:spPr>
            </p:pic>
          </mc:Fallback>
        </mc:AlternateContent>
        <mc:AlternateContent xmlns:mc="http://schemas.openxmlformats.org/markup-compatibility/2006" xmlns:p14="http://schemas.microsoft.com/office/powerpoint/2010/main">
          <mc:Choice Requires="p14">
            <p:contentPart p14:bwMode="auto" r:id="rId150">
              <p14:nvContentPartPr>
                <p14:cNvPr id="132" name="Ink 131">
                  <a:extLst>
                    <a:ext uri="{FF2B5EF4-FFF2-40B4-BE49-F238E27FC236}">
                      <a16:creationId xmlns:a16="http://schemas.microsoft.com/office/drawing/2014/main" id="{2B0B0F82-CECA-AA4F-9FF6-FACB26A10FFE}"/>
                    </a:ext>
                  </a:extLst>
                </p14:cNvPr>
                <p14:cNvContentPartPr/>
                <p14:nvPr/>
              </p14:nvContentPartPr>
              <p14:xfrm>
                <a:off x="5404836" y="3295275"/>
                <a:ext cx="56880" cy="16560"/>
              </p14:xfrm>
            </p:contentPart>
          </mc:Choice>
          <mc:Fallback xmlns="">
            <p:pic>
              <p:nvPicPr>
                <p:cNvPr id="132" name="Ink 131">
                  <a:extLst>
                    <a:ext uri="{FF2B5EF4-FFF2-40B4-BE49-F238E27FC236}">
                      <a16:creationId xmlns:a16="http://schemas.microsoft.com/office/drawing/2014/main" id="{2B0B0F82-CECA-AA4F-9FF6-FACB26A10FFE}"/>
                    </a:ext>
                  </a:extLst>
                </p:cNvPr>
                <p:cNvPicPr/>
                <p:nvPr/>
              </p:nvPicPr>
              <p:blipFill>
                <a:blip r:embed="rId151"/>
                <a:stretch>
                  <a:fillRect/>
                </a:stretch>
              </p:blipFill>
              <p:spPr>
                <a:xfrm>
                  <a:off x="5389356" y="3279795"/>
                  <a:ext cx="87480" cy="47160"/>
                </a:xfrm>
                <a:prstGeom prst="rect">
                  <a:avLst/>
                </a:prstGeom>
              </p:spPr>
            </p:pic>
          </mc:Fallback>
        </mc:AlternateContent>
        <mc:AlternateContent xmlns:mc="http://schemas.openxmlformats.org/markup-compatibility/2006" xmlns:p14="http://schemas.microsoft.com/office/powerpoint/2010/main">
          <mc:Choice Requires="p14">
            <p:contentPart p14:bwMode="auto" r:id="rId152">
              <p14:nvContentPartPr>
                <p14:cNvPr id="133" name="Ink 132">
                  <a:extLst>
                    <a:ext uri="{FF2B5EF4-FFF2-40B4-BE49-F238E27FC236}">
                      <a16:creationId xmlns:a16="http://schemas.microsoft.com/office/drawing/2014/main" id="{C5CD3997-064F-3543-9614-5A196A4EFD1D}"/>
                    </a:ext>
                  </a:extLst>
                </p14:cNvPr>
                <p14:cNvContentPartPr/>
                <p14:nvPr/>
              </p14:nvContentPartPr>
              <p14:xfrm>
                <a:off x="5405556" y="3339915"/>
                <a:ext cx="72720" cy="24480"/>
              </p14:xfrm>
            </p:contentPart>
          </mc:Choice>
          <mc:Fallback xmlns="">
            <p:pic>
              <p:nvPicPr>
                <p:cNvPr id="133" name="Ink 132">
                  <a:extLst>
                    <a:ext uri="{FF2B5EF4-FFF2-40B4-BE49-F238E27FC236}">
                      <a16:creationId xmlns:a16="http://schemas.microsoft.com/office/drawing/2014/main" id="{C5CD3997-064F-3543-9614-5A196A4EFD1D}"/>
                    </a:ext>
                  </a:extLst>
                </p:cNvPr>
                <p:cNvPicPr/>
                <p:nvPr/>
              </p:nvPicPr>
              <p:blipFill>
                <a:blip r:embed="rId153"/>
                <a:stretch>
                  <a:fillRect/>
                </a:stretch>
              </p:blipFill>
              <p:spPr>
                <a:xfrm>
                  <a:off x="5390076" y="3324659"/>
                  <a:ext cx="103320" cy="54637"/>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54">
            <p14:nvContentPartPr>
              <p14:cNvPr id="135" name="Ink 134">
                <a:extLst>
                  <a:ext uri="{FF2B5EF4-FFF2-40B4-BE49-F238E27FC236}">
                    <a16:creationId xmlns:a16="http://schemas.microsoft.com/office/drawing/2014/main" id="{C06A2058-3A4D-6F4E-A4C7-13C5869A4EBC}"/>
                  </a:ext>
                </a:extLst>
              </p14:cNvPr>
              <p14:cNvContentPartPr/>
              <p14:nvPr/>
            </p14:nvContentPartPr>
            <p14:xfrm>
              <a:off x="5979396" y="3246675"/>
              <a:ext cx="12600" cy="154080"/>
            </p14:xfrm>
          </p:contentPart>
        </mc:Choice>
        <mc:Fallback xmlns="">
          <p:pic>
            <p:nvPicPr>
              <p:cNvPr id="135" name="Ink 134">
                <a:extLst>
                  <a:ext uri="{FF2B5EF4-FFF2-40B4-BE49-F238E27FC236}">
                    <a16:creationId xmlns:a16="http://schemas.microsoft.com/office/drawing/2014/main" id="{C06A2058-3A4D-6F4E-A4C7-13C5869A4EBC}"/>
                  </a:ext>
                </a:extLst>
              </p:cNvPr>
              <p:cNvPicPr/>
              <p:nvPr/>
            </p:nvPicPr>
            <p:blipFill>
              <a:blip r:embed="rId155"/>
              <a:stretch>
                <a:fillRect/>
              </a:stretch>
            </p:blipFill>
            <p:spPr>
              <a:xfrm>
                <a:off x="5963916" y="3231195"/>
                <a:ext cx="43200" cy="184680"/>
              </a:xfrm>
              <a:prstGeom prst="rect">
                <a:avLst/>
              </a:prstGeom>
            </p:spPr>
          </p:pic>
        </mc:Fallback>
      </mc:AlternateContent>
      <p:grpSp>
        <p:nvGrpSpPr>
          <p:cNvPr id="137" name="Group 136">
            <a:extLst>
              <a:ext uri="{FF2B5EF4-FFF2-40B4-BE49-F238E27FC236}">
                <a16:creationId xmlns:a16="http://schemas.microsoft.com/office/drawing/2014/main" id="{70BB098E-3E24-FF46-BCAD-099370AF2143}"/>
              </a:ext>
            </a:extLst>
          </p:cNvPr>
          <p:cNvGrpSpPr/>
          <p:nvPr/>
        </p:nvGrpSpPr>
        <p:grpSpPr>
          <a:xfrm>
            <a:off x="3063036" y="2219595"/>
            <a:ext cx="1759680" cy="311760"/>
            <a:chOff x="3063036" y="2219595"/>
            <a:chExt cx="1759680" cy="311760"/>
          </a:xfrm>
        </p:grpSpPr>
        <mc:AlternateContent xmlns:mc="http://schemas.openxmlformats.org/markup-compatibility/2006" xmlns:p14="http://schemas.microsoft.com/office/powerpoint/2010/main">
          <mc:Choice Requires="p14">
            <p:contentPart p14:bwMode="auto" r:id="rId156">
              <p14:nvContentPartPr>
                <p14:cNvPr id="17" name="Ink 16">
                  <a:extLst>
                    <a:ext uri="{FF2B5EF4-FFF2-40B4-BE49-F238E27FC236}">
                      <a16:creationId xmlns:a16="http://schemas.microsoft.com/office/drawing/2014/main" id="{E1CBCCD9-3C31-0A4D-BB67-1807CD768FE8}"/>
                    </a:ext>
                  </a:extLst>
                </p14:cNvPr>
                <p14:cNvContentPartPr/>
                <p14:nvPr/>
              </p14:nvContentPartPr>
              <p14:xfrm>
                <a:off x="3067356" y="2304555"/>
                <a:ext cx="125640" cy="24480"/>
              </p14:xfrm>
            </p:contentPart>
          </mc:Choice>
          <mc:Fallback xmlns="">
            <p:pic>
              <p:nvPicPr>
                <p:cNvPr id="17" name="Ink 16">
                  <a:extLst>
                    <a:ext uri="{FF2B5EF4-FFF2-40B4-BE49-F238E27FC236}">
                      <a16:creationId xmlns:a16="http://schemas.microsoft.com/office/drawing/2014/main" id="{E1CBCCD9-3C31-0A4D-BB67-1807CD768FE8}"/>
                    </a:ext>
                  </a:extLst>
                </p:cNvPr>
                <p:cNvPicPr/>
                <p:nvPr/>
              </p:nvPicPr>
              <p:blipFill>
                <a:blip r:embed="rId157"/>
                <a:stretch>
                  <a:fillRect/>
                </a:stretch>
              </p:blipFill>
              <p:spPr>
                <a:xfrm>
                  <a:off x="3051876" y="2289299"/>
                  <a:ext cx="156240" cy="54637"/>
                </a:xfrm>
                <a:prstGeom prst="rect">
                  <a:avLst/>
                </a:prstGeom>
              </p:spPr>
            </p:pic>
          </mc:Fallback>
        </mc:AlternateContent>
        <mc:AlternateContent xmlns:mc="http://schemas.openxmlformats.org/markup-compatibility/2006" xmlns:p14="http://schemas.microsoft.com/office/powerpoint/2010/main">
          <mc:Choice Requires="p14">
            <p:contentPart p14:bwMode="auto" r:id="rId158">
              <p14:nvContentPartPr>
                <p14:cNvPr id="18" name="Ink 17">
                  <a:extLst>
                    <a:ext uri="{FF2B5EF4-FFF2-40B4-BE49-F238E27FC236}">
                      <a16:creationId xmlns:a16="http://schemas.microsoft.com/office/drawing/2014/main" id="{9C082712-8C68-6546-804D-54DFF742DF24}"/>
                    </a:ext>
                  </a:extLst>
                </p14:cNvPr>
                <p14:cNvContentPartPr/>
                <p14:nvPr/>
              </p14:nvContentPartPr>
              <p14:xfrm>
                <a:off x="3075276" y="2312475"/>
                <a:ext cx="129960" cy="218880"/>
              </p14:xfrm>
            </p:contentPart>
          </mc:Choice>
          <mc:Fallback xmlns="">
            <p:pic>
              <p:nvPicPr>
                <p:cNvPr id="18" name="Ink 17">
                  <a:extLst>
                    <a:ext uri="{FF2B5EF4-FFF2-40B4-BE49-F238E27FC236}">
                      <a16:creationId xmlns:a16="http://schemas.microsoft.com/office/drawing/2014/main" id="{9C082712-8C68-6546-804D-54DFF742DF24}"/>
                    </a:ext>
                  </a:extLst>
                </p:cNvPr>
                <p:cNvPicPr/>
                <p:nvPr/>
              </p:nvPicPr>
              <p:blipFill>
                <a:blip r:embed="rId159"/>
                <a:stretch>
                  <a:fillRect/>
                </a:stretch>
              </p:blipFill>
              <p:spPr>
                <a:xfrm>
                  <a:off x="3059753" y="2296969"/>
                  <a:ext cx="160645" cy="249530"/>
                </a:xfrm>
                <a:prstGeom prst="rect">
                  <a:avLst/>
                </a:prstGeom>
              </p:spPr>
            </p:pic>
          </mc:Fallback>
        </mc:AlternateContent>
        <mc:AlternateContent xmlns:mc="http://schemas.openxmlformats.org/markup-compatibility/2006" xmlns:p14="http://schemas.microsoft.com/office/powerpoint/2010/main">
          <mc:Choice Requires="p14">
            <p:contentPart p14:bwMode="auto" r:id="rId160">
              <p14:nvContentPartPr>
                <p14:cNvPr id="19" name="Ink 18">
                  <a:extLst>
                    <a:ext uri="{FF2B5EF4-FFF2-40B4-BE49-F238E27FC236}">
                      <a16:creationId xmlns:a16="http://schemas.microsoft.com/office/drawing/2014/main" id="{01FD983B-CCE1-414D-9442-FAAA87A862FC}"/>
                    </a:ext>
                  </a:extLst>
                </p14:cNvPr>
                <p14:cNvContentPartPr/>
                <p14:nvPr/>
              </p14:nvContentPartPr>
              <p14:xfrm>
                <a:off x="3063036" y="2449995"/>
                <a:ext cx="105480" cy="16560"/>
              </p14:xfrm>
            </p:contentPart>
          </mc:Choice>
          <mc:Fallback xmlns="">
            <p:pic>
              <p:nvPicPr>
                <p:cNvPr id="19" name="Ink 18">
                  <a:extLst>
                    <a:ext uri="{FF2B5EF4-FFF2-40B4-BE49-F238E27FC236}">
                      <a16:creationId xmlns:a16="http://schemas.microsoft.com/office/drawing/2014/main" id="{01FD983B-CCE1-414D-9442-FAAA87A862FC}"/>
                    </a:ext>
                  </a:extLst>
                </p:cNvPr>
                <p:cNvPicPr/>
                <p:nvPr/>
              </p:nvPicPr>
              <p:blipFill>
                <a:blip r:embed="rId161"/>
                <a:stretch>
                  <a:fillRect/>
                </a:stretch>
              </p:blipFill>
              <p:spPr>
                <a:xfrm>
                  <a:off x="3047556" y="2434515"/>
                  <a:ext cx="136080" cy="47160"/>
                </a:xfrm>
                <a:prstGeom prst="rect">
                  <a:avLst/>
                </a:prstGeom>
              </p:spPr>
            </p:pic>
          </mc:Fallback>
        </mc:AlternateContent>
        <mc:AlternateContent xmlns:mc="http://schemas.openxmlformats.org/markup-compatibility/2006" xmlns:p14="http://schemas.microsoft.com/office/powerpoint/2010/main">
          <mc:Choice Requires="p14">
            <p:contentPart p14:bwMode="auto" r:id="rId162">
              <p14:nvContentPartPr>
                <p14:cNvPr id="20" name="Ink 19">
                  <a:extLst>
                    <a:ext uri="{FF2B5EF4-FFF2-40B4-BE49-F238E27FC236}">
                      <a16:creationId xmlns:a16="http://schemas.microsoft.com/office/drawing/2014/main" id="{E827D9B3-5273-4F49-ADF8-AEE2CD0BDEAA}"/>
                    </a:ext>
                  </a:extLst>
                </p14:cNvPr>
                <p14:cNvContentPartPr/>
                <p14:nvPr/>
              </p14:nvContentPartPr>
              <p14:xfrm>
                <a:off x="3277596" y="2329035"/>
                <a:ext cx="89280" cy="194040"/>
              </p14:xfrm>
            </p:contentPart>
          </mc:Choice>
          <mc:Fallback xmlns="">
            <p:pic>
              <p:nvPicPr>
                <p:cNvPr id="20" name="Ink 19">
                  <a:extLst>
                    <a:ext uri="{FF2B5EF4-FFF2-40B4-BE49-F238E27FC236}">
                      <a16:creationId xmlns:a16="http://schemas.microsoft.com/office/drawing/2014/main" id="{E827D9B3-5273-4F49-ADF8-AEE2CD0BDEAA}"/>
                    </a:ext>
                  </a:extLst>
                </p:cNvPr>
                <p:cNvPicPr/>
                <p:nvPr/>
              </p:nvPicPr>
              <p:blipFill>
                <a:blip r:embed="rId163"/>
                <a:stretch>
                  <a:fillRect/>
                </a:stretch>
              </p:blipFill>
              <p:spPr>
                <a:xfrm>
                  <a:off x="3262178" y="2313555"/>
                  <a:ext cx="119757" cy="224640"/>
                </a:xfrm>
                <a:prstGeom prst="rect">
                  <a:avLst/>
                </a:prstGeom>
              </p:spPr>
            </p:pic>
          </mc:Fallback>
        </mc:AlternateContent>
        <mc:AlternateContent xmlns:mc="http://schemas.openxmlformats.org/markup-compatibility/2006" xmlns:p14="http://schemas.microsoft.com/office/powerpoint/2010/main">
          <mc:Choice Requires="p14">
            <p:contentPart p14:bwMode="auto" r:id="rId164">
              <p14:nvContentPartPr>
                <p14:cNvPr id="21" name="Ink 20">
                  <a:extLst>
                    <a:ext uri="{FF2B5EF4-FFF2-40B4-BE49-F238E27FC236}">
                      <a16:creationId xmlns:a16="http://schemas.microsoft.com/office/drawing/2014/main" id="{52949A4F-4C51-2C41-80E1-B3CAF2E5B3BF}"/>
                    </a:ext>
                  </a:extLst>
                </p14:cNvPr>
                <p14:cNvContentPartPr/>
                <p14:nvPr/>
              </p14:nvContentPartPr>
              <p14:xfrm>
                <a:off x="3443556" y="2348835"/>
                <a:ext cx="20520" cy="150120"/>
              </p14:xfrm>
            </p:contentPart>
          </mc:Choice>
          <mc:Fallback xmlns="">
            <p:pic>
              <p:nvPicPr>
                <p:cNvPr id="21" name="Ink 20">
                  <a:extLst>
                    <a:ext uri="{FF2B5EF4-FFF2-40B4-BE49-F238E27FC236}">
                      <a16:creationId xmlns:a16="http://schemas.microsoft.com/office/drawing/2014/main" id="{52949A4F-4C51-2C41-80E1-B3CAF2E5B3BF}"/>
                    </a:ext>
                  </a:extLst>
                </p:cNvPr>
                <p:cNvPicPr/>
                <p:nvPr/>
              </p:nvPicPr>
              <p:blipFill>
                <a:blip r:embed="rId165"/>
                <a:stretch>
                  <a:fillRect/>
                </a:stretch>
              </p:blipFill>
              <p:spPr>
                <a:xfrm>
                  <a:off x="3428076" y="2333318"/>
                  <a:ext cx="51120" cy="180794"/>
                </a:xfrm>
                <a:prstGeom prst="rect">
                  <a:avLst/>
                </a:prstGeom>
              </p:spPr>
            </p:pic>
          </mc:Fallback>
        </mc:AlternateContent>
        <mc:AlternateContent xmlns:mc="http://schemas.openxmlformats.org/markup-compatibility/2006" xmlns:p14="http://schemas.microsoft.com/office/powerpoint/2010/main">
          <mc:Choice Requires="p14">
            <p:contentPart p14:bwMode="auto" r:id="rId166">
              <p14:nvContentPartPr>
                <p14:cNvPr id="22" name="Ink 21">
                  <a:extLst>
                    <a:ext uri="{FF2B5EF4-FFF2-40B4-BE49-F238E27FC236}">
                      <a16:creationId xmlns:a16="http://schemas.microsoft.com/office/drawing/2014/main" id="{E358F560-8D0B-B648-AE72-551CD9838FA9}"/>
                    </a:ext>
                  </a:extLst>
                </p14:cNvPr>
                <p14:cNvContentPartPr/>
                <p14:nvPr/>
              </p14:nvContentPartPr>
              <p14:xfrm>
                <a:off x="3459396" y="2361075"/>
                <a:ext cx="113760" cy="125640"/>
              </p14:xfrm>
            </p:contentPart>
          </mc:Choice>
          <mc:Fallback xmlns="">
            <p:pic>
              <p:nvPicPr>
                <p:cNvPr id="22" name="Ink 21">
                  <a:extLst>
                    <a:ext uri="{FF2B5EF4-FFF2-40B4-BE49-F238E27FC236}">
                      <a16:creationId xmlns:a16="http://schemas.microsoft.com/office/drawing/2014/main" id="{E358F560-8D0B-B648-AE72-551CD9838FA9}"/>
                    </a:ext>
                  </a:extLst>
                </p:cNvPr>
                <p:cNvPicPr/>
                <p:nvPr/>
              </p:nvPicPr>
              <p:blipFill>
                <a:blip r:embed="rId167"/>
                <a:stretch>
                  <a:fillRect/>
                </a:stretch>
              </p:blipFill>
              <p:spPr>
                <a:xfrm>
                  <a:off x="3443916" y="2345639"/>
                  <a:ext cx="144360" cy="156153"/>
                </a:xfrm>
                <a:prstGeom prst="rect">
                  <a:avLst/>
                </a:prstGeom>
              </p:spPr>
            </p:pic>
          </mc:Fallback>
        </mc:AlternateContent>
        <mc:AlternateContent xmlns:mc="http://schemas.openxmlformats.org/markup-compatibility/2006" xmlns:p14="http://schemas.microsoft.com/office/powerpoint/2010/main">
          <mc:Choice Requires="p14">
            <p:contentPart p14:bwMode="auto" r:id="rId168">
              <p14:nvContentPartPr>
                <p14:cNvPr id="23" name="Ink 22">
                  <a:extLst>
                    <a:ext uri="{FF2B5EF4-FFF2-40B4-BE49-F238E27FC236}">
                      <a16:creationId xmlns:a16="http://schemas.microsoft.com/office/drawing/2014/main" id="{55133652-E2C8-8F4D-9398-60980EB27F44}"/>
                    </a:ext>
                  </a:extLst>
                </p14:cNvPr>
                <p14:cNvContentPartPr/>
                <p14:nvPr/>
              </p14:nvContentPartPr>
              <p14:xfrm>
                <a:off x="3665676" y="2433795"/>
                <a:ext cx="4320" cy="77040"/>
              </p14:xfrm>
            </p:contentPart>
          </mc:Choice>
          <mc:Fallback xmlns="">
            <p:pic>
              <p:nvPicPr>
                <p:cNvPr id="23" name="Ink 22">
                  <a:extLst>
                    <a:ext uri="{FF2B5EF4-FFF2-40B4-BE49-F238E27FC236}">
                      <a16:creationId xmlns:a16="http://schemas.microsoft.com/office/drawing/2014/main" id="{55133652-E2C8-8F4D-9398-60980EB27F44}"/>
                    </a:ext>
                  </a:extLst>
                </p:cNvPr>
                <p:cNvPicPr/>
                <p:nvPr/>
              </p:nvPicPr>
              <p:blipFill>
                <a:blip r:embed="rId169"/>
                <a:stretch>
                  <a:fillRect/>
                </a:stretch>
              </p:blipFill>
              <p:spPr>
                <a:xfrm>
                  <a:off x="3650196" y="2418315"/>
                  <a:ext cx="34920" cy="107640"/>
                </a:xfrm>
                <a:prstGeom prst="rect">
                  <a:avLst/>
                </a:prstGeom>
              </p:spPr>
            </p:pic>
          </mc:Fallback>
        </mc:AlternateContent>
        <mc:AlternateContent xmlns:mc="http://schemas.openxmlformats.org/markup-compatibility/2006" xmlns:p14="http://schemas.microsoft.com/office/powerpoint/2010/main">
          <mc:Choice Requires="p14">
            <p:contentPart p14:bwMode="auto" r:id="rId170">
              <p14:nvContentPartPr>
                <p14:cNvPr id="24" name="Ink 23">
                  <a:extLst>
                    <a:ext uri="{FF2B5EF4-FFF2-40B4-BE49-F238E27FC236}">
                      <a16:creationId xmlns:a16="http://schemas.microsoft.com/office/drawing/2014/main" id="{1FAD3840-4EEA-3845-B9C2-4C979D01CC08}"/>
                    </a:ext>
                  </a:extLst>
                </p14:cNvPr>
                <p14:cNvContentPartPr/>
                <p14:nvPr/>
              </p14:nvContentPartPr>
              <p14:xfrm>
                <a:off x="3750636" y="2361075"/>
                <a:ext cx="174240" cy="119520"/>
              </p14:xfrm>
            </p:contentPart>
          </mc:Choice>
          <mc:Fallback xmlns="">
            <p:pic>
              <p:nvPicPr>
                <p:cNvPr id="24" name="Ink 23">
                  <a:extLst>
                    <a:ext uri="{FF2B5EF4-FFF2-40B4-BE49-F238E27FC236}">
                      <a16:creationId xmlns:a16="http://schemas.microsoft.com/office/drawing/2014/main" id="{1FAD3840-4EEA-3845-B9C2-4C979D01CC08}"/>
                    </a:ext>
                  </a:extLst>
                </p:cNvPr>
                <p:cNvPicPr/>
                <p:nvPr/>
              </p:nvPicPr>
              <p:blipFill>
                <a:blip r:embed="rId171"/>
                <a:stretch>
                  <a:fillRect/>
                </a:stretch>
              </p:blipFill>
              <p:spPr>
                <a:xfrm>
                  <a:off x="3735156" y="2345595"/>
                  <a:ext cx="204840" cy="150120"/>
                </a:xfrm>
                <a:prstGeom prst="rect">
                  <a:avLst/>
                </a:prstGeom>
              </p:spPr>
            </p:pic>
          </mc:Fallback>
        </mc:AlternateContent>
        <mc:AlternateContent xmlns:mc="http://schemas.openxmlformats.org/markup-compatibility/2006" xmlns:p14="http://schemas.microsoft.com/office/powerpoint/2010/main">
          <mc:Choice Requires="p14">
            <p:contentPart p14:bwMode="auto" r:id="rId172">
              <p14:nvContentPartPr>
                <p14:cNvPr id="25" name="Ink 24">
                  <a:extLst>
                    <a:ext uri="{FF2B5EF4-FFF2-40B4-BE49-F238E27FC236}">
                      <a16:creationId xmlns:a16="http://schemas.microsoft.com/office/drawing/2014/main" id="{3137C313-A3C0-804E-9261-65BFAD4D4096}"/>
                    </a:ext>
                  </a:extLst>
                </p14:cNvPr>
                <p14:cNvContentPartPr/>
                <p14:nvPr/>
              </p14:nvContentPartPr>
              <p14:xfrm>
                <a:off x="3956916" y="2268195"/>
                <a:ext cx="85320" cy="255240"/>
              </p14:xfrm>
            </p:contentPart>
          </mc:Choice>
          <mc:Fallback xmlns="">
            <p:pic>
              <p:nvPicPr>
                <p:cNvPr id="25" name="Ink 24">
                  <a:extLst>
                    <a:ext uri="{FF2B5EF4-FFF2-40B4-BE49-F238E27FC236}">
                      <a16:creationId xmlns:a16="http://schemas.microsoft.com/office/drawing/2014/main" id="{3137C313-A3C0-804E-9261-65BFAD4D4096}"/>
                    </a:ext>
                  </a:extLst>
                </p:cNvPr>
                <p:cNvPicPr/>
                <p:nvPr/>
              </p:nvPicPr>
              <p:blipFill>
                <a:blip r:embed="rId173"/>
                <a:stretch>
                  <a:fillRect/>
                </a:stretch>
              </p:blipFill>
              <p:spPr>
                <a:xfrm>
                  <a:off x="3941436" y="2252715"/>
                  <a:ext cx="115920" cy="285840"/>
                </a:xfrm>
                <a:prstGeom prst="rect">
                  <a:avLst/>
                </a:prstGeom>
              </p:spPr>
            </p:pic>
          </mc:Fallback>
        </mc:AlternateContent>
        <mc:AlternateContent xmlns:mc="http://schemas.openxmlformats.org/markup-compatibility/2006" xmlns:p14="http://schemas.microsoft.com/office/powerpoint/2010/main">
          <mc:Choice Requires="p14">
            <p:contentPart p14:bwMode="auto" r:id="rId174">
              <p14:nvContentPartPr>
                <p14:cNvPr id="26" name="Ink 25">
                  <a:extLst>
                    <a:ext uri="{FF2B5EF4-FFF2-40B4-BE49-F238E27FC236}">
                      <a16:creationId xmlns:a16="http://schemas.microsoft.com/office/drawing/2014/main" id="{71CD79BE-AE0C-B943-BD14-2C54AEA3AFD9}"/>
                    </a:ext>
                  </a:extLst>
                </p14:cNvPr>
                <p14:cNvContentPartPr/>
                <p14:nvPr/>
              </p14:nvContentPartPr>
              <p14:xfrm>
                <a:off x="4183716" y="2365035"/>
                <a:ext cx="117720" cy="12600"/>
              </p14:xfrm>
            </p:contentPart>
          </mc:Choice>
          <mc:Fallback xmlns="">
            <p:pic>
              <p:nvPicPr>
                <p:cNvPr id="26" name="Ink 25">
                  <a:extLst>
                    <a:ext uri="{FF2B5EF4-FFF2-40B4-BE49-F238E27FC236}">
                      <a16:creationId xmlns:a16="http://schemas.microsoft.com/office/drawing/2014/main" id="{71CD79BE-AE0C-B943-BD14-2C54AEA3AFD9}"/>
                    </a:ext>
                  </a:extLst>
                </p:cNvPr>
                <p:cNvPicPr/>
                <p:nvPr/>
              </p:nvPicPr>
              <p:blipFill>
                <a:blip r:embed="rId175"/>
                <a:stretch>
                  <a:fillRect/>
                </a:stretch>
              </p:blipFill>
              <p:spPr>
                <a:xfrm>
                  <a:off x="4168236" y="2349100"/>
                  <a:ext cx="148320" cy="44100"/>
                </a:xfrm>
                <a:prstGeom prst="rect">
                  <a:avLst/>
                </a:prstGeom>
              </p:spPr>
            </p:pic>
          </mc:Fallback>
        </mc:AlternateContent>
        <mc:AlternateContent xmlns:mc="http://schemas.openxmlformats.org/markup-compatibility/2006" xmlns:p14="http://schemas.microsoft.com/office/powerpoint/2010/main">
          <mc:Choice Requires="p14">
            <p:contentPart p14:bwMode="auto" r:id="rId176">
              <p14:nvContentPartPr>
                <p14:cNvPr id="27" name="Ink 26">
                  <a:extLst>
                    <a:ext uri="{FF2B5EF4-FFF2-40B4-BE49-F238E27FC236}">
                      <a16:creationId xmlns:a16="http://schemas.microsoft.com/office/drawing/2014/main" id="{E3C2B72B-06AE-6949-8078-587091CB6090}"/>
                    </a:ext>
                  </a:extLst>
                </p14:cNvPr>
                <p14:cNvContentPartPr/>
                <p14:nvPr/>
              </p14:nvContentPartPr>
              <p14:xfrm>
                <a:off x="4220076" y="2405715"/>
                <a:ext cx="133920" cy="24480"/>
              </p14:xfrm>
            </p:contentPart>
          </mc:Choice>
          <mc:Fallback xmlns="">
            <p:pic>
              <p:nvPicPr>
                <p:cNvPr id="27" name="Ink 26">
                  <a:extLst>
                    <a:ext uri="{FF2B5EF4-FFF2-40B4-BE49-F238E27FC236}">
                      <a16:creationId xmlns:a16="http://schemas.microsoft.com/office/drawing/2014/main" id="{E3C2B72B-06AE-6949-8078-587091CB6090}"/>
                    </a:ext>
                  </a:extLst>
                </p:cNvPr>
                <p:cNvPicPr/>
                <p:nvPr/>
              </p:nvPicPr>
              <p:blipFill>
                <a:blip r:embed="rId177"/>
                <a:stretch>
                  <a:fillRect/>
                </a:stretch>
              </p:blipFill>
              <p:spPr>
                <a:xfrm>
                  <a:off x="4204596" y="2390235"/>
                  <a:ext cx="164520" cy="55080"/>
                </a:xfrm>
                <a:prstGeom prst="rect">
                  <a:avLst/>
                </a:prstGeom>
              </p:spPr>
            </p:pic>
          </mc:Fallback>
        </mc:AlternateContent>
        <mc:AlternateContent xmlns:mc="http://schemas.openxmlformats.org/markup-compatibility/2006" xmlns:p14="http://schemas.microsoft.com/office/powerpoint/2010/main">
          <mc:Choice Requires="p14">
            <p:contentPart p14:bwMode="auto" r:id="rId178">
              <p14:nvContentPartPr>
                <p14:cNvPr id="28" name="Ink 27">
                  <a:extLst>
                    <a:ext uri="{FF2B5EF4-FFF2-40B4-BE49-F238E27FC236}">
                      <a16:creationId xmlns:a16="http://schemas.microsoft.com/office/drawing/2014/main" id="{1F0F23CF-22DD-B440-A9DD-5DEC2EE1CB6A}"/>
                    </a:ext>
                  </a:extLst>
                </p14:cNvPr>
                <p14:cNvContentPartPr/>
                <p14:nvPr/>
              </p14:nvContentPartPr>
              <p14:xfrm>
                <a:off x="4454436" y="2314275"/>
                <a:ext cx="141840" cy="168480"/>
              </p14:xfrm>
            </p:contentPart>
          </mc:Choice>
          <mc:Fallback xmlns="">
            <p:pic>
              <p:nvPicPr>
                <p:cNvPr id="28" name="Ink 27">
                  <a:extLst>
                    <a:ext uri="{FF2B5EF4-FFF2-40B4-BE49-F238E27FC236}">
                      <a16:creationId xmlns:a16="http://schemas.microsoft.com/office/drawing/2014/main" id="{1F0F23CF-22DD-B440-A9DD-5DEC2EE1CB6A}"/>
                    </a:ext>
                  </a:extLst>
                </p:cNvPr>
                <p:cNvPicPr/>
                <p:nvPr/>
              </p:nvPicPr>
              <p:blipFill>
                <a:blip r:embed="rId179"/>
                <a:stretch>
                  <a:fillRect/>
                </a:stretch>
              </p:blipFill>
              <p:spPr>
                <a:xfrm>
                  <a:off x="4438956" y="2298762"/>
                  <a:ext cx="172440" cy="199146"/>
                </a:xfrm>
                <a:prstGeom prst="rect">
                  <a:avLst/>
                </a:prstGeom>
              </p:spPr>
            </p:pic>
          </mc:Fallback>
        </mc:AlternateContent>
        <mc:AlternateContent xmlns:mc="http://schemas.openxmlformats.org/markup-compatibility/2006" xmlns:p14="http://schemas.microsoft.com/office/powerpoint/2010/main">
          <mc:Choice Requires="p14">
            <p:contentPart p14:bwMode="auto" r:id="rId180">
              <p14:nvContentPartPr>
                <p14:cNvPr id="29" name="Ink 28">
                  <a:extLst>
                    <a:ext uri="{FF2B5EF4-FFF2-40B4-BE49-F238E27FC236}">
                      <a16:creationId xmlns:a16="http://schemas.microsoft.com/office/drawing/2014/main" id="{D834F79D-A9F8-DC42-899E-A916186ACE53}"/>
                    </a:ext>
                  </a:extLst>
                </p14:cNvPr>
                <p14:cNvContentPartPr/>
                <p14:nvPr/>
              </p14:nvContentPartPr>
              <p14:xfrm>
                <a:off x="4698876" y="2219595"/>
                <a:ext cx="123840" cy="299520"/>
              </p14:xfrm>
            </p:contentPart>
          </mc:Choice>
          <mc:Fallback xmlns="">
            <p:pic>
              <p:nvPicPr>
                <p:cNvPr id="29" name="Ink 28">
                  <a:extLst>
                    <a:ext uri="{FF2B5EF4-FFF2-40B4-BE49-F238E27FC236}">
                      <a16:creationId xmlns:a16="http://schemas.microsoft.com/office/drawing/2014/main" id="{D834F79D-A9F8-DC42-899E-A916186ACE53}"/>
                    </a:ext>
                  </a:extLst>
                </p:cNvPr>
                <p:cNvPicPr/>
                <p:nvPr/>
              </p:nvPicPr>
              <p:blipFill>
                <a:blip r:embed="rId181"/>
                <a:stretch>
                  <a:fillRect/>
                </a:stretch>
              </p:blipFill>
              <p:spPr>
                <a:xfrm>
                  <a:off x="4683396" y="2204134"/>
                  <a:ext cx="154440" cy="330083"/>
                </a:xfrm>
                <a:prstGeom prst="rect">
                  <a:avLst/>
                </a:prstGeom>
              </p:spPr>
            </p:pic>
          </mc:Fallback>
        </mc:AlternateContent>
        <mc:AlternateContent xmlns:mc="http://schemas.openxmlformats.org/markup-compatibility/2006" xmlns:p14="http://schemas.microsoft.com/office/powerpoint/2010/main">
          <mc:Choice Requires="p14">
            <p:contentPart p14:bwMode="auto" r:id="rId182">
              <p14:nvContentPartPr>
                <p14:cNvPr id="136" name="Ink 135">
                  <a:extLst>
                    <a:ext uri="{FF2B5EF4-FFF2-40B4-BE49-F238E27FC236}">
                      <a16:creationId xmlns:a16="http://schemas.microsoft.com/office/drawing/2014/main" id="{772D46C9-8851-D64D-9742-5FD0BD8330E5}"/>
                    </a:ext>
                  </a:extLst>
                </p14:cNvPr>
                <p14:cNvContentPartPr/>
                <p14:nvPr/>
              </p14:nvContentPartPr>
              <p14:xfrm>
                <a:off x="3447516" y="2352795"/>
                <a:ext cx="16560" cy="145800"/>
              </p14:xfrm>
            </p:contentPart>
          </mc:Choice>
          <mc:Fallback xmlns="">
            <p:pic>
              <p:nvPicPr>
                <p:cNvPr id="136" name="Ink 135">
                  <a:extLst>
                    <a:ext uri="{FF2B5EF4-FFF2-40B4-BE49-F238E27FC236}">
                      <a16:creationId xmlns:a16="http://schemas.microsoft.com/office/drawing/2014/main" id="{772D46C9-8851-D64D-9742-5FD0BD8330E5}"/>
                    </a:ext>
                  </a:extLst>
                </p:cNvPr>
                <p:cNvPicPr/>
                <p:nvPr/>
              </p:nvPicPr>
              <p:blipFill>
                <a:blip r:embed="rId183"/>
                <a:stretch>
                  <a:fillRect/>
                </a:stretch>
              </p:blipFill>
              <p:spPr>
                <a:xfrm>
                  <a:off x="3432036" y="2337315"/>
                  <a:ext cx="47160" cy="176400"/>
                </a:xfrm>
                <a:prstGeom prst="rect">
                  <a:avLst/>
                </a:prstGeom>
              </p:spPr>
            </p:pic>
          </mc:Fallback>
        </mc:AlternateContent>
      </p:grpSp>
      <p:grpSp>
        <p:nvGrpSpPr>
          <p:cNvPr id="141" name="Group 140">
            <a:extLst>
              <a:ext uri="{FF2B5EF4-FFF2-40B4-BE49-F238E27FC236}">
                <a16:creationId xmlns:a16="http://schemas.microsoft.com/office/drawing/2014/main" id="{6FB38E6A-70A8-6046-948D-0662A3865485}"/>
              </a:ext>
            </a:extLst>
          </p:cNvPr>
          <p:cNvGrpSpPr/>
          <p:nvPr/>
        </p:nvGrpSpPr>
        <p:grpSpPr>
          <a:xfrm>
            <a:off x="745716" y="4100235"/>
            <a:ext cx="307440" cy="255240"/>
            <a:chOff x="745716" y="4100235"/>
            <a:chExt cx="307440" cy="255240"/>
          </a:xfrm>
        </p:grpSpPr>
        <mc:AlternateContent xmlns:mc="http://schemas.openxmlformats.org/markup-compatibility/2006" xmlns:p14="http://schemas.microsoft.com/office/powerpoint/2010/main">
          <mc:Choice Requires="p14">
            <p:contentPart p14:bwMode="auto" r:id="rId184">
              <p14:nvContentPartPr>
                <p14:cNvPr id="138" name="Ink 137">
                  <a:extLst>
                    <a:ext uri="{FF2B5EF4-FFF2-40B4-BE49-F238E27FC236}">
                      <a16:creationId xmlns:a16="http://schemas.microsoft.com/office/drawing/2014/main" id="{86497109-0A97-8140-9565-8387592443FA}"/>
                    </a:ext>
                  </a:extLst>
                </p14:cNvPr>
                <p14:cNvContentPartPr/>
                <p14:nvPr/>
              </p14:nvContentPartPr>
              <p14:xfrm>
                <a:off x="745716" y="4189155"/>
                <a:ext cx="186480" cy="28800"/>
              </p14:xfrm>
            </p:contentPart>
          </mc:Choice>
          <mc:Fallback xmlns="">
            <p:pic>
              <p:nvPicPr>
                <p:cNvPr id="138" name="Ink 137">
                  <a:extLst>
                    <a:ext uri="{FF2B5EF4-FFF2-40B4-BE49-F238E27FC236}">
                      <a16:creationId xmlns:a16="http://schemas.microsoft.com/office/drawing/2014/main" id="{86497109-0A97-8140-9565-8387592443FA}"/>
                    </a:ext>
                  </a:extLst>
                </p:cNvPr>
                <p:cNvPicPr/>
                <p:nvPr/>
              </p:nvPicPr>
              <p:blipFill>
                <a:blip r:embed="rId185"/>
                <a:stretch>
                  <a:fillRect/>
                </a:stretch>
              </p:blipFill>
              <p:spPr>
                <a:xfrm>
                  <a:off x="730236" y="4173479"/>
                  <a:ext cx="217080" cy="59787"/>
                </a:xfrm>
                <a:prstGeom prst="rect">
                  <a:avLst/>
                </a:prstGeom>
              </p:spPr>
            </p:pic>
          </mc:Fallback>
        </mc:AlternateContent>
        <mc:AlternateContent xmlns:mc="http://schemas.openxmlformats.org/markup-compatibility/2006" xmlns:p14="http://schemas.microsoft.com/office/powerpoint/2010/main">
          <mc:Choice Requires="p14">
            <p:contentPart p14:bwMode="auto" r:id="rId186">
              <p14:nvContentPartPr>
                <p14:cNvPr id="139" name="Ink 138">
                  <a:extLst>
                    <a:ext uri="{FF2B5EF4-FFF2-40B4-BE49-F238E27FC236}">
                      <a16:creationId xmlns:a16="http://schemas.microsoft.com/office/drawing/2014/main" id="{806544F5-6FEF-AB4B-8711-0B79101B6E24}"/>
                    </a:ext>
                  </a:extLst>
                </p14:cNvPr>
                <p14:cNvContentPartPr/>
                <p14:nvPr/>
              </p14:nvContentPartPr>
              <p14:xfrm>
                <a:off x="751476" y="4257915"/>
                <a:ext cx="208800" cy="32760"/>
              </p14:xfrm>
            </p:contentPart>
          </mc:Choice>
          <mc:Fallback xmlns="">
            <p:pic>
              <p:nvPicPr>
                <p:cNvPr id="139" name="Ink 138">
                  <a:extLst>
                    <a:ext uri="{FF2B5EF4-FFF2-40B4-BE49-F238E27FC236}">
                      <a16:creationId xmlns:a16="http://schemas.microsoft.com/office/drawing/2014/main" id="{806544F5-6FEF-AB4B-8711-0B79101B6E24}"/>
                    </a:ext>
                  </a:extLst>
                </p:cNvPr>
                <p:cNvPicPr/>
                <p:nvPr/>
              </p:nvPicPr>
              <p:blipFill>
                <a:blip r:embed="rId187"/>
                <a:stretch>
                  <a:fillRect/>
                </a:stretch>
              </p:blipFill>
              <p:spPr>
                <a:xfrm>
                  <a:off x="735996" y="4242435"/>
                  <a:ext cx="239400" cy="63360"/>
                </a:xfrm>
                <a:prstGeom prst="rect">
                  <a:avLst/>
                </a:prstGeom>
              </p:spPr>
            </p:pic>
          </mc:Fallback>
        </mc:AlternateContent>
        <mc:AlternateContent xmlns:mc="http://schemas.openxmlformats.org/markup-compatibility/2006" xmlns:p14="http://schemas.microsoft.com/office/powerpoint/2010/main">
          <mc:Choice Requires="p14">
            <p:contentPart p14:bwMode="auto" r:id="rId188">
              <p14:nvContentPartPr>
                <p14:cNvPr id="140" name="Ink 139">
                  <a:extLst>
                    <a:ext uri="{FF2B5EF4-FFF2-40B4-BE49-F238E27FC236}">
                      <a16:creationId xmlns:a16="http://schemas.microsoft.com/office/drawing/2014/main" id="{14B48F88-AF03-2A45-AC86-61EDCA4CD176}"/>
                    </a:ext>
                  </a:extLst>
                </p14:cNvPr>
                <p14:cNvContentPartPr/>
                <p14:nvPr/>
              </p14:nvContentPartPr>
              <p14:xfrm>
                <a:off x="874956" y="4100235"/>
                <a:ext cx="178200" cy="255240"/>
              </p14:xfrm>
            </p:contentPart>
          </mc:Choice>
          <mc:Fallback xmlns="">
            <p:pic>
              <p:nvPicPr>
                <p:cNvPr id="140" name="Ink 139">
                  <a:extLst>
                    <a:ext uri="{FF2B5EF4-FFF2-40B4-BE49-F238E27FC236}">
                      <a16:creationId xmlns:a16="http://schemas.microsoft.com/office/drawing/2014/main" id="{14B48F88-AF03-2A45-AC86-61EDCA4CD176}"/>
                    </a:ext>
                  </a:extLst>
                </p:cNvPr>
                <p:cNvPicPr/>
                <p:nvPr/>
              </p:nvPicPr>
              <p:blipFill>
                <a:blip r:embed="rId189"/>
                <a:stretch>
                  <a:fillRect/>
                </a:stretch>
              </p:blipFill>
              <p:spPr>
                <a:xfrm>
                  <a:off x="859476" y="4084755"/>
                  <a:ext cx="208800" cy="285840"/>
                </a:xfrm>
                <a:prstGeom prst="rect">
                  <a:avLst/>
                </a:prstGeom>
              </p:spPr>
            </p:pic>
          </mc:Fallback>
        </mc:AlternateContent>
      </p:grpSp>
      <p:grpSp>
        <p:nvGrpSpPr>
          <p:cNvPr id="144" name="Group 143">
            <a:extLst>
              <a:ext uri="{FF2B5EF4-FFF2-40B4-BE49-F238E27FC236}">
                <a16:creationId xmlns:a16="http://schemas.microsoft.com/office/drawing/2014/main" id="{65AD5DF6-3FFA-0945-9F5E-2661712BDE22}"/>
              </a:ext>
            </a:extLst>
          </p:cNvPr>
          <p:cNvGrpSpPr/>
          <p:nvPr/>
        </p:nvGrpSpPr>
        <p:grpSpPr>
          <a:xfrm>
            <a:off x="1453476" y="4088715"/>
            <a:ext cx="404640" cy="189360"/>
            <a:chOff x="1453476" y="4088715"/>
            <a:chExt cx="404640" cy="189360"/>
          </a:xfrm>
        </p:grpSpPr>
        <mc:AlternateContent xmlns:mc="http://schemas.openxmlformats.org/markup-compatibility/2006" xmlns:p14="http://schemas.microsoft.com/office/powerpoint/2010/main">
          <mc:Choice Requires="p14">
            <p:contentPart p14:bwMode="auto" r:id="rId190">
              <p14:nvContentPartPr>
                <p14:cNvPr id="142" name="Ink 141">
                  <a:extLst>
                    <a:ext uri="{FF2B5EF4-FFF2-40B4-BE49-F238E27FC236}">
                      <a16:creationId xmlns:a16="http://schemas.microsoft.com/office/drawing/2014/main" id="{D305941D-670E-9F49-A6AA-D4D0C42CC052}"/>
                    </a:ext>
                  </a:extLst>
                </p14:cNvPr>
                <p14:cNvContentPartPr/>
                <p14:nvPr/>
              </p14:nvContentPartPr>
              <p14:xfrm>
                <a:off x="1453476" y="4088715"/>
                <a:ext cx="230760" cy="177840"/>
              </p14:xfrm>
            </p:contentPart>
          </mc:Choice>
          <mc:Fallback xmlns="">
            <p:pic>
              <p:nvPicPr>
                <p:cNvPr id="142" name="Ink 141">
                  <a:extLst>
                    <a:ext uri="{FF2B5EF4-FFF2-40B4-BE49-F238E27FC236}">
                      <a16:creationId xmlns:a16="http://schemas.microsoft.com/office/drawing/2014/main" id="{D305941D-670E-9F49-A6AA-D4D0C42CC052}"/>
                    </a:ext>
                  </a:extLst>
                </p:cNvPr>
                <p:cNvPicPr/>
                <p:nvPr/>
              </p:nvPicPr>
              <p:blipFill>
                <a:blip r:embed="rId191"/>
                <a:stretch>
                  <a:fillRect/>
                </a:stretch>
              </p:blipFill>
              <p:spPr>
                <a:xfrm>
                  <a:off x="1438020" y="4073235"/>
                  <a:ext cx="261312" cy="208440"/>
                </a:xfrm>
                <a:prstGeom prst="rect">
                  <a:avLst/>
                </a:prstGeom>
              </p:spPr>
            </p:pic>
          </mc:Fallback>
        </mc:AlternateContent>
        <mc:AlternateContent xmlns:mc="http://schemas.openxmlformats.org/markup-compatibility/2006" xmlns:p14="http://schemas.microsoft.com/office/powerpoint/2010/main">
          <mc:Choice Requires="p14">
            <p:contentPart p14:bwMode="auto" r:id="rId192">
              <p14:nvContentPartPr>
                <p14:cNvPr id="143" name="Ink 142">
                  <a:extLst>
                    <a:ext uri="{FF2B5EF4-FFF2-40B4-BE49-F238E27FC236}">
                      <a16:creationId xmlns:a16="http://schemas.microsoft.com/office/drawing/2014/main" id="{067B703E-250E-B048-A9D8-D091F32D3F1C}"/>
                    </a:ext>
                  </a:extLst>
                </p14:cNvPr>
                <p14:cNvContentPartPr/>
                <p14:nvPr/>
              </p14:nvContentPartPr>
              <p14:xfrm>
                <a:off x="1788996" y="4209315"/>
                <a:ext cx="69120" cy="68760"/>
              </p14:xfrm>
            </p:contentPart>
          </mc:Choice>
          <mc:Fallback xmlns="">
            <p:pic>
              <p:nvPicPr>
                <p:cNvPr id="143" name="Ink 142">
                  <a:extLst>
                    <a:ext uri="{FF2B5EF4-FFF2-40B4-BE49-F238E27FC236}">
                      <a16:creationId xmlns:a16="http://schemas.microsoft.com/office/drawing/2014/main" id="{067B703E-250E-B048-A9D8-D091F32D3F1C}"/>
                    </a:ext>
                  </a:extLst>
                </p:cNvPr>
                <p:cNvPicPr/>
                <p:nvPr/>
              </p:nvPicPr>
              <p:blipFill>
                <a:blip r:embed="rId193"/>
                <a:stretch>
                  <a:fillRect/>
                </a:stretch>
              </p:blipFill>
              <p:spPr>
                <a:xfrm>
                  <a:off x="1773516" y="4193835"/>
                  <a:ext cx="99720" cy="99360"/>
                </a:xfrm>
                <a:prstGeom prst="rect">
                  <a:avLst/>
                </a:prstGeom>
              </p:spPr>
            </p:pic>
          </mc:Fallback>
        </mc:AlternateContent>
      </p:grpSp>
      <p:grpSp>
        <p:nvGrpSpPr>
          <p:cNvPr id="147" name="Group 146">
            <a:extLst>
              <a:ext uri="{FF2B5EF4-FFF2-40B4-BE49-F238E27FC236}">
                <a16:creationId xmlns:a16="http://schemas.microsoft.com/office/drawing/2014/main" id="{1C0712DD-C2E5-324B-8BDF-2F8EE26970C1}"/>
              </a:ext>
            </a:extLst>
          </p:cNvPr>
          <p:cNvGrpSpPr/>
          <p:nvPr/>
        </p:nvGrpSpPr>
        <p:grpSpPr>
          <a:xfrm>
            <a:off x="1133796" y="4019235"/>
            <a:ext cx="170280" cy="279360"/>
            <a:chOff x="1133796" y="4019235"/>
            <a:chExt cx="170280" cy="279360"/>
          </a:xfrm>
        </p:grpSpPr>
        <mc:AlternateContent xmlns:mc="http://schemas.openxmlformats.org/markup-compatibility/2006" xmlns:p14="http://schemas.microsoft.com/office/powerpoint/2010/main">
          <mc:Choice Requires="p14">
            <p:contentPart p14:bwMode="auto" r:id="rId194">
              <p14:nvContentPartPr>
                <p14:cNvPr id="145" name="Ink 144">
                  <a:extLst>
                    <a:ext uri="{FF2B5EF4-FFF2-40B4-BE49-F238E27FC236}">
                      <a16:creationId xmlns:a16="http://schemas.microsoft.com/office/drawing/2014/main" id="{C8469554-6286-CD4E-950A-4AA63A7F5733}"/>
                    </a:ext>
                  </a:extLst>
                </p14:cNvPr>
                <p14:cNvContentPartPr/>
                <p14:nvPr/>
              </p14:nvContentPartPr>
              <p14:xfrm>
                <a:off x="1133796" y="4019235"/>
                <a:ext cx="170280" cy="279360"/>
              </p14:xfrm>
            </p:contentPart>
          </mc:Choice>
          <mc:Fallback xmlns="">
            <p:pic>
              <p:nvPicPr>
                <p:cNvPr id="145" name="Ink 144">
                  <a:extLst>
                    <a:ext uri="{FF2B5EF4-FFF2-40B4-BE49-F238E27FC236}">
                      <a16:creationId xmlns:a16="http://schemas.microsoft.com/office/drawing/2014/main" id="{C8469554-6286-CD4E-950A-4AA63A7F5733}"/>
                    </a:ext>
                  </a:extLst>
                </p:cNvPr>
                <p:cNvPicPr/>
                <p:nvPr/>
              </p:nvPicPr>
              <p:blipFill>
                <a:blip r:embed="rId195"/>
                <a:stretch>
                  <a:fillRect/>
                </a:stretch>
              </p:blipFill>
              <p:spPr>
                <a:xfrm>
                  <a:off x="1118316" y="4003755"/>
                  <a:ext cx="200880" cy="309960"/>
                </a:xfrm>
                <a:prstGeom prst="rect">
                  <a:avLst/>
                </a:prstGeom>
              </p:spPr>
            </p:pic>
          </mc:Fallback>
        </mc:AlternateContent>
        <mc:AlternateContent xmlns:mc="http://schemas.openxmlformats.org/markup-compatibility/2006" xmlns:p14="http://schemas.microsoft.com/office/powerpoint/2010/main">
          <mc:Choice Requires="p14">
            <p:contentPart p14:bwMode="auto" r:id="rId196">
              <p14:nvContentPartPr>
                <p14:cNvPr id="146" name="Ink 145">
                  <a:extLst>
                    <a:ext uri="{FF2B5EF4-FFF2-40B4-BE49-F238E27FC236}">
                      <a16:creationId xmlns:a16="http://schemas.microsoft.com/office/drawing/2014/main" id="{D5B145A7-71CA-E342-A979-C9E59082F922}"/>
                    </a:ext>
                  </a:extLst>
                </p14:cNvPr>
                <p14:cNvContentPartPr/>
                <p14:nvPr/>
              </p14:nvContentPartPr>
              <p14:xfrm>
                <a:off x="1166196" y="4144875"/>
                <a:ext cx="117720" cy="12600"/>
              </p14:xfrm>
            </p:contentPart>
          </mc:Choice>
          <mc:Fallback xmlns="">
            <p:pic>
              <p:nvPicPr>
                <p:cNvPr id="146" name="Ink 145">
                  <a:extLst>
                    <a:ext uri="{FF2B5EF4-FFF2-40B4-BE49-F238E27FC236}">
                      <a16:creationId xmlns:a16="http://schemas.microsoft.com/office/drawing/2014/main" id="{D5B145A7-71CA-E342-A979-C9E59082F922}"/>
                    </a:ext>
                  </a:extLst>
                </p:cNvPr>
                <p:cNvPicPr/>
                <p:nvPr/>
              </p:nvPicPr>
              <p:blipFill>
                <a:blip r:embed="rId197"/>
                <a:stretch>
                  <a:fillRect/>
                </a:stretch>
              </p:blipFill>
              <p:spPr>
                <a:xfrm>
                  <a:off x="1150716" y="4129395"/>
                  <a:ext cx="148320" cy="43200"/>
                </a:xfrm>
                <a:prstGeom prst="rect">
                  <a:avLst/>
                </a:prstGeom>
              </p:spPr>
            </p:pic>
          </mc:Fallback>
        </mc:AlternateContent>
      </p:grpSp>
      <p:grpSp>
        <p:nvGrpSpPr>
          <p:cNvPr id="164" name="Group 163">
            <a:extLst>
              <a:ext uri="{FF2B5EF4-FFF2-40B4-BE49-F238E27FC236}">
                <a16:creationId xmlns:a16="http://schemas.microsoft.com/office/drawing/2014/main" id="{AE133FC3-0DAA-DD4C-96BA-E486EC935DD0}"/>
              </a:ext>
            </a:extLst>
          </p:cNvPr>
          <p:cNvGrpSpPr/>
          <p:nvPr/>
        </p:nvGrpSpPr>
        <p:grpSpPr>
          <a:xfrm>
            <a:off x="3370476" y="3950475"/>
            <a:ext cx="1286640" cy="320040"/>
            <a:chOff x="3370476" y="3950475"/>
            <a:chExt cx="1286640" cy="320040"/>
          </a:xfrm>
        </p:grpSpPr>
        <mc:AlternateContent xmlns:mc="http://schemas.openxmlformats.org/markup-compatibility/2006" xmlns:p14="http://schemas.microsoft.com/office/powerpoint/2010/main">
          <mc:Choice Requires="p14">
            <p:contentPart p14:bwMode="auto" r:id="rId198">
              <p14:nvContentPartPr>
                <p14:cNvPr id="154" name="Ink 153">
                  <a:extLst>
                    <a:ext uri="{FF2B5EF4-FFF2-40B4-BE49-F238E27FC236}">
                      <a16:creationId xmlns:a16="http://schemas.microsoft.com/office/drawing/2014/main" id="{73C70467-8C02-D74B-996A-DCFDEA054CFE}"/>
                    </a:ext>
                  </a:extLst>
                </p14:cNvPr>
                <p14:cNvContentPartPr/>
                <p14:nvPr/>
              </p14:nvContentPartPr>
              <p14:xfrm>
                <a:off x="3370476" y="4019235"/>
                <a:ext cx="65160" cy="230400"/>
              </p14:xfrm>
            </p:contentPart>
          </mc:Choice>
          <mc:Fallback xmlns="">
            <p:pic>
              <p:nvPicPr>
                <p:cNvPr id="154" name="Ink 153">
                  <a:extLst>
                    <a:ext uri="{FF2B5EF4-FFF2-40B4-BE49-F238E27FC236}">
                      <a16:creationId xmlns:a16="http://schemas.microsoft.com/office/drawing/2014/main" id="{73C70467-8C02-D74B-996A-DCFDEA054CFE}"/>
                    </a:ext>
                  </a:extLst>
                </p:cNvPr>
                <p:cNvPicPr/>
                <p:nvPr/>
              </p:nvPicPr>
              <p:blipFill>
                <a:blip r:embed="rId199"/>
                <a:stretch>
                  <a:fillRect/>
                </a:stretch>
              </p:blipFill>
              <p:spPr>
                <a:xfrm>
                  <a:off x="3354996" y="4003755"/>
                  <a:ext cx="95760" cy="261000"/>
                </a:xfrm>
                <a:prstGeom prst="rect">
                  <a:avLst/>
                </a:prstGeom>
              </p:spPr>
            </p:pic>
          </mc:Fallback>
        </mc:AlternateContent>
        <mc:AlternateContent xmlns:mc="http://schemas.openxmlformats.org/markup-compatibility/2006" xmlns:p14="http://schemas.microsoft.com/office/powerpoint/2010/main">
          <mc:Choice Requires="p14">
            <p:contentPart p14:bwMode="auto" r:id="rId200">
              <p14:nvContentPartPr>
                <p14:cNvPr id="155" name="Ink 154">
                  <a:extLst>
                    <a:ext uri="{FF2B5EF4-FFF2-40B4-BE49-F238E27FC236}">
                      <a16:creationId xmlns:a16="http://schemas.microsoft.com/office/drawing/2014/main" id="{A984370C-475F-6D41-9640-D3D947BBF640}"/>
                    </a:ext>
                  </a:extLst>
                </p14:cNvPr>
                <p14:cNvContentPartPr/>
                <p14:nvPr/>
              </p14:nvContentPartPr>
              <p14:xfrm>
                <a:off x="3500076" y="4063875"/>
                <a:ext cx="190440" cy="150120"/>
              </p14:xfrm>
            </p:contentPart>
          </mc:Choice>
          <mc:Fallback xmlns="">
            <p:pic>
              <p:nvPicPr>
                <p:cNvPr id="155" name="Ink 154">
                  <a:extLst>
                    <a:ext uri="{FF2B5EF4-FFF2-40B4-BE49-F238E27FC236}">
                      <a16:creationId xmlns:a16="http://schemas.microsoft.com/office/drawing/2014/main" id="{A984370C-475F-6D41-9640-D3D947BBF640}"/>
                    </a:ext>
                  </a:extLst>
                </p:cNvPr>
                <p:cNvPicPr/>
                <p:nvPr/>
              </p:nvPicPr>
              <p:blipFill>
                <a:blip r:embed="rId201"/>
                <a:stretch>
                  <a:fillRect/>
                </a:stretch>
              </p:blipFill>
              <p:spPr>
                <a:xfrm>
                  <a:off x="3484596" y="4048395"/>
                  <a:ext cx="221040" cy="180720"/>
                </a:xfrm>
                <a:prstGeom prst="rect">
                  <a:avLst/>
                </a:prstGeom>
              </p:spPr>
            </p:pic>
          </mc:Fallback>
        </mc:AlternateContent>
        <mc:AlternateContent xmlns:mc="http://schemas.openxmlformats.org/markup-compatibility/2006" xmlns:p14="http://schemas.microsoft.com/office/powerpoint/2010/main">
          <mc:Choice Requires="p14">
            <p:contentPart p14:bwMode="auto" r:id="rId202">
              <p14:nvContentPartPr>
                <p14:cNvPr id="156" name="Ink 155">
                  <a:extLst>
                    <a:ext uri="{FF2B5EF4-FFF2-40B4-BE49-F238E27FC236}">
                      <a16:creationId xmlns:a16="http://schemas.microsoft.com/office/drawing/2014/main" id="{1433E5F1-394F-E54F-9D1B-5B8AA5CB6769}"/>
                    </a:ext>
                  </a:extLst>
                </p14:cNvPr>
                <p14:cNvContentPartPr/>
                <p14:nvPr/>
              </p14:nvContentPartPr>
              <p14:xfrm>
                <a:off x="3710316" y="4116435"/>
                <a:ext cx="84960" cy="77040"/>
              </p14:xfrm>
            </p:contentPart>
          </mc:Choice>
          <mc:Fallback xmlns="">
            <p:pic>
              <p:nvPicPr>
                <p:cNvPr id="156" name="Ink 155">
                  <a:extLst>
                    <a:ext uri="{FF2B5EF4-FFF2-40B4-BE49-F238E27FC236}">
                      <a16:creationId xmlns:a16="http://schemas.microsoft.com/office/drawing/2014/main" id="{1433E5F1-394F-E54F-9D1B-5B8AA5CB6769}"/>
                    </a:ext>
                  </a:extLst>
                </p:cNvPr>
                <p:cNvPicPr/>
                <p:nvPr/>
              </p:nvPicPr>
              <p:blipFill>
                <a:blip r:embed="rId203"/>
                <a:stretch>
                  <a:fillRect/>
                </a:stretch>
              </p:blipFill>
              <p:spPr>
                <a:xfrm>
                  <a:off x="3694770" y="4101027"/>
                  <a:ext cx="115690" cy="107498"/>
                </a:xfrm>
                <a:prstGeom prst="rect">
                  <a:avLst/>
                </a:prstGeom>
              </p:spPr>
            </p:pic>
          </mc:Fallback>
        </mc:AlternateContent>
        <mc:AlternateContent xmlns:mc="http://schemas.openxmlformats.org/markup-compatibility/2006" xmlns:p14="http://schemas.microsoft.com/office/powerpoint/2010/main">
          <mc:Choice Requires="p14">
            <p:contentPart p14:bwMode="auto" r:id="rId204">
              <p14:nvContentPartPr>
                <p14:cNvPr id="157" name="Ink 156">
                  <a:extLst>
                    <a:ext uri="{FF2B5EF4-FFF2-40B4-BE49-F238E27FC236}">
                      <a16:creationId xmlns:a16="http://schemas.microsoft.com/office/drawing/2014/main" id="{37BB3C52-A5AD-7C4B-AC21-05557C96603E}"/>
                    </a:ext>
                  </a:extLst>
                </p14:cNvPr>
                <p14:cNvContentPartPr/>
                <p14:nvPr/>
              </p14:nvContentPartPr>
              <p14:xfrm>
                <a:off x="3839916" y="3970635"/>
                <a:ext cx="28800" cy="259200"/>
              </p14:xfrm>
            </p:contentPart>
          </mc:Choice>
          <mc:Fallback xmlns="">
            <p:pic>
              <p:nvPicPr>
                <p:cNvPr id="157" name="Ink 156">
                  <a:extLst>
                    <a:ext uri="{FF2B5EF4-FFF2-40B4-BE49-F238E27FC236}">
                      <a16:creationId xmlns:a16="http://schemas.microsoft.com/office/drawing/2014/main" id="{37BB3C52-A5AD-7C4B-AC21-05557C96603E}"/>
                    </a:ext>
                  </a:extLst>
                </p:cNvPr>
                <p:cNvPicPr/>
                <p:nvPr/>
              </p:nvPicPr>
              <p:blipFill>
                <a:blip r:embed="rId205"/>
                <a:stretch>
                  <a:fillRect/>
                </a:stretch>
              </p:blipFill>
              <p:spPr>
                <a:xfrm>
                  <a:off x="3824436" y="3955155"/>
                  <a:ext cx="59400" cy="289800"/>
                </a:xfrm>
                <a:prstGeom prst="rect">
                  <a:avLst/>
                </a:prstGeom>
              </p:spPr>
            </p:pic>
          </mc:Fallback>
        </mc:AlternateContent>
        <mc:AlternateContent xmlns:mc="http://schemas.openxmlformats.org/markup-compatibility/2006" xmlns:p14="http://schemas.microsoft.com/office/powerpoint/2010/main">
          <mc:Choice Requires="p14">
            <p:contentPart p14:bwMode="auto" r:id="rId206">
              <p14:nvContentPartPr>
                <p14:cNvPr id="158" name="Ink 157">
                  <a:extLst>
                    <a:ext uri="{FF2B5EF4-FFF2-40B4-BE49-F238E27FC236}">
                      <a16:creationId xmlns:a16="http://schemas.microsoft.com/office/drawing/2014/main" id="{F770B10D-77B3-AF4C-90A6-31A3D199FCDB}"/>
                    </a:ext>
                  </a:extLst>
                </p14:cNvPr>
                <p14:cNvContentPartPr/>
                <p14:nvPr/>
              </p14:nvContentPartPr>
              <p14:xfrm>
                <a:off x="3977436" y="4104195"/>
                <a:ext cx="69120" cy="20520"/>
              </p14:xfrm>
            </p:contentPart>
          </mc:Choice>
          <mc:Fallback xmlns="">
            <p:pic>
              <p:nvPicPr>
                <p:cNvPr id="158" name="Ink 157">
                  <a:extLst>
                    <a:ext uri="{FF2B5EF4-FFF2-40B4-BE49-F238E27FC236}">
                      <a16:creationId xmlns:a16="http://schemas.microsoft.com/office/drawing/2014/main" id="{F770B10D-77B3-AF4C-90A6-31A3D199FCDB}"/>
                    </a:ext>
                  </a:extLst>
                </p:cNvPr>
                <p:cNvPicPr/>
                <p:nvPr/>
              </p:nvPicPr>
              <p:blipFill>
                <a:blip r:embed="rId207"/>
                <a:stretch>
                  <a:fillRect/>
                </a:stretch>
              </p:blipFill>
              <p:spPr>
                <a:xfrm>
                  <a:off x="3961956" y="4088715"/>
                  <a:ext cx="99720" cy="51120"/>
                </a:xfrm>
                <a:prstGeom prst="rect">
                  <a:avLst/>
                </a:prstGeom>
              </p:spPr>
            </p:pic>
          </mc:Fallback>
        </mc:AlternateContent>
        <mc:AlternateContent xmlns:mc="http://schemas.openxmlformats.org/markup-compatibility/2006" xmlns:p14="http://schemas.microsoft.com/office/powerpoint/2010/main">
          <mc:Choice Requires="p14">
            <p:contentPart p14:bwMode="auto" r:id="rId208">
              <p14:nvContentPartPr>
                <p14:cNvPr id="159" name="Ink 158">
                  <a:extLst>
                    <a:ext uri="{FF2B5EF4-FFF2-40B4-BE49-F238E27FC236}">
                      <a16:creationId xmlns:a16="http://schemas.microsoft.com/office/drawing/2014/main" id="{D2AB0FCC-B2BA-7449-860E-D8FF84447503}"/>
                    </a:ext>
                  </a:extLst>
                </p14:cNvPr>
                <p14:cNvContentPartPr/>
                <p14:nvPr/>
              </p14:nvContentPartPr>
              <p14:xfrm>
                <a:off x="3993276" y="4165035"/>
                <a:ext cx="69120" cy="16200"/>
              </p14:xfrm>
            </p:contentPart>
          </mc:Choice>
          <mc:Fallback xmlns="">
            <p:pic>
              <p:nvPicPr>
                <p:cNvPr id="159" name="Ink 158">
                  <a:extLst>
                    <a:ext uri="{FF2B5EF4-FFF2-40B4-BE49-F238E27FC236}">
                      <a16:creationId xmlns:a16="http://schemas.microsoft.com/office/drawing/2014/main" id="{D2AB0FCC-B2BA-7449-860E-D8FF84447503}"/>
                    </a:ext>
                  </a:extLst>
                </p:cNvPr>
                <p:cNvPicPr/>
                <p:nvPr/>
              </p:nvPicPr>
              <p:blipFill>
                <a:blip r:embed="rId209"/>
                <a:stretch>
                  <a:fillRect/>
                </a:stretch>
              </p:blipFill>
              <p:spPr>
                <a:xfrm>
                  <a:off x="3977796" y="4149555"/>
                  <a:ext cx="99720" cy="46800"/>
                </a:xfrm>
                <a:prstGeom prst="rect">
                  <a:avLst/>
                </a:prstGeom>
              </p:spPr>
            </p:pic>
          </mc:Fallback>
        </mc:AlternateContent>
        <mc:AlternateContent xmlns:mc="http://schemas.openxmlformats.org/markup-compatibility/2006" xmlns:p14="http://schemas.microsoft.com/office/powerpoint/2010/main">
          <mc:Choice Requires="p14">
            <p:contentPart p14:bwMode="auto" r:id="rId210">
              <p14:nvContentPartPr>
                <p14:cNvPr id="160" name="Ink 159">
                  <a:extLst>
                    <a:ext uri="{FF2B5EF4-FFF2-40B4-BE49-F238E27FC236}">
                      <a16:creationId xmlns:a16="http://schemas.microsoft.com/office/drawing/2014/main" id="{2B46F1C2-CABE-F44F-8ABF-DFBC84BDC13F}"/>
                    </a:ext>
                  </a:extLst>
                </p14:cNvPr>
                <p14:cNvContentPartPr/>
                <p14:nvPr/>
              </p14:nvContentPartPr>
              <p14:xfrm>
                <a:off x="4224036" y="3999075"/>
                <a:ext cx="28800" cy="271440"/>
              </p14:xfrm>
            </p:contentPart>
          </mc:Choice>
          <mc:Fallback xmlns="">
            <p:pic>
              <p:nvPicPr>
                <p:cNvPr id="160" name="Ink 159">
                  <a:extLst>
                    <a:ext uri="{FF2B5EF4-FFF2-40B4-BE49-F238E27FC236}">
                      <a16:creationId xmlns:a16="http://schemas.microsoft.com/office/drawing/2014/main" id="{2B46F1C2-CABE-F44F-8ABF-DFBC84BDC13F}"/>
                    </a:ext>
                  </a:extLst>
                </p:cNvPr>
                <p:cNvPicPr/>
                <p:nvPr/>
              </p:nvPicPr>
              <p:blipFill>
                <a:blip r:embed="rId211"/>
                <a:stretch>
                  <a:fillRect/>
                </a:stretch>
              </p:blipFill>
              <p:spPr>
                <a:xfrm>
                  <a:off x="4208556" y="3983574"/>
                  <a:ext cx="59400" cy="302081"/>
                </a:xfrm>
                <a:prstGeom prst="rect">
                  <a:avLst/>
                </a:prstGeom>
              </p:spPr>
            </p:pic>
          </mc:Fallback>
        </mc:AlternateContent>
        <mc:AlternateContent xmlns:mc="http://schemas.openxmlformats.org/markup-compatibility/2006" xmlns:p14="http://schemas.microsoft.com/office/powerpoint/2010/main">
          <mc:Choice Requires="p14">
            <p:contentPart p14:bwMode="auto" r:id="rId212">
              <p14:nvContentPartPr>
                <p14:cNvPr id="161" name="Ink 160">
                  <a:extLst>
                    <a:ext uri="{FF2B5EF4-FFF2-40B4-BE49-F238E27FC236}">
                      <a16:creationId xmlns:a16="http://schemas.microsoft.com/office/drawing/2014/main" id="{79FEBBE4-E20A-3946-961E-C47513F8FA69}"/>
                    </a:ext>
                  </a:extLst>
                </p14:cNvPr>
                <p14:cNvContentPartPr/>
                <p14:nvPr/>
              </p14:nvContentPartPr>
              <p14:xfrm>
                <a:off x="4341396" y="4063875"/>
                <a:ext cx="170280" cy="161640"/>
              </p14:xfrm>
            </p:contentPart>
          </mc:Choice>
          <mc:Fallback xmlns="">
            <p:pic>
              <p:nvPicPr>
                <p:cNvPr id="161" name="Ink 160">
                  <a:extLst>
                    <a:ext uri="{FF2B5EF4-FFF2-40B4-BE49-F238E27FC236}">
                      <a16:creationId xmlns:a16="http://schemas.microsoft.com/office/drawing/2014/main" id="{79FEBBE4-E20A-3946-961E-C47513F8FA69}"/>
                    </a:ext>
                  </a:extLst>
                </p:cNvPr>
                <p:cNvPicPr/>
                <p:nvPr/>
              </p:nvPicPr>
              <p:blipFill>
                <a:blip r:embed="rId213"/>
                <a:stretch>
                  <a:fillRect/>
                </a:stretch>
              </p:blipFill>
              <p:spPr>
                <a:xfrm>
                  <a:off x="4325916" y="4048395"/>
                  <a:ext cx="200880" cy="192240"/>
                </a:xfrm>
                <a:prstGeom prst="rect">
                  <a:avLst/>
                </a:prstGeom>
              </p:spPr>
            </p:pic>
          </mc:Fallback>
        </mc:AlternateContent>
        <mc:AlternateContent xmlns:mc="http://schemas.openxmlformats.org/markup-compatibility/2006" xmlns:p14="http://schemas.microsoft.com/office/powerpoint/2010/main">
          <mc:Choice Requires="p14">
            <p:contentPart p14:bwMode="auto" r:id="rId214">
              <p14:nvContentPartPr>
                <p14:cNvPr id="162" name="Ink 161">
                  <a:extLst>
                    <a:ext uri="{FF2B5EF4-FFF2-40B4-BE49-F238E27FC236}">
                      <a16:creationId xmlns:a16="http://schemas.microsoft.com/office/drawing/2014/main" id="{828E34CA-0899-3D4C-8E95-F58CEBA2431B}"/>
                    </a:ext>
                  </a:extLst>
                </p14:cNvPr>
                <p14:cNvContentPartPr/>
                <p14:nvPr/>
              </p14:nvContentPartPr>
              <p14:xfrm>
                <a:off x="4555596" y="4132635"/>
                <a:ext cx="24480" cy="89280"/>
              </p14:xfrm>
            </p:contentPart>
          </mc:Choice>
          <mc:Fallback xmlns="">
            <p:pic>
              <p:nvPicPr>
                <p:cNvPr id="162" name="Ink 161">
                  <a:extLst>
                    <a:ext uri="{FF2B5EF4-FFF2-40B4-BE49-F238E27FC236}">
                      <a16:creationId xmlns:a16="http://schemas.microsoft.com/office/drawing/2014/main" id="{828E34CA-0899-3D4C-8E95-F58CEBA2431B}"/>
                    </a:ext>
                  </a:extLst>
                </p:cNvPr>
                <p:cNvPicPr/>
                <p:nvPr/>
              </p:nvPicPr>
              <p:blipFill>
                <a:blip r:embed="rId215"/>
                <a:stretch>
                  <a:fillRect/>
                </a:stretch>
              </p:blipFill>
              <p:spPr>
                <a:xfrm>
                  <a:off x="4540116" y="4117217"/>
                  <a:ext cx="55080" cy="119757"/>
                </a:xfrm>
                <a:prstGeom prst="rect">
                  <a:avLst/>
                </a:prstGeom>
              </p:spPr>
            </p:pic>
          </mc:Fallback>
        </mc:AlternateContent>
        <mc:AlternateContent xmlns:mc="http://schemas.openxmlformats.org/markup-compatibility/2006" xmlns:p14="http://schemas.microsoft.com/office/powerpoint/2010/main">
          <mc:Choice Requires="p14">
            <p:contentPart p14:bwMode="auto" r:id="rId216">
              <p14:nvContentPartPr>
                <p14:cNvPr id="163" name="Ink 162">
                  <a:extLst>
                    <a:ext uri="{FF2B5EF4-FFF2-40B4-BE49-F238E27FC236}">
                      <a16:creationId xmlns:a16="http://schemas.microsoft.com/office/drawing/2014/main" id="{962541BA-A35F-EE4E-AE0F-4947BE002F09}"/>
                    </a:ext>
                  </a:extLst>
                </p14:cNvPr>
                <p14:cNvContentPartPr/>
                <p14:nvPr/>
              </p14:nvContentPartPr>
              <p14:xfrm>
                <a:off x="4636596" y="3950475"/>
                <a:ext cx="20520" cy="291240"/>
              </p14:xfrm>
            </p:contentPart>
          </mc:Choice>
          <mc:Fallback xmlns="">
            <p:pic>
              <p:nvPicPr>
                <p:cNvPr id="163" name="Ink 162">
                  <a:extLst>
                    <a:ext uri="{FF2B5EF4-FFF2-40B4-BE49-F238E27FC236}">
                      <a16:creationId xmlns:a16="http://schemas.microsoft.com/office/drawing/2014/main" id="{962541BA-A35F-EE4E-AE0F-4947BE002F09}"/>
                    </a:ext>
                  </a:extLst>
                </p:cNvPr>
                <p:cNvPicPr/>
                <p:nvPr/>
              </p:nvPicPr>
              <p:blipFill>
                <a:blip r:embed="rId217"/>
                <a:stretch>
                  <a:fillRect/>
                </a:stretch>
              </p:blipFill>
              <p:spPr>
                <a:xfrm>
                  <a:off x="4621383" y="3934976"/>
                  <a:ext cx="50592" cy="321878"/>
                </a:xfrm>
                <a:prstGeom prst="rect">
                  <a:avLst/>
                </a:prstGeom>
              </p:spPr>
            </p:pic>
          </mc:Fallback>
        </mc:AlternateContent>
      </p:grpSp>
      <p:grpSp>
        <p:nvGrpSpPr>
          <p:cNvPr id="172" name="Group 171">
            <a:extLst>
              <a:ext uri="{FF2B5EF4-FFF2-40B4-BE49-F238E27FC236}">
                <a16:creationId xmlns:a16="http://schemas.microsoft.com/office/drawing/2014/main" id="{05074231-FE53-0A4D-9F97-88792418D6AF}"/>
              </a:ext>
            </a:extLst>
          </p:cNvPr>
          <p:cNvGrpSpPr/>
          <p:nvPr/>
        </p:nvGrpSpPr>
        <p:grpSpPr>
          <a:xfrm>
            <a:off x="1801236" y="4605675"/>
            <a:ext cx="372600" cy="250920"/>
            <a:chOff x="1801236" y="4605675"/>
            <a:chExt cx="372600" cy="250920"/>
          </a:xfrm>
        </p:grpSpPr>
        <mc:AlternateContent xmlns:mc="http://schemas.openxmlformats.org/markup-compatibility/2006" xmlns:p14="http://schemas.microsoft.com/office/powerpoint/2010/main">
          <mc:Choice Requires="p14">
            <p:contentPart p14:bwMode="auto" r:id="rId218">
              <p14:nvContentPartPr>
                <p14:cNvPr id="167" name="Ink 166">
                  <a:extLst>
                    <a:ext uri="{FF2B5EF4-FFF2-40B4-BE49-F238E27FC236}">
                      <a16:creationId xmlns:a16="http://schemas.microsoft.com/office/drawing/2014/main" id="{3AAF6BC4-B722-E042-9A05-164EF87CFC6C}"/>
                    </a:ext>
                  </a:extLst>
                </p14:cNvPr>
                <p14:cNvContentPartPr/>
                <p14:nvPr/>
              </p14:nvContentPartPr>
              <p14:xfrm>
                <a:off x="1805196" y="4662555"/>
                <a:ext cx="24480" cy="194040"/>
              </p14:xfrm>
            </p:contentPart>
          </mc:Choice>
          <mc:Fallback xmlns="">
            <p:pic>
              <p:nvPicPr>
                <p:cNvPr id="167" name="Ink 166">
                  <a:extLst>
                    <a:ext uri="{FF2B5EF4-FFF2-40B4-BE49-F238E27FC236}">
                      <a16:creationId xmlns:a16="http://schemas.microsoft.com/office/drawing/2014/main" id="{3AAF6BC4-B722-E042-9A05-164EF87CFC6C}"/>
                    </a:ext>
                  </a:extLst>
                </p:cNvPr>
                <p:cNvPicPr/>
                <p:nvPr/>
              </p:nvPicPr>
              <p:blipFill>
                <a:blip r:embed="rId219"/>
                <a:stretch>
                  <a:fillRect/>
                </a:stretch>
              </p:blipFill>
              <p:spPr>
                <a:xfrm>
                  <a:off x="1789716" y="4647075"/>
                  <a:ext cx="55080" cy="224640"/>
                </a:xfrm>
                <a:prstGeom prst="rect">
                  <a:avLst/>
                </a:prstGeom>
              </p:spPr>
            </p:pic>
          </mc:Fallback>
        </mc:AlternateContent>
        <mc:AlternateContent xmlns:mc="http://schemas.openxmlformats.org/markup-compatibility/2006" xmlns:p14="http://schemas.microsoft.com/office/powerpoint/2010/main">
          <mc:Choice Requires="p14">
            <p:contentPart p14:bwMode="auto" r:id="rId220">
              <p14:nvContentPartPr>
                <p14:cNvPr id="168" name="Ink 167">
                  <a:extLst>
                    <a:ext uri="{FF2B5EF4-FFF2-40B4-BE49-F238E27FC236}">
                      <a16:creationId xmlns:a16="http://schemas.microsoft.com/office/drawing/2014/main" id="{2884DDD9-8031-FA49-8CAF-E71EDEB8872A}"/>
                    </a:ext>
                  </a:extLst>
                </p14:cNvPr>
                <p14:cNvContentPartPr/>
                <p14:nvPr/>
              </p14:nvContentPartPr>
              <p14:xfrm>
                <a:off x="1801236" y="4605675"/>
                <a:ext cx="65160" cy="121680"/>
              </p14:xfrm>
            </p:contentPart>
          </mc:Choice>
          <mc:Fallback xmlns="">
            <p:pic>
              <p:nvPicPr>
                <p:cNvPr id="168" name="Ink 167">
                  <a:extLst>
                    <a:ext uri="{FF2B5EF4-FFF2-40B4-BE49-F238E27FC236}">
                      <a16:creationId xmlns:a16="http://schemas.microsoft.com/office/drawing/2014/main" id="{2884DDD9-8031-FA49-8CAF-E71EDEB8872A}"/>
                    </a:ext>
                  </a:extLst>
                </p:cNvPr>
                <p:cNvPicPr/>
                <p:nvPr/>
              </p:nvPicPr>
              <p:blipFill>
                <a:blip r:embed="rId221"/>
                <a:stretch>
                  <a:fillRect/>
                </a:stretch>
              </p:blipFill>
              <p:spPr>
                <a:xfrm>
                  <a:off x="1785670" y="4590195"/>
                  <a:ext cx="95930" cy="152280"/>
                </a:xfrm>
                <a:prstGeom prst="rect">
                  <a:avLst/>
                </a:prstGeom>
              </p:spPr>
            </p:pic>
          </mc:Fallback>
        </mc:AlternateContent>
        <mc:AlternateContent xmlns:mc="http://schemas.openxmlformats.org/markup-compatibility/2006" xmlns:p14="http://schemas.microsoft.com/office/powerpoint/2010/main">
          <mc:Choice Requires="p14">
            <p:contentPart p14:bwMode="auto" r:id="rId222">
              <p14:nvContentPartPr>
                <p14:cNvPr id="169" name="Ink 168">
                  <a:extLst>
                    <a:ext uri="{FF2B5EF4-FFF2-40B4-BE49-F238E27FC236}">
                      <a16:creationId xmlns:a16="http://schemas.microsoft.com/office/drawing/2014/main" id="{ED21B5E3-A8E9-FC46-801B-B084D80E8417}"/>
                    </a:ext>
                  </a:extLst>
                </p14:cNvPr>
                <p14:cNvContentPartPr/>
                <p14:nvPr/>
              </p14:nvContentPartPr>
              <p14:xfrm>
                <a:off x="1898436" y="4747515"/>
                <a:ext cx="73080" cy="93240"/>
              </p14:xfrm>
            </p:contentPart>
          </mc:Choice>
          <mc:Fallback xmlns="">
            <p:pic>
              <p:nvPicPr>
                <p:cNvPr id="169" name="Ink 168">
                  <a:extLst>
                    <a:ext uri="{FF2B5EF4-FFF2-40B4-BE49-F238E27FC236}">
                      <a16:creationId xmlns:a16="http://schemas.microsoft.com/office/drawing/2014/main" id="{ED21B5E3-A8E9-FC46-801B-B084D80E8417}"/>
                    </a:ext>
                  </a:extLst>
                </p:cNvPr>
                <p:cNvPicPr/>
                <p:nvPr/>
              </p:nvPicPr>
              <p:blipFill>
                <a:blip r:embed="rId223"/>
                <a:stretch>
                  <a:fillRect/>
                </a:stretch>
              </p:blipFill>
              <p:spPr>
                <a:xfrm>
                  <a:off x="1882956" y="4732035"/>
                  <a:ext cx="103680" cy="123840"/>
                </a:xfrm>
                <a:prstGeom prst="rect">
                  <a:avLst/>
                </a:prstGeom>
              </p:spPr>
            </p:pic>
          </mc:Fallback>
        </mc:AlternateContent>
        <mc:AlternateContent xmlns:mc="http://schemas.openxmlformats.org/markup-compatibility/2006" xmlns:p14="http://schemas.microsoft.com/office/powerpoint/2010/main">
          <mc:Choice Requires="p14">
            <p:contentPart p14:bwMode="auto" r:id="rId224">
              <p14:nvContentPartPr>
                <p14:cNvPr id="170" name="Ink 169">
                  <a:extLst>
                    <a:ext uri="{FF2B5EF4-FFF2-40B4-BE49-F238E27FC236}">
                      <a16:creationId xmlns:a16="http://schemas.microsoft.com/office/drawing/2014/main" id="{E699D029-1337-C244-9102-24559FACD12C}"/>
                    </a:ext>
                  </a:extLst>
                </p14:cNvPr>
                <p14:cNvContentPartPr/>
                <p14:nvPr/>
              </p14:nvContentPartPr>
              <p14:xfrm>
                <a:off x="2035956" y="4626195"/>
                <a:ext cx="117720" cy="20520"/>
              </p14:xfrm>
            </p:contentPart>
          </mc:Choice>
          <mc:Fallback xmlns="">
            <p:pic>
              <p:nvPicPr>
                <p:cNvPr id="170" name="Ink 169">
                  <a:extLst>
                    <a:ext uri="{FF2B5EF4-FFF2-40B4-BE49-F238E27FC236}">
                      <a16:creationId xmlns:a16="http://schemas.microsoft.com/office/drawing/2014/main" id="{E699D029-1337-C244-9102-24559FACD12C}"/>
                    </a:ext>
                  </a:extLst>
                </p:cNvPr>
                <p:cNvPicPr/>
                <p:nvPr/>
              </p:nvPicPr>
              <p:blipFill>
                <a:blip r:embed="rId225"/>
                <a:stretch>
                  <a:fillRect/>
                </a:stretch>
              </p:blipFill>
              <p:spPr>
                <a:xfrm>
                  <a:off x="2020476" y="4610715"/>
                  <a:ext cx="148320" cy="51120"/>
                </a:xfrm>
                <a:prstGeom prst="rect">
                  <a:avLst/>
                </a:prstGeom>
              </p:spPr>
            </p:pic>
          </mc:Fallback>
        </mc:AlternateContent>
        <mc:AlternateContent xmlns:mc="http://schemas.openxmlformats.org/markup-compatibility/2006" xmlns:p14="http://schemas.microsoft.com/office/powerpoint/2010/main">
          <mc:Choice Requires="p14">
            <p:contentPart p14:bwMode="auto" r:id="rId226">
              <p14:nvContentPartPr>
                <p14:cNvPr id="171" name="Ink 170">
                  <a:extLst>
                    <a:ext uri="{FF2B5EF4-FFF2-40B4-BE49-F238E27FC236}">
                      <a16:creationId xmlns:a16="http://schemas.microsoft.com/office/drawing/2014/main" id="{0789B94E-BD87-4746-B234-7ABA3F125C1C}"/>
                    </a:ext>
                  </a:extLst>
                </p14:cNvPr>
                <p14:cNvContentPartPr/>
                <p14:nvPr/>
              </p14:nvContentPartPr>
              <p14:xfrm>
                <a:off x="2084556" y="4642035"/>
                <a:ext cx="89280" cy="190440"/>
              </p14:xfrm>
            </p:contentPart>
          </mc:Choice>
          <mc:Fallback xmlns="">
            <p:pic>
              <p:nvPicPr>
                <p:cNvPr id="171" name="Ink 170">
                  <a:extLst>
                    <a:ext uri="{FF2B5EF4-FFF2-40B4-BE49-F238E27FC236}">
                      <a16:creationId xmlns:a16="http://schemas.microsoft.com/office/drawing/2014/main" id="{0789B94E-BD87-4746-B234-7ABA3F125C1C}"/>
                    </a:ext>
                  </a:extLst>
                </p:cNvPr>
                <p:cNvPicPr/>
                <p:nvPr/>
              </p:nvPicPr>
              <p:blipFill>
                <a:blip r:embed="rId227"/>
                <a:stretch>
                  <a:fillRect/>
                </a:stretch>
              </p:blipFill>
              <p:spPr>
                <a:xfrm>
                  <a:off x="2069076" y="4626555"/>
                  <a:ext cx="119880" cy="221040"/>
                </a:xfrm>
                <a:prstGeom prst="rect">
                  <a:avLst/>
                </a:prstGeom>
              </p:spPr>
            </p:pic>
          </mc:Fallback>
        </mc:AlternateContent>
      </p:grpSp>
      <p:grpSp>
        <p:nvGrpSpPr>
          <p:cNvPr id="186" name="Group 185">
            <a:extLst>
              <a:ext uri="{FF2B5EF4-FFF2-40B4-BE49-F238E27FC236}">
                <a16:creationId xmlns:a16="http://schemas.microsoft.com/office/drawing/2014/main" id="{A2FD3A64-AC75-2D4C-8B0E-3F4CDB3A5E24}"/>
              </a:ext>
            </a:extLst>
          </p:cNvPr>
          <p:cNvGrpSpPr/>
          <p:nvPr/>
        </p:nvGrpSpPr>
        <p:grpSpPr>
          <a:xfrm>
            <a:off x="2080236" y="4067835"/>
            <a:ext cx="1023480" cy="243000"/>
            <a:chOff x="2080236" y="4067835"/>
            <a:chExt cx="1023480" cy="243000"/>
          </a:xfrm>
        </p:grpSpPr>
        <mc:AlternateContent xmlns:mc="http://schemas.openxmlformats.org/markup-compatibility/2006" xmlns:p14="http://schemas.microsoft.com/office/powerpoint/2010/main">
          <mc:Choice Requires="p14">
            <p:contentPart p14:bwMode="auto" r:id="rId228">
              <p14:nvContentPartPr>
                <p14:cNvPr id="148" name="Ink 147">
                  <a:extLst>
                    <a:ext uri="{FF2B5EF4-FFF2-40B4-BE49-F238E27FC236}">
                      <a16:creationId xmlns:a16="http://schemas.microsoft.com/office/drawing/2014/main" id="{5C895604-3E7C-2643-9F1F-20800FE2530F}"/>
                    </a:ext>
                  </a:extLst>
                </p14:cNvPr>
                <p14:cNvContentPartPr/>
                <p14:nvPr/>
              </p14:nvContentPartPr>
              <p14:xfrm>
                <a:off x="2080236" y="4257915"/>
                <a:ext cx="4320" cy="48960"/>
              </p14:xfrm>
            </p:contentPart>
          </mc:Choice>
          <mc:Fallback xmlns="">
            <p:pic>
              <p:nvPicPr>
                <p:cNvPr id="148" name="Ink 147">
                  <a:extLst>
                    <a:ext uri="{FF2B5EF4-FFF2-40B4-BE49-F238E27FC236}">
                      <a16:creationId xmlns:a16="http://schemas.microsoft.com/office/drawing/2014/main" id="{5C895604-3E7C-2643-9F1F-20800FE2530F}"/>
                    </a:ext>
                  </a:extLst>
                </p:cNvPr>
                <p:cNvPicPr/>
                <p:nvPr/>
              </p:nvPicPr>
              <p:blipFill>
                <a:blip r:embed="rId229"/>
                <a:stretch>
                  <a:fillRect/>
                </a:stretch>
              </p:blipFill>
              <p:spPr>
                <a:xfrm>
                  <a:off x="2064756" y="4242320"/>
                  <a:ext cx="34920" cy="79787"/>
                </a:xfrm>
                <a:prstGeom prst="rect">
                  <a:avLst/>
                </a:prstGeom>
              </p:spPr>
            </p:pic>
          </mc:Fallback>
        </mc:AlternateContent>
        <mc:AlternateContent xmlns:mc="http://schemas.openxmlformats.org/markup-compatibility/2006" xmlns:p14="http://schemas.microsoft.com/office/powerpoint/2010/main">
          <mc:Choice Requires="p14">
            <p:contentPart p14:bwMode="auto" r:id="rId230">
              <p14:nvContentPartPr>
                <p14:cNvPr id="149" name="Ink 148">
                  <a:extLst>
                    <a:ext uri="{FF2B5EF4-FFF2-40B4-BE49-F238E27FC236}">
                      <a16:creationId xmlns:a16="http://schemas.microsoft.com/office/drawing/2014/main" id="{271F95A1-5552-8D4D-8825-60436E04866D}"/>
                    </a:ext>
                  </a:extLst>
                </p14:cNvPr>
                <p14:cNvContentPartPr/>
                <p14:nvPr/>
              </p14:nvContentPartPr>
              <p14:xfrm>
                <a:off x="2185356" y="4116435"/>
                <a:ext cx="251280" cy="133560"/>
              </p14:xfrm>
            </p:contentPart>
          </mc:Choice>
          <mc:Fallback xmlns="">
            <p:pic>
              <p:nvPicPr>
                <p:cNvPr id="149" name="Ink 148">
                  <a:extLst>
                    <a:ext uri="{FF2B5EF4-FFF2-40B4-BE49-F238E27FC236}">
                      <a16:creationId xmlns:a16="http://schemas.microsoft.com/office/drawing/2014/main" id="{271F95A1-5552-8D4D-8825-60436E04866D}"/>
                    </a:ext>
                  </a:extLst>
                </p:cNvPr>
                <p:cNvPicPr/>
                <p:nvPr/>
              </p:nvPicPr>
              <p:blipFill>
                <a:blip r:embed="rId231"/>
                <a:stretch>
                  <a:fillRect/>
                </a:stretch>
              </p:blipFill>
              <p:spPr>
                <a:xfrm>
                  <a:off x="2169876" y="4100955"/>
                  <a:ext cx="281880" cy="164160"/>
                </a:xfrm>
                <a:prstGeom prst="rect">
                  <a:avLst/>
                </a:prstGeom>
              </p:spPr>
            </p:pic>
          </mc:Fallback>
        </mc:AlternateContent>
        <mc:AlternateContent xmlns:mc="http://schemas.openxmlformats.org/markup-compatibility/2006" xmlns:p14="http://schemas.microsoft.com/office/powerpoint/2010/main">
          <mc:Choice Requires="p14">
            <p:contentPart p14:bwMode="auto" r:id="rId232">
              <p14:nvContentPartPr>
                <p14:cNvPr id="150" name="Ink 149">
                  <a:extLst>
                    <a:ext uri="{FF2B5EF4-FFF2-40B4-BE49-F238E27FC236}">
                      <a16:creationId xmlns:a16="http://schemas.microsoft.com/office/drawing/2014/main" id="{C85DC5E6-3B5C-6648-ACDF-891E79284876}"/>
                    </a:ext>
                  </a:extLst>
                </p14:cNvPr>
                <p14:cNvContentPartPr/>
                <p14:nvPr/>
              </p14:nvContentPartPr>
              <p14:xfrm>
                <a:off x="2488836" y="4197435"/>
                <a:ext cx="16560" cy="89280"/>
              </p14:xfrm>
            </p:contentPart>
          </mc:Choice>
          <mc:Fallback xmlns="">
            <p:pic>
              <p:nvPicPr>
                <p:cNvPr id="150" name="Ink 149">
                  <a:extLst>
                    <a:ext uri="{FF2B5EF4-FFF2-40B4-BE49-F238E27FC236}">
                      <a16:creationId xmlns:a16="http://schemas.microsoft.com/office/drawing/2014/main" id="{C85DC5E6-3B5C-6648-ACDF-891E79284876}"/>
                    </a:ext>
                  </a:extLst>
                </p:cNvPr>
                <p:cNvPicPr/>
                <p:nvPr/>
              </p:nvPicPr>
              <p:blipFill>
                <a:blip r:embed="rId233"/>
                <a:stretch>
                  <a:fillRect/>
                </a:stretch>
              </p:blipFill>
              <p:spPr>
                <a:xfrm>
                  <a:off x="2473356" y="4181955"/>
                  <a:ext cx="47160" cy="119880"/>
                </a:xfrm>
                <a:prstGeom prst="rect">
                  <a:avLst/>
                </a:prstGeom>
              </p:spPr>
            </p:pic>
          </mc:Fallback>
        </mc:AlternateContent>
        <mc:AlternateContent xmlns:mc="http://schemas.openxmlformats.org/markup-compatibility/2006" xmlns:p14="http://schemas.microsoft.com/office/powerpoint/2010/main">
          <mc:Choice Requires="p14">
            <p:contentPart p14:bwMode="auto" r:id="rId234">
              <p14:nvContentPartPr>
                <p14:cNvPr id="151" name="Ink 150">
                  <a:extLst>
                    <a:ext uri="{FF2B5EF4-FFF2-40B4-BE49-F238E27FC236}">
                      <a16:creationId xmlns:a16="http://schemas.microsoft.com/office/drawing/2014/main" id="{263DF8A0-659C-1E42-931E-F92F6D062973}"/>
                    </a:ext>
                  </a:extLst>
                </p14:cNvPr>
                <p14:cNvContentPartPr/>
                <p14:nvPr/>
              </p14:nvContentPartPr>
              <p14:xfrm>
                <a:off x="2877636" y="4091955"/>
                <a:ext cx="96840" cy="158040"/>
              </p14:xfrm>
            </p:contentPart>
          </mc:Choice>
          <mc:Fallback xmlns="">
            <p:pic>
              <p:nvPicPr>
                <p:cNvPr id="151" name="Ink 150">
                  <a:extLst>
                    <a:ext uri="{FF2B5EF4-FFF2-40B4-BE49-F238E27FC236}">
                      <a16:creationId xmlns:a16="http://schemas.microsoft.com/office/drawing/2014/main" id="{263DF8A0-659C-1E42-931E-F92F6D062973}"/>
                    </a:ext>
                  </a:extLst>
                </p:cNvPr>
                <p:cNvPicPr/>
                <p:nvPr/>
              </p:nvPicPr>
              <p:blipFill>
                <a:blip r:embed="rId235"/>
                <a:stretch>
                  <a:fillRect/>
                </a:stretch>
              </p:blipFill>
              <p:spPr>
                <a:xfrm>
                  <a:off x="2862213" y="4076475"/>
                  <a:ext cx="127327" cy="188640"/>
                </a:xfrm>
                <a:prstGeom prst="rect">
                  <a:avLst/>
                </a:prstGeom>
              </p:spPr>
            </p:pic>
          </mc:Fallback>
        </mc:AlternateContent>
        <mc:AlternateContent xmlns:mc="http://schemas.openxmlformats.org/markup-compatibility/2006" xmlns:p14="http://schemas.microsoft.com/office/powerpoint/2010/main">
          <mc:Choice Requires="p14">
            <p:contentPart p14:bwMode="auto" r:id="rId236">
              <p14:nvContentPartPr>
                <p14:cNvPr id="152" name="Ink 151">
                  <a:extLst>
                    <a:ext uri="{FF2B5EF4-FFF2-40B4-BE49-F238E27FC236}">
                      <a16:creationId xmlns:a16="http://schemas.microsoft.com/office/drawing/2014/main" id="{0821843C-8622-4143-9F09-C51498A2A203}"/>
                    </a:ext>
                  </a:extLst>
                </p14:cNvPr>
                <p14:cNvContentPartPr/>
                <p14:nvPr/>
              </p14:nvContentPartPr>
              <p14:xfrm>
                <a:off x="2994276" y="4132635"/>
                <a:ext cx="109440" cy="8280"/>
              </p14:xfrm>
            </p:contentPart>
          </mc:Choice>
          <mc:Fallback xmlns="">
            <p:pic>
              <p:nvPicPr>
                <p:cNvPr id="152" name="Ink 151">
                  <a:extLst>
                    <a:ext uri="{FF2B5EF4-FFF2-40B4-BE49-F238E27FC236}">
                      <a16:creationId xmlns:a16="http://schemas.microsoft.com/office/drawing/2014/main" id="{0821843C-8622-4143-9F09-C51498A2A203}"/>
                    </a:ext>
                  </a:extLst>
                </p:cNvPr>
                <p:cNvPicPr/>
                <p:nvPr/>
              </p:nvPicPr>
              <p:blipFill>
                <a:blip r:embed="rId237"/>
                <a:stretch>
                  <a:fillRect/>
                </a:stretch>
              </p:blipFill>
              <p:spPr>
                <a:xfrm>
                  <a:off x="2978796" y="4117800"/>
                  <a:ext cx="140040" cy="37605"/>
                </a:xfrm>
                <a:prstGeom prst="rect">
                  <a:avLst/>
                </a:prstGeom>
              </p:spPr>
            </p:pic>
          </mc:Fallback>
        </mc:AlternateContent>
        <mc:AlternateContent xmlns:mc="http://schemas.openxmlformats.org/markup-compatibility/2006" xmlns:p14="http://schemas.microsoft.com/office/powerpoint/2010/main">
          <mc:Choice Requires="p14">
            <p:contentPart p14:bwMode="auto" r:id="rId238">
              <p14:nvContentPartPr>
                <p14:cNvPr id="153" name="Ink 152">
                  <a:extLst>
                    <a:ext uri="{FF2B5EF4-FFF2-40B4-BE49-F238E27FC236}">
                      <a16:creationId xmlns:a16="http://schemas.microsoft.com/office/drawing/2014/main" id="{BDB7495B-79FB-AA40-947E-3AE8D617A162}"/>
                    </a:ext>
                  </a:extLst>
                </p14:cNvPr>
                <p14:cNvContentPartPr/>
                <p14:nvPr/>
              </p14:nvContentPartPr>
              <p14:xfrm>
                <a:off x="3051156" y="4067835"/>
                <a:ext cx="40680" cy="182520"/>
              </p14:xfrm>
            </p:contentPart>
          </mc:Choice>
          <mc:Fallback xmlns="">
            <p:pic>
              <p:nvPicPr>
                <p:cNvPr id="153" name="Ink 152">
                  <a:extLst>
                    <a:ext uri="{FF2B5EF4-FFF2-40B4-BE49-F238E27FC236}">
                      <a16:creationId xmlns:a16="http://schemas.microsoft.com/office/drawing/2014/main" id="{BDB7495B-79FB-AA40-947E-3AE8D617A162}"/>
                    </a:ext>
                  </a:extLst>
                </p:cNvPr>
                <p:cNvPicPr/>
                <p:nvPr/>
              </p:nvPicPr>
              <p:blipFill>
                <a:blip r:embed="rId239"/>
                <a:stretch>
                  <a:fillRect/>
                </a:stretch>
              </p:blipFill>
              <p:spPr>
                <a:xfrm>
                  <a:off x="3035812" y="4052324"/>
                  <a:ext cx="71012" cy="213180"/>
                </a:xfrm>
                <a:prstGeom prst="rect">
                  <a:avLst/>
                </a:prstGeom>
              </p:spPr>
            </p:pic>
          </mc:Fallback>
        </mc:AlternateContent>
        <mc:AlternateContent xmlns:mc="http://schemas.openxmlformats.org/markup-compatibility/2006" xmlns:p14="http://schemas.microsoft.com/office/powerpoint/2010/main">
          <mc:Choice Requires="p14">
            <p:contentPart p14:bwMode="auto" r:id="rId240">
              <p14:nvContentPartPr>
                <p14:cNvPr id="182" name="Ink 181">
                  <a:extLst>
                    <a:ext uri="{FF2B5EF4-FFF2-40B4-BE49-F238E27FC236}">
                      <a16:creationId xmlns:a16="http://schemas.microsoft.com/office/drawing/2014/main" id="{AE210FEA-583A-E24D-9EFD-1EAE45F9ED20}"/>
                    </a:ext>
                  </a:extLst>
                </p14:cNvPr>
                <p14:cNvContentPartPr/>
                <p14:nvPr/>
              </p14:nvContentPartPr>
              <p14:xfrm>
                <a:off x="2391636" y="4181235"/>
                <a:ext cx="24480" cy="89280"/>
              </p14:xfrm>
            </p:contentPart>
          </mc:Choice>
          <mc:Fallback xmlns="">
            <p:pic>
              <p:nvPicPr>
                <p:cNvPr id="182" name="Ink 181">
                  <a:extLst>
                    <a:ext uri="{FF2B5EF4-FFF2-40B4-BE49-F238E27FC236}">
                      <a16:creationId xmlns:a16="http://schemas.microsoft.com/office/drawing/2014/main" id="{AE210FEA-583A-E24D-9EFD-1EAE45F9ED20}"/>
                    </a:ext>
                  </a:extLst>
                </p:cNvPr>
                <p:cNvPicPr/>
                <p:nvPr/>
              </p:nvPicPr>
              <p:blipFill>
                <a:blip r:embed="rId241"/>
                <a:stretch>
                  <a:fillRect/>
                </a:stretch>
              </p:blipFill>
              <p:spPr>
                <a:xfrm>
                  <a:off x="2376156" y="4165755"/>
                  <a:ext cx="55080" cy="119880"/>
                </a:xfrm>
                <a:prstGeom prst="rect">
                  <a:avLst/>
                </a:prstGeom>
              </p:spPr>
            </p:pic>
          </mc:Fallback>
        </mc:AlternateContent>
        <mc:AlternateContent xmlns:mc="http://schemas.openxmlformats.org/markup-compatibility/2006" xmlns:p14="http://schemas.microsoft.com/office/powerpoint/2010/main">
          <mc:Choice Requires="p14">
            <p:contentPart p14:bwMode="auto" r:id="rId242">
              <p14:nvContentPartPr>
                <p14:cNvPr id="183" name="Ink 182">
                  <a:extLst>
                    <a:ext uri="{FF2B5EF4-FFF2-40B4-BE49-F238E27FC236}">
                      <a16:creationId xmlns:a16="http://schemas.microsoft.com/office/drawing/2014/main" id="{0B9C7B17-69D3-734C-BCD0-E62DE56DAB08}"/>
                    </a:ext>
                  </a:extLst>
                </p14:cNvPr>
                <p14:cNvContentPartPr/>
                <p14:nvPr/>
              </p14:nvContentPartPr>
              <p14:xfrm>
                <a:off x="2557596" y="4225515"/>
                <a:ext cx="360" cy="85320"/>
              </p14:xfrm>
            </p:contentPart>
          </mc:Choice>
          <mc:Fallback xmlns="">
            <p:pic>
              <p:nvPicPr>
                <p:cNvPr id="183" name="Ink 182">
                  <a:extLst>
                    <a:ext uri="{FF2B5EF4-FFF2-40B4-BE49-F238E27FC236}">
                      <a16:creationId xmlns:a16="http://schemas.microsoft.com/office/drawing/2014/main" id="{0B9C7B17-69D3-734C-BCD0-E62DE56DAB08}"/>
                    </a:ext>
                  </a:extLst>
                </p:cNvPr>
                <p:cNvPicPr/>
                <p:nvPr/>
              </p:nvPicPr>
              <p:blipFill>
                <a:blip r:embed="rId243"/>
                <a:stretch>
                  <a:fillRect/>
                </a:stretch>
              </p:blipFill>
              <p:spPr>
                <a:xfrm>
                  <a:off x="2542116" y="4210035"/>
                  <a:ext cx="30960" cy="115920"/>
                </a:xfrm>
                <a:prstGeom prst="rect">
                  <a:avLst/>
                </a:prstGeom>
              </p:spPr>
            </p:pic>
          </mc:Fallback>
        </mc:AlternateContent>
        <mc:AlternateContent xmlns:mc="http://schemas.openxmlformats.org/markup-compatibility/2006" xmlns:p14="http://schemas.microsoft.com/office/powerpoint/2010/main">
          <mc:Choice Requires="p14">
            <p:contentPart p14:bwMode="auto" r:id="rId244">
              <p14:nvContentPartPr>
                <p14:cNvPr id="184" name="Ink 183">
                  <a:extLst>
                    <a:ext uri="{FF2B5EF4-FFF2-40B4-BE49-F238E27FC236}">
                      <a16:creationId xmlns:a16="http://schemas.microsoft.com/office/drawing/2014/main" id="{1DCD7C32-C4B0-E74D-A512-7B1B8D3FD979}"/>
                    </a:ext>
                  </a:extLst>
                </p14:cNvPr>
                <p14:cNvContentPartPr/>
                <p14:nvPr/>
              </p14:nvContentPartPr>
              <p14:xfrm>
                <a:off x="2630316" y="4096275"/>
                <a:ext cx="93240" cy="141840"/>
              </p14:xfrm>
            </p:contentPart>
          </mc:Choice>
          <mc:Fallback xmlns="">
            <p:pic>
              <p:nvPicPr>
                <p:cNvPr id="184" name="Ink 183">
                  <a:extLst>
                    <a:ext uri="{FF2B5EF4-FFF2-40B4-BE49-F238E27FC236}">
                      <a16:creationId xmlns:a16="http://schemas.microsoft.com/office/drawing/2014/main" id="{1DCD7C32-C4B0-E74D-A512-7B1B8D3FD979}"/>
                    </a:ext>
                  </a:extLst>
                </p:cNvPr>
                <p:cNvPicPr/>
                <p:nvPr/>
              </p:nvPicPr>
              <p:blipFill>
                <a:blip r:embed="rId245"/>
                <a:stretch>
                  <a:fillRect/>
                </a:stretch>
              </p:blipFill>
              <p:spPr>
                <a:xfrm>
                  <a:off x="2614836" y="4080795"/>
                  <a:ext cx="123840" cy="172440"/>
                </a:xfrm>
                <a:prstGeom prst="rect">
                  <a:avLst/>
                </a:prstGeom>
              </p:spPr>
            </p:pic>
          </mc:Fallback>
        </mc:AlternateContent>
        <mc:AlternateContent xmlns:mc="http://schemas.openxmlformats.org/markup-compatibility/2006" xmlns:p14="http://schemas.microsoft.com/office/powerpoint/2010/main">
          <mc:Choice Requires="p14">
            <p:contentPart p14:bwMode="auto" r:id="rId246">
              <p14:nvContentPartPr>
                <p14:cNvPr id="185" name="Ink 184">
                  <a:extLst>
                    <a:ext uri="{FF2B5EF4-FFF2-40B4-BE49-F238E27FC236}">
                      <a16:creationId xmlns:a16="http://schemas.microsoft.com/office/drawing/2014/main" id="{DCBCD4DF-8BAC-4344-81AA-A44451BDFF6D}"/>
                    </a:ext>
                  </a:extLst>
                </p14:cNvPr>
                <p14:cNvContentPartPr/>
                <p14:nvPr/>
              </p14:nvContentPartPr>
              <p14:xfrm>
                <a:off x="2763876" y="4197435"/>
                <a:ext cx="4320" cy="81360"/>
              </p14:xfrm>
            </p:contentPart>
          </mc:Choice>
          <mc:Fallback xmlns="">
            <p:pic>
              <p:nvPicPr>
                <p:cNvPr id="185" name="Ink 184">
                  <a:extLst>
                    <a:ext uri="{FF2B5EF4-FFF2-40B4-BE49-F238E27FC236}">
                      <a16:creationId xmlns:a16="http://schemas.microsoft.com/office/drawing/2014/main" id="{DCBCD4DF-8BAC-4344-81AA-A44451BDFF6D}"/>
                    </a:ext>
                  </a:extLst>
                </p:cNvPr>
                <p:cNvPicPr/>
                <p:nvPr/>
              </p:nvPicPr>
              <p:blipFill>
                <a:blip r:embed="rId247"/>
                <a:stretch>
                  <a:fillRect/>
                </a:stretch>
              </p:blipFill>
              <p:spPr>
                <a:xfrm>
                  <a:off x="2748396" y="4181955"/>
                  <a:ext cx="34920" cy="11196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248">
            <p14:nvContentPartPr>
              <p14:cNvPr id="178" name="Ink 177">
                <a:extLst>
                  <a:ext uri="{FF2B5EF4-FFF2-40B4-BE49-F238E27FC236}">
                    <a16:creationId xmlns:a16="http://schemas.microsoft.com/office/drawing/2014/main" id="{D9BDDF95-5888-0D41-B28F-107AC80D729D}"/>
                  </a:ext>
                </a:extLst>
              </p14:cNvPr>
              <p14:cNvContentPartPr/>
              <p14:nvPr/>
            </p14:nvContentPartPr>
            <p14:xfrm>
              <a:off x="2327196" y="4650315"/>
              <a:ext cx="113760" cy="158040"/>
            </p14:xfrm>
          </p:contentPart>
        </mc:Choice>
        <mc:Fallback xmlns="">
          <p:pic>
            <p:nvPicPr>
              <p:cNvPr id="178" name="Ink 177">
                <a:extLst>
                  <a:ext uri="{FF2B5EF4-FFF2-40B4-BE49-F238E27FC236}">
                    <a16:creationId xmlns:a16="http://schemas.microsoft.com/office/drawing/2014/main" id="{D9BDDF95-5888-0D41-B28F-107AC80D729D}"/>
                  </a:ext>
                </a:extLst>
              </p:cNvPr>
              <p:cNvPicPr/>
              <p:nvPr/>
            </p:nvPicPr>
            <p:blipFill>
              <a:blip r:embed="rId249"/>
              <a:stretch>
                <a:fillRect/>
              </a:stretch>
            </p:blipFill>
            <p:spPr>
              <a:xfrm>
                <a:off x="2311716" y="4634870"/>
                <a:ext cx="144360" cy="188570"/>
              </a:xfrm>
              <a:prstGeom prst="rect">
                <a:avLst/>
              </a:prstGeom>
            </p:spPr>
          </p:pic>
        </mc:Fallback>
      </mc:AlternateContent>
      <mc:AlternateContent xmlns:mc="http://schemas.openxmlformats.org/markup-compatibility/2006" xmlns:p14="http://schemas.microsoft.com/office/powerpoint/2010/main">
        <mc:Choice Requires="p14">
          <p:contentPart p14:bwMode="auto" r:id="rId250">
            <p14:nvContentPartPr>
              <p14:cNvPr id="179" name="Ink 178">
                <a:extLst>
                  <a:ext uri="{FF2B5EF4-FFF2-40B4-BE49-F238E27FC236}">
                    <a16:creationId xmlns:a16="http://schemas.microsoft.com/office/drawing/2014/main" id="{6FBD4A42-05F6-764E-B14A-4B5B5AB218EA}"/>
                  </a:ext>
                </a:extLst>
              </p14:cNvPr>
              <p14:cNvContentPartPr/>
              <p14:nvPr/>
            </p14:nvContentPartPr>
            <p14:xfrm>
              <a:off x="2339076" y="4646355"/>
              <a:ext cx="89280" cy="8280"/>
            </p14:xfrm>
          </p:contentPart>
        </mc:Choice>
        <mc:Fallback xmlns="">
          <p:pic>
            <p:nvPicPr>
              <p:cNvPr id="179" name="Ink 178">
                <a:extLst>
                  <a:ext uri="{FF2B5EF4-FFF2-40B4-BE49-F238E27FC236}">
                    <a16:creationId xmlns:a16="http://schemas.microsoft.com/office/drawing/2014/main" id="{6FBD4A42-05F6-764E-B14A-4B5B5AB218EA}"/>
                  </a:ext>
                </a:extLst>
              </p:cNvPr>
              <p:cNvPicPr/>
              <p:nvPr/>
            </p:nvPicPr>
            <p:blipFill>
              <a:blip r:embed="rId251"/>
              <a:stretch>
                <a:fillRect/>
              </a:stretch>
            </p:blipFill>
            <p:spPr>
              <a:xfrm>
                <a:off x="2323596" y="4631520"/>
                <a:ext cx="119880" cy="37605"/>
              </a:xfrm>
              <a:prstGeom prst="rect">
                <a:avLst/>
              </a:prstGeom>
            </p:spPr>
          </p:pic>
        </mc:Fallback>
      </mc:AlternateContent>
      <mc:AlternateContent xmlns:mc="http://schemas.openxmlformats.org/markup-compatibility/2006" xmlns:p14="http://schemas.microsoft.com/office/powerpoint/2010/main">
        <mc:Choice Requires="p14">
          <p:contentPart p14:bwMode="auto" r:id="rId252">
            <p14:nvContentPartPr>
              <p14:cNvPr id="180" name="Ink 179">
                <a:extLst>
                  <a:ext uri="{FF2B5EF4-FFF2-40B4-BE49-F238E27FC236}">
                    <a16:creationId xmlns:a16="http://schemas.microsoft.com/office/drawing/2014/main" id="{0E8D4910-12C7-5E48-B2AA-974DD7A9F8EB}"/>
                  </a:ext>
                </a:extLst>
              </p14:cNvPr>
              <p14:cNvContentPartPr/>
              <p14:nvPr/>
            </p14:nvContentPartPr>
            <p14:xfrm>
              <a:off x="2314956" y="4706835"/>
              <a:ext cx="117720" cy="16560"/>
            </p14:xfrm>
          </p:contentPart>
        </mc:Choice>
        <mc:Fallback xmlns="">
          <p:pic>
            <p:nvPicPr>
              <p:cNvPr id="180" name="Ink 179">
                <a:extLst>
                  <a:ext uri="{FF2B5EF4-FFF2-40B4-BE49-F238E27FC236}">
                    <a16:creationId xmlns:a16="http://schemas.microsoft.com/office/drawing/2014/main" id="{0E8D4910-12C7-5E48-B2AA-974DD7A9F8EB}"/>
                  </a:ext>
                </a:extLst>
              </p:cNvPr>
              <p:cNvPicPr/>
              <p:nvPr/>
            </p:nvPicPr>
            <p:blipFill>
              <a:blip r:embed="rId253"/>
              <a:stretch>
                <a:fillRect/>
              </a:stretch>
            </p:blipFill>
            <p:spPr>
              <a:xfrm>
                <a:off x="2299476" y="4691355"/>
                <a:ext cx="148320" cy="47160"/>
              </a:xfrm>
              <a:prstGeom prst="rect">
                <a:avLst/>
              </a:prstGeom>
            </p:spPr>
          </p:pic>
        </mc:Fallback>
      </mc:AlternateContent>
      <mc:AlternateContent xmlns:mc="http://schemas.openxmlformats.org/markup-compatibility/2006" xmlns:p14="http://schemas.microsoft.com/office/powerpoint/2010/main">
        <mc:Choice Requires="p14">
          <p:contentPart p14:bwMode="auto" r:id="rId254">
            <p14:nvContentPartPr>
              <p14:cNvPr id="192" name="Ink 191">
                <a:extLst>
                  <a:ext uri="{FF2B5EF4-FFF2-40B4-BE49-F238E27FC236}">
                    <a16:creationId xmlns:a16="http://schemas.microsoft.com/office/drawing/2014/main" id="{A8206474-87E0-C649-B813-254F976D3AA4}"/>
                  </a:ext>
                </a:extLst>
              </p14:cNvPr>
              <p14:cNvContentPartPr/>
              <p14:nvPr/>
            </p14:nvContentPartPr>
            <p14:xfrm>
              <a:off x="2812476" y="4621875"/>
              <a:ext cx="24480" cy="194400"/>
            </p14:xfrm>
          </p:contentPart>
        </mc:Choice>
        <mc:Fallback xmlns="">
          <p:pic>
            <p:nvPicPr>
              <p:cNvPr id="192" name="Ink 191">
                <a:extLst>
                  <a:ext uri="{FF2B5EF4-FFF2-40B4-BE49-F238E27FC236}">
                    <a16:creationId xmlns:a16="http://schemas.microsoft.com/office/drawing/2014/main" id="{A8206474-87E0-C649-B813-254F976D3AA4}"/>
                  </a:ext>
                </a:extLst>
              </p:cNvPr>
              <p:cNvPicPr/>
              <p:nvPr/>
            </p:nvPicPr>
            <p:blipFill>
              <a:blip r:embed="rId255"/>
              <a:stretch>
                <a:fillRect/>
              </a:stretch>
            </p:blipFill>
            <p:spPr>
              <a:xfrm>
                <a:off x="2797220" y="4606395"/>
                <a:ext cx="54637" cy="225000"/>
              </a:xfrm>
              <a:prstGeom prst="rect">
                <a:avLst/>
              </a:prstGeom>
            </p:spPr>
          </p:pic>
        </mc:Fallback>
      </mc:AlternateContent>
      <mc:AlternateContent xmlns:mc="http://schemas.openxmlformats.org/markup-compatibility/2006" xmlns:p14="http://schemas.microsoft.com/office/powerpoint/2010/main">
        <mc:Choice Requires="p14">
          <p:contentPart p14:bwMode="auto" r:id="rId256">
            <p14:nvContentPartPr>
              <p14:cNvPr id="193" name="Ink 192">
                <a:extLst>
                  <a:ext uri="{FF2B5EF4-FFF2-40B4-BE49-F238E27FC236}">
                    <a16:creationId xmlns:a16="http://schemas.microsoft.com/office/drawing/2014/main" id="{775EBDB2-0EE5-9D42-8DE0-00A764DAA4EF}"/>
                  </a:ext>
                </a:extLst>
              </p14:cNvPr>
              <p14:cNvContentPartPr/>
              <p14:nvPr/>
            </p14:nvContentPartPr>
            <p14:xfrm>
              <a:off x="2824716" y="4650315"/>
              <a:ext cx="117720" cy="137880"/>
            </p14:xfrm>
          </p:contentPart>
        </mc:Choice>
        <mc:Fallback xmlns="">
          <p:pic>
            <p:nvPicPr>
              <p:cNvPr id="193" name="Ink 192">
                <a:extLst>
                  <a:ext uri="{FF2B5EF4-FFF2-40B4-BE49-F238E27FC236}">
                    <a16:creationId xmlns:a16="http://schemas.microsoft.com/office/drawing/2014/main" id="{775EBDB2-0EE5-9D42-8DE0-00A764DAA4EF}"/>
                  </a:ext>
                </a:extLst>
              </p:cNvPr>
              <p:cNvPicPr/>
              <p:nvPr/>
            </p:nvPicPr>
            <p:blipFill>
              <a:blip r:embed="rId257"/>
              <a:stretch>
                <a:fillRect/>
              </a:stretch>
            </p:blipFill>
            <p:spPr>
              <a:xfrm>
                <a:off x="2809236" y="4634835"/>
                <a:ext cx="148320" cy="168480"/>
              </a:xfrm>
              <a:prstGeom prst="rect">
                <a:avLst/>
              </a:prstGeom>
            </p:spPr>
          </p:pic>
        </mc:Fallback>
      </mc:AlternateContent>
      <mc:AlternateContent xmlns:mc="http://schemas.openxmlformats.org/markup-compatibility/2006" xmlns:p14="http://schemas.microsoft.com/office/powerpoint/2010/main">
        <mc:Choice Requires="p14">
          <p:contentPart p14:bwMode="auto" r:id="rId258">
            <p14:nvContentPartPr>
              <p14:cNvPr id="194" name="Ink 193">
                <a:extLst>
                  <a:ext uri="{FF2B5EF4-FFF2-40B4-BE49-F238E27FC236}">
                    <a16:creationId xmlns:a16="http://schemas.microsoft.com/office/drawing/2014/main" id="{CAF47E5E-70B7-4343-B5E3-EFD0D437F0BE}"/>
                  </a:ext>
                </a:extLst>
              </p14:cNvPr>
              <p14:cNvContentPartPr/>
              <p14:nvPr/>
            </p14:nvContentPartPr>
            <p14:xfrm>
              <a:off x="2990316" y="4743195"/>
              <a:ext cx="12600" cy="56880"/>
            </p14:xfrm>
          </p:contentPart>
        </mc:Choice>
        <mc:Fallback xmlns="">
          <p:pic>
            <p:nvPicPr>
              <p:cNvPr id="194" name="Ink 193">
                <a:extLst>
                  <a:ext uri="{FF2B5EF4-FFF2-40B4-BE49-F238E27FC236}">
                    <a16:creationId xmlns:a16="http://schemas.microsoft.com/office/drawing/2014/main" id="{CAF47E5E-70B7-4343-B5E3-EFD0D437F0BE}"/>
                  </a:ext>
                </a:extLst>
              </p:cNvPr>
              <p:cNvPicPr/>
              <p:nvPr/>
            </p:nvPicPr>
            <p:blipFill>
              <a:blip r:embed="rId259"/>
              <a:stretch>
                <a:fillRect/>
              </a:stretch>
            </p:blipFill>
            <p:spPr>
              <a:xfrm>
                <a:off x="2974381" y="4727715"/>
                <a:ext cx="44100" cy="87480"/>
              </a:xfrm>
              <a:prstGeom prst="rect">
                <a:avLst/>
              </a:prstGeom>
            </p:spPr>
          </p:pic>
        </mc:Fallback>
      </mc:AlternateContent>
      <mc:AlternateContent xmlns:mc="http://schemas.openxmlformats.org/markup-compatibility/2006" xmlns:p14="http://schemas.microsoft.com/office/powerpoint/2010/main">
        <mc:Choice Requires="p14">
          <p:contentPart p14:bwMode="auto" r:id="rId260">
            <p14:nvContentPartPr>
              <p14:cNvPr id="196" name="Ink 195">
                <a:extLst>
                  <a:ext uri="{FF2B5EF4-FFF2-40B4-BE49-F238E27FC236}">
                    <a16:creationId xmlns:a16="http://schemas.microsoft.com/office/drawing/2014/main" id="{03311A9C-D9F3-8B4E-A75D-592A15A4031D}"/>
                  </a:ext>
                </a:extLst>
              </p14:cNvPr>
              <p14:cNvContentPartPr/>
              <p14:nvPr/>
            </p14:nvContentPartPr>
            <p14:xfrm>
              <a:off x="3131796" y="4638075"/>
              <a:ext cx="186480" cy="145800"/>
            </p14:xfrm>
          </p:contentPart>
        </mc:Choice>
        <mc:Fallback xmlns="">
          <p:pic>
            <p:nvPicPr>
              <p:cNvPr id="196" name="Ink 195">
                <a:extLst>
                  <a:ext uri="{FF2B5EF4-FFF2-40B4-BE49-F238E27FC236}">
                    <a16:creationId xmlns:a16="http://schemas.microsoft.com/office/drawing/2014/main" id="{03311A9C-D9F3-8B4E-A75D-592A15A4031D}"/>
                  </a:ext>
                </a:extLst>
              </p:cNvPr>
              <p:cNvPicPr/>
              <p:nvPr/>
            </p:nvPicPr>
            <p:blipFill>
              <a:blip r:embed="rId261"/>
              <a:stretch>
                <a:fillRect/>
              </a:stretch>
            </p:blipFill>
            <p:spPr>
              <a:xfrm>
                <a:off x="3116316" y="4622595"/>
                <a:ext cx="217080" cy="176400"/>
              </a:xfrm>
              <a:prstGeom prst="rect">
                <a:avLst/>
              </a:prstGeom>
            </p:spPr>
          </p:pic>
        </mc:Fallback>
      </mc:AlternateContent>
      <mc:AlternateContent xmlns:mc="http://schemas.openxmlformats.org/markup-compatibility/2006" xmlns:p14="http://schemas.microsoft.com/office/powerpoint/2010/main">
        <mc:Choice Requires="p14">
          <p:contentPart p14:bwMode="auto" r:id="rId262">
            <p14:nvContentPartPr>
              <p14:cNvPr id="197" name="Ink 196">
                <a:extLst>
                  <a:ext uri="{FF2B5EF4-FFF2-40B4-BE49-F238E27FC236}">
                    <a16:creationId xmlns:a16="http://schemas.microsoft.com/office/drawing/2014/main" id="{A2B6D3F8-1664-BA41-BF07-3C3E4DEB8D3F}"/>
                  </a:ext>
                </a:extLst>
              </p14:cNvPr>
              <p14:cNvContentPartPr/>
              <p14:nvPr/>
            </p14:nvContentPartPr>
            <p14:xfrm>
              <a:off x="3390636" y="4715115"/>
              <a:ext cx="56880" cy="73080"/>
            </p14:xfrm>
          </p:contentPart>
        </mc:Choice>
        <mc:Fallback xmlns="">
          <p:pic>
            <p:nvPicPr>
              <p:cNvPr id="197" name="Ink 196">
                <a:extLst>
                  <a:ext uri="{FF2B5EF4-FFF2-40B4-BE49-F238E27FC236}">
                    <a16:creationId xmlns:a16="http://schemas.microsoft.com/office/drawing/2014/main" id="{A2B6D3F8-1664-BA41-BF07-3C3E4DEB8D3F}"/>
                  </a:ext>
                </a:extLst>
              </p:cNvPr>
              <p:cNvPicPr/>
              <p:nvPr/>
            </p:nvPicPr>
            <p:blipFill>
              <a:blip r:embed="rId263"/>
              <a:stretch>
                <a:fillRect/>
              </a:stretch>
            </p:blipFill>
            <p:spPr>
              <a:xfrm>
                <a:off x="3375156" y="4699635"/>
                <a:ext cx="87480" cy="103680"/>
              </a:xfrm>
              <a:prstGeom prst="rect">
                <a:avLst/>
              </a:prstGeom>
            </p:spPr>
          </p:pic>
        </mc:Fallback>
      </mc:AlternateContent>
      <mc:AlternateContent xmlns:mc="http://schemas.openxmlformats.org/markup-compatibility/2006" xmlns:p14="http://schemas.microsoft.com/office/powerpoint/2010/main">
        <mc:Choice Requires="p14">
          <p:contentPart p14:bwMode="auto" r:id="rId264">
            <p14:nvContentPartPr>
              <p14:cNvPr id="200" name="Ink 199">
                <a:extLst>
                  <a:ext uri="{FF2B5EF4-FFF2-40B4-BE49-F238E27FC236}">
                    <a16:creationId xmlns:a16="http://schemas.microsoft.com/office/drawing/2014/main" id="{BF1F7CE4-928E-F445-8592-F1886F952877}"/>
                  </a:ext>
                </a:extLst>
              </p14:cNvPr>
              <p14:cNvContentPartPr/>
              <p14:nvPr/>
            </p14:nvContentPartPr>
            <p14:xfrm>
              <a:off x="2658756" y="4573275"/>
              <a:ext cx="40680" cy="287640"/>
            </p14:xfrm>
          </p:contentPart>
        </mc:Choice>
        <mc:Fallback xmlns="">
          <p:pic>
            <p:nvPicPr>
              <p:cNvPr id="200" name="Ink 199">
                <a:extLst>
                  <a:ext uri="{FF2B5EF4-FFF2-40B4-BE49-F238E27FC236}">
                    <a16:creationId xmlns:a16="http://schemas.microsoft.com/office/drawing/2014/main" id="{BF1F7CE4-928E-F445-8592-F1886F952877}"/>
                  </a:ext>
                </a:extLst>
              </p:cNvPr>
              <p:cNvPicPr/>
              <p:nvPr/>
            </p:nvPicPr>
            <p:blipFill>
              <a:blip r:embed="rId265"/>
              <a:stretch>
                <a:fillRect/>
              </a:stretch>
            </p:blipFill>
            <p:spPr>
              <a:xfrm>
                <a:off x="2643412" y="4557795"/>
                <a:ext cx="71012" cy="318240"/>
              </a:xfrm>
              <a:prstGeom prst="rect">
                <a:avLst/>
              </a:prstGeom>
            </p:spPr>
          </p:pic>
        </mc:Fallback>
      </mc:AlternateContent>
      <p:grpSp>
        <p:nvGrpSpPr>
          <p:cNvPr id="207" name="Group 206">
            <a:extLst>
              <a:ext uri="{FF2B5EF4-FFF2-40B4-BE49-F238E27FC236}">
                <a16:creationId xmlns:a16="http://schemas.microsoft.com/office/drawing/2014/main" id="{F8FB04EB-CF06-7845-A601-DBFFCCE85F1D}"/>
              </a:ext>
            </a:extLst>
          </p:cNvPr>
          <p:cNvGrpSpPr/>
          <p:nvPr/>
        </p:nvGrpSpPr>
        <p:grpSpPr>
          <a:xfrm>
            <a:off x="3516276" y="4545195"/>
            <a:ext cx="724320" cy="291600"/>
            <a:chOff x="3516276" y="4545195"/>
            <a:chExt cx="724320" cy="291600"/>
          </a:xfrm>
        </p:grpSpPr>
        <mc:AlternateContent xmlns:mc="http://schemas.openxmlformats.org/markup-compatibility/2006" xmlns:p14="http://schemas.microsoft.com/office/powerpoint/2010/main">
          <mc:Choice Requires="p14">
            <p:contentPart p14:bwMode="auto" r:id="rId266">
              <p14:nvContentPartPr>
                <p14:cNvPr id="201" name="Ink 200">
                  <a:extLst>
                    <a:ext uri="{FF2B5EF4-FFF2-40B4-BE49-F238E27FC236}">
                      <a16:creationId xmlns:a16="http://schemas.microsoft.com/office/drawing/2014/main" id="{2A55B82D-02C2-6F46-BBE5-515129A1ADFF}"/>
                    </a:ext>
                  </a:extLst>
                </p14:cNvPr>
                <p14:cNvContentPartPr/>
                <p14:nvPr/>
              </p14:nvContentPartPr>
              <p14:xfrm>
                <a:off x="3516276" y="4549155"/>
                <a:ext cx="81360" cy="287640"/>
              </p14:xfrm>
            </p:contentPart>
          </mc:Choice>
          <mc:Fallback xmlns="">
            <p:pic>
              <p:nvPicPr>
                <p:cNvPr id="201" name="Ink 200">
                  <a:extLst>
                    <a:ext uri="{FF2B5EF4-FFF2-40B4-BE49-F238E27FC236}">
                      <a16:creationId xmlns:a16="http://schemas.microsoft.com/office/drawing/2014/main" id="{2A55B82D-02C2-6F46-BBE5-515129A1ADFF}"/>
                    </a:ext>
                  </a:extLst>
                </p:cNvPr>
                <p:cNvPicPr/>
                <p:nvPr/>
              </p:nvPicPr>
              <p:blipFill>
                <a:blip r:embed="rId267"/>
                <a:stretch>
                  <a:fillRect/>
                </a:stretch>
              </p:blipFill>
              <p:spPr>
                <a:xfrm>
                  <a:off x="3500796" y="4533656"/>
                  <a:ext cx="111960" cy="318278"/>
                </a:xfrm>
                <a:prstGeom prst="rect">
                  <a:avLst/>
                </a:prstGeom>
              </p:spPr>
            </p:pic>
          </mc:Fallback>
        </mc:AlternateContent>
        <mc:AlternateContent xmlns:mc="http://schemas.openxmlformats.org/markup-compatibility/2006" xmlns:p14="http://schemas.microsoft.com/office/powerpoint/2010/main">
          <mc:Choice Requires="p14">
            <p:contentPart p14:bwMode="auto" r:id="rId268">
              <p14:nvContentPartPr>
                <p14:cNvPr id="203" name="Ink 202">
                  <a:extLst>
                    <a:ext uri="{FF2B5EF4-FFF2-40B4-BE49-F238E27FC236}">
                      <a16:creationId xmlns:a16="http://schemas.microsoft.com/office/drawing/2014/main" id="{934BA055-E56C-344C-831E-116B6FCBE9BD}"/>
                    </a:ext>
                  </a:extLst>
                </p14:cNvPr>
                <p14:cNvContentPartPr/>
                <p14:nvPr/>
              </p14:nvContentPartPr>
              <p14:xfrm>
                <a:off x="3677916" y="4666515"/>
                <a:ext cx="89280" cy="12600"/>
              </p14:xfrm>
            </p:contentPart>
          </mc:Choice>
          <mc:Fallback xmlns="">
            <p:pic>
              <p:nvPicPr>
                <p:cNvPr id="203" name="Ink 202">
                  <a:extLst>
                    <a:ext uri="{FF2B5EF4-FFF2-40B4-BE49-F238E27FC236}">
                      <a16:creationId xmlns:a16="http://schemas.microsoft.com/office/drawing/2014/main" id="{934BA055-E56C-344C-831E-116B6FCBE9BD}"/>
                    </a:ext>
                  </a:extLst>
                </p:cNvPr>
                <p:cNvPicPr/>
                <p:nvPr/>
              </p:nvPicPr>
              <p:blipFill>
                <a:blip r:embed="rId269"/>
                <a:stretch>
                  <a:fillRect/>
                </a:stretch>
              </p:blipFill>
              <p:spPr>
                <a:xfrm>
                  <a:off x="3662436" y="4651035"/>
                  <a:ext cx="119880" cy="43200"/>
                </a:xfrm>
                <a:prstGeom prst="rect">
                  <a:avLst/>
                </a:prstGeom>
              </p:spPr>
            </p:pic>
          </mc:Fallback>
        </mc:AlternateContent>
        <mc:AlternateContent xmlns:mc="http://schemas.openxmlformats.org/markup-compatibility/2006" xmlns:p14="http://schemas.microsoft.com/office/powerpoint/2010/main">
          <mc:Choice Requires="p14">
            <p:contentPart p14:bwMode="auto" r:id="rId270">
              <p14:nvContentPartPr>
                <p14:cNvPr id="204" name="Ink 203">
                  <a:extLst>
                    <a:ext uri="{FF2B5EF4-FFF2-40B4-BE49-F238E27FC236}">
                      <a16:creationId xmlns:a16="http://schemas.microsoft.com/office/drawing/2014/main" id="{C153E9D2-B61F-D34C-AAE8-883871A64E0C}"/>
                    </a:ext>
                  </a:extLst>
                </p14:cNvPr>
                <p14:cNvContentPartPr/>
                <p14:nvPr/>
              </p14:nvContentPartPr>
              <p14:xfrm>
                <a:off x="3686556" y="4723035"/>
                <a:ext cx="145440" cy="16560"/>
              </p14:xfrm>
            </p:contentPart>
          </mc:Choice>
          <mc:Fallback xmlns="">
            <p:pic>
              <p:nvPicPr>
                <p:cNvPr id="204" name="Ink 203">
                  <a:extLst>
                    <a:ext uri="{FF2B5EF4-FFF2-40B4-BE49-F238E27FC236}">
                      <a16:creationId xmlns:a16="http://schemas.microsoft.com/office/drawing/2014/main" id="{C153E9D2-B61F-D34C-AAE8-883871A64E0C}"/>
                    </a:ext>
                  </a:extLst>
                </p:cNvPr>
                <p:cNvPicPr/>
                <p:nvPr/>
              </p:nvPicPr>
              <p:blipFill>
                <a:blip r:embed="rId271"/>
                <a:stretch>
                  <a:fillRect/>
                </a:stretch>
              </p:blipFill>
              <p:spPr>
                <a:xfrm>
                  <a:off x="3671114" y="4707555"/>
                  <a:ext cx="175964" cy="47160"/>
                </a:xfrm>
                <a:prstGeom prst="rect">
                  <a:avLst/>
                </a:prstGeom>
              </p:spPr>
            </p:pic>
          </mc:Fallback>
        </mc:AlternateContent>
        <mc:AlternateContent xmlns:mc="http://schemas.openxmlformats.org/markup-compatibility/2006" xmlns:p14="http://schemas.microsoft.com/office/powerpoint/2010/main">
          <mc:Choice Requires="p14">
            <p:contentPart p14:bwMode="auto" r:id="rId272">
              <p14:nvContentPartPr>
                <p14:cNvPr id="205" name="Ink 204">
                  <a:extLst>
                    <a:ext uri="{FF2B5EF4-FFF2-40B4-BE49-F238E27FC236}">
                      <a16:creationId xmlns:a16="http://schemas.microsoft.com/office/drawing/2014/main" id="{7F5A6917-8FBF-AA4C-9D05-7402F9E2032F}"/>
                    </a:ext>
                  </a:extLst>
                </p14:cNvPr>
                <p14:cNvContentPartPr/>
                <p14:nvPr/>
              </p14:nvContentPartPr>
              <p14:xfrm>
                <a:off x="3908676" y="4630155"/>
                <a:ext cx="113760" cy="145800"/>
              </p14:xfrm>
            </p:contentPart>
          </mc:Choice>
          <mc:Fallback xmlns="">
            <p:pic>
              <p:nvPicPr>
                <p:cNvPr id="205" name="Ink 204">
                  <a:extLst>
                    <a:ext uri="{FF2B5EF4-FFF2-40B4-BE49-F238E27FC236}">
                      <a16:creationId xmlns:a16="http://schemas.microsoft.com/office/drawing/2014/main" id="{7F5A6917-8FBF-AA4C-9D05-7402F9E2032F}"/>
                    </a:ext>
                  </a:extLst>
                </p:cNvPr>
                <p:cNvPicPr/>
                <p:nvPr/>
              </p:nvPicPr>
              <p:blipFill>
                <a:blip r:embed="rId273"/>
                <a:stretch>
                  <a:fillRect/>
                </a:stretch>
              </p:blipFill>
              <p:spPr>
                <a:xfrm>
                  <a:off x="3893196" y="4614713"/>
                  <a:ext cx="144360" cy="176325"/>
                </a:xfrm>
                <a:prstGeom prst="rect">
                  <a:avLst/>
                </a:prstGeom>
              </p:spPr>
            </p:pic>
          </mc:Fallback>
        </mc:AlternateContent>
        <mc:AlternateContent xmlns:mc="http://schemas.openxmlformats.org/markup-compatibility/2006" xmlns:p14="http://schemas.microsoft.com/office/powerpoint/2010/main">
          <mc:Choice Requires="p14">
            <p:contentPart p14:bwMode="auto" r:id="rId274">
              <p14:nvContentPartPr>
                <p14:cNvPr id="206" name="Ink 205">
                  <a:extLst>
                    <a:ext uri="{FF2B5EF4-FFF2-40B4-BE49-F238E27FC236}">
                      <a16:creationId xmlns:a16="http://schemas.microsoft.com/office/drawing/2014/main" id="{1EE14EAD-0B76-7443-9364-5284B1846C66}"/>
                    </a:ext>
                  </a:extLst>
                </p14:cNvPr>
                <p14:cNvContentPartPr/>
                <p14:nvPr/>
              </p14:nvContentPartPr>
              <p14:xfrm>
                <a:off x="4114956" y="4545195"/>
                <a:ext cx="125640" cy="267480"/>
              </p14:xfrm>
            </p:contentPart>
          </mc:Choice>
          <mc:Fallback xmlns="">
            <p:pic>
              <p:nvPicPr>
                <p:cNvPr id="206" name="Ink 205">
                  <a:extLst>
                    <a:ext uri="{FF2B5EF4-FFF2-40B4-BE49-F238E27FC236}">
                      <a16:creationId xmlns:a16="http://schemas.microsoft.com/office/drawing/2014/main" id="{1EE14EAD-0B76-7443-9364-5284B1846C66}"/>
                    </a:ext>
                  </a:extLst>
                </p:cNvPr>
                <p:cNvPicPr/>
                <p:nvPr/>
              </p:nvPicPr>
              <p:blipFill>
                <a:blip r:embed="rId275"/>
                <a:stretch>
                  <a:fillRect/>
                </a:stretch>
              </p:blipFill>
              <p:spPr>
                <a:xfrm>
                  <a:off x="4099476" y="4529715"/>
                  <a:ext cx="156240" cy="298080"/>
                </a:xfrm>
                <a:prstGeom prst="rect">
                  <a:avLst/>
                </a:prstGeom>
              </p:spPr>
            </p:pic>
          </mc:Fallback>
        </mc:AlternateContent>
      </p:grpSp>
      <p:grpSp>
        <p:nvGrpSpPr>
          <p:cNvPr id="217" name="Group 216">
            <a:extLst>
              <a:ext uri="{FF2B5EF4-FFF2-40B4-BE49-F238E27FC236}">
                <a16:creationId xmlns:a16="http://schemas.microsoft.com/office/drawing/2014/main" id="{5DD7ADDA-93DA-0C44-981A-D53DF36CF183}"/>
              </a:ext>
            </a:extLst>
          </p:cNvPr>
          <p:cNvGrpSpPr/>
          <p:nvPr/>
        </p:nvGrpSpPr>
        <p:grpSpPr>
          <a:xfrm>
            <a:off x="4401876" y="4650315"/>
            <a:ext cx="158040" cy="85320"/>
            <a:chOff x="4401876" y="4650315"/>
            <a:chExt cx="158040" cy="85320"/>
          </a:xfrm>
        </p:grpSpPr>
        <mc:AlternateContent xmlns:mc="http://schemas.openxmlformats.org/markup-compatibility/2006" xmlns:p14="http://schemas.microsoft.com/office/powerpoint/2010/main">
          <mc:Choice Requires="p14">
            <p:contentPart p14:bwMode="auto" r:id="rId276">
              <p14:nvContentPartPr>
                <p14:cNvPr id="208" name="Ink 207">
                  <a:extLst>
                    <a:ext uri="{FF2B5EF4-FFF2-40B4-BE49-F238E27FC236}">
                      <a16:creationId xmlns:a16="http://schemas.microsoft.com/office/drawing/2014/main" id="{4AF317DF-DDE2-0E4E-B3B2-3F0897056DB1}"/>
                    </a:ext>
                  </a:extLst>
                </p14:cNvPr>
                <p14:cNvContentPartPr/>
                <p14:nvPr/>
              </p14:nvContentPartPr>
              <p14:xfrm>
                <a:off x="4401876" y="4650315"/>
                <a:ext cx="101520" cy="12600"/>
              </p14:xfrm>
            </p:contentPart>
          </mc:Choice>
          <mc:Fallback xmlns="">
            <p:pic>
              <p:nvPicPr>
                <p:cNvPr id="208" name="Ink 207">
                  <a:extLst>
                    <a:ext uri="{FF2B5EF4-FFF2-40B4-BE49-F238E27FC236}">
                      <a16:creationId xmlns:a16="http://schemas.microsoft.com/office/drawing/2014/main" id="{4AF317DF-DDE2-0E4E-B3B2-3F0897056DB1}"/>
                    </a:ext>
                  </a:extLst>
                </p:cNvPr>
                <p:cNvPicPr/>
                <p:nvPr/>
              </p:nvPicPr>
              <p:blipFill>
                <a:blip r:embed="rId277"/>
                <a:stretch>
                  <a:fillRect/>
                </a:stretch>
              </p:blipFill>
              <p:spPr>
                <a:xfrm>
                  <a:off x="4386396" y="4634835"/>
                  <a:ext cx="132120" cy="43200"/>
                </a:xfrm>
                <a:prstGeom prst="rect">
                  <a:avLst/>
                </a:prstGeom>
              </p:spPr>
            </p:pic>
          </mc:Fallback>
        </mc:AlternateContent>
        <mc:AlternateContent xmlns:mc="http://schemas.openxmlformats.org/markup-compatibility/2006" xmlns:p14="http://schemas.microsoft.com/office/powerpoint/2010/main">
          <mc:Choice Requires="p14">
            <p:contentPart p14:bwMode="auto" r:id="rId278">
              <p14:nvContentPartPr>
                <p14:cNvPr id="209" name="Ink 208">
                  <a:extLst>
                    <a:ext uri="{FF2B5EF4-FFF2-40B4-BE49-F238E27FC236}">
                      <a16:creationId xmlns:a16="http://schemas.microsoft.com/office/drawing/2014/main" id="{AFC45DE0-3B90-8E44-933A-8C54A1E30B9C}"/>
                    </a:ext>
                  </a:extLst>
                </p14:cNvPr>
                <p14:cNvContentPartPr/>
                <p14:nvPr/>
              </p14:nvContentPartPr>
              <p14:xfrm>
                <a:off x="4401876" y="4702875"/>
                <a:ext cx="158040" cy="32760"/>
              </p14:xfrm>
            </p:contentPart>
          </mc:Choice>
          <mc:Fallback xmlns="">
            <p:pic>
              <p:nvPicPr>
                <p:cNvPr id="209" name="Ink 208">
                  <a:extLst>
                    <a:ext uri="{FF2B5EF4-FFF2-40B4-BE49-F238E27FC236}">
                      <a16:creationId xmlns:a16="http://schemas.microsoft.com/office/drawing/2014/main" id="{AFC45DE0-3B90-8E44-933A-8C54A1E30B9C}"/>
                    </a:ext>
                  </a:extLst>
                </p:cNvPr>
                <p:cNvPicPr/>
                <p:nvPr/>
              </p:nvPicPr>
              <p:blipFill>
                <a:blip r:embed="rId279"/>
                <a:stretch>
                  <a:fillRect/>
                </a:stretch>
              </p:blipFill>
              <p:spPr>
                <a:xfrm>
                  <a:off x="4386396" y="4687395"/>
                  <a:ext cx="188640" cy="63360"/>
                </a:xfrm>
                <a:prstGeom prst="rect">
                  <a:avLst/>
                </a:prstGeom>
              </p:spPr>
            </p:pic>
          </mc:Fallback>
        </mc:AlternateContent>
      </p:grpSp>
      <p:grpSp>
        <p:nvGrpSpPr>
          <p:cNvPr id="216" name="Group 215">
            <a:extLst>
              <a:ext uri="{FF2B5EF4-FFF2-40B4-BE49-F238E27FC236}">
                <a16:creationId xmlns:a16="http://schemas.microsoft.com/office/drawing/2014/main" id="{76A461D6-112F-2748-8B5F-08912147EB16}"/>
              </a:ext>
            </a:extLst>
          </p:cNvPr>
          <p:cNvGrpSpPr/>
          <p:nvPr/>
        </p:nvGrpSpPr>
        <p:grpSpPr>
          <a:xfrm>
            <a:off x="4798236" y="4500555"/>
            <a:ext cx="558720" cy="320040"/>
            <a:chOff x="4798236" y="4500555"/>
            <a:chExt cx="558720" cy="320040"/>
          </a:xfrm>
        </p:grpSpPr>
        <mc:AlternateContent xmlns:mc="http://schemas.openxmlformats.org/markup-compatibility/2006" xmlns:p14="http://schemas.microsoft.com/office/powerpoint/2010/main">
          <mc:Choice Requires="p14">
            <p:contentPart p14:bwMode="auto" r:id="rId280">
              <p14:nvContentPartPr>
                <p14:cNvPr id="210" name="Ink 209">
                  <a:extLst>
                    <a:ext uri="{FF2B5EF4-FFF2-40B4-BE49-F238E27FC236}">
                      <a16:creationId xmlns:a16="http://schemas.microsoft.com/office/drawing/2014/main" id="{AF911ACC-61AB-F248-8F7B-30453D407998}"/>
                    </a:ext>
                  </a:extLst>
                </p14:cNvPr>
                <p14:cNvContentPartPr/>
                <p14:nvPr/>
              </p14:nvContentPartPr>
              <p14:xfrm>
                <a:off x="4798236" y="4528995"/>
                <a:ext cx="36720" cy="158040"/>
              </p14:xfrm>
            </p:contentPart>
          </mc:Choice>
          <mc:Fallback xmlns="">
            <p:pic>
              <p:nvPicPr>
                <p:cNvPr id="210" name="Ink 209">
                  <a:extLst>
                    <a:ext uri="{FF2B5EF4-FFF2-40B4-BE49-F238E27FC236}">
                      <a16:creationId xmlns:a16="http://schemas.microsoft.com/office/drawing/2014/main" id="{AF911ACC-61AB-F248-8F7B-30453D407998}"/>
                    </a:ext>
                  </a:extLst>
                </p:cNvPr>
                <p:cNvPicPr/>
                <p:nvPr/>
              </p:nvPicPr>
              <p:blipFill>
                <a:blip r:embed="rId281"/>
                <a:stretch>
                  <a:fillRect/>
                </a:stretch>
              </p:blipFill>
              <p:spPr>
                <a:xfrm>
                  <a:off x="4782756" y="4513550"/>
                  <a:ext cx="67320" cy="188570"/>
                </a:xfrm>
                <a:prstGeom prst="rect">
                  <a:avLst/>
                </a:prstGeom>
              </p:spPr>
            </p:pic>
          </mc:Fallback>
        </mc:AlternateContent>
        <mc:AlternateContent xmlns:mc="http://schemas.openxmlformats.org/markup-compatibility/2006" xmlns:p14="http://schemas.microsoft.com/office/powerpoint/2010/main">
          <mc:Choice Requires="p14">
            <p:contentPart p14:bwMode="auto" r:id="rId282">
              <p14:nvContentPartPr>
                <p14:cNvPr id="211" name="Ink 210">
                  <a:extLst>
                    <a:ext uri="{FF2B5EF4-FFF2-40B4-BE49-F238E27FC236}">
                      <a16:creationId xmlns:a16="http://schemas.microsoft.com/office/drawing/2014/main" id="{FEF3F4B6-BDDC-A445-A363-69803BEF819F}"/>
                    </a:ext>
                  </a:extLst>
                </p14:cNvPr>
                <p14:cNvContentPartPr/>
                <p14:nvPr/>
              </p14:nvContentPartPr>
              <p14:xfrm>
                <a:off x="4915596" y="4500555"/>
                <a:ext cx="150120" cy="320040"/>
              </p14:xfrm>
            </p:contentPart>
          </mc:Choice>
          <mc:Fallback xmlns="">
            <p:pic>
              <p:nvPicPr>
                <p:cNvPr id="211" name="Ink 210">
                  <a:extLst>
                    <a:ext uri="{FF2B5EF4-FFF2-40B4-BE49-F238E27FC236}">
                      <a16:creationId xmlns:a16="http://schemas.microsoft.com/office/drawing/2014/main" id="{FEF3F4B6-BDDC-A445-A363-69803BEF819F}"/>
                    </a:ext>
                  </a:extLst>
                </p:cNvPr>
                <p:cNvPicPr/>
                <p:nvPr/>
              </p:nvPicPr>
              <p:blipFill>
                <a:blip r:embed="rId283"/>
                <a:stretch>
                  <a:fillRect/>
                </a:stretch>
              </p:blipFill>
              <p:spPr>
                <a:xfrm>
                  <a:off x="4900079" y="4485058"/>
                  <a:ext cx="180794" cy="350674"/>
                </a:xfrm>
                <a:prstGeom prst="rect">
                  <a:avLst/>
                </a:prstGeom>
              </p:spPr>
            </p:pic>
          </mc:Fallback>
        </mc:AlternateContent>
        <mc:AlternateContent xmlns:mc="http://schemas.openxmlformats.org/markup-compatibility/2006" xmlns:p14="http://schemas.microsoft.com/office/powerpoint/2010/main">
          <mc:Choice Requires="p14">
            <p:contentPart p14:bwMode="auto" r:id="rId284">
              <p14:nvContentPartPr>
                <p14:cNvPr id="212" name="Ink 211">
                  <a:extLst>
                    <a:ext uri="{FF2B5EF4-FFF2-40B4-BE49-F238E27FC236}">
                      <a16:creationId xmlns:a16="http://schemas.microsoft.com/office/drawing/2014/main" id="{45BEC3D1-8E5F-434C-9F39-5C038A212F6F}"/>
                    </a:ext>
                  </a:extLst>
                </p14:cNvPr>
                <p14:cNvContentPartPr/>
                <p14:nvPr/>
              </p14:nvContentPartPr>
              <p14:xfrm>
                <a:off x="5117916" y="4597755"/>
                <a:ext cx="32760" cy="194400"/>
              </p14:xfrm>
            </p:contentPart>
          </mc:Choice>
          <mc:Fallback xmlns="">
            <p:pic>
              <p:nvPicPr>
                <p:cNvPr id="212" name="Ink 211">
                  <a:extLst>
                    <a:ext uri="{FF2B5EF4-FFF2-40B4-BE49-F238E27FC236}">
                      <a16:creationId xmlns:a16="http://schemas.microsoft.com/office/drawing/2014/main" id="{45BEC3D1-8E5F-434C-9F39-5C038A212F6F}"/>
                    </a:ext>
                  </a:extLst>
                </p:cNvPr>
                <p:cNvPicPr/>
                <p:nvPr/>
              </p:nvPicPr>
              <p:blipFill>
                <a:blip r:embed="rId285"/>
                <a:stretch>
                  <a:fillRect/>
                </a:stretch>
              </p:blipFill>
              <p:spPr>
                <a:xfrm>
                  <a:off x="5102436" y="4582304"/>
                  <a:ext cx="63360" cy="224943"/>
                </a:xfrm>
                <a:prstGeom prst="rect">
                  <a:avLst/>
                </a:prstGeom>
              </p:spPr>
            </p:pic>
          </mc:Fallback>
        </mc:AlternateContent>
        <mc:AlternateContent xmlns:mc="http://schemas.openxmlformats.org/markup-compatibility/2006" xmlns:p14="http://schemas.microsoft.com/office/powerpoint/2010/main">
          <mc:Choice Requires="p14">
            <p:contentPart p14:bwMode="auto" r:id="rId286">
              <p14:nvContentPartPr>
                <p14:cNvPr id="213" name="Ink 212">
                  <a:extLst>
                    <a:ext uri="{FF2B5EF4-FFF2-40B4-BE49-F238E27FC236}">
                      <a16:creationId xmlns:a16="http://schemas.microsoft.com/office/drawing/2014/main" id="{197EB487-3542-834A-BCF6-91D20ED23A33}"/>
                    </a:ext>
                  </a:extLst>
                </p14:cNvPr>
                <p14:cNvContentPartPr/>
                <p14:nvPr/>
              </p14:nvContentPartPr>
              <p14:xfrm>
                <a:off x="5166516" y="4605675"/>
                <a:ext cx="89280" cy="137880"/>
              </p14:xfrm>
            </p:contentPart>
          </mc:Choice>
          <mc:Fallback xmlns="">
            <p:pic>
              <p:nvPicPr>
                <p:cNvPr id="213" name="Ink 212">
                  <a:extLst>
                    <a:ext uri="{FF2B5EF4-FFF2-40B4-BE49-F238E27FC236}">
                      <a16:creationId xmlns:a16="http://schemas.microsoft.com/office/drawing/2014/main" id="{197EB487-3542-834A-BCF6-91D20ED23A33}"/>
                    </a:ext>
                  </a:extLst>
                </p:cNvPr>
                <p:cNvPicPr/>
                <p:nvPr/>
              </p:nvPicPr>
              <p:blipFill>
                <a:blip r:embed="rId287"/>
                <a:stretch>
                  <a:fillRect/>
                </a:stretch>
              </p:blipFill>
              <p:spPr>
                <a:xfrm>
                  <a:off x="5151036" y="4590195"/>
                  <a:ext cx="119880" cy="168480"/>
                </a:xfrm>
                <a:prstGeom prst="rect">
                  <a:avLst/>
                </a:prstGeom>
              </p:spPr>
            </p:pic>
          </mc:Fallback>
        </mc:AlternateContent>
        <mc:AlternateContent xmlns:mc="http://schemas.openxmlformats.org/markup-compatibility/2006" xmlns:p14="http://schemas.microsoft.com/office/powerpoint/2010/main">
          <mc:Choice Requires="p14">
            <p:contentPart p14:bwMode="auto" r:id="rId288">
              <p14:nvContentPartPr>
                <p14:cNvPr id="214" name="Ink 213">
                  <a:extLst>
                    <a:ext uri="{FF2B5EF4-FFF2-40B4-BE49-F238E27FC236}">
                      <a16:creationId xmlns:a16="http://schemas.microsoft.com/office/drawing/2014/main" id="{9112FA9A-10AD-E149-A992-3CECB25640E6}"/>
                    </a:ext>
                  </a:extLst>
                </p14:cNvPr>
                <p14:cNvContentPartPr/>
                <p14:nvPr/>
              </p14:nvContentPartPr>
              <p14:xfrm>
                <a:off x="5016756" y="4634115"/>
                <a:ext cx="65160" cy="186480"/>
              </p14:xfrm>
            </p:contentPart>
          </mc:Choice>
          <mc:Fallback xmlns="">
            <p:pic>
              <p:nvPicPr>
                <p:cNvPr id="214" name="Ink 213">
                  <a:extLst>
                    <a:ext uri="{FF2B5EF4-FFF2-40B4-BE49-F238E27FC236}">
                      <a16:creationId xmlns:a16="http://schemas.microsoft.com/office/drawing/2014/main" id="{9112FA9A-10AD-E149-A992-3CECB25640E6}"/>
                    </a:ext>
                  </a:extLst>
                </p:cNvPr>
                <p:cNvPicPr/>
                <p:nvPr/>
              </p:nvPicPr>
              <p:blipFill>
                <a:blip r:embed="rId289"/>
                <a:stretch>
                  <a:fillRect/>
                </a:stretch>
              </p:blipFill>
              <p:spPr>
                <a:xfrm>
                  <a:off x="5001276" y="4618635"/>
                  <a:ext cx="95760" cy="217080"/>
                </a:xfrm>
                <a:prstGeom prst="rect">
                  <a:avLst/>
                </a:prstGeom>
              </p:spPr>
            </p:pic>
          </mc:Fallback>
        </mc:AlternateContent>
        <mc:AlternateContent xmlns:mc="http://schemas.openxmlformats.org/markup-compatibility/2006" xmlns:p14="http://schemas.microsoft.com/office/powerpoint/2010/main">
          <mc:Choice Requires="p14">
            <p:contentPart p14:bwMode="auto" r:id="rId290">
              <p14:nvContentPartPr>
                <p14:cNvPr id="215" name="Ink 214">
                  <a:extLst>
                    <a:ext uri="{FF2B5EF4-FFF2-40B4-BE49-F238E27FC236}">
                      <a16:creationId xmlns:a16="http://schemas.microsoft.com/office/drawing/2014/main" id="{85687378-EE89-7844-91BD-AB1CA53B37B4}"/>
                    </a:ext>
                  </a:extLst>
                </p14:cNvPr>
                <p14:cNvContentPartPr/>
                <p14:nvPr/>
              </p14:nvContentPartPr>
              <p14:xfrm>
                <a:off x="5304036" y="4585515"/>
                <a:ext cx="52920" cy="230760"/>
              </p14:xfrm>
            </p:contentPart>
          </mc:Choice>
          <mc:Fallback xmlns="">
            <p:pic>
              <p:nvPicPr>
                <p:cNvPr id="215" name="Ink 214">
                  <a:extLst>
                    <a:ext uri="{FF2B5EF4-FFF2-40B4-BE49-F238E27FC236}">
                      <a16:creationId xmlns:a16="http://schemas.microsoft.com/office/drawing/2014/main" id="{85687378-EE89-7844-91BD-AB1CA53B37B4}"/>
                    </a:ext>
                  </a:extLst>
                </p:cNvPr>
                <p:cNvPicPr/>
                <p:nvPr/>
              </p:nvPicPr>
              <p:blipFill>
                <a:blip r:embed="rId291"/>
                <a:stretch>
                  <a:fillRect/>
                </a:stretch>
              </p:blipFill>
              <p:spPr>
                <a:xfrm>
                  <a:off x="5288556" y="4570035"/>
                  <a:ext cx="83520" cy="261360"/>
                </a:xfrm>
                <a:prstGeom prst="rect">
                  <a:avLst/>
                </a:prstGeom>
              </p:spPr>
            </p:pic>
          </mc:Fallback>
        </mc:AlternateContent>
      </p:grpSp>
      <p:grpSp>
        <p:nvGrpSpPr>
          <p:cNvPr id="227" name="Group 226">
            <a:extLst>
              <a:ext uri="{FF2B5EF4-FFF2-40B4-BE49-F238E27FC236}">
                <a16:creationId xmlns:a16="http://schemas.microsoft.com/office/drawing/2014/main" id="{89569F08-0871-984A-8FE1-62A6FA3DD636}"/>
              </a:ext>
            </a:extLst>
          </p:cNvPr>
          <p:cNvGrpSpPr/>
          <p:nvPr/>
        </p:nvGrpSpPr>
        <p:grpSpPr>
          <a:xfrm>
            <a:off x="5736756" y="4261875"/>
            <a:ext cx="898200" cy="423360"/>
            <a:chOff x="5736756" y="4261875"/>
            <a:chExt cx="898200" cy="423360"/>
          </a:xfrm>
        </p:grpSpPr>
        <mc:AlternateContent xmlns:mc="http://schemas.openxmlformats.org/markup-compatibility/2006" xmlns:p14="http://schemas.microsoft.com/office/powerpoint/2010/main">
          <mc:Choice Requires="p14">
            <p:contentPart p14:bwMode="auto" r:id="rId292">
              <p14:nvContentPartPr>
                <p14:cNvPr id="218" name="Ink 217">
                  <a:extLst>
                    <a:ext uri="{FF2B5EF4-FFF2-40B4-BE49-F238E27FC236}">
                      <a16:creationId xmlns:a16="http://schemas.microsoft.com/office/drawing/2014/main" id="{4BD98BB7-CED4-BD44-8163-AEEBF9A3F102}"/>
                    </a:ext>
                  </a:extLst>
                </p14:cNvPr>
                <p14:cNvContentPartPr/>
                <p14:nvPr/>
              </p14:nvContentPartPr>
              <p14:xfrm>
                <a:off x="5736756" y="4532955"/>
                <a:ext cx="32760" cy="152280"/>
              </p14:xfrm>
            </p:contentPart>
          </mc:Choice>
          <mc:Fallback xmlns="">
            <p:pic>
              <p:nvPicPr>
                <p:cNvPr id="218" name="Ink 217">
                  <a:extLst>
                    <a:ext uri="{FF2B5EF4-FFF2-40B4-BE49-F238E27FC236}">
                      <a16:creationId xmlns:a16="http://schemas.microsoft.com/office/drawing/2014/main" id="{4BD98BB7-CED4-BD44-8163-AEEBF9A3F102}"/>
                    </a:ext>
                  </a:extLst>
                </p:cNvPr>
                <p:cNvPicPr/>
                <p:nvPr/>
              </p:nvPicPr>
              <p:blipFill>
                <a:blip r:embed="rId293"/>
                <a:stretch>
                  <a:fillRect/>
                </a:stretch>
              </p:blipFill>
              <p:spPr>
                <a:xfrm>
                  <a:off x="5721276" y="4517475"/>
                  <a:ext cx="63360" cy="182880"/>
                </a:xfrm>
                <a:prstGeom prst="rect">
                  <a:avLst/>
                </a:prstGeom>
              </p:spPr>
            </p:pic>
          </mc:Fallback>
        </mc:AlternateContent>
        <mc:AlternateContent xmlns:mc="http://schemas.openxmlformats.org/markup-compatibility/2006" xmlns:p14="http://schemas.microsoft.com/office/powerpoint/2010/main">
          <mc:Choice Requires="p14">
            <p:contentPart p14:bwMode="auto" r:id="rId294">
              <p14:nvContentPartPr>
                <p14:cNvPr id="219" name="Ink 218">
                  <a:extLst>
                    <a:ext uri="{FF2B5EF4-FFF2-40B4-BE49-F238E27FC236}">
                      <a16:creationId xmlns:a16="http://schemas.microsoft.com/office/drawing/2014/main" id="{70487D16-5111-4C49-A01D-A6117755C46C}"/>
                    </a:ext>
                  </a:extLst>
                </p14:cNvPr>
                <p14:cNvContentPartPr/>
                <p14:nvPr/>
              </p14:nvContentPartPr>
              <p14:xfrm>
                <a:off x="5769156" y="4561395"/>
                <a:ext cx="113760" cy="97560"/>
              </p14:xfrm>
            </p:contentPart>
          </mc:Choice>
          <mc:Fallback xmlns="">
            <p:pic>
              <p:nvPicPr>
                <p:cNvPr id="219" name="Ink 218">
                  <a:extLst>
                    <a:ext uri="{FF2B5EF4-FFF2-40B4-BE49-F238E27FC236}">
                      <a16:creationId xmlns:a16="http://schemas.microsoft.com/office/drawing/2014/main" id="{70487D16-5111-4C49-A01D-A6117755C46C}"/>
                    </a:ext>
                  </a:extLst>
                </p:cNvPr>
                <p:cNvPicPr/>
                <p:nvPr/>
              </p:nvPicPr>
              <p:blipFill>
                <a:blip r:embed="rId295"/>
                <a:stretch>
                  <a:fillRect/>
                </a:stretch>
              </p:blipFill>
              <p:spPr>
                <a:xfrm>
                  <a:off x="5753676" y="4545915"/>
                  <a:ext cx="144360" cy="128160"/>
                </a:xfrm>
                <a:prstGeom prst="rect">
                  <a:avLst/>
                </a:prstGeom>
              </p:spPr>
            </p:pic>
          </mc:Fallback>
        </mc:AlternateContent>
        <mc:AlternateContent xmlns:mc="http://schemas.openxmlformats.org/markup-compatibility/2006" xmlns:p14="http://schemas.microsoft.com/office/powerpoint/2010/main">
          <mc:Choice Requires="p14">
            <p:contentPart p14:bwMode="auto" r:id="rId296">
              <p14:nvContentPartPr>
                <p14:cNvPr id="220" name="Ink 219">
                  <a:extLst>
                    <a:ext uri="{FF2B5EF4-FFF2-40B4-BE49-F238E27FC236}">
                      <a16:creationId xmlns:a16="http://schemas.microsoft.com/office/drawing/2014/main" id="{64F2E630-AD33-264F-800D-94F60BA0122D}"/>
                    </a:ext>
                  </a:extLst>
                </p14:cNvPr>
                <p14:cNvContentPartPr/>
                <p14:nvPr/>
              </p14:nvContentPartPr>
              <p14:xfrm>
                <a:off x="6007476" y="4557435"/>
                <a:ext cx="283320" cy="52920"/>
              </p14:xfrm>
            </p:contentPart>
          </mc:Choice>
          <mc:Fallback xmlns="">
            <p:pic>
              <p:nvPicPr>
                <p:cNvPr id="220" name="Ink 219">
                  <a:extLst>
                    <a:ext uri="{FF2B5EF4-FFF2-40B4-BE49-F238E27FC236}">
                      <a16:creationId xmlns:a16="http://schemas.microsoft.com/office/drawing/2014/main" id="{64F2E630-AD33-264F-800D-94F60BA0122D}"/>
                    </a:ext>
                  </a:extLst>
                </p:cNvPr>
                <p:cNvPicPr/>
                <p:nvPr/>
              </p:nvPicPr>
              <p:blipFill>
                <a:blip r:embed="rId297"/>
                <a:stretch>
                  <a:fillRect/>
                </a:stretch>
              </p:blipFill>
              <p:spPr>
                <a:xfrm>
                  <a:off x="5991996" y="4541955"/>
                  <a:ext cx="313920" cy="83520"/>
                </a:xfrm>
                <a:prstGeom prst="rect">
                  <a:avLst/>
                </a:prstGeom>
              </p:spPr>
            </p:pic>
          </mc:Fallback>
        </mc:AlternateContent>
        <mc:AlternateContent xmlns:mc="http://schemas.openxmlformats.org/markup-compatibility/2006" xmlns:p14="http://schemas.microsoft.com/office/powerpoint/2010/main">
          <mc:Choice Requires="p14">
            <p:contentPart p14:bwMode="auto" r:id="rId298">
              <p14:nvContentPartPr>
                <p14:cNvPr id="221" name="Ink 220">
                  <a:extLst>
                    <a:ext uri="{FF2B5EF4-FFF2-40B4-BE49-F238E27FC236}">
                      <a16:creationId xmlns:a16="http://schemas.microsoft.com/office/drawing/2014/main" id="{0A49D6F4-FD2B-4F41-84F9-7587FBA88578}"/>
                    </a:ext>
                  </a:extLst>
                </p14:cNvPr>
                <p14:cNvContentPartPr/>
                <p14:nvPr/>
              </p14:nvContentPartPr>
              <p14:xfrm>
                <a:off x="5995596" y="4549155"/>
                <a:ext cx="141840" cy="101520"/>
              </p14:xfrm>
            </p:contentPart>
          </mc:Choice>
          <mc:Fallback xmlns="">
            <p:pic>
              <p:nvPicPr>
                <p:cNvPr id="221" name="Ink 220">
                  <a:extLst>
                    <a:ext uri="{FF2B5EF4-FFF2-40B4-BE49-F238E27FC236}">
                      <a16:creationId xmlns:a16="http://schemas.microsoft.com/office/drawing/2014/main" id="{0A49D6F4-FD2B-4F41-84F9-7587FBA88578}"/>
                    </a:ext>
                  </a:extLst>
                </p:cNvPr>
                <p:cNvPicPr/>
                <p:nvPr/>
              </p:nvPicPr>
              <p:blipFill>
                <a:blip r:embed="rId299"/>
                <a:stretch>
                  <a:fillRect/>
                </a:stretch>
              </p:blipFill>
              <p:spPr>
                <a:xfrm>
                  <a:off x="5980116" y="4533620"/>
                  <a:ext cx="172440" cy="132229"/>
                </a:xfrm>
                <a:prstGeom prst="rect">
                  <a:avLst/>
                </a:prstGeom>
              </p:spPr>
            </p:pic>
          </mc:Fallback>
        </mc:AlternateContent>
        <mc:AlternateContent xmlns:mc="http://schemas.openxmlformats.org/markup-compatibility/2006" xmlns:p14="http://schemas.microsoft.com/office/powerpoint/2010/main">
          <mc:Choice Requires="p14">
            <p:contentPart p14:bwMode="auto" r:id="rId300">
              <p14:nvContentPartPr>
                <p14:cNvPr id="222" name="Ink 221">
                  <a:extLst>
                    <a:ext uri="{FF2B5EF4-FFF2-40B4-BE49-F238E27FC236}">
                      <a16:creationId xmlns:a16="http://schemas.microsoft.com/office/drawing/2014/main" id="{A487B107-A293-9D4C-8266-D9BE35BDFF12}"/>
                    </a:ext>
                  </a:extLst>
                </p14:cNvPr>
                <p14:cNvContentPartPr/>
                <p14:nvPr/>
              </p14:nvContentPartPr>
              <p14:xfrm>
                <a:off x="6108636" y="4387515"/>
                <a:ext cx="105480" cy="69120"/>
              </p14:xfrm>
            </p:contentPart>
          </mc:Choice>
          <mc:Fallback xmlns="">
            <p:pic>
              <p:nvPicPr>
                <p:cNvPr id="222" name="Ink 221">
                  <a:extLst>
                    <a:ext uri="{FF2B5EF4-FFF2-40B4-BE49-F238E27FC236}">
                      <a16:creationId xmlns:a16="http://schemas.microsoft.com/office/drawing/2014/main" id="{A487B107-A293-9D4C-8266-D9BE35BDFF12}"/>
                    </a:ext>
                  </a:extLst>
                </p:cNvPr>
                <p:cNvPicPr/>
                <p:nvPr/>
              </p:nvPicPr>
              <p:blipFill>
                <a:blip r:embed="rId301"/>
                <a:stretch>
                  <a:fillRect/>
                </a:stretch>
              </p:blipFill>
              <p:spPr>
                <a:xfrm>
                  <a:off x="6093156" y="4372035"/>
                  <a:ext cx="136080" cy="99720"/>
                </a:xfrm>
                <a:prstGeom prst="rect">
                  <a:avLst/>
                </a:prstGeom>
              </p:spPr>
            </p:pic>
          </mc:Fallback>
        </mc:AlternateContent>
        <mc:AlternateContent xmlns:mc="http://schemas.openxmlformats.org/markup-compatibility/2006" xmlns:p14="http://schemas.microsoft.com/office/powerpoint/2010/main">
          <mc:Choice Requires="p14">
            <p:contentPart p14:bwMode="auto" r:id="rId302">
              <p14:nvContentPartPr>
                <p14:cNvPr id="223" name="Ink 222">
                  <a:extLst>
                    <a:ext uri="{FF2B5EF4-FFF2-40B4-BE49-F238E27FC236}">
                      <a16:creationId xmlns:a16="http://schemas.microsoft.com/office/drawing/2014/main" id="{5E2DF96A-02A0-A846-8D2D-1CE44531C890}"/>
                    </a:ext>
                  </a:extLst>
                </p14:cNvPr>
                <p14:cNvContentPartPr/>
                <p14:nvPr/>
              </p14:nvContentPartPr>
              <p14:xfrm>
                <a:off x="6108636" y="4419915"/>
                <a:ext cx="16560" cy="129960"/>
              </p14:xfrm>
            </p:contentPart>
          </mc:Choice>
          <mc:Fallback xmlns="">
            <p:pic>
              <p:nvPicPr>
                <p:cNvPr id="223" name="Ink 222">
                  <a:extLst>
                    <a:ext uri="{FF2B5EF4-FFF2-40B4-BE49-F238E27FC236}">
                      <a16:creationId xmlns:a16="http://schemas.microsoft.com/office/drawing/2014/main" id="{5E2DF96A-02A0-A846-8D2D-1CE44531C890}"/>
                    </a:ext>
                  </a:extLst>
                </p:cNvPr>
                <p:cNvPicPr/>
                <p:nvPr/>
              </p:nvPicPr>
              <p:blipFill>
                <a:blip r:embed="rId303"/>
                <a:stretch>
                  <a:fillRect/>
                </a:stretch>
              </p:blipFill>
              <p:spPr>
                <a:xfrm>
                  <a:off x="6093156" y="4404435"/>
                  <a:ext cx="47160" cy="160560"/>
                </a:xfrm>
                <a:prstGeom prst="rect">
                  <a:avLst/>
                </a:prstGeom>
              </p:spPr>
            </p:pic>
          </mc:Fallback>
        </mc:AlternateContent>
        <mc:AlternateContent xmlns:mc="http://schemas.openxmlformats.org/markup-compatibility/2006" xmlns:p14="http://schemas.microsoft.com/office/powerpoint/2010/main">
          <mc:Choice Requires="p14">
            <p:contentPart p14:bwMode="auto" r:id="rId304">
              <p14:nvContentPartPr>
                <p14:cNvPr id="224" name="Ink 223">
                  <a:extLst>
                    <a:ext uri="{FF2B5EF4-FFF2-40B4-BE49-F238E27FC236}">
                      <a16:creationId xmlns:a16="http://schemas.microsoft.com/office/drawing/2014/main" id="{D4DC3A5D-329A-7C43-9C57-BA495E70C52D}"/>
                    </a:ext>
                  </a:extLst>
                </p14:cNvPr>
                <p14:cNvContentPartPr/>
                <p14:nvPr/>
              </p14:nvContentPartPr>
              <p14:xfrm>
                <a:off x="6108636" y="4472475"/>
                <a:ext cx="145800" cy="52920"/>
              </p14:xfrm>
            </p:contentPart>
          </mc:Choice>
          <mc:Fallback xmlns="">
            <p:pic>
              <p:nvPicPr>
                <p:cNvPr id="224" name="Ink 223">
                  <a:extLst>
                    <a:ext uri="{FF2B5EF4-FFF2-40B4-BE49-F238E27FC236}">
                      <a16:creationId xmlns:a16="http://schemas.microsoft.com/office/drawing/2014/main" id="{D4DC3A5D-329A-7C43-9C57-BA495E70C52D}"/>
                    </a:ext>
                  </a:extLst>
                </p:cNvPr>
                <p:cNvPicPr/>
                <p:nvPr/>
              </p:nvPicPr>
              <p:blipFill>
                <a:blip r:embed="rId305"/>
                <a:stretch>
                  <a:fillRect/>
                </a:stretch>
              </p:blipFill>
              <p:spPr>
                <a:xfrm>
                  <a:off x="6093156" y="4456995"/>
                  <a:ext cx="176400" cy="83520"/>
                </a:xfrm>
                <a:prstGeom prst="rect">
                  <a:avLst/>
                </a:prstGeom>
              </p:spPr>
            </p:pic>
          </mc:Fallback>
        </mc:AlternateContent>
        <mc:AlternateContent xmlns:mc="http://schemas.openxmlformats.org/markup-compatibility/2006" xmlns:p14="http://schemas.microsoft.com/office/powerpoint/2010/main">
          <mc:Choice Requires="p14">
            <p:contentPart p14:bwMode="auto" r:id="rId306">
              <p14:nvContentPartPr>
                <p14:cNvPr id="225" name="Ink 224">
                  <a:extLst>
                    <a:ext uri="{FF2B5EF4-FFF2-40B4-BE49-F238E27FC236}">
                      <a16:creationId xmlns:a16="http://schemas.microsoft.com/office/drawing/2014/main" id="{122193F9-964C-FB40-86B5-9F76F460F1E6}"/>
                    </a:ext>
                  </a:extLst>
                </p14:cNvPr>
                <p14:cNvContentPartPr/>
                <p14:nvPr/>
              </p14:nvContentPartPr>
              <p14:xfrm>
                <a:off x="6395916" y="4261875"/>
                <a:ext cx="56880" cy="380520"/>
              </p14:xfrm>
            </p:contentPart>
          </mc:Choice>
          <mc:Fallback xmlns="">
            <p:pic>
              <p:nvPicPr>
                <p:cNvPr id="225" name="Ink 224">
                  <a:extLst>
                    <a:ext uri="{FF2B5EF4-FFF2-40B4-BE49-F238E27FC236}">
                      <a16:creationId xmlns:a16="http://schemas.microsoft.com/office/drawing/2014/main" id="{122193F9-964C-FB40-86B5-9F76F460F1E6}"/>
                    </a:ext>
                  </a:extLst>
                </p:cNvPr>
                <p:cNvPicPr/>
                <p:nvPr/>
              </p:nvPicPr>
              <p:blipFill>
                <a:blip r:embed="rId307"/>
                <a:stretch>
                  <a:fillRect/>
                </a:stretch>
              </p:blipFill>
              <p:spPr>
                <a:xfrm>
                  <a:off x="6380436" y="4246395"/>
                  <a:ext cx="87480" cy="411120"/>
                </a:xfrm>
                <a:prstGeom prst="rect">
                  <a:avLst/>
                </a:prstGeom>
              </p:spPr>
            </p:pic>
          </mc:Fallback>
        </mc:AlternateContent>
        <mc:AlternateContent xmlns:mc="http://schemas.openxmlformats.org/markup-compatibility/2006" xmlns:p14="http://schemas.microsoft.com/office/powerpoint/2010/main">
          <mc:Choice Requires="p14">
            <p:contentPart p14:bwMode="auto" r:id="rId308">
              <p14:nvContentPartPr>
                <p14:cNvPr id="226" name="Ink 225">
                  <a:extLst>
                    <a:ext uri="{FF2B5EF4-FFF2-40B4-BE49-F238E27FC236}">
                      <a16:creationId xmlns:a16="http://schemas.microsoft.com/office/drawing/2014/main" id="{D58A30A4-A5F4-554A-A96E-CADF1DEBC454}"/>
                    </a:ext>
                  </a:extLst>
                </p14:cNvPr>
                <p14:cNvContentPartPr/>
                <p14:nvPr/>
              </p14:nvContentPartPr>
              <p14:xfrm>
                <a:off x="6432636" y="4381395"/>
                <a:ext cx="202320" cy="253080"/>
              </p14:xfrm>
            </p:contentPart>
          </mc:Choice>
          <mc:Fallback xmlns="">
            <p:pic>
              <p:nvPicPr>
                <p:cNvPr id="226" name="Ink 225">
                  <a:extLst>
                    <a:ext uri="{FF2B5EF4-FFF2-40B4-BE49-F238E27FC236}">
                      <a16:creationId xmlns:a16="http://schemas.microsoft.com/office/drawing/2014/main" id="{D58A30A4-A5F4-554A-A96E-CADF1DEBC454}"/>
                    </a:ext>
                  </a:extLst>
                </p:cNvPr>
                <p:cNvPicPr/>
                <p:nvPr/>
              </p:nvPicPr>
              <p:blipFill>
                <a:blip r:embed="rId309"/>
                <a:stretch>
                  <a:fillRect/>
                </a:stretch>
              </p:blipFill>
              <p:spPr>
                <a:xfrm>
                  <a:off x="6417128" y="4365893"/>
                  <a:ext cx="232975" cy="283724"/>
                </a:xfrm>
                <a:prstGeom prst="rect">
                  <a:avLst/>
                </a:prstGeom>
              </p:spPr>
            </p:pic>
          </mc:Fallback>
        </mc:AlternateContent>
      </p:grpSp>
      <p:grpSp>
        <p:nvGrpSpPr>
          <p:cNvPr id="233" name="Group 232">
            <a:extLst>
              <a:ext uri="{FF2B5EF4-FFF2-40B4-BE49-F238E27FC236}">
                <a16:creationId xmlns:a16="http://schemas.microsoft.com/office/drawing/2014/main" id="{878251ED-AEDD-E74C-B72E-C6ECC1101AAE}"/>
              </a:ext>
            </a:extLst>
          </p:cNvPr>
          <p:cNvGrpSpPr/>
          <p:nvPr/>
        </p:nvGrpSpPr>
        <p:grpSpPr>
          <a:xfrm>
            <a:off x="1906356" y="5058915"/>
            <a:ext cx="372240" cy="259200"/>
            <a:chOff x="1906356" y="5058915"/>
            <a:chExt cx="372240" cy="259200"/>
          </a:xfrm>
        </p:grpSpPr>
        <mc:AlternateContent xmlns:mc="http://schemas.openxmlformats.org/markup-compatibility/2006" xmlns:p14="http://schemas.microsoft.com/office/powerpoint/2010/main">
          <mc:Choice Requires="p14">
            <p:contentPart p14:bwMode="auto" r:id="rId310">
              <p14:nvContentPartPr>
                <p14:cNvPr id="228" name="Ink 227">
                  <a:extLst>
                    <a:ext uri="{FF2B5EF4-FFF2-40B4-BE49-F238E27FC236}">
                      <a16:creationId xmlns:a16="http://schemas.microsoft.com/office/drawing/2014/main" id="{55E4321B-8BA0-EF44-9DC4-5CFB45C3EF8D}"/>
                    </a:ext>
                  </a:extLst>
                </p14:cNvPr>
                <p14:cNvContentPartPr/>
                <p14:nvPr/>
              </p14:nvContentPartPr>
              <p14:xfrm>
                <a:off x="1922556" y="5095275"/>
                <a:ext cx="40680" cy="222840"/>
              </p14:xfrm>
            </p:contentPart>
          </mc:Choice>
          <mc:Fallback xmlns="">
            <p:pic>
              <p:nvPicPr>
                <p:cNvPr id="228" name="Ink 227">
                  <a:extLst>
                    <a:ext uri="{FF2B5EF4-FFF2-40B4-BE49-F238E27FC236}">
                      <a16:creationId xmlns:a16="http://schemas.microsoft.com/office/drawing/2014/main" id="{55E4321B-8BA0-EF44-9DC4-5CFB45C3EF8D}"/>
                    </a:ext>
                  </a:extLst>
                </p:cNvPr>
                <p:cNvPicPr/>
                <p:nvPr/>
              </p:nvPicPr>
              <p:blipFill>
                <a:blip r:embed="rId311"/>
                <a:stretch>
                  <a:fillRect/>
                </a:stretch>
              </p:blipFill>
              <p:spPr>
                <a:xfrm>
                  <a:off x="1907076" y="5079795"/>
                  <a:ext cx="71280" cy="253440"/>
                </a:xfrm>
                <a:prstGeom prst="rect">
                  <a:avLst/>
                </a:prstGeom>
              </p:spPr>
            </p:pic>
          </mc:Fallback>
        </mc:AlternateContent>
        <mc:AlternateContent xmlns:mc="http://schemas.openxmlformats.org/markup-compatibility/2006" xmlns:p14="http://schemas.microsoft.com/office/powerpoint/2010/main">
          <mc:Choice Requires="p14">
            <p:contentPart p14:bwMode="auto" r:id="rId312">
              <p14:nvContentPartPr>
                <p14:cNvPr id="229" name="Ink 228">
                  <a:extLst>
                    <a:ext uri="{FF2B5EF4-FFF2-40B4-BE49-F238E27FC236}">
                      <a16:creationId xmlns:a16="http://schemas.microsoft.com/office/drawing/2014/main" id="{52D5AA8E-E163-4240-9490-C0E6C5DA7C33}"/>
                    </a:ext>
                  </a:extLst>
                </p14:cNvPr>
                <p14:cNvContentPartPr/>
                <p14:nvPr/>
              </p14:nvContentPartPr>
              <p14:xfrm>
                <a:off x="1906356" y="5058915"/>
                <a:ext cx="85320" cy="133920"/>
              </p14:xfrm>
            </p:contentPart>
          </mc:Choice>
          <mc:Fallback xmlns="">
            <p:pic>
              <p:nvPicPr>
                <p:cNvPr id="229" name="Ink 228">
                  <a:extLst>
                    <a:ext uri="{FF2B5EF4-FFF2-40B4-BE49-F238E27FC236}">
                      <a16:creationId xmlns:a16="http://schemas.microsoft.com/office/drawing/2014/main" id="{52D5AA8E-E163-4240-9490-C0E6C5DA7C33}"/>
                    </a:ext>
                  </a:extLst>
                </p:cNvPr>
                <p:cNvPicPr/>
                <p:nvPr/>
              </p:nvPicPr>
              <p:blipFill>
                <a:blip r:embed="rId313"/>
                <a:stretch>
                  <a:fillRect/>
                </a:stretch>
              </p:blipFill>
              <p:spPr>
                <a:xfrm>
                  <a:off x="1890876" y="5043435"/>
                  <a:ext cx="115920" cy="164520"/>
                </a:xfrm>
                <a:prstGeom prst="rect">
                  <a:avLst/>
                </a:prstGeom>
              </p:spPr>
            </p:pic>
          </mc:Fallback>
        </mc:AlternateContent>
        <mc:AlternateContent xmlns:mc="http://schemas.openxmlformats.org/markup-compatibility/2006" xmlns:p14="http://schemas.microsoft.com/office/powerpoint/2010/main">
          <mc:Choice Requires="p14">
            <p:contentPart p14:bwMode="auto" r:id="rId314">
              <p14:nvContentPartPr>
                <p14:cNvPr id="230" name="Ink 229">
                  <a:extLst>
                    <a:ext uri="{FF2B5EF4-FFF2-40B4-BE49-F238E27FC236}">
                      <a16:creationId xmlns:a16="http://schemas.microsoft.com/office/drawing/2014/main" id="{EB388943-55AF-3C49-AA16-C6715C736B08}"/>
                    </a:ext>
                  </a:extLst>
                </p14:cNvPr>
                <p14:cNvContentPartPr/>
                <p14:nvPr/>
              </p14:nvContentPartPr>
              <p14:xfrm>
                <a:off x="2035956" y="5200395"/>
                <a:ext cx="85320" cy="101520"/>
              </p14:xfrm>
            </p:contentPart>
          </mc:Choice>
          <mc:Fallback xmlns="">
            <p:pic>
              <p:nvPicPr>
                <p:cNvPr id="230" name="Ink 229">
                  <a:extLst>
                    <a:ext uri="{FF2B5EF4-FFF2-40B4-BE49-F238E27FC236}">
                      <a16:creationId xmlns:a16="http://schemas.microsoft.com/office/drawing/2014/main" id="{EB388943-55AF-3C49-AA16-C6715C736B08}"/>
                    </a:ext>
                  </a:extLst>
                </p:cNvPr>
                <p:cNvPicPr/>
                <p:nvPr/>
              </p:nvPicPr>
              <p:blipFill>
                <a:blip r:embed="rId315"/>
                <a:stretch>
                  <a:fillRect/>
                </a:stretch>
              </p:blipFill>
              <p:spPr>
                <a:xfrm>
                  <a:off x="2020476" y="5184915"/>
                  <a:ext cx="115920" cy="132120"/>
                </a:xfrm>
                <a:prstGeom prst="rect">
                  <a:avLst/>
                </a:prstGeom>
              </p:spPr>
            </p:pic>
          </mc:Fallback>
        </mc:AlternateContent>
        <mc:AlternateContent xmlns:mc="http://schemas.openxmlformats.org/markup-compatibility/2006" xmlns:p14="http://schemas.microsoft.com/office/powerpoint/2010/main">
          <mc:Choice Requires="p14">
            <p:contentPart p14:bwMode="auto" r:id="rId316">
              <p14:nvContentPartPr>
                <p14:cNvPr id="231" name="Ink 230">
                  <a:extLst>
                    <a:ext uri="{FF2B5EF4-FFF2-40B4-BE49-F238E27FC236}">
                      <a16:creationId xmlns:a16="http://schemas.microsoft.com/office/drawing/2014/main" id="{253E2E61-BF2F-5045-A686-A679FF735BB3}"/>
                    </a:ext>
                  </a:extLst>
                </p14:cNvPr>
                <p14:cNvContentPartPr/>
                <p14:nvPr/>
              </p14:nvContentPartPr>
              <p14:xfrm>
                <a:off x="2157276" y="5115435"/>
                <a:ext cx="101520" cy="16560"/>
              </p14:xfrm>
            </p:contentPart>
          </mc:Choice>
          <mc:Fallback xmlns="">
            <p:pic>
              <p:nvPicPr>
                <p:cNvPr id="231" name="Ink 230">
                  <a:extLst>
                    <a:ext uri="{FF2B5EF4-FFF2-40B4-BE49-F238E27FC236}">
                      <a16:creationId xmlns:a16="http://schemas.microsoft.com/office/drawing/2014/main" id="{253E2E61-BF2F-5045-A686-A679FF735BB3}"/>
                    </a:ext>
                  </a:extLst>
                </p:cNvPr>
                <p:cNvPicPr/>
                <p:nvPr/>
              </p:nvPicPr>
              <p:blipFill>
                <a:blip r:embed="rId317"/>
                <a:stretch>
                  <a:fillRect/>
                </a:stretch>
              </p:blipFill>
              <p:spPr>
                <a:xfrm>
                  <a:off x="2141796" y="5099955"/>
                  <a:ext cx="132120" cy="47160"/>
                </a:xfrm>
                <a:prstGeom prst="rect">
                  <a:avLst/>
                </a:prstGeom>
              </p:spPr>
            </p:pic>
          </mc:Fallback>
        </mc:AlternateContent>
        <mc:AlternateContent xmlns:mc="http://schemas.openxmlformats.org/markup-compatibility/2006" xmlns:p14="http://schemas.microsoft.com/office/powerpoint/2010/main">
          <mc:Choice Requires="p14">
            <p:contentPart p14:bwMode="auto" r:id="rId318">
              <p14:nvContentPartPr>
                <p14:cNvPr id="232" name="Ink 231">
                  <a:extLst>
                    <a:ext uri="{FF2B5EF4-FFF2-40B4-BE49-F238E27FC236}">
                      <a16:creationId xmlns:a16="http://schemas.microsoft.com/office/drawing/2014/main" id="{C134F026-5525-5640-B96F-AB4717BE002F}"/>
                    </a:ext>
                  </a:extLst>
                </p14:cNvPr>
                <p14:cNvContentPartPr/>
                <p14:nvPr/>
              </p14:nvContentPartPr>
              <p14:xfrm>
                <a:off x="2185356" y="5107155"/>
                <a:ext cx="93240" cy="186480"/>
              </p14:xfrm>
            </p:contentPart>
          </mc:Choice>
          <mc:Fallback xmlns="">
            <p:pic>
              <p:nvPicPr>
                <p:cNvPr id="232" name="Ink 231">
                  <a:extLst>
                    <a:ext uri="{FF2B5EF4-FFF2-40B4-BE49-F238E27FC236}">
                      <a16:creationId xmlns:a16="http://schemas.microsoft.com/office/drawing/2014/main" id="{C134F026-5525-5640-B96F-AB4717BE002F}"/>
                    </a:ext>
                  </a:extLst>
                </p:cNvPr>
                <p:cNvPicPr/>
                <p:nvPr/>
              </p:nvPicPr>
              <p:blipFill>
                <a:blip r:embed="rId319"/>
                <a:stretch>
                  <a:fillRect/>
                </a:stretch>
              </p:blipFill>
              <p:spPr>
                <a:xfrm>
                  <a:off x="2169876" y="5091675"/>
                  <a:ext cx="123840" cy="217080"/>
                </a:xfrm>
                <a:prstGeom prst="rect">
                  <a:avLst/>
                </a:prstGeom>
              </p:spPr>
            </p:pic>
          </mc:Fallback>
        </mc:AlternateContent>
      </p:grpSp>
      <p:grpSp>
        <p:nvGrpSpPr>
          <p:cNvPr id="258" name="Group 257">
            <a:extLst>
              <a:ext uri="{FF2B5EF4-FFF2-40B4-BE49-F238E27FC236}">
                <a16:creationId xmlns:a16="http://schemas.microsoft.com/office/drawing/2014/main" id="{04E269D7-3150-9D40-B29B-7222492A4C6F}"/>
              </a:ext>
            </a:extLst>
          </p:cNvPr>
          <p:cNvGrpSpPr/>
          <p:nvPr/>
        </p:nvGrpSpPr>
        <p:grpSpPr>
          <a:xfrm>
            <a:off x="2460396" y="5030475"/>
            <a:ext cx="1137240" cy="243000"/>
            <a:chOff x="2460396" y="5030475"/>
            <a:chExt cx="1137240" cy="243000"/>
          </a:xfrm>
        </p:grpSpPr>
        <mc:AlternateContent xmlns:mc="http://schemas.openxmlformats.org/markup-compatibility/2006" xmlns:p14="http://schemas.microsoft.com/office/powerpoint/2010/main">
          <mc:Choice Requires="p14">
            <p:contentPart p14:bwMode="auto" r:id="rId320">
              <p14:nvContentPartPr>
                <p14:cNvPr id="234" name="Ink 233">
                  <a:extLst>
                    <a:ext uri="{FF2B5EF4-FFF2-40B4-BE49-F238E27FC236}">
                      <a16:creationId xmlns:a16="http://schemas.microsoft.com/office/drawing/2014/main" id="{8EB87638-D316-3646-AACC-6F9BC9885341}"/>
                    </a:ext>
                  </a:extLst>
                </p14:cNvPr>
                <p14:cNvContentPartPr/>
                <p14:nvPr/>
              </p14:nvContentPartPr>
              <p14:xfrm>
                <a:off x="2460396" y="5103195"/>
                <a:ext cx="125640" cy="16560"/>
              </p14:xfrm>
            </p:contentPart>
          </mc:Choice>
          <mc:Fallback xmlns="">
            <p:pic>
              <p:nvPicPr>
                <p:cNvPr id="234" name="Ink 233">
                  <a:extLst>
                    <a:ext uri="{FF2B5EF4-FFF2-40B4-BE49-F238E27FC236}">
                      <a16:creationId xmlns:a16="http://schemas.microsoft.com/office/drawing/2014/main" id="{8EB87638-D316-3646-AACC-6F9BC9885341}"/>
                    </a:ext>
                  </a:extLst>
                </p:cNvPr>
                <p:cNvPicPr/>
                <p:nvPr/>
              </p:nvPicPr>
              <p:blipFill>
                <a:blip r:embed="rId321"/>
                <a:stretch>
                  <a:fillRect/>
                </a:stretch>
              </p:blipFill>
              <p:spPr>
                <a:xfrm>
                  <a:off x="2444916" y="5087715"/>
                  <a:ext cx="156240" cy="47160"/>
                </a:xfrm>
                <a:prstGeom prst="rect">
                  <a:avLst/>
                </a:prstGeom>
              </p:spPr>
            </p:pic>
          </mc:Fallback>
        </mc:AlternateContent>
        <mc:AlternateContent xmlns:mc="http://schemas.openxmlformats.org/markup-compatibility/2006" xmlns:p14="http://schemas.microsoft.com/office/powerpoint/2010/main">
          <mc:Choice Requires="p14">
            <p:contentPart p14:bwMode="auto" r:id="rId322">
              <p14:nvContentPartPr>
                <p14:cNvPr id="235" name="Ink 234">
                  <a:extLst>
                    <a:ext uri="{FF2B5EF4-FFF2-40B4-BE49-F238E27FC236}">
                      <a16:creationId xmlns:a16="http://schemas.microsoft.com/office/drawing/2014/main" id="{AA881CD5-719D-C446-B65E-4B07F648D602}"/>
                    </a:ext>
                  </a:extLst>
                </p14:cNvPr>
                <p14:cNvContentPartPr/>
                <p14:nvPr/>
              </p14:nvContentPartPr>
              <p14:xfrm>
                <a:off x="2505036" y="5086995"/>
                <a:ext cx="121680" cy="182520"/>
              </p14:xfrm>
            </p:contentPart>
          </mc:Choice>
          <mc:Fallback xmlns="">
            <p:pic>
              <p:nvPicPr>
                <p:cNvPr id="235" name="Ink 234">
                  <a:extLst>
                    <a:ext uri="{FF2B5EF4-FFF2-40B4-BE49-F238E27FC236}">
                      <a16:creationId xmlns:a16="http://schemas.microsoft.com/office/drawing/2014/main" id="{AA881CD5-719D-C446-B65E-4B07F648D602}"/>
                    </a:ext>
                  </a:extLst>
                </p:cNvPr>
                <p:cNvPicPr/>
                <p:nvPr/>
              </p:nvPicPr>
              <p:blipFill>
                <a:blip r:embed="rId323"/>
                <a:stretch>
                  <a:fillRect/>
                </a:stretch>
              </p:blipFill>
              <p:spPr>
                <a:xfrm>
                  <a:off x="2489556" y="5071484"/>
                  <a:ext cx="152280" cy="213180"/>
                </a:xfrm>
                <a:prstGeom prst="rect">
                  <a:avLst/>
                </a:prstGeom>
              </p:spPr>
            </p:pic>
          </mc:Fallback>
        </mc:AlternateContent>
        <mc:AlternateContent xmlns:mc="http://schemas.openxmlformats.org/markup-compatibility/2006" xmlns:p14="http://schemas.microsoft.com/office/powerpoint/2010/main">
          <mc:Choice Requires="p14">
            <p:contentPart p14:bwMode="auto" r:id="rId324">
              <p14:nvContentPartPr>
                <p14:cNvPr id="236" name="Ink 235">
                  <a:extLst>
                    <a:ext uri="{FF2B5EF4-FFF2-40B4-BE49-F238E27FC236}">
                      <a16:creationId xmlns:a16="http://schemas.microsoft.com/office/drawing/2014/main" id="{12F934AA-D623-8745-9314-C4A19511F595}"/>
                    </a:ext>
                  </a:extLst>
                </p14:cNvPr>
                <p14:cNvContentPartPr/>
                <p14:nvPr/>
              </p14:nvContentPartPr>
              <p14:xfrm>
                <a:off x="2512956" y="5196435"/>
                <a:ext cx="113760" cy="12600"/>
              </p14:xfrm>
            </p:contentPart>
          </mc:Choice>
          <mc:Fallback xmlns="">
            <p:pic>
              <p:nvPicPr>
                <p:cNvPr id="236" name="Ink 235">
                  <a:extLst>
                    <a:ext uri="{FF2B5EF4-FFF2-40B4-BE49-F238E27FC236}">
                      <a16:creationId xmlns:a16="http://schemas.microsoft.com/office/drawing/2014/main" id="{12F934AA-D623-8745-9314-C4A19511F595}"/>
                    </a:ext>
                  </a:extLst>
                </p:cNvPr>
                <p:cNvPicPr/>
                <p:nvPr/>
              </p:nvPicPr>
              <p:blipFill>
                <a:blip r:embed="rId325"/>
                <a:stretch>
                  <a:fillRect/>
                </a:stretch>
              </p:blipFill>
              <p:spPr>
                <a:xfrm>
                  <a:off x="2497476" y="5180955"/>
                  <a:ext cx="144360" cy="43200"/>
                </a:xfrm>
                <a:prstGeom prst="rect">
                  <a:avLst/>
                </a:prstGeom>
              </p:spPr>
            </p:pic>
          </mc:Fallback>
        </mc:AlternateContent>
        <mc:AlternateContent xmlns:mc="http://schemas.openxmlformats.org/markup-compatibility/2006" xmlns:p14="http://schemas.microsoft.com/office/powerpoint/2010/main">
          <mc:Choice Requires="p14">
            <p:contentPart p14:bwMode="auto" r:id="rId326">
              <p14:nvContentPartPr>
                <p14:cNvPr id="237" name="Ink 236">
                  <a:extLst>
                    <a:ext uri="{FF2B5EF4-FFF2-40B4-BE49-F238E27FC236}">
                      <a16:creationId xmlns:a16="http://schemas.microsoft.com/office/drawing/2014/main" id="{24228BE4-3A2A-374A-AA0B-B83D51FB40DA}"/>
                    </a:ext>
                  </a:extLst>
                </p14:cNvPr>
                <p14:cNvContentPartPr/>
                <p14:nvPr/>
              </p14:nvContentPartPr>
              <p14:xfrm>
                <a:off x="2723556" y="5103195"/>
                <a:ext cx="73080" cy="133920"/>
              </p14:xfrm>
            </p:contentPart>
          </mc:Choice>
          <mc:Fallback xmlns="">
            <p:pic>
              <p:nvPicPr>
                <p:cNvPr id="237" name="Ink 236">
                  <a:extLst>
                    <a:ext uri="{FF2B5EF4-FFF2-40B4-BE49-F238E27FC236}">
                      <a16:creationId xmlns:a16="http://schemas.microsoft.com/office/drawing/2014/main" id="{24228BE4-3A2A-374A-AA0B-B83D51FB40DA}"/>
                    </a:ext>
                  </a:extLst>
                </p:cNvPr>
                <p:cNvPicPr/>
                <p:nvPr/>
              </p:nvPicPr>
              <p:blipFill>
                <a:blip r:embed="rId327"/>
                <a:stretch>
                  <a:fillRect/>
                </a:stretch>
              </p:blipFill>
              <p:spPr>
                <a:xfrm>
                  <a:off x="2708076" y="5087673"/>
                  <a:ext cx="103680" cy="164602"/>
                </a:xfrm>
                <a:prstGeom prst="rect">
                  <a:avLst/>
                </a:prstGeom>
              </p:spPr>
            </p:pic>
          </mc:Fallback>
        </mc:AlternateContent>
        <mc:AlternateContent xmlns:mc="http://schemas.openxmlformats.org/markup-compatibility/2006" xmlns:p14="http://schemas.microsoft.com/office/powerpoint/2010/main">
          <mc:Choice Requires="p14">
            <p:contentPart p14:bwMode="auto" r:id="rId328">
              <p14:nvContentPartPr>
                <p14:cNvPr id="238" name="Ink 237">
                  <a:extLst>
                    <a:ext uri="{FF2B5EF4-FFF2-40B4-BE49-F238E27FC236}">
                      <a16:creationId xmlns:a16="http://schemas.microsoft.com/office/drawing/2014/main" id="{87677D63-2ABA-874F-A3E1-AE674869D961}"/>
                    </a:ext>
                  </a:extLst>
                </p14:cNvPr>
                <p14:cNvContentPartPr/>
                <p14:nvPr/>
              </p14:nvContentPartPr>
              <p14:xfrm>
                <a:off x="2901396" y="5070795"/>
                <a:ext cx="32760" cy="190440"/>
              </p14:xfrm>
            </p:contentPart>
          </mc:Choice>
          <mc:Fallback xmlns="">
            <p:pic>
              <p:nvPicPr>
                <p:cNvPr id="238" name="Ink 237">
                  <a:extLst>
                    <a:ext uri="{FF2B5EF4-FFF2-40B4-BE49-F238E27FC236}">
                      <a16:creationId xmlns:a16="http://schemas.microsoft.com/office/drawing/2014/main" id="{87677D63-2ABA-874F-A3E1-AE674869D961}"/>
                    </a:ext>
                  </a:extLst>
                </p:cNvPr>
                <p:cNvPicPr/>
                <p:nvPr/>
              </p:nvPicPr>
              <p:blipFill>
                <a:blip r:embed="rId329"/>
                <a:stretch>
                  <a:fillRect/>
                </a:stretch>
              </p:blipFill>
              <p:spPr>
                <a:xfrm>
                  <a:off x="2885744" y="5055315"/>
                  <a:ext cx="63700" cy="221040"/>
                </a:xfrm>
                <a:prstGeom prst="rect">
                  <a:avLst/>
                </a:prstGeom>
              </p:spPr>
            </p:pic>
          </mc:Fallback>
        </mc:AlternateContent>
        <mc:AlternateContent xmlns:mc="http://schemas.openxmlformats.org/markup-compatibility/2006" xmlns:p14="http://schemas.microsoft.com/office/powerpoint/2010/main">
          <mc:Choice Requires="p14">
            <p:contentPart p14:bwMode="auto" r:id="rId330">
              <p14:nvContentPartPr>
                <p14:cNvPr id="239" name="Ink 238">
                  <a:extLst>
                    <a:ext uri="{FF2B5EF4-FFF2-40B4-BE49-F238E27FC236}">
                      <a16:creationId xmlns:a16="http://schemas.microsoft.com/office/drawing/2014/main" id="{231CDDE9-8D56-414B-9B14-DCAA41E6A2BD}"/>
                    </a:ext>
                  </a:extLst>
                </p14:cNvPr>
                <p14:cNvContentPartPr/>
                <p14:nvPr/>
              </p14:nvContentPartPr>
              <p14:xfrm>
                <a:off x="2921556" y="5127675"/>
                <a:ext cx="109440" cy="117720"/>
              </p14:xfrm>
            </p:contentPart>
          </mc:Choice>
          <mc:Fallback xmlns="">
            <p:pic>
              <p:nvPicPr>
                <p:cNvPr id="239" name="Ink 238">
                  <a:extLst>
                    <a:ext uri="{FF2B5EF4-FFF2-40B4-BE49-F238E27FC236}">
                      <a16:creationId xmlns:a16="http://schemas.microsoft.com/office/drawing/2014/main" id="{231CDDE9-8D56-414B-9B14-DCAA41E6A2BD}"/>
                    </a:ext>
                  </a:extLst>
                </p:cNvPr>
                <p:cNvPicPr/>
                <p:nvPr/>
              </p:nvPicPr>
              <p:blipFill>
                <a:blip r:embed="rId331"/>
                <a:stretch>
                  <a:fillRect/>
                </a:stretch>
              </p:blipFill>
              <p:spPr>
                <a:xfrm>
                  <a:off x="2906076" y="5112195"/>
                  <a:ext cx="140040" cy="148320"/>
                </a:xfrm>
                <a:prstGeom prst="rect">
                  <a:avLst/>
                </a:prstGeom>
              </p:spPr>
            </p:pic>
          </mc:Fallback>
        </mc:AlternateContent>
        <mc:AlternateContent xmlns:mc="http://schemas.openxmlformats.org/markup-compatibility/2006" xmlns:p14="http://schemas.microsoft.com/office/powerpoint/2010/main">
          <mc:Choice Requires="p14">
            <p:contentPart p14:bwMode="auto" r:id="rId332">
              <p14:nvContentPartPr>
                <p14:cNvPr id="240" name="Ink 239">
                  <a:extLst>
                    <a:ext uri="{FF2B5EF4-FFF2-40B4-BE49-F238E27FC236}">
                      <a16:creationId xmlns:a16="http://schemas.microsoft.com/office/drawing/2014/main" id="{F1D61B7E-08A5-8D4F-9CA8-91BD35B09EF4}"/>
                    </a:ext>
                  </a:extLst>
                </p14:cNvPr>
                <p14:cNvContentPartPr/>
                <p14:nvPr/>
              </p14:nvContentPartPr>
              <p14:xfrm>
                <a:off x="3083556" y="5184195"/>
                <a:ext cx="8280" cy="89280"/>
              </p14:xfrm>
            </p:contentPart>
          </mc:Choice>
          <mc:Fallback xmlns="">
            <p:pic>
              <p:nvPicPr>
                <p:cNvPr id="240" name="Ink 239">
                  <a:extLst>
                    <a:ext uri="{FF2B5EF4-FFF2-40B4-BE49-F238E27FC236}">
                      <a16:creationId xmlns:a16="http://schemas.microsoft.com/office/drawing/2014/main" id="{F1D61B7E-08A5-8D4F-9CA8-91BD35B09EF4}"/>
                    </a:ext>
                  </a:extLst>
                </p:cNvPr>
                <p:cNvPicPr/>
                <p:nvPr/>
              </p:nvPicPr>
              <p:blipFill>
                <a:blip r:embed="rId333"/>
                <a:stretch>
                  <a:fillRect/>
                </a:stretch>
              </p:blipFill>
              <p:spPr>
                <a:xfrm>
                  <a:off x="3068721" y="5168777"/>
                  <a:ext cx="37605" cy="119757"/>
                </a:xfrm>
                <a:prstGeom prst="rect">
                  <a:avLst/>
                </a:prstGeom>
              </p:spPr>
            </p:pic>
          </mc:Fallback>
        </mc:AlternateContent>
        <mc:AlternateContent xmlns:mc="http://schemas.openxmlformats.org/markup-compatibility/2006" xmlns:p14="http://schemas.microsoft.com/office/powerpoint/2010/main">
          <mc:Choice Requires="p14">
            <p:contentPart p14:bwMode="auto" r:id="rId334">
              <p14:nvContentPartPr>
                <p14:cNvPr id="241" name="Ink 240">
                  <a:extLst>
                    <a:ext uri="{FF2B5EF4-FFF2-40B4-BE49-F238E27FC236}">
                      <a16:creationId xmlns:a16="http://schemas.microsoft.com/office/drawing/2014/main" id="{2EF165FE-E000-AD42-9EE6-78A8692CC0F5}"/>
                    </a:ext>
                  </a:extLst>
                </p14:cNvPr>
                <p14:cNvContentPartPr/>
                <p14:nvPr/>
              </p14:nvContentPartPr>
              <p14:xfrm>
                <a:off x="3196596" y="5083035"/>
                <a:ext cx="230760" cy="141840"/>
              </p14:xfrm>
            </p:contentPart>
          </mc:Choice>
          <mc:Fallback xmlns="">
            <p:pic>
              <p:nvPicPr>
                <p:cNvPr id="241" name="Ink 240">
                  <a:extLst>
                    <a:ext uri="{FF2B5EF4-FFF2-40B4-BE49-F238E27FC236}">
                      <a16:creationId xmlns:a16="http://schemas.microsoft.com/office/drawing/2014/main" id="{2EF165FE-E000-AD42-9EE6-78A8692CC0F5}"/>
                    </a:ext>
                  </a:extLst>
                </p:cNvPr>
                <p:cNvPicPr/>
                <p:nvPr/>
              </p:nvPicPr>
              <p:blipFill>
                <a:blip r:embed="rId335"/>
                <a:stretch>
                  <a:fillRect/>
                </a:stretch>
              </p:blipFill>
              <p:spPr>
                <a:xfrm>
                  <a:off x="3181116" y="5067555"/>
                  <a:ext cx="261360" cy="172440"/>
                </a:xfrm>
                <a:prstGeom prst="rect">
                  <a:avLst/>
                </a:prstGeom>
              </p:spPr>
            </p:pic>
          </mc:Fallback>
        </mc:AlternateContent>
        <mc:AlternateContent xmlns:mc="http://schemas.openxmlformats.org/markup-compatibility/2006" xmlns:p14="http://schemas.microsoft.com/office/powerpoint/2010/main">
          <mc:Choice Requires="p14">
            <p:contentPart p14:bwMode="auto" r:id="rId336">
              <p14:nvContentPartPr>
                <p14:cNvPr id="242" name="Ink 241">
                  <a:extLst>
                    <a:ext uri="{FF2B5EF4-FFF2-40B4-BE49-F238E27FC236}">
                      <a16:creationId xmlns:a16="http://schemas.microsoft.com/office/drawing/2014/main" id="{5EC75993-28BB-D742-981B-4E0490C3F68C}"/>
                    </a:ext>
                  </a:extLst>
                </p14:cNvPr>
                <p14:cNvContentPartPr/>
                <p14:nvPr/>
              </p14:nvContentPartPr>
              <p14:xfrm>
                <a:off x="3475596" y="5151795"/>
                <a:ext cx="16560" cy="69120"/>
              </p14:xfrm>
            </p:contentPart>
          </mc:Choice>
          <mc:Fallback xmlns="">
            <p:pic>
              <p:nvPicPr>
                <p:cNvPr id="242" name="Ink 241">
                  <a:extLst>
                    <a:ext uri="{FF2B5EF4-FFF2-40B4-BE49-F238E27FC236}">
                      <a16:creationId xmlns:a16="http://schemas.microsoft.com/office/drawing/2014/main" id="{5EC75993-28BB-D742-981B-4E0490C3F68C}"/>
                    </a:ext>
                  </a:extLst>
                </p:cNvPr>
                <p:cNvPicPr/>
                <p:nvPr/>
              </p:nvPicPr>
              <p:blipFill>
                <a:blip r:embed="rId337"/>
                <a:stretch>
                  <a:fillRect/>
                </a:stretch>
              </p:blipFill>
              <p:spPr>
                <a:xfrm>
                  <a:off x="3460116" y="5136315"/>
                  <a:ext cx="47160" cy="99720"/>
                </a:xfrm>
                <a:prstGeom prst="rect">
                  <a:avLst/>
                </a:prstGeom>
              </p:spPr>
            </p:pic>
          </mc:Fallback>
        </mc:AlternateContent>
        <mc:AlternateContent xmlns:mc="http://schemas.openxmlformats.org/markup-compatibility/2006" xmlns:p14="http://schemas.microsoft.com/office/powerpoint/2010/main">
          <mc:Choice Requires="p14">
            <p:contentPart p14:bwMode="auto" r:id="rId338">
              <p14:nvContentPartPr>
                <p14:cNvPr id="243" name="Ink 242">
                  <a:extLst>
                    <a:ext uri="{FF2B5EF4-FFF2-40B4-BE49-F238E27FC236}">
                      <a16:creationId xmlns:a16="http://schemas.microsoft.com/office/drawing/2014/main" id="{AEE3C440-E311-7741-A616-5CA52CCE7FB5}"/>
                    </a:ext>
                  </a:extLst>
                </p14:cNvPr>
                <p14:cNvContentPartPr/>
                <p14:nvPr/>
              </p14:nvContentPartPr>
              <p14:xfrm>
                <a:off x="3532476" y="5030475"/>
                <a:ext cx="65160" cy="218880"/>
              </p14:xfrm>
            </p:contentPart>
          </mc:Choice>
          <mc:Fallback xmlns="">
            <p:pic>
              <p:nvPicPr>
                <p:cNvPr id="243" name="Ink 242">
                  <a:extLst>
                    <a:ext uri="{FF2B5EF4-FFF2-40B4-BE49-F238E27FC236}">
                      <a16:creationId xmlns:a16="http://schemas.microsoft.com/office/drawing/2014/main" id="{AEE3C440-E311-7741-A616-5CA52CCE7FB5}"/>
                    </a:ext>
                  </a:extLst>
                </p:cNvPr>
                <p:cNvPicPr/>
                <p:nvPr/>
              </p:nvPicPr>
              <p:blipFill>
                <a:blip r:embed="rId339"/>
                <a:stretch>
                  <a:fillRect/>
                </a:stretch>
              </p:blipFill>
              <p:spPr>
                <a:xfrm>
                  <a:off x="3516996" y="5014969"/>
                  <a:ext cx="95760" cy="249530"/>
                </a:xfrm>
                <a:prstGeom prst="rect">
                  <a:avLst/>
                </a:prstGeom>
              </p:spPr>
            </p:pic>
          </mc:Fallback>
        </mc:AlternateContent>
      </p:grpSp>
      <p:grpSp>
        <p:nvGrpSpPr>
          <p:cNvPr id="257" name="Group 256">
            <a:extLst>
              <a:ext uri="{FF2B5EF4-FFF2-40B4-BE49-F238E27FC236}">
                <a16:creationId xmlns:a16="http://schemas.microsoft.com/office/drawing/2014/main" id="{DF43CA10-1D27-334F-A129-4B64CD56120B}"/>
              </a:ext>
            </a:extLst>
          </p:cNvPr>
          <p:cNvGrpSpPr/>
          <p:nvPr/>
        </p:nvGrpSpPr>
        <p:grpSpPr>
          <a:xfrm>
            <a:off x="3750636" y="5002035"/>
            <a:ext cx="853920" cy="255240"/>
            <a:chOff x="3750636" y="5002035"/>
            <a:chExt cx="853920" cy="255240"/>
          </a:xfrm>
        </p:grpSpPr>
        <mc:AlternateContent xmlns:mc="http://schemas.openxmlformats.org/markup-compatibility/2006" xmlns:p14="http://schemas.microsoft.com/office/powerpoint/2010/main">
          <mc:Choice Requires="p14">
            <p:contentPart p14:bwMode="auto" r:id="rId340">
              <p14:nvContentPartPr>
                <p14:cNvPr id="244" name="Ink 243">
                  <a:extLst>
                    <a:ext uri="{FF2B5EF4-FFF2-40B4-BE49-F238E27FC236}">
                      <a16:creationId xmlns:a16="http://schemas.microsoft.com/office/drawing/2014/main" id="{6F667A92-0982-A242-B5E2-AF7AD7ABEB65}"/>
                    </a:ext>
                  </a:extLst>
                </p14:cNvPr>
                <p14:cNvContentPartPr/>
                <p14:nvPr/>
              </p14:nvContentPartPr>
              <p14:xfrm>
                <a:off x="3750636" y="5086995"/>
                <a:ext cx="89280" cy="16560"/>
              </p14:xfrm>
            </p:contentPart>
          </mc:Choice>
          <mc:Fallback xmlns="">
            <p:pic>
              <p:nvPicPr>
                <p:cNvPr id="244" name="Ink 243">
                  <a:extLst>
                    <a:ext uri="{FF2B5EF4-FFF2-40B4-BE49-F238E27FC236}">
                      <a16:creationId xmlns:a16="http://schemas.microsoft.com/office/drawing/2014/main" id="{6F667A92-0982-A242-B5E2-AF7AD7ABEB65}"/>
                    </a:ext>
                  </a:extLst>
                </p:cNvPr>
                <p:cNvPicPr/>
                <p:nvPr/>
              </p:nvPicPr>
              <p:blipFill>
                <a:blip r:embed="rId341"/>
                <a:stretch>
                  <a:fillRect/>
                </a:stretch>
              </p:blipFill>
              <p:spPr>
                <a:xfrm>
                  <a:off x="3735156" y="5071515"/>
                  <a:ext cx="119880" cy="47160"/>
                </a:xfrm>
                <a:prstGeom prst="rect">
                  <a:avLst/>
                </a:prstGeom>
              </p:spPr>
            </p:pic>
          </mc:Fallback>
        </mc:AlternateContent>
        <mc:AlternateContent xmlns:mc="http://schemas.openxmlformats.org/markup-compatibility/2006" xmlns:p14="http://schemas.microsoft.com/office/powerpoint/2010/main">
          <mc:Choice Requires="p14">
            <p:contentPart p14:bwMode="auto" r:id="rId342">
              <p14:nvContentPartPr>
                <p14:cNvPr id="245" name="Ink 244">
                  <a:extLst>
                    <a:ext uri="{FF2B5EF4-FFF2-40B4-BE49-F238E27FC236}">
                      <a16:creationId xmlns:a16="http://schemas.microsoft.com/office/drawing/2014/main" id="{00D157C6-EA91-F44B-BCE3-A2B935EC3E0F}"/>
                    </a:ext>
                  </a:extLst>
                </p14:cNvPr>
                <p14:cNvContentPartPr/>
                <p14:nvPr/>
              </p14:nvContentPartPr>
              <p14:xfrm>
                <a:off x="3779076" y="5139555"/>
                <a:ext cx="129960" cy="16560"/>
              </p14:xfrm>
            </p:contentPart>
          </mc:Choice>
          <mc:Fallback xmlns="">
            <p:pic>
              <p:nvPicPr>
                <p:cNvPr id="245" name="Ink 244">
                  <a:extLst>
                    <a:ext uri="{FF2B5EF4-FFF2-40B4-BE49-F238E27FC236}">
                      <a16:creationId xmlns:a16="http://schemas.microsoft.com/office/drawing/2014/main" id="{00D157C6-EA91-F44B-BCE3-A2B935EC3E0F}"/>
                    </a:ext>
                  </a:extLst>
                </p:cNvPr>
                <p:cNvPicPr/>
                <p:nvPr/>
              </p:nvPicPr>
              <p:blipFill>
                <a:blip r:embed="rId343"/>
                <a:stretch>
                  <a:fillRect/>
                </a:stretch>
              </p:blipFill>
              <p:spPr>
                <a:xfrm>
                  <a:off x="3763553" y="5124075"/>
                  <a:ext cx="160645" cy="47160"/>
                </a:xfrm>
                <a:prstGeom prst="rect">
                  <a:avLst/>
                </a:prstGeom>
              </p:spPr>
            </p:pic>
          </mc:Fallback>
        </mc:AlternateContent>
        <mc:AlternateContent xmlns:mc="http://schemas.openxmlformats.org/markup-compatibility/2006" xmlns:p14="http://schemas.microsoft.com/office/powerpoint/2010/main">
          <mc:Choice Requires="p14">
            <p:contentPart p14:bwMode="auto" r:id="rId344">
              <p14:nvContentPartPr>
                <p14:cNvPr id="246" name="Ink 245">
                  <a:extLst>
                    <a:ext uri="{FF2B5EF4-FFF2-40B4-BE49-F238E27FC236}">
                      <a16:creationId xmlns:a16="http://schemas.microsoft.com/office/drawing/2014/main" id="{5D40C0E7-F261-4F43-9A52-4B8F3FDFA9DC}"/>
                    </a:ext>
                  </a:extLst>
                </p14:cNvPr>
                <p14:cNvContentPartPr/>
                <p14:nvPr/>
              </p14:nvContentPartPr>
              <p14:xfrm>
                <a:off x="3997596" y="5038395"/>
                <a:ext cx="117720" cy="145800"/>
              </p14:xfrm>
            </p:contentPart>
          </mc:Choice>
          <mc:Fallback xmlns="">
            <p:pic>
              <p:nvPicPr>
                <p:cNvPr id="246" name="Ink 245">
                  <a:extLst>
                    <a:ext uri="{FF2B5EF4-FFF2-40B4-BE49-F238E27FC236}">
                      <a16:creationId xmlns:a16="http://schemas.microsoft.com/office/drawing/2014/main" id="{5D40C0E7-F261-4F43-9A52-4B8F3FDFA9DC}"/>
                    </a:ext>
                  </a:extLst>
                </p:cNvPr>
                <p:cNvPicPr/>
                <p:nvPr/>
              </p:nvPicPr>
              <p:blipFill>
                <a:blip r:embed="rId345"/>
                <a:stretch>
                  <a:fillRect/>
                </a:stretch>
              </p:blipFill>
              <p:spPr>
                <a:xfrm>
                  <a:off x="3982116" y="5022915"/>
                  <a:ext cx="148320" cy="176400"/>
                </a:xfrm>
                <a:prstGeom prst="rect">
                  <a:avLst/>
                </a:prstGeom>
              </p:spPr>
            </p:pic>
          </mc:Fallback>
        </mc:AlternateContent>
        <mc:AlternateContent xmlns:mc="http://schemas.openxmlformats.org/markup-compatibility/2006" xmlns:p14="http://schemas.microsoft.com/office/powerpoint/2010/main">
          <mc:Choice Requires="p14">
            <p:contentPart p14:bwMode="auto" r:id="rId346">
              <p14:nvContentPartPr>
                <p14:cNvPr id="247" name="Ink 246">
                  <a:extLst>
                    <a:ext uri="{FF2B5EF4-FFF2-40B4-BE49-F238E27FC236}">
                      <a16:creationId xmlns:a16="http://schemas.microsoft.com/office/drawing/2014/main" id="{F08B59D9-8232-044A-B7EA-BEC4E79BC68D}"/>
                    </a:ext>
                  </a:extLst>
                </p14:cNvPr>
                <p14:cNvContentPartPr/>
                <p14:nvPr/>
              </p14:nvContentPartPr>
              <p14:xfrm>
                <a:off x="4179396" y="5002035"/>
                <a:ext cx="137880" cy="255240"/>
              </p14:xfrm>
            </p:contentPart>
          </mc:Choice>
          <mc:Fallback xmlns="">
            <p:pic>
              <p:nvPicPr>
                <p:cNvPr id="247" name="Ink 246">
                  <a:extLst>
                    <a:ext uri="{FF2B5EF4-FFF2-40B4-BE49-F238E27FC236}">
                      <a16:creationId xmlns:a16="http://schemas.microsoft.com/office/drawing/2014/main" id="{F08B59D9-8232-044A-B7EA-BEC4E79BC68D}"/>
                    </a:ext>
                  </a:extLst>
                </p:cNvPr>
                <p:cNvPicPr/>
                <p:nvPr/>
              </p:nvPicPr>
              <p:blipFill>
                <a:blip r:embed="rId347"/>
                <a:stretch>
                  <a:fillRect/>
                </a:stretch>
              </p:blipFill>
              <p:spPr>
                <a:xfrm>
                  <a:off x="4163916" y="4986555"/>
                  <a:ext cx="168480" cy="285840"/>
                </a:xfrm>
                <a:prstGeom prst="rect">
                  <a:avLst/>
                </a:prstGeom>
              </p:spPr>
            </p:pic>
          </mc:Fallback>
        </mc:AlternateContent>
        <mc:AlternateContent xmlns:mc="http://schemas.openxmlformats.org/markup-compatibility/2006" xmlns:p14="http://schemas.microsoft.com/office/powerpoint/2010/main">
          <mc:Choice Requires="p14">
            <p:contentPart p14:bwMode="auto" r:id="rId348">
              <p14:nvContentPartPr>
                <p14:cNvPr id="248" name="Ink 247">
                  <a:extLst>
                    <a:ext uri="{FF2B5EF4-FFF2-40B4-BE49-F238E27FC236}">
                      <a16:creationId xmlns:a16="http://schemas.microsoft.com/office/drawing/2014/main" id="{D6748504-2A61-EE42-ABDE-F001E8B3D834}"/>
                    </a:ext>
                  </a:extLst>
                </p14:cNvPr>
                <p14:cNvContentPartPr/>
                <p14:nvPr/>
              </p14:nvContentPartPr>
              <p14:xfrm>
                <a:off x="4418076" y="5099595"/>
                <a:ext cx="109440" cy="20160"/>
              </p14:xfrm>
            </p:contentPart>
          </mc:Choice>
          <mc:Fallback xmlns="">
            <p:pic>
              <p:nvPicPr>
                <p:cNvPr id="248" name="Ink 247">
                  <a:extLst>
                    <a:ext uri="{FF2B5EF4-FFF2-40B4-BE49-F238E27FC236}">
                      <a16:creationId xmlns:a16="http://schemas.microsoft.com/office/drawing/2014/main" id="{D6748504-2A61-EE42-ABDE-F001E8B3D834}"/>
                    </a:ext>
                  </a:extLst>
                </p:cNvPr>
                <p:cNvPicPr/>
                <p:nvPr/>
              </p:nvPicPr>
              <p:blipFill>
                <a:blip r:embed="rId349"/>
                <a:stretch>
                  <a:fillRect/>
                </a:stretch>
              </p:blipFill>
              <p:spPr>
                <a:xfrm>
                  <a:off x="4402596" y="5084115"/>
                  <a:ext cx="140040" cy="50760"/>
                </a:xfrm>
                <a:prstGeom prst="rect">
                  <a:avLst/>
                </a:prstGeom>
              </p:spPr>
            </p:pic>
          </mc:Fallback>
        </mc:AlternateContent>
        <mc:AlternateContent xmlns:mc="http://schemas.openxmlformats.org/markup-compatibility/2006" xmlns:p14="http://schemas.microsoft.com/office/powerpoint/2010/main">
          <mc:Choice Requires="p14">
            <p:contentPart p14:bwMode="auto" r:id="rId350">
              <p14:nvContentPartPr>
                <p14:cNvPr id="249" name="Ink 248">
                  <a:extLst>
                    <a:ext uri="{FF2B5EF4-FFF2-40B4-BE49-F238E27FC236}">
                      <a16:creationId xmlns:a16="http://schemas.microsoft.com/office/drawing/2014/main" id="{8152C15E-E38F-9A42-B774-AA94C805AE00}"/>
                    </a:ext>
                  </a:extLst>
                </p14:cNvPr>
                <p14:cNvContentPartPr/>
                <p14:nvPr/>
              </p14:nvContentPartPr>
              <p14:xfrm>
                <a:off x="4482876" y="5147835"/>
                <a:ext cx="121680" cy="20520"/>
              </p14:xfrm>
            </p:contentPart>
          </mc:Choice>
          <mc:Fallback xmlns="">
            <p:pic>
              <p:nvPicPr>
                <p:cNvPr id="249" name="Ink 248">
                  <a:extLst>
                    <a:ext uri="{FF2B5EF4-FFF2-40B4-BE49-F238E27FC236}">
                      <a16:creationId xmlns:a16="http://schemas.microsoft.com/office/drawing/2014/main" id="{8152C15E-E38F-9A42-B774-AA94C805AE00}"/>
                    </a:ext>
                  </a:extLst>
                </p:cNvPr>
                <p:cNvPicPr/>
                <p:nvPr/>
              </p:nvPicPr>
              <p:blipFill>
                <a:blip r:embed="rId351"/>
                <a:stretch>
                  <a:fillRect/>
                </a:stretch>
              </p:blipFill>
              <p:spPr>
                <a:xfrm>
                  <a:off x="4467396" y="5132355"/>
                  <a:ext cx="152280" cy="51120"/>
                </a:xfrm>
                <a:prstGeom prst="rect">
                  <a:avLst/>
                </a:prstGeom>
              </p:spPr>
            </p:pic>
          </mc:Fallback>
        </mc:AlternateContent>
      </p:grpSp>
      <p:grpSp>
        <p:nvGrpSpPr>
          <p:cNvPr id="256" name="Group 255">
            <a:extLst>
              <a:ext uri="{FF2B5EF4-FFF2-40B4-BE49-F238E27FC236}">
                <a16:creationId xmlns:a16="http://schemas.microsoft.com/office/drawing/2014/main" id="{567ABCB0-F71E-244C-B242-AB7EDD1BBF4F}"/>
              </a:ext>
            </a:extLst>
          </p:cNvPr>
          <p:cNvGrpSpPr/>
          <p:nvPr/>
        </p:nvGrpSpPr>
        <p:grpSpPr>
          <a:xfrm>
            <a:off x="4765836" y="4973955"/>
            <a:ext cx="566640" cy="368280"/>
            <a:chOff x="4765836" y="4973955"/>
            <a:chExt cx="566640" cy="368280"/>
          </a:xfrm>
        </p:grpSpPr>
        <mc:AlternateContent xmlns:mc="http://schemas.openxmlformats.org/markup-compatibility/2006" xmlns:p14="http://schemas.microsoft.com/office/powerpoint/2010/main">
          <mc:Choice Requires="p14">
            <p:contentPart p14:bwMode="auto" r:id="rId352">
              <p14:nvContentPartPr>
                <p14:cNvPr id="250" name="Ink 249">
                  <a:extLst>
                    <a:ext uri="{FF2B5EF4-FFF2-40B4-BE49-F238E27FC236}">
                      <a16:creationId xmlns:a16="http://schemas.microsoft.com/office/drawing/2014/main" id="{1673E239-6868-DE40-B8D7-20BB32781BF0}"/>
                    </a:ext>
                  </a:extLst>
                </p14:cNvPr>
                <p14:cNvContentPartPr/>
                <p14:nvPr/>
              </p14:nvContentPartPr>
              <p14:xfrm>
                <a:off x="4765836" y="5006355"/>
                <a:ext cx="28800" cy="170280"/>
              </p14:xfrm>
            </p:contentPart>
          </mc:Choice>
          <mc:Fallback xmlns="">
            <p:pic>
              <p:nvPicPr>
                <p:cNvPr id="250" name="Ink 249">
                  <a:extLst>
                    <a:ext uri="{FF2B5EF4-FFF2-40B4-BE49-F238E27FC236}">
                      <a16:creationId xmlns:a16="http://schemas.microsoft.com/office/drawing/2014/main" id="{1673E239-6868-DE40-B8D7-20BB32781BF0}"/>
                    </a:ext>
                  </a:extLst>
                </p:cNvPr>
                <p:cNvPicPr/>
                <p:nvPr/>
              </p:nvPicPr>
              <p:blipFill>
                <a:blip r:embed="rId353"/>
                <a:stretch>
                  <a:fillRect/>
                </a:stretch>
              </p:blipFill>
              <p:spPr>
                <a:xfrm>
                  <a:off x="4750160" y="4990875"/>
                  <a:ext cx="59787" cy="200880"/>
                </a:xfrm>
                <a:prstGeom prst="rect">
                  <a:avLst/>
                </a:prstGeom>
              </p:spPr>
            </p:pic>
          </mc:Fallback>
        </mc:AlternateContent>
        <mc:AlternateContent xmlns:mc="http://schemas.openxmlformats.org/markup-compatibility/2006" xmlns:p14="http://schemas.microsoft.com/office/powerpoint/2010/main">
          <mc:Choice Requires="p14">
            <p:contentPart p14:bwMode="auto" r:id="rId354">
              <p14:nvContentPartPr>
                <p14:cNvPr id="251" name="Ink 250">
                  <a:extLst>
                    <a:ext uri="{FF2B5EF4-FFF2-40B4-BE49-F238E27FC236}">
                      <a16:creationId xmlns:a16="http://schemas.microsoft.com/office/drawing/2014/main" id="{F308D558-CC2D-5644-ABBA-8DC1B6612690}"/>
                    </a:ext>
                  </a:extLst>
                </p14:cNvPr>
                <p14:cNvContentPartPr/>
                <p14:nvPr/>
              </p14:nvContentPartPr>
              <p14:xfrm>
                <a:off x="5028996" y="5042715"/>
                <a:ext cx="48960" cy="230760"/>
              </p14:xfrm>
            </p:contentPart>
          </mc:Choice>
          <mc:Fallback xmlns="">
            <p:pic>
              <p:nvPicPr>
                <p:cNvPr id="251" name="Ink 250">
                  <a:extLst>
                    <a:ext uri="{FF2B5EF4-FFF2-40B4-BE49-F238E27FC236}">
                      <a16:creationId xmlns:a16="http://schemas.microsoft.com/office/drawing/2014/main" id="{F308D558-CC2D-5644-ABBA-8DC1B6612690}"/>
                    </a:ext>
                  </a:extLst>
                </p:cNvPr>
                <p:cNvPicPr/>
                <p:nvPr/>
              </p:nvPicPr>
              <p:blipFill>
                <a:blip r:embed="rId355"/>
                <a:stretch>
                  <a:fillRect/>
                </a:stretch>
              </p:blipFill>
              <p:spPr>
                <a:xfrm>
                  <a:off x="5013516" y="5027259"/>
                  <a:ext cx="79560" cy="261312"/>
                </a:xfrm>
                <a:prstGeom prst="rect">
                  <a:avLst/>
                </a:prstGeom>
              </p:spPr>
            </p:pic>
          </mc:Fallback>
        </mc:AlternateContent>
        <mc:AlternateContent xmlns:mc="http://schemas.openxmlformats.org/markup-compatibility/2006" xmlns:p14="http://schemas.microsoft.com/office/powerpoint/2010/main">
          <mc:Choice Requires="p14">
            <p:contentPart p14:bwMode="auto" r:id="rId356">
              <p14:nvContentPartPr>
                <p14:cNvPr id="252" name="Ink 251">
                  <a:extLst>
                    <a:ext uri="{FF2B5EF4-FFF2-40B4-BE49-F238E27FC236}">
                      <a16:creationId xmlns:a16="http://schemas.microsoft.com/office/drawing/2014/main" id="{1C990329-34DB-634C-9F5D-8F4A356106A0}"/>
                    </a:ext>
                  </a:extLst>
                </p14:cNvPr>
                <p14:cNvContentPartPr/>
                <p14:nvPr/>
              </p14:nvContentPartPr>
              <p14:xfrm>
                <a:off x="4810476" y="4973955"/>
                <a:ext cx="182520" cy="368280"/>
              </p14:xfrm>
            </p:contentPart>
          </mc:Choice>
          <mc:Fallback xmlns="">
            <p:pic>
              <p:nvPicPr>
                <p:cNvPr id="252" name="Ink 251">
                  <a:extLst>
                    <a:ext uri="{FF2B5EF4-FFF2-40B4-BE49-F238E27FC236}">
                      <a16:creationId xmlns:a16="http://schemas.microsoft.com/office/drawing/2014/main" id="{1C990329-34DB-634C-9F5D-8F4A356106A0}"/>
                    </a:ext>
                  </a:extLst>
                </p:cNvPr>
                <p:cNvPicPr/>
                <p:nvPr/>
              </p:nvPicPr>
              <p:blipFill>
                <a:blip r:embed="rId357"/>
                <a:stretch>
                  <a:fillRect/>
                </a:stretch>
              </p:blipFill>
              <p:spPr>
                <a:xfrm>
                  <a:off x="4794996" y="4958490"/>
                  <a:ext cx="213120" cy="398850"/>
                </a:xfrm>
                <a:prstGeom prst="rect">
                  <a:avLst/>
                </a:prstGeom>
              </p:spPr>
            </p:pic>
          </mc:Fallback>
        </mc:AlternateContent>
        <mc:AlternateContent xmlns:mc="http://schemas.openxmlformats.org/markup-compatibility/2006" xmlns:p14="http://schemas.microsoft.com/office/powerpoint/2010/main">
          <mc:Choice Requires="p14">
            <p:contentPart p14:bwMode="auto" r:id="rId358">
              <p14:nvContentPartPr>
                <p14:cNvPr id="253" name="Ink 252">
                  <a:extLst>
                    <a:ext uri="{FF2B5EF4-FFF2-40B4-BE49-F238E27FC236}">
                      <a16:creationId xmlns:a16="http://schemas.microsoft.com/office/drawing/2014/main" id="{B400CB0B-82E8-AE44-A5A4-D3807CF9ED1D}"/>
                    </a:ext>
                  </a:extLst>
                </p14:cNvPr>
                <p14:cNvContentPartPr/>
                <p14:nvPr/>
              </p14:nvContentPartPr>
              <p14:xfrm>
                <a:off x="5154276" y="5097075"/>
                <a:ext cx="32760" cy="160200"/>
              </p14:xfrm>
            </p:contentPart>
          </mc:Choice>
          <mc:Fallback xmlns="">
            <p:pic>
              <p:nvPicPr>
                <p:cNvPr id="253" name="Ink 252">
                  <a:extLst>
                    <a:ext uri="{FF2B5EF4-FFF2-40B4-BE49-F238E27FC236}">
                      <a16:creationId xmlns:a16="http://schemas.microsoft.com/office/drawing/2014/main" id="{B400CB0B-82E8-AE44-A5A4-D3807CF9ED1D}"/>
                    </a:ext>
                  </a:extLst>
                </p:cNvPr>
                <p:cNvPicPr/>
                <p:nvPr/>
              </p:nvPicPr>
              <p:blipFill>
                <a:blip r:embed="rId359"/>
                <a:stretch>
                  <a:fillRect/>
                </a:stretch>
              </p:blipFill>
              <p:spPr>
                <a:xfrm>
                  <a:off x="5138796" y="5081630"/>
                  <a:ext cx="63360" cy="190731"/>
                </a:xfrm>
                <a:prstGeom prst="rect">
                  <a:avLst/>
                </a:prstGeom>
              </p:spPr>
            </p:pic>
          </mc:Fallback>
        </mc:AlternateContent>
        <mc:AlternateContent xmlns:mc="http://schemas.openxmlformats.org/markup-compatibility/2006" xmlns:p14="http://schemas.microsoft.com/office/powerpoint/2010/main">
          <mc:Choice Requires="p14">
            <p:contentPart p14:bwMode="auto" r:id="rId360">
              <p14:nvContentPartPr>
                <p14:cNvPr id="254" name="Ink 253">
                  <a:extLst>
                    <a:ext uri="{FF2B5EF4-FFF2-40B4-BE49-F238E27FC236}">
                      <a16:creationId xmlns:a16="http://schemas.microsoft.com/office/drawing/2014/main" id="{DA52910B-B415-1143-BC77-29A5B031934A}"/>
                    </a:ext>
                  </a:extLst>
                </p14:cNvPr>
                <p14:cNvContentPartPr/>
                <p14:nvPr/>
              </p14:nvContentPartPr>
              <p14:xfrm>
                <a:off x="5178396" y="5155755"/>
                <a:ext cx="101520" cy="81360"/>
              </p14:xfrm>
            </p:contentPart>
          </mc:Choice>
          <mc:Fallback xmlns="">
            <p:pic>
              <p:nvPicPr>
                <p:cNvPr id="254" name="Ink 253">
                  <a:extLst>
                    <a:ext uri="{FF2B5EF4-FFF2-40B4-BE49-F238E27FC236}">
                      <a16:creationId xmlns:a16="http://schemas.microsoft.com/office/drawing/2014/main" id="{DA52910B-B415-1143-BC77-29A5B031934A}"/>
                    </a:ext>
                  </a:extLst>
                </p:cNvPr>
                <p:cNvPicPr/>
                <p:nvPr/>
              </p:nvPicPr>
              <p:blipFill>
                <a:blip r:embed="rId361"/>
                <a:stretch>
                  <a:fillRect/>
                </a:stretch>
              </p:blipFill>
              <p:spPr>
                <a:xfrm>
                  <a:off x="5162916" y="5140206"/>
                  <a:ext cx="132120" cy="112096"/>
                </a:xfrm>
                <a:prstGeom prst="rect">
                  <a:avLst/>
                </a:prstGeom>
              </p:spPr>
            </p:pic>
          </mc:Fallback>
        </mc:AlternateContent>
        <mc:AlternateContent xmlns:mc="http://schemas.openxmlformats.org/markup-compatibility/2006" xmlns:p14="http://schemas.microsoft.com/office/powerpoint/2010/main">
          <mc:Choice Requires="p14">
            <p:contentPart p14:bwMode="auto" r:id="rId362">
              <p14:nvContentPartPr>
                <p14:cNvPr id="255" name="Ink 254">
                  <a:extLst>
                    <a:ext uri="{FF2B5EF4-FFF2-40B4-BE49-F238E27FC236}">
                      <a16:creationId xmlns:a16="http://schemas.microsoft.com/office/drawing/2014/main" id="{99393CE3-DF45-9047-BA91-D0A05C46CAD1}"/>
                    </a:ext>
                  </a:extLst>
                </p14:cNvPr>
                <p14:cNvContentPartPr/>
                <p14:nvPr/>
              </p14:nvContentPartPr>
              <p14:xfrm>
                <a:off x="5307996" y="5062875"/>
                <a:ext cx="24480" cy="194400"/>
              </p14:xfrm>
            </p:contentPart>
          </mc:Choice>
          <mc:Fallback xmlns="">
            <p:pic>
              <p:nvPicPr>
                <p:cNvPr id="255" name="Ink 254">
                  <a:extLst>
                    <a:ext uri="{FF2B5EF4-FFF2-40B4-BE49-F238E27FC236}">
                      <a16:creationId xmlns:a16="http://schemas.microsoft.com/office/drawing/2014/main" id="{99393CE3-DF45-9047-BA91-D0A05C46CAD1}"/>
                    </a:ext>
                  </a:extLst>
                </p:cNvPr>
                <p:cNvPicPr/>
                <p:nvPr/>
              </p:nvPicPr>
              <p:blipFill>
                <a:blip r:embed="rId363"/>
                <a:stretch>
                  <a:fillRect/>
                </a:stretch>
              </p:blipFill>
              <p:spPr>
                <a:xfrm>
                  <a:off x="5292740" y="5047424"/>
                  <a:ext cx="54637" cy="224943"/>
                </a:xfrm>
                <a:prstGeom prst="rect">
                  <a:avLst/>
                </a:prstGeom>
              </p:spPr>
            </p:pic>
          </mc:Fallback>
        </mc:AlternateContent>
      </p:grpSp>
      <p:grpSp>
        <p:nvGrpSpPr>
          <p:cNvPr id="269" name="Group 268">
            <a:extLst>
              <a:ext uri="{FF2B5EF4-FFF2-40B4-BE49-F238E27FC236}">
                <a16:creationId xmlns:a16="http://schemas.microsoft.com/office/drawing/2014/main" id="{DB97D8B7-9C15-714C-9FE9-FF64EF3B90CA}"/>
              </a:ext>
            </a:extLst>
          </p:cNvPr>
          <p:cNvGrpSpPr/>
          <p:nvPr/>
        </p:nvGrpSpPr>
        <p:grpSpPr>
          <a:xfrm>
            <a:off x="5805516" y="4949475"/>
            <a:ext cx="469440" cy="238680"/>
            <a:chOff x="5805516" y="4949475"/>
            <a:chExt cx="469440" cy="238680"/>
          </a:xfrm>
        </p:grpSpPr>
        <mc:AlternateContent xmlns:mc="http://schemas.openxmlformats.org/markup-compatibility/2006" xmlns:p14="http://schemas.microsoft.com/office/powerpoint/2010/main">
          <mc:Choice Requires="p14">
            <p:contentPart p14:bwMode="auto" r:id="rId364">
              <p14:nvContentPartPr>
                <p14:cNvPr id="259" name="Ink 258">
                  <a:extLst>
                    <a:ext uri="{FF2B5EF4-FFF2-40B4-BE49-F238E27FC236}">
                      <a16:creationId xmlns:a16="http://schemas.microsoft.com/office/drawing/2014/main" id="{0A5041B6-C0DD-E34A-9CF4-3D39E822813A}"/>
                    </a:ext>
                  </a:extLst>
                </p14:cNvPr>
                <p14:cNvContentPartPr/>
                <p14:nvPr/>
              </p14:nvContentPartPr>
              <p14:xfrm>
                <a:off x="5805516" y="5079075"/>
                <a:ext cx="32760" cy="109080"/>
              </p14:xfrm>
            </p:contentPart>
          </mc:Choice>
          <mc:Fallback xmlns="">
            <p:pic>
              <p:nvPicPr>
                <p:cNvPr id="259" name="Ink 258">
                  <a:extLst>
                    <a:ext uri="{FF2B5EF4-FFF2-40B4-BE49-F238E27FC236}">
                      <a16:creationId xmlns:a16="http://schemas.microsoft.com/office/drawing/2014/main" id="{0A5041B6-C0DD-E34A-9CF4-3D39E822813A}"/>
                    </a:ext>
                  </a:extLst>
                </p:cNvPr>
                <p:cNvPicPr/>
                <p:nvPr/>
              </p:nvPicPr>
              <p:blipFill>
                <a:blip r:embed="rId365"/>
                <a:stretch>
                  <a:fillRect/>
                </a:stretch>
              </p:blipFill>
              <p:spPr>
                <a:xfrm>
                  <a:off x="5790036" y="5063595"/>
                  <a:ext cx="63360" cy="139680"/>
                </a:xfrm>
                <a:prstGeom prst="rect">
                  <a:avLst/>
                </a:prstGeom>
              </p:spPr>
            </p:pic>
          </mc:Fallback>
        </mc:AlternateContent>
        <mc:AlternateContent xmlns:mc="http://schemas.openxmlformats.org/markup-compatibility/2006" xmlns:p14="http://schemas.microsoft.com/office/powerpoint/2010/main">
          <mc:Choice Requires="p14">
            <p:contentPart p14:bwMode="auto" r:id="rId366">
              <p14:nvContentPartPr>
                <p14:cNvPr id="260" name="Ink 259">
                  <a:extLst>
                    <a:ext uri="{FF2B5EF4-FFF2-40B4-BE49-F238E27FC236}">
                      <a16:creationId xmlns:a16="http://schemas.microsoft.com/office/drawing/2014/main" id="{CF4E13F5-551A-1445-A48B-0BFA73B3CDE2}"/>
                    </a:ext>
                  </a:extLst>
                </p14:cNvPr>
                <p14:cNvContentPartPr/>
                <p14:nvPr/>
              </p14:nvContentPartPr>
              <p14:xfrm>
                <a:off x="5833596" y="5103195"/>
                <a:ext cx="93240" cy="56880"/>
              </p14:xfrm>
            </p:contentPart>
          </mc:Choice>
          <mc:Fallback xmlns="">
            <p:pic>
              <p:nvPicPr>
                <p:cNvPr id="260" name="Ink 259">
                  <a:extLst>
                    <a:ext uri="{FF2B5EF4-FFF2-40B4-BE49-F238E27FC236}">
                      <a16:creationId xmlns:a16="http://schemas.microsoft.com/office/drawing/2014/main" id="{CF4E13F5-551A-1445-A48B-0BFA73B3CDE2}"/>
                    </a:ext>
                  </a:extLst>
                </p:cNvPr>
                <p:cNvPicPr/>
                <p:nvPr/>
              </p:nvPicPr>
              <p:blipFill>
                <a:blip r:embed="rId367"/>
                <a:stretch>
                  <a:fillRect/>
                </a:stretch>
              </p:blipFill>
              <p:spPr>
                <a:xfrm>
                  <a:off x="5818116" y="5087715"/>
                  <a:ext cx="123840" cy="87480"/>
                </a:xfrm>
                <a:prstGeom prst="rect">
                  <a:avLst/>
                </a:prstGeom>
              </p:spPr>
            </p:pic>
          </mc:Fallback>
        </mc:AlternateContent>
        <mc:AlternateContent xmlns:mc="http://schemas.openxmlformats.org/markup-compatibility/2006" xmlns:p14="http://schemas.microsoft.com/office/powerpoint/2010/main">
          <mc:Choice Requires="p14">
            <p:contentPart p14:bwMode="auto" r:id="rId368">
              <p14:nvContentPartPr>
                <p14:cNvPr id="261" name="Ink 260">
                  <a:extLst>
                    <a:ext uri="{FF2B5EF4-FFF2-40B4-BE49-F238E27FC236}">
                      <a16:creationId xmlns:a16="http://schemas.microsoft.com/office/drawing/2014/main" id="{01CFCB78-B7A9-E848-9705-C8583F03E60E}"/>
                    </a:ext>
                  </a:extLst>
                </p14:cNvPr>
                <p14:cNvContentPartPr/>
                <p14:nvPr/>
              </p14:nvContentPartPr>
              <p14:xfrm>
                <a:off x="6050316" y="5103195"/>
                <a:ext cx="224640" cy="32760"/>
              </p14:xfrm>
            </p:contentPart>
          </mc:Choice>
          <mc:Fallback xmlns="">
            <p:pic>
              <p:nvPicPr>
                <p:cNvPr id="261" name="Ink 260">
                  <a:extLst>
                    <a:ext uri="{FF2B5EF4-FFF2-40B4-BE49-F238E27FC236}">
                      <a16:creationId xmlns:a16="http://schemas.microsoft.com/office/drawing/2014/main" id="{01CFCB78-B7A9-E848-9705-C8583F03E60E}"/>
                    </a:ext>
                  </a:extLst>
                </p:cNvPr>
                <p:cNvPicPr/>
                <p:nvPr/>
              </p:nvPicPr>
              <p:blipFill>
                <a:blip r:embed="rId369"/>
                <a:stretch>
                  <a:fillRect/>
                </a:stretch>
              </p:blipFill>
              <p:spPr>
                <a:xfrm>
                  <a:off x="6034811" y="5087715"/>
                  <a:ext cx="255289" cy="63360"/>
                </a:xfrm>
                <a:prstGeom prst="rect">
                  <a:avLst/>
                </a:prstGeom>
              </p:spPr>
            </p:pic>
          </mc:Fallback>
        </mc:AlternateContent>
        <mc:AlternateContent xmlns:mc="http://schemas.openxmlformats.org/markup-compatibility/2006" xmlns:p14="http://schemas.microsoft.com/office/powerpoint/2010/main">
          <mc:Choice Requires="p14">
            <p:contentPart p14:bwMode="auto" r:id="rId370">
              <p14:nvContentPartPr>
                <p14:cNvPr id="262" name="Ink 261">
                  <a:extLst>
                    <a:ext uri="{FF2B5EF4-FFF2-40B4-BE49-F238E27FC236}">
                      <a16:creationId xmlns:a16="http://schemas.microsoft.com/office/drawing/2014/main" id="{EAA4BC99-F12D-554B-9859-E22405F229BE}"/>
                    </a:ext>
                  </a:extLst>
                </p14:cNvPr>
                <p14:cNvContentPartPr/>
                <p14:nvPr/>
              </p14:nvContentPartPr>
              <p14:xfrm>
                <a:off x="6044196" y="5091315"/>
                <a:ext cx="133920" cy="69120"/>
              </p14:xfrm>
            </p:contentPart>
          </mc:Choice>
          <mc:Fallback xmlns="">
            <p:pic>
              <p:nvPicPr>
                <p:cNvPr id="262" name="Ink 261">
                  <a:extLst>
                    <a:ext uri="{FF2B5EF4-FFF2-40B4-BE49-F238E27FC236}">
                      <a16:creationId xmlns:a16="http://schemas.microsoft.com/office/drawing/2014/main" id="{EAA4BC99-F12D-554B-9859-E22405F229BE}"/>
                    </a:ext>
                  </a:extLst>
                </p:cNvPr>
                <p:cNvPicPr/>
                <p:nvPr/>
              </p:nvPicPr>
              <p:blipFill>
                <a:blip r:embed="rId371"/>
                <a:stretch>
                  <a:fillRect/>
                </a:stretch>
              </p:blipFill>
              <p:spPr>
                <a:xfrm>
                  <a:off x="6028716" y="5075835"/>
                  <a:ext cx="164520" cy="99720"/>
                </a:xfrm>
                <a:prstGeom prst="rect">
                  <a:avLst/>
                </a:prstGeom>
              </p:spPr>
            </p:pic>
          </mc:Fallback>
        </mc:AlternateContent>
        <mc:AlternateContent xmlns:mc="http://schemas.openxmlformats.org/markup-compatibility/2006" xmlns:p14="http://schemas.microsoft.com/office/powerpoint/2010/main">
          <mc:Choice Requires="p14">
            <p:contentPart p14:bwMode="auto" r:id="rId372">
              <p14:nvContentPartPr>
                <p14:cNvPr id="263" name="Ink 262">
                  <a:extLst>
                    <a:ext uri="{FF2B5EF4-FFF2-40B4-BE49-F238E27FC236}">
                      <a16:creationId xmlns:a16="http://schemas.microsoft.com/office/drawing/2014/main" id="{D294F609-2A88-7E40-8197-B78359C46697}"/>
                    </a:ext>
                  </a:extLst>
                </p14:cNvPr>
                <p14:cNvContentPartPr/>
                <p14:nvPr/>
              </p14:nvContentPartPr>
              <p14:xfrm>
                <a:off x="6129156" y="4949475"/>
                <a:ext cx="101520" cy="69120"/>
              </p14:xfrm>
            </p:contentPart>
          </mc:Choice>
          <mc:Fallback xmlns="">
            <p:pic>
              <p:nvPicPr>
                <p:cNvPr id="263" name="Ink 262">
                  <a:extLst>
                    <a:ext uri="{FF2B5EF4-FFF2-40B4-BE49-F238E27FC236}">
                      <a16:creationId xmlns:a16="http://schemas.microsoft.com/office/drawing/2014/main" id="{D294F609-2A88-7E40-8197-B78359C46697}"/>
                    </a:ext>
                  </a:extLst>
                </p:cNvPr>
                <p:cNvPicPr/>
                <p:nvPr/>
              </p:nvPicPr>
              <p:blipFill>
                <a:blip r:embed="rId373"/>
                <a:stretch>
                  <a:fillRect/>
                </a:stretch>
              </p:blipFill>
              <p:spPr>
                <a:xfrm>
                  <a:off x="6113676" y="4933995"/>
                  <a:ext cx="132120" cy="99720"/>
                </a:xfrm>
                <a:prstGeom prst="rect">
                  <a:avLst/>
                </a:prstGeom>
              </p:spPr>
            </p:pic>
          </mc:Fallback>
        </mc:AlternateContent>
        <mc:AlternateContent xmlns:mc="http://schemas.openxmlformats.org/markup-compatibility/2006" xmlns:p14="http://schemas.microsoft.com/office/powerpoint/2010/main">
          <mc:Choice Requires="p14">
            <p:contentPart p14:bwMode="auto" r:id="rId374">
              <p14:nvContentPartPr>
                <p14:cNvPr id="264" name="Ink 263">
                  <a:extLst>
                    <a:ext uri="{FF2B5EF4-FFF2-40B4-BE49-F238E27FC236}">
                      <a16:creationId xmlns:a16="http://schemas.microsoft.com/office/drawing/2014/main" id="{0712CB64-E2F0-0C4F-B709-6753B866E661}"/>
                    </a:ext>
                  </a:extLst>
                </p14:cNvPr>
                <p14:cNvContentPartPr/>
                <p14:nvPr/>
              </p14:nvContentPartPr>
              <p14:xfrm>
                <a:off x="6129156" y="4985835"/>
                <a:ext cx="12600" cy="109440"/>
              </p14:xfrm>
            </p:contentPart>
          </mc:Choice>
          <mc:Fallback xmlns="">
            <p:pic>
              <p:nvPicPr>
                <p:cNvPr id="264" name="Ink 263">
                  <a:extLst>
                    <a:ext uri="{FF2B5EF4-FFF2-40B4-BE49-F238E27FC236}">
                      <a16:creationId xmlns:a16="http://schemas.microsoft.com/office/drawing/2014/main" id="{0712CB64-E2F0-0C4F-B709-6753B866E661}"/>
                    </a:ext>
                  </a:extLst>
                </p:cNvPr>
                <p:cNvPicPr/>
                <p:nvPr/>
              </p:nvPicPr>
              <p:blipFill>
                <a:blip r:embed="rId375"/>
                <a:stretch>
                  <a:fillRect/>
                </a:stretch>
              </p:blipFill>
              <p:spPr>
                <a:xfrm>
                  <a:off x="6113676" y="4970355"/>
                  <a:ext cx="43200" cy="140040"/>
                </a:xfrm>
                <a:prstGeom prst="rect">
                  <a:avLst/>
                </a:prstGeom>
              </p:spPr>
            </p:pic>
          </mc:Fallback>
        </mc:AlternateContent>
        <mc:AlternateContent xmlns:mc="http://schemas.openxmlformats.org/markup-compatibility/2006" xmlns:p14="http://schemas.microsoft.com/office/powerpoint/2010/main">
          <mc:Choice Requires="p14">
            <p:contentPart p14:bwMode="auto" r:id="rId376">
              <p14:nvContentPartPr>
                <p14:cNvPr id="265" name="Ink 264">
                  <a:extLst>
                    <a:ext uri="{FF2B5EF4-FFF2-40B4-BE49-F238E27FC236}">
                      <a16:creationId xmlns:a16="http://schemas.microsoft.com/office/drawing/2014/main" id="{4403A44F-18FB-3348-973C-6EB0DA29D1A1}"/>
                    </a:ext>
                  </a:extLst>
                </p14:cNvPr>
                <p14:cNvContentPartPr/>
                <p14:nvPr/>
              </p14:nvContentPartPr>
              <p14:xfrm>
                <a:off x="6129156" y="5034435"/>
                <a:ext cx="145800" cy="52920"/>
              </p14:xfrm>
            </p:contentPart>
          </mc:Choice>
          <mc:Fallback xmlns="">
            <p:pic>
              <p:nvPicPr>
                <p:cNvPr id="265" name="Ink 264">
                  <a:extLst>
                    <a:ext uri="{FF2B5EF4-FFF2-40B4-BE49-F238E27FC236}">
                      <a16:creationId xmlns:a16="http://schemas.microsoft.com/office/drawing/2014/main" id="{4403A44F-18FB-3348-973C-6EB0DA29D1A1}"/>
                    </a:ext>
                  </a:extLst>
                </p:cNvPr>
                <p:cNvPicPr/>
                <p:nvPr/>
              </p:nvPicPr>
              <p:blipFill>
                <a:blip r:embed="rId377"/>
                <a:stretch>
                  <a:fillRect/>
                </a:stretch>
              </p:blipFill>
              <p:spPr>
                <a:xfrm>
                  <a:off x="6113676" y="5018955"/>
                  <a:ext cx="176400" cy="83520"/>
                </a:xfrm>
                <a:prstGeom prst="rect">
                  <a:avLst/>
                </a:prstGeom>
              </p:spPr>
            </p:pic>
          </mc:Fallback>
        </mc:AlternateContent>
      </p:grpSp>
      <p:grpSp>
        <p:nvGrpSpPr>
          <p:cNvPr id="268" name="Group 267">
            <a:extLst>
              <a:ext uri="{FF2B5EF4-FFF2-40B4-BE49-F238E27FC236}">
                <a16:creationId xmlns:a16="http://schemas.microsoft.com/office/drawing/2014/main" id="{1128960D-1108-094C-AC87-005CF8609C3D}"/>
              </a:ext>
            </a:extLst>
          </p:cNvPr>
          <p:cNvGrpSpPr/>
          <p:nvPr/>
        </p:nvGrpSpPr>
        <p:grpSpPr>
          <a:xfrm>
            <a:off x="6480876" y="4950195"/>
            <a:ext cx="255240" cy="206280"/>
            <a:chOff x="6480876" y="4950195"/>
            <a:chExt cx="255240" cy="206280"/>
          </a:xfrm>
        </p:grpSpPr>
        <mc:AlternateContent xmlns:mc="http://schemas.openxmlformats.org/markup-compatibility/2006" xmlns:p14="http://schemas.microsoft.com/office/powerpoint/2010/main">
          <mc:Choice Requires="p14">
            <p:contentPart p14:bwMode="auto" r:id="rId378">
              <p14:nvContentPartPr>
                <p14:cNvPr id="266" name="Ink 265">
                  <a:extLst>
                    <a:ext uri="{FF2B5EF4-FFF2-40B4-BE49-F238E27FC236}">
                      <a16:creationId xmlns:a16="http://schemas.microsoft.com/office/drawing/2014/main" id="{590CADAA-58A6-8043-956E-038B90F47B38}"/>
                    </a:ext>
                  </a:extLst>
                </p14:cNvPr>
                <p14:cNvContentPartPr/>
                <p14:nvPr/>
              </p14:nvContentPartPr>
              <p14:xfrm>
                <a:off x="6480876" y="4950195"/>
                <a:ext cx="45000" cy="206280"/>
              </p14:xfrm>
            </p:contentPart>
          </mc:Choice>
          <mc:Fallback xmlns="">
            <p:pic>
              <p:nvPicPr>
                <p:cNvPr id="266" name="Ink 265">
                  <a:extLst>
                    <a:ext uri="{FF2B5EF4-FFF2-40B4-BE49-F238E27FC236}">
                      <a16:creationId xmlns:a16="http://schemas.microsoft.com/office/drawing/2014/main" id="{590CADAA-58A6-8043-956E-038B90F47B38}"/>
                    </a:ext>
                  </a:extLst>
                </p:cNvPr>
                <p:cNvPicPr/>
                <p:nvPr/>
              </p:nvPicPr>
              <p:blipFill>
                <a:blip r:embed="rId379"/>
                <a:stretch>
                  <a:fillRect/>
                </a:stretch>
              </p:blipFill>
              <p:spPr>
                <a:xfrm>
                  <a:off x="6465396" y="4934715"/>
                  <a:ext cx="75600" cy="236880"/>
                </a:xfrm>
                <a:prstGeom prst="rect">
                  <a:avLst/>
                </a:prstGeom>
              </p:spPr>
            </p:pic>
          </mc:Fallback>
        </mc:AlternateContent>
        <mc:AlternateContent xmlns:mc="http://schemas.openxmlformats.org/markup-compatibility/2006" xmlns:p14="http://schemas.microsoft.com/office/powerpoint/2010/main">
          <mc:Choice Requires="p14">
            <p:contentPart p14:bwMode="auto" r:id="rId380">
              <p14:nvContentPartPr>
                <p14:cNvPr id="267" name="Ink 266">
                  <a:extLst>
                    <a:ext uri="{FF2B5EF4-FFF2-40B4-BE49-F238E27FC236}">
                      <a16:creationId xmlns:a16="http://schemas.microsoft.com/office/drawing/2014/main" id="{D528B13A-172E-2C4E-B864-4E77D6849B4C}"/>
                    </a:ext>
                  </a:extLst>
                </p14:cNvPr>
                <p14:cNvContentPartPr/>
                <p14:nvPr/>
              </p14:nvContentPartPr>
              <p14:xfrm>
                <a:off x="6509316" y="5006355"/>
                <a:ext cx="226800" cy="113760"/>
              </p14:xfrm>
            </p:contentPart>
          </mc:Choice>
          <mc:Fallback xmlns="">
            <p:pic>
              <p:nvPicPr>
                <p:cNvPr id="267" name="Ink 266">
                  <a:extLst>
                    <a:ext uri="{FF2B5EF4-FFF2-40B4-BE49-F238E27FC236}">
                      <a16:creationId xmlns:a16="http://schemas.microsoft.com/office/drawing/2014/main" id="{D528B13A-172E-2C4E-B864-4E77D6849B4C}"/>
                    </a:ext>
                  </a:extLst>
                </p:cNvPr>
                <p:cNvPicPr/>
                <p:nvPr/>
              </p:nvPicPr>
              <p:blipFill>
                <a:blip r:embed="rId381"/>
                <a:stretch>
                  <a:fillRect/>
                </a:stretch>
              </p:blipFill>
              <p:spPr>
                <a:xfrm>
                  <a:off x="6493836" y="4990875"/>
                  <a:ext cx="257400" cy="144360"/>
                </a:xfrm>
                <a:prstGeom prst="rect">
                  <a:avLst/>
                </a:prstGeom>
              </p:spPr>
            </p:pic>
          </mc:Fallback>
        </mc:AlternateContent>
      </p:grpSp>
      <p:grpSp>
        <p:nvGrpSpPr>
          <p:cNvPr id="273" name="Group 272">
            <a:extLst>
              <a:ext uri="{FF2B5EF4-FFF2-40B4-BE49-F238E27FC236}">
                <a16:creationId xmlns:a16="http://schemas.microsoft.com/office/drawing/2014/main" id="{84CB1D18-6032-BC4B-954A-B78DA87E1DDA}"/>
              </a:ext>
            </a:extLst>
          </p:cNvPr>
          <p:cNvGrpSpPr/>
          <p:nvPr/>
        </p:nvGrpSpPr>
        <p:grpSpPr>
          <a:xfrm>
            <a:off x="721236" y="5887995"/>
            <a:ext cx="303840" cy="202680"/>
            <a:chOff x="721236" y="5887995"/>
            <a:chExt cx="303840" cy="202680"/>
          </a:xfrm>
        </p:grpSpPr>
        <mc:AlternateContent xmlns:mc="http://schemas.openxmlformats.org/markup-compatibility/2006" xmlns:p14="http://schemas.microsoft.com/office/powerpoint/2010/main">
          <mc:Choice Requires="p14">
            <p:contentPart p14:bwMode="auto" r:id="rId382">
              <p14:nvContentPartPr>
                <p14:cNvPr id="270" name="Ink 269">
                  <a:extLst>
                    <a:ext uri="{FF2B5EF4-FFF2-40B4-BE49-F238E27FC236}">
                      <a16:creationId xmlns:a16="http://schemas.microsoft.com/office/drawing/2014/main" id="{B51BD11D-8174-6C47-87A1-89297E8A3E80}"/>
                    </a:ext>
                  </a:extLst>
                </p14:cNvPr>
                <p14:cNvContentPartPr/>
                <p14:nvPr/>
              </p14:nvContentPartPr>
              <p14:xfrm>
                <a:off x="721236" y="5932275"/>
                <a:ext cx="133920" cy="36720"/>
              </p14:xfrm>
            </p:contentPart>
          </mc:Choice>
          <mc:Fallback xmlns="">
            <p:pic>
              <p:nvPicPr>
                <p:cNvPr id="270" name="Ink 269">
                  <a:extLst>
                    <a:ext uri="{FF2B5EF4-FFF2-40B4-BE49-F238E27FC236}">
                      <a16:creationId xmlns:a16="http://schemas.microsoft.com/office/drawing/2014/main" id="{B51BD11D-8174-6C47-87A1-89297E8A3E80}"/>
                    </a:ext>
                  </a:extLst>
                </p:cNvPr>
                <p:cNvPicPr/>
                <p:nvPr/>
              </p:nvPicPr>
              <p:blipFill>
                <a:blip r:embed="rId383"/>
                <a:stretch>
                  <a:fillRect/>
                </a:stretch>
              </p:blipFill>
              <p:spPr>
                <a:xfrm>
                  <a:off x="705756" y="5916795"/>
                  <a:ext cx="164520" cy="67320"/>
                </a:xfrm>
                <a:prstGeom prst="rect">
                  <a:avLst/>
                </a:prstGeom>
              </p:spPr>
            </p:pic>
          </mc:Fallback>
        </mc:AlternateContent>
        <mc:AlternateContent xmlns:mc="http://schemas.openxmlformats.org/markup-compatibility/2006" xmlns:p14="http://schemas.microsoft.com/office/powerpoint/2010/main">
          <mc:Choice Requires="p14">
            <p:contentPart p14:bwMode="auto" r:id="rId384">
              <p14:nvContentPartPr>
                <p14:cNvPr id="271" name="Ink 270">
                  <a:extLst>
                    <a:ext uri="{FF2B5EF4-FFF2-40B4-BE49-F238E27FC236}">
                      <a16:creationId xmlns:a16="http://schemas.microsoft.com/office/drawing/2014/main" id="{4B8DA4F5-2673-0244-9C0D-A2C0AA019CD1}"/>
                    </a:ext>
                  </a:extLst>
                </p14:cNvPr>
                <p14:cNvContentPartPr/>
                <p14:nvPr/>
              </p14:nvContentPartPr>
              <p14:xfrm>
                <a:off x="737436" y="6013275"/>
                <a:ext cx="182520" cy="20520"/>
              </p14:xfrm>
            </p:contentPart>
          </mc:Choice>
          <mc:Fallback xmlns="">
            <p:pic>
              <p:nvPicPr>
                <p:cNvPr id="271" name="Ink 270">
                  <a:extLst>
                    <a:ext uri="{FF2B5EF4-FFF2-40B4-BE49-F238E27FC236}">
                      <a16:creationId xmlns:a16="http://schemas.microsoft.com/office/drawing/2014/main" id="{4B8DA4F5-2673-0244-9C0D-A2C0AA019CD1}"/>
                    </a:ext>
                  </a:extLst>
                </p:cNvPr>
                <p:cNvPicPr/>
                <p:nvPr/>
              </p:nvPicPr>
              <p:blipFill>
                <a:blip r:embed="rId385"/>
                <a:stretch>
                  <a:fillRect/>
                </a:stretch>
              </p:blipFill>
              <p:spPr>
                <a:xfrm>
                  <a:off x="721925" y="5997795"/>
                  <a:ext cx="213180" cy="51120"/>
                </a:xfrm>
                <a:prstGeom prst="rect">
                  <a:avLst/>
                </a:prstGeom>
              </p:spPr>
            </p:pic>
          </mc:Fallback>
        </mc:AlternateContent>
        <mc:AlternateContent xmlns:mc="http://schemas.openxmlformats.org/markup-compatibility/2006" xmlns:p14="http://schemas.microsoft.com/office/powerpoint/2010/main">
          <mc:Choice Requires="p14">
            <p:contentPart p14:bwMode="auto" r:id="rId386">
              <p14:nvContentPartPr>
                <p14:cNvPr id="272" name="Ink 271">
                  <a:extLst>
                    <a:ext uri="{FF2B5EF4-FFF2-40B4-BE49-F238E27FC236}">
                      <a16:creationId xmlns:a16="http://schemas.microsoft.com/office/drawing/2014/main" id="{D0F3CC44-5C21-4B4A-99B3-D22F4A81B990}"/>
                    </a:ext>
                  </a:extLst>
                </p14:cNvPr>
                <p14:cNvContentPartPr/>
                <p14:nvPr/>
              </p14:nvContentPartPr>
              <p14:xfrm>
                <a:off x="872796" y="5887995"/>
                <a:ext cx="152280" cy="202680"/>
              </p14:xfrm>
            </p:contentPart>
          </mc:Choice>
          <mc:Fallback xmlns="">
            <p:pic>
              <p:nvPicPr>
                <p:cNvPr id="272" name="Ink 271">
                  <a:extLst>
                    <a:ext uri="{FF2B5EF4-FFF2-40B4-BE49-F238E27FC236}">
                      <a16:creationId xmlns:a16="http://schemas.microsoft.com/office/drawing/2014/main" id="{D0F3CC44-5C21-4B4A-99B3-D22F4A81B990}"/>
                    </a:ext>
                  </a:extLst>
                </p:cNvPr>
                <p:cNvPicPr/>
                <p:nvPr/>
              </p:nvPicPr>
              <p:blipFill>
                <a:blip r:embed="rId387"/>
                <a:stretch>
                  <a:fillRect/>
                </a:stretch>
              </p:blipFill>
              <p:spPr>
                <a:xfrm>
                  <a:off x="857316" y="5872515"/>
                  <a:ext cx="182880" cy="233280"/>
                </a:xfrm>
                <a:prstGeom prst="rect">
                  <a:avLst/>
                </a:prstGeom>
              </p:spPr>
            </p:pic>
          </mc:Fallback>
        </mc:AlternateContent>
      </p:grpSp>
      <p:grpSp>
        <p:nvGrpSpPr>
          <p:cNvPr id="303" name="Group 302">
            <a:extLst>
              <a:ext uri="{FF2B5EF4-FFF2-40B4-BE49-F238E27FC236}">
                <a16:creationId xmlns:a16="http://schemas.microsoft.com/office/drawing/2014/main" id="{B46078A3-6582-6442-B290-3B166FA61D9A}"/>
              </a:ext>
            </a:extLst>
          </p:cNvPr>
          <p:cNvGrpSpPr/>
          <p:nvPr/>
        </p:nvGrpSpPr>
        <p:grpSpPr>
          <a:xfrm>
            <a:off x="1356276" y="5867835"/>
            <a:ext cx="530280" cy="222840"/>
            <a:chOff x="1356276" y="5867835"/>
            <a:chExt cx="530280" cy="222840"/>
          </a:xfrm>
        </p:grpSpPr>
        <mc:AlternateContent xmlns:mc="http://schemas.openxmlformats.org/markup-compatibility/2006" xmlns:p14="http://schemas.microsoft.com/office/powerpoint/2010/main">
          <mc:Choice Requires="p14">
            <p:contentPart p14:bwMode="auto" r:id="rId388">
              <p14:nvContentPartPr>
                <p14:cNvPr id="274" name="Ink 273">
                  <a:extLst>
                    <a:ext uri="{FF2B5EF4-FFF2-40B4-BE49-F238E27FC236}">
                      <a16:creationId xmlns:a16="http://schemas.microsoft.com/office/drawing/2014/main" id="{F01B61D6-09CA-C048-8B78-5785271A924B}"/>
                    </a:ext>
                  </a:extLst>
                </p14:cNvPr>
                <p14:cNvContentPartPr/>
                <p14:nvPr/>
              </p14:nvContentPartPr>
              <p14:xfrm>
                <a:off x="1356276" y="5891955"/>
                <a:ext cx="129960" cy="181800"/>
              </p14:xfrm>
            </p:contentPart>
          </mc:Choice>
          <mc:Fallback xmlns="">
            <p:pic>
              <p:nvPicPr>
                <p:cNvPr id="274" name="Ink 273">
                  <a:extLst>
                    <a:ext uri="{FF2B5EF4-FFF2-40B4-BE49-F238E27FC236}">
                      <a16:creationId xmlns:a16="http://schemas.microsoft.com/office/drawing/2014/main" id="{F01B61D6-09CA-C048-8B78-5785271A924B}"/>
                    </a:ext>
                  </a:extLst>
                </p:cNvPr>
                <p:cNvPicPr/>
                <p:nvPr/>
              </p:nvPicPr>
              <p:blipFill>
                <a:blip r:embed="rId389"/>
                <a:stretch>
                  <a:fillRect/>
                </a:stretch>
              </p:blipFill>
              <p:spPr>
                <a:xfrm>
                  <a:off x="1340753" y="5876475"/>
                  <a:ext cx="160645" cy="212400"/>
                </a:xfrm>
                <a:prstGeom prst="rect">
                  <a:avLst/>
                </a:prstGeom>
              </p:spPr>
            </p:pic>
          </mc:Fallback>
        </mc:AlternateContent>
        <mc:AlternateContent xmlns:mc="http://schemas.openxmlformats.org/markup-compatibility/2006" xmlns:p14="http://schemas.microsoft.com/office/powerpoint/2010/main">
          <mc:Choice Requires="p14">
            <p:contentPart p14:bwMode="auto" r:id="rId390">
              <p14:nvContentPartPr>
                <p14:cNvPr id="275" name="Ink 274">
                  <a:extLst>
                    <a:ext uri="{FF2B5EF4-FFF2-40B4-BE49-F238E27FC236}">
                      <a16:creationId xmlns:a16="http://schemas.microsoft.com/office/drawing/2014/main" id="{9EF6A0D7-E973-484A-94D6-C9504BA1366D}"/>
                    </a:ext>
                  </a:extLst>
                </p14:cNvPr>
                <p14:cNvContentPartPr/>
                <p14:nvPr/>
              </p14:nvContentPartPr>
              <p14:xfrm>
                <a:off x="1497756" y="5887995"/>
                <a:ext cx="198720" cy="32760"/>
              </p14:xfrm>
            </p:contentPart>
          </mc:Choice>
          <mc:Fallback xmlns="">
            <p:pic>
              <p:nvPicPr>
                <p:cNvPr id="275" name="Ink 274">
                  <a:extLst>
                    <a:ext uri="{FF2B5EF4-FFF2-40B4-BE49-F238E27FC236}">
                      <a16:creationId xmlns:a16="http://schemas.microsoft.com/office/drawing/2014/main" id="{9EF6A0D7-E973-484A-94D6-C9504BA1366D}"/>
                    </a:ext>
                  </a:extLst>
                </p:cNvPr>
                <p:cNvPicPr/>
                <p:nvPr/>
              </p:nvPicPr>
              <p:blipFill>
                <a:blip r:embed="rId391"/>
                <a:stretch>
                  <a:fillRect/>
                </a:stretch>
              </p:blipFill>
              <p:spPr>
                <a:xfrm>
                  <a:off x="1482276" y="5872515"/>
                  <a:ext cx="229320" cy="63360"/>
                </a:xfrm>
                <a:prstGeom prst="rect">
                  <a:avLst/>
                </a:prstGeom>
              </p:spPr>
            </p:pic>
          </mc:Fallback>
        </mc:AlternateContent>
        <mc:AlternateContent xmlns:mc="http://schemas.openxmlformats.org/markup-compatibility/2006" xmlns:p14="http://schemas.microsoft.com/office/powerpoint/2010/main">
          <mc:Choice Requires="p14">
            <p:contentPart p14:bwMode="auto" r:id="rId392">
              <p14:nvContentPartPr>
                <p14:cNvPr id="276" name="Ink 275">
                  <a:extLst>
                    <a:ext uri="{FF2B5EF4-FFF2-40B4-BE49-F238E27FC236}">
                      <a16:creationId xmlns:a16="http://schemas.microsoft.com/office/drawing/2014/main" id="{35273F3F-7258-BA4C-9A1A-108997E1F800}"/>
                    </a:ext>
                  </a:extLst>
                </p14:cNvPr>
                <p14:cNvContentPartPr/>
                <p14:nvPr/>
              </p14:nvContentPartPr>
              <p14:xfrm>
                <a:off x="1619436" y="5908155"/>
                <a:ext cx="20520" cy="182520"/>
              </p14:xfrm>
            </p:contentPart>
          </mc:Choice>
          <mc:Fallback xmlns="">
            <p:pic>
              <p:nvPicPr>
                <p:cNvPr id="276" name="Ink 275">
                  <a:extLst>
                    <a:ext uri="{FF2B5EF4-FFF2-40B4-BE49-F238E27FC236}">
                      <a16:creationId xmlns:a16="http://schemas.microsoft.com/office/drawing/2014/main" id="{35273F3F-7258-BA4C-9A1A-108997E1F800}"/>
                    </a:ext>
                  </a:extLst>
                </p:cNvPr>
                <p:cNvPicPr/>
                <p:nvPr/>
              </p:nvPicPr>
              <p:blipFill>
                <a:blip r:embed="rId393"/>
                <a:stretch>
                  <a:fillRect/>
                </a:stretch>
              </p:blipFill>
              <p:spPr>
                <a:xfrm>
                  <a:off x="1603956" y="5892675"/>
                  <a:ext cx="51120" cy="213120"/>
                </a:xfrm>
                <a:prstGeom prst="rect">
                  <a:avLst/>
                </a:prstGeom>
              </p:spPr>
            </p:pic>
          </mc:Fallback>
        </mc:AlternateContent>
        <mc:AlternateContent xmlns:mc="http://schemas.openxmlformats.org/markup-compatibility/2006" xmlns:p14="http://schemas.microsoft.com/office/powerpoint/2010/main">
          <mc:Choice Requires="p14">
            <p:contentPart p14:bwMode="auto" r:id="rId394">
              <p14:nvContentPartPr>
                <p14:cNvPr id="277" name="Ink 276">
                  <a:extLst>
                    <a:ext uri="{FF2B5EF4-FFF2-40B4-BE49-F238E27FC236}">
                      <a16:creationId xmlns:a16="http://schemas.microsoft.com/office/drawing/2014/main" id="{157648DA-59B8-1C47-B503-649AD459E4E0}"/>
                    </a:ext>
                  </a:extLst>
                </p14:cNvPr>
                <p14:cNvContentPartPr/>
                <p14:nvPr/>
              </p14:nvContentPartPr>
              <p14:xfrm>
                <a:off x="1764876" y="5887995"/>
                <a:ext cx="28800" cy="161640"/>
              </p14:xfrm>
            </p:contentPart>
          </mc:Choice>
          <mc:Fallback xmlns="">
            <p:pic>
              <p:nvPicPr>
                <p:cNvPr id="277" name="Ink 276">
                  <a:extLst>
                    <a:ext uri="{FF2B5EF4-FFF2-40B4-BE49-F238E27FC236}">
                      <a16:creationId xmlns:a16="http://schemas.microsoft.com/office/drawing/2014/main" id="{157648DA-59B8-1C47-B503-649AD459E4E0}"/>
                    </a:ext>
                  </a:extLst>
                </p:cNvPr>
                <p:cNvPicPr/>
                <p:nvPr/>
              </p:nvPicPr>
              <p:blipFill>
                <a:blip r:embed="rId395"/>
                <a:stretch>
                  <a:fillRect/>
                </a:stretch>
              </p:blipFill>
              <p:spPr>
                <a:xfrm>
                  <a:off x="1749200" y="5872515"/>
                  <a:ext cx="59787" cy="192240"/>
                </a:xfrm>
                <a:prstGeom prst="rect">
                  <a:avLst/>
                </a:prstGeom>
              </p:spPr>
            </p:pic>
          </mc:Fallback>
        </mc:AlternateContent>
        <mc:AlternateContent xmlns:mc="http://schemas.openxmlformats.org/markup-compatibility/2006" xmlns:p14="http://schemas.microsoft.com/office/powerpoint/2010/main">
          <mc:Choice Requires="p14">
            <p:contentPart p14:bwMode="auto" r:id="rId396">
              <p14:nvContentPartPr>
                <p14:cNvPr id="278" name="Ink 277">
                  <a:extLst>
                    <a:ext uri="{FF2B5EF4-FFF2-40B4-BE49-F238E27FC236}">
                      <a16:creationId xmlns:a16="http://schemas.microsoft.com/office/drawing/2014/main" id="{6F213D1B-5251-3249-8D82-D2F86BC3902B}"/>
                    </a:ext>
                  </a:extLst>
                </p14:cNvPr>
                <p14:cNvContentPartPr/>
                <p14:nvPr/>
              </p14:nvContentPartPr>
              <p14:xfrm>
                <a:off x="1777116" y="5867835"/>
                <a:ext cx="109440" cy="125640"/>
              </p14:xfrm>
            </p:contentPart>
          </mc:Choice>
          <mc:Fallback xmlns="">
            <p:pic>
              <p:nvPicPr>
                <p:cNvPr id="278" name="Ink 277">
                  <a:extLst>
                    <a:ext uri="{FF2B5EF4-FFF2-40B4-BE49-F238E27FC236}">
                      <a16:creationId xmlns:a16="http://schemas.microsoft.com/office/drawing/2014/main" id="{6F213D1B-5251-3249-8D82-D2F86BC3902B}"/>
                    </a:ext>
                  </a:extLst>
                </p:cNvPr>
                <p:cNvPicPr/>
                <p:nvPr/>
              </p:nvPicPr>
              <p:blipFill>
                <a:blip r:embed="rId397"/>
                <a:stretch>
                  <a:fillRect/>
                </a:stretch>
              </p:blipFill>
              <p:spPr>
                <a:xfrm>
                  <a:off x="1761687" y="5852355"/>
                  <a:ext cx="139940" cy="156240"/>
                </a:xfrm>
                <a:prstGeom prst="rect">
                  <a:avLst/>
                </a:prstGeom>
              </p:spPr>
            </p:pic>
          </mc:Fallback>
        </mc:AlternateContent>
      </p:grpSp>
      <p:grpSp>
        <p:nvGrpSpPr>
          <p:cNvPr id="302" name="Group 301">
            <a:extLst>
              <a:ext uri="{FF2B5EF4-FFF2-40B4-BE49-F238E27FC236}">
                <a16:creationId xmlns:a16="http://schemas.microsoft.com/office/drawing/2014/main" id="{E22EAAF7-20AC-C943-A229-6F27BA190554}"/>
              </a:ext>
            </a:extLst>
          </p:cNvPr>
          <p:cNvGrpSpPr/>
          <p:nvPr/>
        </p:nvGrpSpPr>
        <p:grpSpPr>
          <a:xfrm>
            <a:off x="2327196" y="5803035"/>
            <a:ext cx="429120" cy="220680"/>
            <a:chOff x="2327196" y="5803035"/>
            <a:chExt cx="429120" cy="220680"/>
          </a:xfrm>
        </p:grpSpPr>
        <mc:AlternateContent xmlns:mc="http://schemas.openxmlformats.org/markup-compatibility/2006" xmlns:p14="http://schemas.microsoft.com/office/powerpoint/2010/main">
          <mc:Choice Requires="p14">
            <p:contentPart p14:bwMode="auto" r:id="rId398">
              <p14:nvContentPartPr>
                <p14:cNvPr id="279" name="Ink 278">
                  <a:extLst>
                    <a:ext uri="{FF2B5EF4-FFF2-40B4-BE49-F238E27FC236}">
                      <a16:creationId xmlns:a16="http://schemas.microsoft.com/office/drawing/2014/main" id="{208DF84D-4E7A-624D-B493-3EEF9DC1E72B}"/>
                    </a:ext>
                  </a:extLst>
                </p14:cNvPr>
                <p14:cNvContentPartPr/>
                <p14:nvPr/>
              </p14:nvContentPartPr>
              <p14:xfrm>
                <a:off x="2327196" y="5803035"/>
                <a:ext cx="166320" cy="220680"/>
              </p14:xfrm>
            </p:contentPart>
          </mc:Choice>
          <mc:Fallback xmlns="">
            <p:pic>
              <p:nvPicPr>
                <p:cNvPr id="279" name="Ink 278">
                  <a:extLst>
                    <a:ext uri="{FF2B5EF4-FFF2-40B4-BE49-F238E27FC236}">
                      <a16:creationId xmlns:a16="http://schemas.microsoft.com/office/drawing/2014/main" id="{208DF84D-4E7A-624D-B493-3EEF9DC1E72B}"/>
                    </a:ext>
                  </a:extLst>
                </p:cNvPr>
                <p:cNvPicPr/>
                <p:nvPr/>
              </p:nvPicPr>
              <p:blipFill>
                <a:blip r:embed="rId399"/>
                <a:stretch>
                  <a:fillRect/>
                </a:stretch>
              </p:blipFill>
              <p:spPr>
                <a:xfrm>
                  <a:off x="2311716" y="5787555"/>
                  <a:ext cx="196920" cy="251280"/>
                </a:xfrm>
                <a:prstGeom prst="rect">
                  <a:avLst/>
                </a:prstGeom>
              </p:spPr>
            </p:pic>
          </mc:Fallback>
        </mc:AlternateContent>
        <mc:AlternateContent xmlns:mc="http://schemas.openxmlformats.org/markup-compatibility/2006" xmlns:p14="http://schemas.microsoft.com/office/powerpoint/2010/main">
          <mc:Choice Requires="p14">
            <p:contentPart p14:bwMode="auto" r:id="rId400">
              <p14:nvContentPartPr>
                <p14:cNvPr id="280" name="Ink 279">
                  <a:extLst>
                    <a:ext uri="{FF2B5EF4-FFF2-40B4-BE49-F238E27FC236}">
                      <a16:creationId xmlns:a16="http://schemas.microsoft.com/office/drawing/2014/main" id="{6BEE748D-2792-204B-B243-D2B4131D4B3C}"/>
                    </a:ext>
                  </a:extLst>
                </p14:cNvPr>
                <p14:cNvContentPartPr/>
                <p14:nvPr/>
              </p14:nvContentPartPr>
              <p14:xfrm>
                <a:off x="2521236" y="5908155"/>
                <a:ext cx="113760" cy="93240"/>
              </p14:xfrm>
            </p:contentPart>
          </mc:Choice>
          <mc:Fallback xmlns="">
            <p:pic>
              <p:nvPicPr>
                <p:cNvPr id="280" name="Ink 279">
                  <a:extLst>
                    <a:ext uri="{FF2B5EF4-FFF2-40B4-BE49-F238E27FC236}">
                      <a16:creationId xmlns:a16="http://schemas.microsoft.com/office/drawing/2014/main" id="{6BEE748D-2792-204B-B243-D2B4131D4B3C}"/>
                    </a:ext>
                  </a:extLst>
                </p:cNvPr>
                <p:cNvPicPr/>
                <p:nvPr/>
              </p:nvPicPr>
              <p:blipFill>
                <a:blip r:embed="rId401"/>
                <a:stretch>
                  <a:fillRect/>
                </a:stretch>
              </p:blipFill>
              <p:spPr>
                <a:xfrm>
                  <a:off x="2505756" y="5892735"/>
                  <a:ext cx="144360" cy="123722"/>
                </a:xfrm>
                <a:prstGeom prst="rect">
                  <a:avLst/>
                </a:prstGeom>
              </p:spPr>
            </p:pic>
          </mc:Fallback>
        </mc:AlternateContent>
        <mc:AlternateContent xmlns:mc="http://schemas.openxmlformats.org/markup-compatibility/2006" xmlns:p14="http://schemas.microsoft.com/office/powerpoint/2010/main">
          <mc:Choice Requires="p14">
            <p:contentPart p14:bwMode="auto" r:id="rId402">
              <p14:nvContentPartPr>
                <p14:cNvPr id="281" name="Ink 280">
                  <a:extLst>
                    <a:ext uri="{FF2B5EF4-FFF2-40B4-BE49-F238E27FC236}">
                      <a16:creationId xmlns:a16="http://schemas.microsoft.com/office/drawing/2014/main" id="{CDBD815F-628D-564C-A5CE-1EAE1043153A}"/>
                    </a:ext>
                  </a:extLst>
                </p14:cNvPr>
                <p14:cNvContentPartPr/>
                <p14:nvPr/>
              </p14:nvContentPartPr>
              <p14:xfrm>
                <a:off x="2674956" y="5884035"/>
                <a:ext cx="81360" cy="113760"/>
              </p14:xfrm>
            </p:contentPart>
          </mc:Choice>
          <mc:Fallback xmlns="">
            <p:pic>
              <p:nvPicPr>
                <p:cNvPr id="281" name="Ink 280">
                  <a:extLst>
                    <a:ext uri="{FF2B5EF4-FFF2-40B4-BE49-F238E27FC236}">
                      <a16:creationId xmlns:a16="http://schemas.microsoft.com/office/drawing/2014/main" id="{CDBD815F-628D-564C-A5CE-1EAE1043153A}"/>
                    </a:ext>
                  </a:extLst>
                </p:cNvPr>
                <p:cNvPicPr/>
                <p:nvPr/>
              </p:nvPicPr>
              <p:blipFill>
                <a:blip r:embed="rId403"/>
                <a:stretch>
                  <a:fillRect/>
                </a:stretch>
              </p:blipFill>
              <p:spPr>
                <a:xfrm>
                  <a:off x="2659476" y="5868555"/>
                  <a:ext cx="111960" cy="144360"/>
                </a:xfrm>
                <a:prstGeom prst="rect">
                  <a:avLst/>
                </a:prstGeom>
              </p:spPr>
            </p:pic>
          </mc:Fallback>
        </mc:AlternateContent>
      </p:grpSp>
      <p:grpSp>
        <p:nvGrpSpPr>
          <p:cNvPr id="301" name="Group 300">
            <a:extLst>
              <a:ext uri="{FF2B5EF4-FFF2-40B4-BE49-F238E27FC236}">
                <a16:creationId xmlns:a16="http://schemas.microsoft.com/office/drawing/2014/main" id="{C258DE3C-F8B8-244F-B47F-BB238DE15F1A}"/>
              </a:ext>
            </a:extLst>
          </p:cNvPr>
          <p:cNvGrpSpPr/>
          <p:nvPr/>
        </p:nvGrpSpPr>
        <p:grpSpPr>
          <a:xfrm>
            <a:off x="2990316" y="5762715"/>
            <a:ext cx="833760" cy="305280"/>
            <a:chOff x="2990316" y="5762715"/>
            <a:chExt cx="833760" cy="305280"/>
          </a:xfrm>
        </p:grpSpPr>
        <mc:AlternateContent xmlns:mc="http://schemas.openxmlformats.org/markup-compatibility/2006" xmlns:p14="http://schemas.microsoft.com/office/powerpoint/2010/main">
          <mc:Choice Requires="p14">
            <p:contentPart p14:bwMode="auto" r:id="rId404">
              <p14:nvContentPartPr>
                <p14:cNvPr id="282" name="Ink 281">
                  <a:extLst>
                    <a:ext uri="{FF2B5EF4-FFF2-40B4-BE49-F238E27FC236}">
                      <a16:creationId xmlns:a16="http://schemas.microsoft.com/office/drawing/2014/main" id="{D298D0A1-AAAF-2740-8BE5-A93CA835BB71}"/>
                    </a:ext>
                  </a:extLst>
                </p14:cNvPr>
                <p14:cNvContentPartPr/>
                <p14:nvPr/>
              </p14:nvContentPartPr>
              <p14:xfrm>
                <a:off x="2998596" y="5887995"/>
                <a:ext cx="8280" cy="180000"/>
              </p14:xfrm>
            </p:contentPart>
          </mc:Choice>
          <mc:Fallback xmlns="">
            <p:pic>
              <p:nvPicPr>
                <p:cNvPr id="282" name="Ink 281">
                  <a:extLst>
                    <a:ext uri="{FF2B5EF4-FFF2-40B4-BE49-F238E27FC236}">
                      <a16:creationId xmlns:a16="http://schemas.microsoft.com/office/drawing/2014/main" id="{D298D0A1-AAAF-2740-8BE5-A93CA835BB71}"/>
                    </a:ext>
                  </a:extLst>
                </p:cNvPr>
                <p:cNvPicPr/>
                <p:nvPr/>
              </p:nvPicPr>
              <p:blipFill>
                <a:blip r:embed="rId405"/>
                <a:stretch>
                  <a:fillRect/>
                </a:stretch>
              </p:blipFill>
              <p:spPr>
                <a:xfrm>
                  <a:off x="2983761" y="5872546"/>
                  <a:ext cx="37605" cy="210539"/>
                </a:xfrm>
                <a:prstGeom prst="rect">
                  <a:avLst/>
                </a:prstGeom>
              </p:spPr>
            </p:pic>
          </mc:Fallback>
        </mc:AlternateContent>
        <mc:AlternateContent xmlns:mc="http://schemas.openxmlformats.org/markup-compatibility/2006" xmlns:p14="http://schemas.microsoft.com/office/powerpoint/2010/main">
          <mc:Choice Requires="p14">
            <p:contentPart p14:bwMode="auto" r:id="rId406">
              <p14:nvContentPartPr>
                <p14:cNvPr id="283" name="Ink 282">
                  <a:extLst>
                    <a:ext uri="{FF2B5EF4-FFF2-40B4-BE49-F238E27FC236}">
                      <a16:creationId xmlns:a16="http://schemas.microsoft.com/office/drawing/2014/main" id="{A56FEBF6-10EE-C04B-A2A8-E128BCF0E56D}"/>
                    </a:ext>
                  </a:extLst>
                </p14:cNvPr>
                <p14:cNvContentPartPr/>
                <p14:nvPr/>
              </p14:nvContentPartPr>
              <p14:xfrm>
                <a:off x="2990316" y="5859555"/>
                <a:ext cx="84960" cy="117720"/>
              </p14:xfrm>
            </p:contentPart>
          </mc:Choice>
          <mc:Fallback xmlns="">
            <p:pic>
              <p:nvPicPr>
                <p:cNvPr id="283" name="Ink 282">
                  <a:extLst>
                    <a:ext uri="{FF2B5EF4-FFF2-40B4-BE49-F238E27FC236}">
                      <a16:creationId xmlns:a16="http://schemas.microsoft.com/office/drawing/2014/main" id="{A56FEBF6-10EE-C04B-A2A8-E128BCF0E56D}"/>
                    </a:ext>
                  </a:extLst>
                </p:cNvPr>
                <p:cNvPicPr/>
                <p:nvPr/>
              </p:nvPicPr>
              <p:blipFill>
                <a:blip r:embed="rId407"/>
                <a:stretch>
                  <a:fillRect/>
                </a:stretch>
              </p:blipFill>
              <p:spPr>
                <a:xfrm>
                  <a:off x="2974770" y="5844028"/>
                  <a:ext cx="115690" cy="148414"/>
                </a:xfrm>
                <a:prstGeom prst="rect">
                  <a:avLst/>
                </a:prstGeom>
              </p:spPr>
            </p:pic>
          </mc:Fallback>
        </mc:AlternateContent>
        <mc:AlternateContent xmlns:mc="http://schemas.openxmlformats.org/markup-compatibility/2006" xmlns:p14="http://schemas.microsoft.com/office/powerpoint/2010/main">
          <mc:Choice Requires="p14">
            <p:contentPart p14:bwMode="auto" r:id="rId408">
              <p14:nvContentPartPr>
                <p14:cNvPr id="284" name="Ink 283">
                  <a:extLst>
                    <a:ext uri="{FF2B5EF4-FFF2-40B4-BE49-F238E27FC236}">
                      <a16:creationId xmlns:a16="http://schemas.microsoft.com/office/drawing/2014/main" id="{E4740082-E9A1-AC4D-9EE9-52E20ABBAB45}"/>
                    </a:ext>
                  </a:extLst>
                </p14:cNvPr>
                <p14:cNvContentPartPr/>
                <p14:nvPr/>
              </p14:nvContentPartPr>
              <p14:xfrm>
                <a:off x="3123876" y="5875755"/>
                <a:ext cx="117720" cy="97560"/>
              </p14:xfrm>
            </p:contentPart>
          </mc:Choice>
          <mc:Fallback xmlns="">
            <p:pic>
              <p:nvPicPr>
                <p:cNvPr id="284" name="Ink 283">
                  <a:extLst>
                    <a:ext uri="{FF2B5EF4-FFF2-40B4-BE49-F238E27FC236}">
                      <a16:creationId xmlns:a16="http://schemas.microsoft.com/office/drawing/2014/main" id="{E4740082-E9A1-AC4D-9EE9-52E20ABBAB45}"/>
                    </a:ext>
                  </a:extLst>
                </p:cNvPr>
                <p:cNvPicPr/>
                <p:nvPr/>
              </p:nvPicPr>
              <p:blipFill>
                <a:blip r:embed="rId409"/>
                <a:stretch>
                  <a:fillRect/>
                </a:stretch>
              </p:blipFill>
              <p:spPr>
                <a:xfrm>
                  <a:off x="3108396" y="5860218"/>
                  <a:ext cx="148320" cy="128273"/>
                </a:xfrm>
                <a:prstGeom prst="rect">
                  <a:avLst/>
                </a:prstGeom>
              </p:spPr>
            </p:pic>
          </mc:Fallback>
        </mc:AlternateContent>
        <mc:AlternateContent xmlns:mc="http://schemas.openxmlformats.org/markup-compatibility/2006" xmlns:p14="http://schemas.microsoft.com/office/powerpoint/2010/main">
          <mc:Choice Requires="p14">
            <p:contentPart p14:bwMode="auto" r:id="rId410">
              <p14:nvContentPartPr>
                <p14:cNvPr id="285" name="Ink 284">
                  <a:extLst>
                    <a:ext uri="{FF2B5EF4-FFF2-40B4-BE49-F238E27FC236}">
                      <a16:creationId xmlns:a16="http://schemas.microsoft.com/office/drawing/2014/main" id="{B101195A-81F6-B245-B7DB-555852A3B69F}"/>
                    </a:ext>
                  </a:extLst>
                </p14:cNvPr>
                <p14:cNvContentPartPr/>
                <p14:nvPr/>
              </p14:nvContentPartPr>
              <p14:xfrm>
                <a:off x="3257436" y="5875755"/>
                <a:ext cx="77040" cy="85320"/>
              </p14:xfrm>
            </p:contentPart>
          </mc:Choice>
          <mc:Fallback xmlns="">
            <p:pic>
              <p:nvPicPr>
                <p:cNvPr id="285" name="Ink 284">
                  <a:extLst>
                    <a:ext uri="{FF2B5EF4-FFF2-40B4-BE49-F238E27FC236}">
                      <a16:creationId xmlns:a16="http://schemas.microsoft.com/office/drawing/2014/main" id="{B101195A-81F6-B245-B7DB-555852A3B69F}"/>
                    </a:ext>
                  </a:extLst>
                </p:cNvPr>
                <p:cNvPicPr/>
                <p:nvPr/>
              </p:nvPicPr>
              <p:blipFill>
                <a:blip r:embed="rId411"/>
                <a:stretch>
                  <a:fillRect/>
                </a:stretch>
              </p:blipFill>
              <p:spPr>
                <a:xfrm>
                  <a:off x="3242028" y="5860275"/>
                  <a:ext cx="107498" cy="115920"/>
                </a:xfrm>
                <a:prstGeom prst="rect">
                  <a:avLst/>
                </a:prstGeom>
              </p:spPr>
            </p:pic>
          </mc:Fallback>
        </mc:AlternateContent>
        <mc:AlternateContent xmlns:mc="http://schemas.openxmlformats.org/markup-compatibility/2006" xmlns:p14="http://schemas.microsoft.com/office/powerpoint/2010/main">
          <mc:Choice Requires="p14">
            <p:contentPart p14:bwMode="auto" r:id="rId412">
              <p14:nvContentPartPr>
                <p14:cNvPr id="286" name="Ink 285">
                  <a:extLst>
                    <a:ext uri="{FF2B5EF4-FFF2-40B4-BE49-F238E27FC236}">
                      <a16:creationId xmlns:a16="http://schemas.microsoft.com/office/drawing/2014/main" id="{9E5A94A6-4205-E445-80CE-0D506B3CFCB3}"/>
                    </a:ext>
                  </a:extLst>
                </p14:cNvPr>
                <p14:cNvContentPartPr/>
                <p14:nvPr/>
              </p14:nvContentPartPr>
              <p14:xfrm>
                <a:off x="3423036" y="5762715"/>
                <a:ext cx="81360" cy="190440"/>
              </p14:xfrm>
            </p:contentPart>
          </mc:Choice>
          <mc:Fallback xmlns="">
            <p:pic>
              <p:nvPicPr>
                <p:cNvPr id="286" name="Ink 285">
                  <a:extLst>
                    <a:ext uri="{FF2B5EF4-FFF2-40B4-BE49-F238E27FC236}">
                      <a16:creationId xmlns:a16="http://schemas.microsoft.com/office/drawing/2014/main" id="{9E5A94A6-4205-E445-80CE-0D506B3CFCB3}"/>
                    </a:ext>
                  </a:extLst>
                </p:cNvPr>
                <p:cNvPicPr/>
                <p:nvPr/>
              </p:nvPicPr>
              <p:blipFill>
                <a:blip r:embed="rId413"/>
                <a:stretch>
                  <a:fillRect/>
                </a:stretch>
              </p:blipFill>
              <p:spPr>
                <a:xfrm>
                  <a:off x="3407556" y="5747235"/>
                  <a:ext cx="111960" cy="221040"/>
                </a:xfrm>
                <a:prstGeom prst="rect">
                  <a:avLst/>
                </a:prstGeom>
              </p:spPr>
            </p:pic>
          </mc:Fallback>
        </mc:AlternateContent>
        <mc:AlternateContent xmlns:mc="http://schemas.openxmlformats.org/markup-compatibility/2006" xmlns:p14="http://schemas.microsoft.com/office/powerpoint/2010/main">
          <mc:Choice Requires="p14">
            <p:contentPart p14:bwMode="auto" r:id="rId414">
              <p14:nvContentPartPr>
                <p14:cNvPr id="287" name="Ink 286">
                  <a:extLst>
                    <a:ext uri="{FF2B5EF4-FFF2-40B4-BE49-F238E27FC236}">
                      <a16:creationId xmlns:a16="http://schemas.microsoft.com/office/drawing/2014/main" id="{FE6855F3-D5D7-4F4E-981E-D485D8B51E53}"/>
                    </a:ext>
                  </a:extLst>
                </p14:cNvPr>
                <p14:cNvContentPartPr/>
                <p14:nvPr/>
              </p14:nvContentPartPr>
              <p14:xfrm>
                <a:off x="3386676" y="5891955"/>
                <a:ext cx="101520" cy="28800"/>
              </p14:xfrm>
            </p:contentPart>
          </mc:Choice>
          <mc:Fallback xmlns="">
            <p:pic>
              <p:nvPicPr>
                <p:cNvPr id="287" name="Ink 286">
                  <a:extLst>
                    <a:ext uri="{FF2B5EF4-FFF2-40B4-BE49-F238E27FC236}">
                      <a16:creationId xmlns:a16="http://schemas.microsoft.com/office/drawing/2014/main" id="{FE6855F3-D5D7-4F4E-981E-D485D8B51E53}"/>
                    </a:ext>
                  </a:extLst>
                </p:cNvPr>
                <p:cNvPicPr/>
                <p:nvPr/>
              </p:nvPicPr>
              <p:blipFill>
                <a:blip r:embed="rId415"/>
                <a:stretch>
                  <a:fillRect/>
                </a:stretch>
              </p:blipFill>
              <p:spPr>
                <a:xfrm>
                  <a:off x="3371196" y="5876279"/>
                  <a:ext cx="132120" cy="59787"/>
                </a:xfrm>
                <a:prstGeom prst="rect">
                  <a:avLst/>
                </a:prstGeom>
              </p:spPr>
            </p:pic>
          </mc:Fallback>
        </mc:AlternateContent>
        <mc:AlternateContent xmlns:mc="http://schemas.openxmlformats.org/markup-compatibility/2006" xmlns:p14="http://schemas.microsoft.com/office/powerpoint/2010/main">
          <mc:Choice Requires="p14">
            <p:contentPart p14:bwMode="auto" r:id="rId416">
              <p14:nvContentPartPr>
                <p14:cNvPr id="288" name="Ink 287">
                  <a:extLst>
                    <a:ext uri="{FF2B5EF4-FFF2-40B4-BE49-F238E27FC236}">
                      <a16:creationId xmlns:a16="http://schemas.microsoft.com/office/drawing/2014/main" id="{485FB0A2-E41D-784C-ABF0-86FBA43695B8}"/>
                    </a:ext>
                  </a:extLst>
                </p14:cNvPr>
                <p14:cNvContentPartPr/>
                <p14:nvPr/>
              </p14:nvContentPartPr>
              <p14:xfrm>
                <a:off x="3532476" y="5871795"/>
                <a:ext cx="77040" cy="93240"/>
              </p14:xfrm>
            </p:contentPart>
          </mc:Choice>
          <mc:Fallback xmlns="">
            <p:pic>
              <p:nvPicPr>
                <p:cNvPr id="288" name="Ink 287">
                  <a:extLst>
                    <a:ext uri="{FF2B5EF4-FFF2-40B4-BE49-F238E27FC236}">
                      <a16:creationId xmlns:a16="http://schemas.microsoft.com/office/drawing/2014/main" id="{485FB0A2-E41D-784C-ABF0-86FBA43695B8}"/>
                    </a:ext>
                  </a:extLst>
                </p:cNvPr>
                <p:cNvPicPr/>
                <p:nvPr/>
              </p:nvPicPr>
              <p:blipFill>
                <a:blip r:embed="rId417"/>
                <a:stretch>
                  <a:fillRect/>
                </a:stretch>
              </p:blipFill>
              <p:spPr>
                <a:xfrm>
                  <a:off x="3517068" y="5856375"/>
                  <a:ext cx="107498" cy="123722"/>
                </a:xfrm>
                <a:prstGeom prst="rect">
                  <a:avLst/>
                </a:prstGeom>
              </p:spPr>
            </p:pic>
          </mc:Fallback>
        </mc:AlternateContent>
        <mc:AlternateContent xmlns:mc="http://schemas.openxmlformats.org/markup-compatibility/2006" xmlns:p14="http://schemas.microsoft.com/office/powerpoint/2010/main">
          <mc:Choice Requires="p14">
            <p:contentPart p14:bwMode="auto" r:id="rId418">
              <p14:nvContentPartPr>
                <p14:cNvPr id="289" name="Ink 288">
                  <a:extLst>
                    <a:ext uri="{FF2B5EF4-FFF2-40B4-BE49-F238E27FC236}">
                      <a16:creationId xmlns:a16="http://schemas.microsoft.com/office/drawing/2014/main" id="{C7601F58-C096-7142-8C61-6C19B0426FE8}"/>
                    </a:ext>
                  </a:extLst>
                </p14:cNvPr>
                <p14:cNvContentPartPr/>
                <p14:nvPr/>
              </p14:nvContentPartPr>
              <p14:xfrm>
                <a:off x="3645516" y="5884035"/>
                <a:ext cx="40680" cy="89280"/>
              </p14:xfrm>
            </p:contentPart>
          </mc:Choice>
          <mc:Fallback xmlns="">
            <p:pic>
              <p:nvPicPr>
                <p:cNvPr id="289" name="Ink 288">
                  <a:extLst>
                    <a:ext uri="{FF2B5EF4-FFF2-40B4-BE49-F238E27FC236}">
                      <a16:creationId xmlns:a16="http://schemas.microsoft.com/office/drawing/2014/main" id="{C7601F58-C096-7142-8C61-6C19B0426FE8}"/>
                    </a:ext>
                  </a:extLst>
                </p:cNvPr>
                <p:cNvPicPr/>
                <p:nvPr/>
              </p:nvPicPr>
              <p:blipFill>
                <a:blip r:embed="rId419"/>
                <a:stretch>
                  <a:fillRect/>
                </a:stretch>
              </p:blipFill>
              <p:spPr>
                <a:xfrm>
                  <a:off x="3630036" y="5868555"/>
                  <a:ext cx="71280" cy="119880"/>
                </a:xfrm>
                <a:prstGeom prst="rect">
                  <a:avLst/>
                </a:prstGeom>
              </p:spPr>
            </p:pic>
          </mc:Fallback>
        </mc:AlternateContent>
        <mc:AlternateContent xmlns:mc="http://schemas.openxmlformats.org/markup-compatibility/2006" xmlns:p14="http://schemas.microsoft.com/office/powerpoint/2010/main">
          <mc:Choice Requires="p14">
            <p:contentPart p14:bwMode="auto" r:id="rId420">
              <p14:nvContentPartPr>
                <p14:cNvPr id="290" name="Ink 289">
                  <a:extLst>
                    <a:ext uri="{FF2B5EF4-FFF2-40B4-BE49-F238E27FC236}">
                      <a16:creationId xmlns:a16="http://schemas.microsoft.com/office/drawing/2014/main" id="{0B3BDB0B-741F-6345-99E7-35B80CA235A3}"/>
                    </a:ext>
                  </a:extLst>
                </p14:cNvPr>
                <p14:cNvContentPartPr/>
                <p14:nvPr/>
              </p14:nvContentPartPr>
              <p14:xfrm>
                <a:off x="3706356" y="5879715"/>
                <a:ext cx="117720" cy="40680"/>
              </p14:xfrm>
            </p:contentPart>
          </mc:Choice>
          <mc:Fallback xmlns="">
            <p:pic>
              <p:nvPicPr>
                <p:cNvPr id="290" name="Ink 289">
                  <a:extLst>
                    <a:ext uri="{FF2B5EF4-FFF2-40B4-BE49-F238E27FC236}">
                      <a16:creationId xmlns:a16="http://schemas.microsoft.com/office/drawing/2014/main" id="{0B3BDB0B-741F-6345-99E7-35B80CA235A3}"/>
                    </a:ext>
                  </a:extLst>
                </p:cNvPr>
                <p:cNvPicPr/>
                <p:nvPr/>
              </p:nvPicPr>
              <p:blipFill>
                <a:blip r:embed="rId421"/>
                <a:stretch>
                  <a:fillRect/>
                </a:stretch>
              </p:blipFill>
              <p:spPr>
                <a:xfrm>
                  <a:off x="3690876" y="5864235"/>
                  <a:ext cx="148320" cy="71280"/>
                </a:xfrm>
                <a:prstGeom prst="rect">
                  <a:avLst/>
                </a:prstGeom>
              </p:spPr>
            </p:pic>
          </mc:Fallback>
        </mc:AlternateContent>
        <mc:AlternateContent xmlns:mc="http://schemas.openxmlformats.org/markup-compatibility/2006" xmlns:p14="http://schemas.microsoft.com/office/powerpoint/2010/main">
          <mc:Choice Requires="p14">
            <p:contentPart p14:bwMode="auto" r:id="rId422">
              <p14:nvContentPartPr>
                <p14:cNvPr id="291" name="Ink 290">
                  <a:extLst>
                    <a:ext uri="{FF2B5EF4-FFF2-40B4-BE49-F238E27FC236}">
                      <a16:creationId xmlns:a16="http://schemas.microsoft.com/office/drawing/2014/main" id="{1E1F30F3-BF16-0D4A-BCD9-A05FB17EE0F1}"/>
                    </a:ext>
                  </a:extLst>
                </p14:cNvPr>
                <p14:cNvContentPartPr/>
                <p14:nvPr/>
              </p14:nvContentPartPr>
              <p14:xfrm>
                <a:off x="3771156" y="5835435"/>
                <a:ext cx="32760" cy="150120"/>
              </p14:xfrm>
            </p:contentPart>
          </mc:Choice>
          <mc:Fallback xmlns="">
            <p:pic>
              <p:nvPicPr>
                <p:cNvPr id="291" name="Ink 290">
                  <a:extLst>
                    <a:ext uri="{FF2B5EF4-FFF2-40B4-BE49-F238E27FC236}">
                      <a16:creationId xmlns:a16="http://schemas.microsoft.com/office/drawing/2014/main" id="{1E1F30F3-BF16-0D4A-BCD9-A05FB17EE0F1}"/>
                    </a:ext>
                  </a:extLst>
                </p:cNvPr>
                <p:cNvPicPr/>
                <p:nvPr/>
              </p:nvPicPr>
              <p:blipFill>
                <a:blip r:embed="rId423"/>
                <a:stretch>
                  <a:fillRect/>
                </a:stretch>
              </p:blipFill>
              <p:spPr>
                <a:xfrm>
                  <a:off x="3755676" y="5819955"/>
                  <a:ext cx="63360" cy="180720"/>
                </a:xfrm>
                <a:prstGeom prst="rect">
                  <a:avLst/>
                </a:prstGeom>
              </p:spPr>
            </p:pic>
          </mc:Fallback>
        </mc:AlternateContent>
      </p:grpSp>
      <p:grpSp>
        <p:nvGrpSpPr>
          <p:cNvPr id="300" name="Group 299">
            <a:extLst>
              <a:ext uri="{FF2B5EF4-FFF2-40B4-BE49-F238E27FC236}">
                <a16:creationId xmlns:a16="http://schemas.microsoft.com/office/drawing/2014/main" id="{E2B59FC5-A7BC-0449-AEB1-EA973862FBF8}"/>
              </a:ext>
            </a:extLst>
          </p:cNvPr>
          <p:cNvGrpSpPr/>
          <p:nvPr/>
        </p:nvGrpSpPr>
        <p:grpSpPr>
          <a:xfrm>
            <a:off x="4070316" y="5843355"/>
            <a:ext cx="910440" cy="251280"/>
            <a:chOff x="4070316" y="5843355"/>
            <a:chExt cx="910440" cy="251280"/>
          </a:xfrm>
        </p:grpSpPr>
        <mc:AlternateContent xmlns:mc="http://schemas.openxmlformats.org/markup-compatibility/2006" xmlns:p14="http://schemas.microsoft.com/office/powerpoint/2010/main">
          <mc:Choice Requires="p14">
            <p:contentPart p14:bwMode="auto" r:id="rId424">
              <p14:nvContentPartPr>
                <p14:cNvPr id="292" name="Ink 291">
                  <a:extLst>
                    <a:ext uri="{FF2B5EF4-FFF2-40B4-BE49-F238E27FC236}">
                      <a16:creationId xmlns:a16="http://schemas.microsoft.com/office/drawing/2014/main" id="{233CD192-0EC6-2A43-BB60-0991C11C7A30}"/>
                    </a:ext>
                  </a:extLst>
                </p14:cNvPr>
                <p14:cNvContentPartPr/>
                <p14:nvPr/>
              </p14:nvContentPartPr>
              <p14:xfrm>
                <a:off x="4070316" y="5843355"/>
                <a:ext cx="89280" cy="137880"/>
              </p14:xfrm>
            </p:contentPart>
          </mc:Choice>
          <mc:Fallback xmlns="">
            <p:pic>
              <p:nvPicPr>
                <p:cNvPr id="292" name="Ink 291">
                  <a:extLst>
                    <a:ext uri="{FF2B5EF4-FFF2-40B4-BE49-F238E27FC236}">
                      <a16:creationId xmlns:a16="http://schemas.microsoft.com/office/drawing/2014/main" id="{233CD192-0EC6-2A43-BB60-0991C11C7A30}"/>
                    </a:ext>
                  </a:extLst>
                </p:cNvPr>
                <p:cNvPicPr/>
                <p:nvPr/>
              </p:nvPicPr>
              <p:blipFill>
                <a:blip r:embed="rId425"/>
                <a:stretch>
                  <a:fillRect/>
                </a:stretch>
              </p:blipFill>
              <p:spPr>
                <a:xfrm>
                  <a:off x="4054898" y="5827875"/>
                  <a:ext cx="119757" cy="168480"/>
                </a:xfrm>
                <a:prstGeom prst="rect">
                  <a:avLst/>
                </a:prstGeom>
              </p:spPr>
            </p:pic>
          </mc:Fallback>
        </mc:AlternateContent>
        <mc:AlternateContent xmlns:mc="http://schemas.openxmlformats.org/markup-compatibility/2006" xmlns:p14="http://schemas.microsoft.com/office/powerpoint/2010/main">
          <mc:Choice Requires="p14">
            <p:contentPart p14:bwMode="auto" r:id="rId426">
              <p14:nvContentPartPr>
                <p14:cNvPr id="293" name="Ink 292">
                  <a:extLst>
                    <a:ext uri="{FF2B5EF4-FFF2-40B4-BE49-F238E27FC236}">
                      <a16:creationId xmlns:a16="http://schemas.microsoft.com/office/drawing/2014/main" id="{5890D8CE-539D-F347-8AD9-23C1BC5B65B2}"/>
                    </a:ext>
                  </a:extLst>
                </p14:cNvPr>
                <p14:cNvContentPartPr/>
                <p14:nvPr/>
              </p14:nvContentPartPr>
              <p14:xfrm>
                <a:off x="4183716" y="5859555"/>
                <a:ext cx="105480" cy="117720"/>
              </p14:xfrm>
            </p:contentPart>
          </mc:Choice>
          <mc:Fallback xmlns="">
            <p:pic>
              <p:nvPicPr>
                <p:cNvPr id="293" name="Ink 292">
                  <a:extLst>
                    <a:ext uri="{FF2B5EF4-FFF2-40B4-BE49-F238E27FC236}">
                      <a16:creationId xmlns:a16="http://schemas.microsoft.com/office/drawing/2014/main" id="{5890D8CE-539D-F347-8AD9-23C1BC5B65B2}"/>
                    </a:ext>
                  </a:extLst>
                </p:cNvPr>
                <p:cNvPicPr/>
                <p:nvPr/>
              </p:nvPicPr>
              <p:blipFill>
                <a:blip r:embed="rId427"/>
                <a:stretch>
                  <a:fillRect/>
                </a:stretch>
              </p:blipFill>
              <p:spPr>
                <a:xfrm>
                  <a:off x="4168236" y="5844028"/>
                  <a:ext cx="136080" cy="148414"/>
                </a:xfrm>
                <a:prstGeom prst="rect">
                  <a:avLst/>
                </a:prstGeom>
              </p:spPr>
            </p:pic>
          </mc:Fallback>
        </mc:AlternateContent>
        <mc:AlternateContent xmlns:mc="http://schemas.openxmlformats.org/markup-compatibility/2006" xmlns:p14="http://schemas.microsoft.com/office/powerpoint/2010/main">
          <mc:Choice Requires="p14">
            <p:contentPart p14:bwMode="auto" r:id="rId428">
              <p14:nvContentPartPr>
                <p14:cNvPr id="294" name="Ink 293">
                  <a:extLst>
                    <a:ext uri="{FF2B5EF4-FFF2-40B4-BE49-F238E27FC236}">
                      <a16:creationId xmlns:a16="http://schemas.microsoft.com/office/drawing/2014/main" id="{82C97448-07F0-EF4F-954A-52BCC5E4F657}"/>
                    </a:ext>
                  </a:extLst>
                </p14:cNvPr>
                <p14:cNvContentPartPr/>
                <p14:nvPr/>
              </p14:nvContentPartPr>
              <p14:xfrm>
                <a:off x="4333116" y="5859555"/>
                <a:ext cx="56880" cy="113760"/>
              </p14:xfrm>
            </p:contentPart>
          </mc:Choice>
          <mc:Fallback xmlns="">
            <p:pic>
              <p:nvPicPr>
                <p:cNvPr id="294" name="Ink 293">
                  <a:extLst>
                    <a:ext uri="{FF2B5EF4-FFF2-40B4-BE49-F238E27FC236}">
                      <a16:creationId xmlns:a16="http://schemas.microsoft.com/office/drawing/2014/main" id="{82C97448-07F0-EF4F-954A-52BCC5E4F657}"/>
                    </a:ext>
                  </a:extLst>
                </p:cNvPr>
                <p:cNvPicPr/>
                <p:nvPr/>
              </p:nvPicPr>
              <p:blipFill>
                <a:blip r:embed="rId429"/>
                <a:stretch>
                  <a:fillRect/>
                </a:stretch>
              </p:blipFill>
              <p:spPr>
                <a:xfrm>
                  <a:off x="4317636" y="5844026"/>
                  <a:ext cx="87480" cy="144457"/>
                </a:xfrm>
                <a:prstGeom prst="rect">
                  <a:avLst/>
                </a:prstGeom>
              </p:spPr>
            </p:pic>
          </mc:Fallback>
        </mc:AlternateContent>
        <mc:AlternateContent xmlns:mc="http://schemas.openxmlformats.org/markup-compatibility/2006" xmlns:p14="http://schemas.microsoft.com/office/powerpoint/2010/main">
          <mc:Choice Requires="p14">
            <p:contentPart p14:bwMode="auto" r:id="rId430">
              <p14:nvContentPartPr>
                <p14:cNvPr id="295" name="Ink 294">
                  <a:extLst>
                    <a:ext uri="{FF2B5EF4-FFF2-40B4-BE49-F238E27FC236}">
                      <a16:creationId xmlns:a16="http://schemas.microsoft.com/office/drawing/2014/main" id="{1BD283E5-8144-CF46-9F93-CA256AD44132}"/>
                    </a:ext>
                  </a:extLst>
                </p14:cNvPr>
                <p14:cNvContentPartPr/>
                <p14:nvPr/>
              </p14:nvContentPartPr>
              <p14:xfrm>
                <a:off x="4426356" y="5871795"/>
                <a:ext cx="89280" cy="85320"/>
              </p14:xfrm>
            </p:contentPart>
          </mc:Choice>
          <mc:Fallback xmlns="">
            <p:pic>
              <p:nvPicPr>
                <p:cNvPr id="295" name="Ink 294">
                  <a:extLst>
                    <a:ext uri="{FF2B5EF4-FFF2-40B4-BE49-F238E27FC236}">
                      <a16:creationId xmlns:a16="http://schemas.microsoft.com/office/drawing/2014/main" id="{1BD283E5-8144-CF46-9F93-CA256AD44132}"/>
                    </a:ext>
                  </a:extLst>
                </p:cNvPr>
                <p:cNvPicPr/>
                <p:nvPr/>
              </p:nvPicPr>
              <p:blipFill>
                <a:blip r:embed="rId431"/>
                <a:stretch>
                  <a:fillRect/>
                </a:stretch>
              </p:blipFill>
              <p:spPr>
                <a:xfrm>
                  <a:off x="4410876" y="5856315"/>
                  <a:ext cx="119880" cy="115920"/>
                </a:xfrm>
                <a:prstGeom prst="rect">
                  <a:avLst/>
                </a:prstGeom>
              </p:spPr>
            </p:pic>
          </mc:Fallback>
        </mc:AlternateContent>
        <mc:AlternateContent xmlns:mc="http://schemas.openxmlformats.org/markup-compatibility/2006" xmlns:p14="http://schemas.microsoft.com/office/powerpoint/2010/main">
          <mc:Choice Requires="p14">
            <p:contentPart p14:bwMode="auto" r:id="rId432">
              <p14:nvContentPartPr>
                <p14:cNvPr id="296" name="Ink 295">
                  <a:extLst>
                    <a:ext uri="{FF2B5EF4-FFF2-40B4-BE49-F238E27FC236}">
                      <a16:creationId xmlns:a16="http://schemas.microsoft.com/office/drawing/2014/main" id="{B909B66C-35C1-5C46-8B97-F36A9E034E0B}"/>
                    </a:ext>
                  </a:extLst>
                </p14:cNvPr>
                <p14:cNvContentPartPr/>
                <p14:nvPr/>
              </p14:nvContentPartPr>
              <p14:xfrm>
                <a:off x="4551636" y="5847315"/>
                <a:ext cx="56880" cy="97560"/>
              </p14:xfrm>
            </p:contentPart>
          </mc:Choice>
          <mc:Fallback xmlns="">
            <p:pic>
              <p:nvPicPr>
                <p:cNvPr id="296" name="Ink 295">
                  <a:extLst>
                    <a:ext uri="{FF2B5EF4-FFF2-40B4-BE49-F238E27FC236}">
                      <a16:creationId xmlns:a16="http://schemas.microsoft.com/office/drawing/2014/main" id="{B909B66C-35C1-5C46-8B97-F36A9E034E0B}"/>
                    </a:ext>
                  </a:extLst>
                </p:cNvPr>
                <p:cNvPicPr/>
                <p:nvPr/>
              </p:nvPicPr>
              <p:blipFill>
                <a:blip r:embed="rId433"/>
                <a:stretch>
                  <a:fillRect/>
                </a:stretch>
              </p:blipFill>
              <p:spPr>
                <a:xfrm>
                  <a:off x="4536253" y="5831835"/>
                  <a:ext cx="87288" cy="128160"/>
                </a:xfrm>
                <a:prstGeom prst="rect">
                  <a:avLst/>
                </a:prstGeom>
              </p:spPr>
            </p:pic>
          </mc:Fallback>
        </mc:AlternateContent>
        <mc:AlternateContent xmlns:mc="http://schemas.openxmlformats.org/markup-compatibility/2006" xmlns:p14="http://schemas.microsoft.com/office/powerpoint/2010/main">
          <mc:Choice Requires="p14">
            <p:contentPart p14:bwMode="auto" r:id="rId434">
              <p14:nvContentPartPr>
                <p14:cNvPr id="297" name="Ink 296">
                  <a:extLst>
                    <a:ext uri="{FF2B5EF4-FFF2-40B4-BE49-F238E27FC236}">
                      <a16:creationId xmlns:a16="http://schemas.microsoft.com/office/drawing/2014/main" id="{9BDB8C10-B065-DB47-8EFC-55B458528E63}"/>
                    </a:ext>
                  </a:extLst>
                </p14:cNvPr>
                <p14:cNvContentPartPr/>
                <p14:nvPr/>
              </p14:nvContentPartPr>
              <p14:xfrm>
                <a:off x="4664676" y="5843355"/>
                <a:ext cx="73080" cy="113760"/>
              </p14:xfrm>
            </p:contentPart>
          </mc:Choice>
          <mc:Fallback xmlns="">
            <p:pic>
              <p:nvPicPr>
                <p:cNvPr id="297" name="Ink 296">
                  <a:extLst>
                    <a:ext uri="{FF2B5EF4-FFF2-40B4-BE49-F238E27FC236}">
                      <a16:creationId xmlns:a16="http://schemas.microsoft.com/office/drawing/2014/main" id="{9BDB8C10-B065-DB47-8EFC-55B458528E63}"/>
                    </a:ext>
                  </a:extLst>
                </p:cNvPr>
                <p:cNvPicPr/>
                <p:nvPr/>
              </p:nvPicPr>
              <p:blipFill>
                <a:blip r:embed="rId435"/>
                <a:stretch>
                  <a:fillRect/>
                </a:stretch>
              </p:blipFill>
              <p:spPr>
                <a:xfrm>
                  <a:off x="4649196" y="5827826"/>
                  <a:ext cx="103680" cy="144457"/>
                </a:xfrm>
                <a:prstGeom prst="rect">
                  <a:avLst/>
                </a:prstGeom>
              </p:spPr>
            </p:pic>
          </mc:Fallback>
        </mc:AlternateContent>
        <mc:AlternateContent xmlns:mc="http://schemas.openxmlformats.org/markup-compatibility/2006" xmlns:p14="http://schemas.microsoft.com/office/powerpoint/2010/main">
          <mc:Choice Requires="p14">
            <p:contentPart p14:bwMode="auto" r:id="rId436">
              <p14:nvContentPartPr>
                <p14:cNvPr id="298" name="Ink 297">
                  <a:extLst>
                    <a:ext uri="{FF2B5EF4-FFF2-40B4-BE49-F238E27FC236}">
                      <a16:creationId xmlns:a16="http://schemas.microsoft.com/office/drawing/2014/main" id="{BCF76586-0F20-DD4E-9342-D71AFBD253F1}"/>
                    </a:ext>
                  </a:extLst>
                </p14:cNvPr>
                <p14:cNvContentPartPr/>
                <p14:nvPr/>
              </p14:nvContentPartPr>
              <p14:xfrm>
                <a:off x="4725516" y="5859555"/>
                <a:ext cx="150120" cy="235080"/>
              </p14:xfrm>
            </p:contentPart>
          </mc:Choice>
          <mc:Fallback xmlns="">
            <p:pic>
              <p:nvPicPr>
                <p:cNvPr id="298" name="Ink 297">
                  <a:extLst>
                    <a:ext uri="{FF2B5EF4-FFF2-40B4-BE49-F238E27FC236}">
                      <a16:creationId xmlns:a16="http://schemas.microsoft.com/office/drawing/2014/main" id="{BCF76586-0F20-DD4E-9342-D71AFBD253F1}"/>
                    </a:ext>
                  </a:extLst>
                </p:cNvPr>
                <p:cNvPicPr/>
                <p:nvPr/>
              </p:nvPicPr>
              <p:blipFill>
                <a:blip r:embed="rId437"/>
                <a:stretch>
                  <a:fillRect/>
                </a:stretch>
              </p:blipFill>
              <p:spPr>
                <a:xfrm>
                  <a:off x="4710036" y="5844051"/>
                  <a:ext cx="180720" cy="265727"/>
                </a:xfrm>
                <a:prstGeom prst="rect">
                  <a:avLst/>
                </a:prstGeom>
              </p:spPr>
            </p:pic>
          </mc:Fallback>
        </mc:AlternateContent>
        <mc:AlternateContent xmlns:mc="http://schemas.openxmlformats.org/markup-compatibility/2006" xmlns:p14="http://schemas.microsoft.com/office/powerpoint/2010/main">
          <mc:Choice Requires="p14">
            <p:contentPart p14:bwMode="auto" r:id="rId438">
              <p14:nvContentPartPr>
                <p14:cNvPr id="299" name="Ink 298">
                  <a:extLst>
                    <a:ext uri="{FF2B5EF4-FFF2-40B4-BE49-F238E27FC236}">
                      <a16:creationId xmlns:a16="http://schemas.microsoft.com/office/drawing/2014/main" id="{BEDEC256-2448-E04A-820B-4E50E7865E20}"/>
                    </a:ext>
                  </a:extLst>
                </p14:cNvPr>
                <p14:cNvContentPartPr/>
                <p14:nvPr/>
              </p14:nvContentPartPr>
              <p14:xfrm>
                <a:off x="4964196" y="5936595"/>
                <a:ext cx="16560" cy="12600"/>
              </p14:xfrm>
            </p:contentPart>
          </mc:Choice>
          <mc:Fallback xmlns="">
            <p:pic>
              <p:nvPicPr>
                <p:cNvPr id="299" name="Ink 298">
                  <a:extLst>
                    <a:ext uri="{FF2B5EF4-FFF2-40B4-BE49-F238E27FC236}">
                      <a16:creationId xmlns:a16="http://schemas.microsoft.com/office/drawing/2014/main" id="{BEDEC256-2448-E04A-820B-4E50E7865E20}"/>
                    </a:ext>
                  </a:extLst>
                </p:cNvPr>
                <p:cNvPicPr/>
                <p:nvPr/>
              </p:nvPicPr>
              <p:blipFill>
                <a:blip r:embed="rId439"/>
                <a:stretch>
                  <a:fillRect/>
                </a:stretch>
              </p:blipFill>
              <p:spPr>
                <a:xfrm>
                  <a:off x="4948716" y="5921115"/>
                  <a:ext cx="47160" cy="43200"/>
                </a:xfrm>
                <a:prstGeom prst="rect">
                  <a:avLst/>
                </a:prstGeom>
              </p:spPr>
            </p:pic>
          </mc:Fallback>
        </mc:AlternateContent>
      </p:grpSp>
    </p:spTree>
    <p:extLst>
      <p:ext uri="{BB962C8B-B14F-4D97-AF65-F5344CB8AC3E}">
        <p14:creationId xmlns:p14="http://schemas.microsoft.com/office/powerpoint/2010/main" val="9743233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Problem solved ?</a:t>
            </a:r>
          </a:p>
        </p:txBody>
      </p:sp>
      <p:sp>
        <p:nvSpPr>
          <p:cNvPr id="3" name="Content Placeholder 2"/>
          <p:cNvSpPr>
            <a:spLocks noGrp="1"/>
          </p:cNvSpPr>
          <p:nvPr>
            <p:ph idx="1"/>
          </p:nvPr>
        </p:nvSpPr>
        <p:spPr/>
        <p:txBody>
          <a:bodyPr/>
          <a:lstStyle/>
          <a:p>
            <a:r>
              <a:rPr lang="en-US"/>
              <a:t>OTP has perfect secrecy according to Shannon’s theory, are we done ?</a:t>
            </a:r>
          </a:p>
        </p:txBody>
      </p:sp>
    </p:spTree>
    <p:extLst>
      <p:ext uri="{BB962C8B-B14F-4D97-AF65-F5344CB8AC3E}">
        <p14:creationId xmlns:p14="http://schemas.microsoft.com/office/powerpoint/2010/main" val="1850182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2"/>
          <p:cNvSpPr>
            <a:spLocks noGrp="1" noChangeArrowheads="1"/>
          </p:cNvSpPr>
          <p:nvPr>
            <p:ph type="title"/>
          </p:nvPr>
        </p:nvSpPr>
        <p:spPr/>
        <p:txBody>
          <a:bodyPr/>
          <a:lstStyle/>
          <a:p>
            <a:r>
              <a:rPr lang="en-US"/>
              <a:t>Secure communication </a:t>
            </a:r>
            <a:br>
              <a:rPr lang="en-US"/>
            </a:br>
            <a:r>
              <a:rPr lang="en-US"/>
              <a:t>	- Example</a:t>
            </a:r>
          </a:p>
        </p:txBody>
      </p:sp>
      <p:pic>
        <p:nvPicPr>
          <p:cNvPr id="5125" name="Picture 3" descr="MCj04041590000[1]"/>
          <p:cNvPicPr>
            <a:picLocks noChangeAspect="1" noChangeArrowheads="1"/>
          </p:cNvPicPr>
          <p:nvPr/>
        </p:nvPicPr>
        <p:blipFill>
          <a:blip r:embed="rId2"/>
          <a:srcRect/>
          <a:stretch>
            <a:fillRect/>
          </a:stretch>
        </p:blipFill>
        <p:spPr bwMode="auto">
          <a:xfrm>
            <a:off x="7239002" y="2686051"/>
            <a:ext cx="1736725" cy="1307306"/>
          </a:xfrm>
          <a:prstGeom prst="rect">
            <a:avLst/>
          </a:prstGeom>
          <a:noFill/>
          <a:ln w="9525">
            <a:noFill/>
            <a:miter lim="800000"/>
            <a:headEnd/>
            <a:tailEnd/>
          </a:ln>
        </p:spPr>
      </p:pic>
      <p:pic>
        <p:nvPicPr>
          <p:cNvPr id="5126" name="Picture 7" descr="wellsfargo"/>
          <p:cNvPicPr>
            <a:picLocks noChangeAspect="1" noChangeArrowheads="1"/>
          </p:cNvPicPr>
          <p:nvPr/>
        </p:nvPicPr>
        <p:blipFill>
          <a:blip r:embed="rId3"/>
          <a:srcRect/>
          <a:stretch>
            <a:fillRect/>
          </a:stretch>
        </p:blipFill>
        <p:spPr bwMode="auto">
          <a:xfrm>
            <a:off x="401442" y="2343151"/>
            <a:ext cx="4094358" cy="1971675"/>
          </a:xfrm>
          <a:prstGeom prst="rect">
            <a:avLst/>
          </a:prstGeom>
          <a:noFill/>
          <a:ln w="9525">
            <a:noFill/>
            <a:miter lim="800000"/>
            <a:headEnd/>
            <a:tailEnd/>
          </a:ln>
        </p:spPr>
      </p:pic>
      <p:sp>
        <p:nvSpPr>
          <p:cNvPr id="5128" name="Oval 11"/>
          <p:cNvSpPr>
            <a:spLocks noChangeArrowheads="1"/>
          </p:cNvSpPr>
          <p:nvPr/>
        </p:nvSpPr>
        <p:spPr bwMode="auto">
          <a:xfrm>
            <a:off x="7029450" y="2357438"/>
            <a:ext cx="304800" cy="228600"/>
          </a:xfrm>
          <a:prstGeom prst="ellipse">
            <a:avLst/>
          </a:prstGeom>
          <a:solidFill>
            <a:schemeClr val="bg1"/>
          </a:solidFill>
          <a:ln w="9525">
            <a:noFill/>
            <a:round/>
            <a:headEnd/>
            <a:tailEnd/>
          </a:ln>
        </p:spPr>
        <p:txBody>
          <a:bodyPr wrap="none" anchor="ctr"/>
          <a:lstStyle/>
          <a:p>
            <a:endParaRPr lang="en-US"/>
          </a:p>
        </p:txBody>
      </p:sp>
      <p:sp>
        <p:nvSpPr>
          <p:cNvPr id="5130" name="Line 13"/>
          <p:cNvSpPr>
            <a:spLocks noChangeShapeType="1"/>
          </p:cNvSpPr>
          <p:nvPr/>
        </p:nvSpPr>
        <p:spPr bwMode="auto">
          <a:xfrm>
            <a:off x="4572000" y="3429000"/>
            <a:ext cx="2590800" cy="0"/>
          </a:xfrm>
          <a:prstGeom prst="line">
            <a:avLst/>
          </a:prstGeom>
          <a:noFill/>
          <a:ln w="57150">
            <a:solidFill>
              <a:schemeClr val="tx1"/>
            </a:solidFill>
            <a:round/>
            <a:headEnd type="triangle" w="med" len="med"/>
            <a:tailEnd type="triangle" w="med" len="med"/>
          </a:ln>
        </p:spPr>
        <p:txBody>
          <a:bodyPr/>
          <a:lstStyle/>
          <a:p>
            <a:endParaRPr lang="en-US"/>
          </a:p>
        </p:txBody>
      </p:sp>
      <p:sp>
        <p:nvSpPr>
          <p:cNvPr id="29710" name="AutoShape 14"/>
          <p:cNvSpPr>
            <a:spLocks/>
          </p:cNvSpPr>
          <p:nvPr/>
        </p:nvSpPr>
        <p:spPr bwMode="auto">
          <a:xfrm>
            <a:off x="5867400" y="4314826"/>
            <a:ext cx="2895600" cy="714375"/>
          </a:xfrm>
          <a:prstGeom prst="borderCallout2">
            <a:avLst>
              <a:gd name="adj1" fmla="val 12000"/>
              <a:gd name="adj2" fmla="val -2940"/>
              <a:gd name="adj3" fmla="val 12000"/>
              <a:gd name="adj4" fmla="val -8699"/>
              <a:gd name="adj5" fmla="val -100000"/>
              <a:gd name="adj6" fmla="val -14704"/>
            </a:avLst>
          </a:prstGeom>
          <a:solidFill>
            <a:schemeClr val="accent1"/>
          </a:solidFill>
          <a:ln w="9525">
            <a:solidFill>
              <a:schemeClr val="tx1"/>
            </a:solidFill>
            <a:miter lim="800000"/>
            <a:headEnd/>
            <a:tailEnd/>
          </a:ln>
          <a:effectLst/>
        </p:spPr>
        <p:txBody>
          <a:bodyPr anchor="ctr"/>
          <a:lstStyle/>
          <a:p>
            <a:pPr algn="ctr">
              <a:defRPr/>
            </a:pPr>
            <a:r>
              <a:rPr lang="en-US"/>
              <a:t>no eavesdropping</a:t>
            </a:r>
          </a:p>
          <a:p>
            <a:pPr algn="ctr">
              <a:defRPr/>
            </a:pPr>
            <a:r>
              <a:rPr lang="en-US"/>
              <a:t>no tampering</a:t>
            </a:r>
          </a:p>
        </p:txBody>
      </p:sp>
      <p:sp>
        <p:nvSpPr>
          <p:cNvPr id="3" name="Rectangle 2"/>
          <p:cNvSpPr/>
          <p:nvPr/>
        </p:nvSpPr>
        <p:spPr>
          <a:xfrm>
            <a:off x="4952146" y="2348616"/>
            <a:ext cx="1620957" cy="954107"/>
          </a:xfrm>
          <a:prstGeom prst="rect">
            <a:avLst/>
          </a:prstGeom>
          <a:noFill/>
        </p:spPr>
        <p:txBody>
          <a:bodyPr wrap="none" lIns="91440" tIns="45720" rIns="91440" bIns="45720">
            <a:spAutoFit/>
          </a:bodyPr>
          <a:lstStyle/>
          <a:p>
            <a:pPr algn="ctr"/>
            <a:r>
              <a:rPr lang="en-US" sz="2800" b="0" cap="none" spc="0">
                <a:ln w="0"/>
                <a:solidFill>
                  <a:schemeClr val="accent1"/>
                </a:solidFill>
                <a:effectLst>
                  <a:outerShdw blurRad="38100" dist="25400" dir="5400000" algn="ctr" rotWithShape="0">
                    <a:srgbClr val="6E747A">
                      <a:alpha val="43000"/>
                    </a:srgbClr>
                  </a:outerShdw>
                </a:effectLst>
              </a:rPr>
              <a:t>HTTPS</a:t>
            </a:r>
          </a:p>
          <a:p>
            <a:pPr algn="ctr"/>
            <a:r>
              <a:rPr lang="en-US" sz="2800">
                <a:ln w="0"/>
                <a:solidFill>
                  <a:schemeClr val="accent1"/>
                </a:solidFill>
                <a:effectLst>
                  <a:outerShdw blurRad="38100" dist="25400" dir="5400000" algn="ctr" rotWithShape="0">
                    <a:srgbClr val="6E747A">
                      <a:alpha val="43000"/>
                    </a:srgbClr>
                  </a:outerShdw>
                </a:effectLst>
              </a:rPr>
              <a:t>SSL/TLS</a:t>
            </a:r>
            <a:endParaRPr lang="en-US" sz="5400" b="0" cap="none" spc="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897238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a:t>Stream Ciphers</a:t>
            </a:r>
            <a:r>
              <a:rPr lang="en-US"/>
              <a:t>:  </a:t>
            </a:r>
            <a:br>
              <a:rPr lang="en-US"/>
            </a:br>
            <a:r>
              <a:rPr lang="en-US"/>
              <a:t>making OTP practical</a:t>
            </a:r>
          </a:p>
        </p:txBody>
      </p:sp>
      <p:sp>
        <p:nvSpPr>
          <p:cNvPr id="3" name="Content Placeholder 2"/>
          <p:cNvSpPr>
            <a:spLocks noGrp="1"/>
          </p:cNvSpPr>
          <p:nvPr>
            <p:ph idx="1"/>
          </p:nvPr>
        </p:nvSpPr>
        <p:spPr>
          <a:xfrm>
            <a:off x="376340" y="1824486"/>
            <a:ext cx="8391319" cy="4778022"/>
          </a:xfrm>
        </p:spPr>
        <p:txBody>
          <a:bodyPr>
            <a:normAutofit/>
          </a:bodyPr>
          <a:lstStyle/>
          <a:p>
            <a:pPr marL="0" indent="0">
              <a:buNone/>
            </a:pPr>
            <a:r>
              <a:rPr lang="en-US"/>
              <a:t>idea: replace “random” key by “pseudorandom” key</a:t>
            </a:r>
          </a:p>
          <a:p>
            <a:pPr marL="0" indent="0">
              <a:buNone/>
            </a:pPr>
            <a:r>
              <a:rPr lang="en-US"/>
              <a:t>Making OTP practical using a PRG:  G: K ⟶ {0,1}</a:t>
            </a:r>
            <a:r>
              <a:rPr lang="en-US" baseline="50000"/>
              <a:t>n</a:t>
            </a:r>
            <a:r>
              <a:rPr lang="en-US"/>
              <a:t> </a:t>
            </a:r>
          </a:p>
          <a:p>
            <a:pPr marL="400050" lvl="1" indent="0">
              <a:spcBef>
                <a:spcPts val="2376"/>
              </a:spcBef>
              <a:buNone/>
            </a:pPr>
            <a:r>
              <a:rPr lang="en-US" b="1"/>
              <a:t>Stream cipher</a:t>
            </a:r>
            <a:r>
              <a:rPr lang="en-US"/>
              <a:t>:       </a:t>
            </a:r>
          </a:p>
          <a:p>
            <a:pPr marL="400050" lvl="1" indent="0">
              <a:spcBef>
                <a:spcPts val="2376"/>
              </a:spcBef>
              <a:buNone/>
            </a:pPr>
            <a:r>
              <a:rPr lang="en-US"/>
              <a:t>E(</a:t>
            </a:r>
            <a:r>
              <a:rPr lang="en-US" err="1"/>
              <a:t>k,m</a:t>
            </a:r>
            <a:r>
              <a:rPr lang="en-US"/>
              <a:t>) = m ⊕ G(k) ,   D(</a:t>
            </a:r>
            <a:r>
              <a:rPr lang="en-US" err="1"/>
              <a:t>k,c</a:t>
            </a:r>
            <a:r>
              <a:rPr lang="en-US"/>
              <a:t>) = c ⊕ G(k) </a:t>
            </a:r>
          </a:p>
          <a:p>
            <a:pPr marL="0" indent="0">
              <a:buNone/>
            </a:pPr>
            <a:endParaRPr lang="en-US"/>
          </a:p>
        </p:txBody>
      </p:sp>
    </p:spTree>
    <p:extLst>
      <p:ext uri="{BB962C8B-B14F-4D97-AF65-F5344CB8AC3E}">
        <p14:creationId xmlns:p14="http://schemas.microsoft.com/office/powerpoint/2010/main" val="18849654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09600" y="2057400"/>
            <a:ext cx="7042312" cy="954107"/>
          </a:xfrm>
          <a:prstGeom prst="rect">
            <a:avLst/>
          </a:prstGeom>
          <a:noFill/>
        </p:spPr>
        <p:txBody>
          <a:bodyPr wrap="none" rtlCol="0">
            <a:spAutoFit/>
          </a:bodyPr>
          <a:lstStyle/>
          <a:p>
            <a:r>
              <a:rPr lang="en-US" sz="2800"/>
              <a:t>Question:</a:t>
            </a:r>
          </a:p>
          <a:p>
            <a:r>
              <a:rPr lang="en-US" sz="2800"/>
              <a:t>Can a stream cipher have perfect secrecy?</a:t>
            </a:r>
          </a:p>
        </p:txBody>
      </p:sp>
      <p:sp>
        <p:nvSpPr>
          <p:cNvPr id="5" name="TextBox 4"/>
          <p:cNvSpPr txBox="1"/>
          <p:nvPr/>
        </p:nvSpPr>
        <p:spPr>
          <a:xfrm>
            <a:off x="1524000" y="3505201"/>
            <a:ext cx="4705712" cy="461665"/>
          </a:xfrm>
          <a:prstGeom prst="rect">
            <a:avLst/>
          </a:prstGeom>
          <a:noFill/>
        </p:spPr>
        <p:txBody>
          <a:bodyPr wrap="none" rtlCol="0">
            <a:spAutoFit/>
          </a:bodyPr>
          <a:lstStyle/>
          <a:p>
            <a:r>
              <a:rPr lang="en-US" sz="2400"/>
              <a:t>Yes, if the PRG is really “secure” </a:t>
            </a:r>
          </a:p>
        </p:txBody>
      </p:sp>
      <p:sp>
        <p:nvSpPr>
          <p:cNvPr id="6" name="TextBox 5"/>
          <p:cNvSpPr txBox="1"/>
          <p:nvPr/>
        </p:nvSpPr>
        <p:spPr>
          <a:xfrm>
            <a:off x="1524001" y="3988381"/>
            <a:ext cx="6293711" cy="461665"/>
          </a:xfrm>
          <a:prstGeom prst="rect">
            <a:avLst/>
          </a:prstGeom>
          <a:noFill/>
        </p:spPr>
        <p:txBody>
          <a:bodyPr wrap="none" rtlCol="0">
            <a:spAutoFit/>
          </a:bodyPr>
          <a:lstStyle/>
          <a:p>
            <a:r>
              <a:rPr lang="en-US" sz="2400"/>
              <a:t>No, there are no ciphers with perfect secrecy</a:t>
            </a:r>
          </a:p>
        </p:txBody>
      </p:sp>
      <p:sp>
        <p:nvSpPr>
          <p:cNvPr id="7" name="TextBox 6"/>
          <p:cNvSpPr txBox="1"/>
          <p:nvPr/>
        </p:nvSpPr>
        <p:spPr>
          <a:xfrm>
            <a:off x="1524001" y="4953001"/>
            <a:ext cx="6429965" cy="461665"/>
          </a:xfrm>
          <a:prstGeom prst="rect">
            <a:avLst/>
          </a:prstGeom>
          <a:noFill/>
        </p:spPr>
        <p:txBody>
          <a:bodyPr wrap="none" rtlCol="0">
            <a:spAutoFit/>
          </a:bodyPr>
          <a:lstStyle/>
          <a:p>
            <a:r>
              <a:rPr lang="en-US" sz="2400"/>
              <a:t>No, since the key is shorter than the message</a:t>
            </a:r>
          </a:p>
        </p:txBody>
      </p:sp>
      <p:sp>
        <p:nvSpPr>
          <p:cNvPr id="9" name="TextBox 8"/>
          <p:cNvSpPr txBox="1"/>
          <p:nvPr/>
        </p:nvSpPr>
        <p:spPr>
          <a:xfrm>
            <a:off x="1524001" y="4484026"/>
            <a:ext cx="5289205" cy="461665"/>
          </a:xfrm>
          <a:prstGeom prst="rect">
            <a:avLst/>
          </a:prstGeom>
          <a:noFill/>
        </p:spPr>
        <p:txBody>
          <a:bodyPr wrap="none" rtlCol="0">
            <a:spAutoFit/>
          </a:bodyPr>
          <a:lstStyle/>
          <a:p>
            <a:r>
              <a:rPr lang="en-US" sz="2400"/>
              <a:t>Yes, every cipher has perfect secrecy</a:t>
            </a:r>
          </a:p>
        </p:txBody>
      </p:sp>
    </p:spTree>
    <p:extLst>
      <p:ext uri="{BB962C8B-B14F-4D97-AF65-F5344CB8AC3E}">
        <p14:creationId xmlns:p14="http://schemas.microsoft.com/office/powerpoint/2010/main" val="330613463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a:t>Stream Ciphers</a:t>
            </a:r>
            <a:r>
              <a:rPr lang="en-US"/>
              <a:t>:  </a:t>
            </a:r>
            <a:br>
              <a:rPr lang="en-US"/>
            </a:br>
            <a:r>
              <a:rPr lang="en-US"/>
              <a:t>making OTP practical</a:t>
            </a:r>
          </a:p>
        </p:txBody>
      </p:sp>
      <p:sp>
        <p:nvSpPr>
          <p:cNvPr id="3" name="Content Placeholder 2"/>
          <p:cNvSpPr>
            <a:spLocks noGrp="1"/>
          </p:cNvSpPr>
          <p:nvPr>
            <p:ph idx="1"/>
          </p:nvPr>
        </p:nvSpPr>
        <p:spPr/>
        <p:txBody>
          <a:bodyPr>
            <a:normAutofit/>
          </a:bodyPr>
          <a:lstStyle/>
          <a:p>
            <a:pPr marL="0" indent="0">
              <a:buNone/>
            </a:pPr>
            <a:r>
              <a:rPr lang="en-US" dirty="0"/>
              <a:t>If stream ciphers has no perfect secrecy, then how do we argue about the security of stream cipher? </a:t>
            </a:r>
          </a:p>
          <a:p>
            <a:pPr lvl="1"/>
            <a:r>
              <a:rPr lang="en-US" dirty="0"/>
              <a:t>Need a different definition of security</a:t>
            </a:r>
          </a:p>
          <a:p>
            <a:pPr lvl="1"/>
            <a:endParaRPr lang="en-US" dirty="0"/>
          </a:p>
          <a:p>
            <a:r>
              <a:rPr lang="en-US" dirty="0"/>
              <a:t>Security will depend on specific PRG</a:t>
            </a:r>
          </a:p>
        </p:txBody>
      </p:sp>
    </p:spTree>
    <p:extLst>
      <p:ext uri="{BB962C8B-B14F-4D97-AF65-F5344CB8AC3E}">
        <p14:creationId xmlns:p14="http://schemas.microsoft.com/office/powerpoint/2010/main" val="36273963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linds(horizontal)">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93889" y="1600200"/>
            <a:ext cx="8142111" cy="2673736"/>
          </a:xfrm>
        </p:spPr>
        <p:txBody>
          <a:bodyPr>
            <a:normAutofit fontScale="85000" lnSpcReduction="20000"/>
          </a:bodyPr>
          <a:lstStyle/>
          <a:p>
            <a:r>
              <a:rPr lang="en-US" dirty="0"/>
              <a:t>increments </a:t>
            </a:r>
            <a:r>
              <a:rPr lang="en-US" i="1" dirty="0" err="1"/>
              <a:t>i</a:t>
            </a:r>
            <a:endParaRPr lang="en-US" dirty="0"/>
          </a:p>
          <a:p>
            <a:r>
              <a:rPr lang="en-US" dirty="0"/>
              <a:t>looks up the </a:t>
            </a:r>
            <a:r>
              <a:rPr lang="en-US" i="1" dirty="0" err="1"/>
              <a:t>i</a:t>
            </a:r>
            <a:r>
              <a:rPr lang="en-US" dirty="0" err="1"/>
              <a:t>th</a:t>
            </a:r>
            <a:r>
              <a:rPr lang="en-US" dirty="0"/>
              <a:t> element of S, S[</a:t>
            </a:r>
            <a:r>
              <a:rPr lang="en-US" i="1" dirty="0" err="1"/>
              <a:t>i</a:t>
            </a:r>
            <a:r>
              <a:rPr lang="en-US" dirty="0"/>
              <a:t>], and adds that to </a:t>
            </a:r>
            <a:r>
              <a:rPr lang="en-US" i="1" dirty="0"/>
              <a:t>j</a:t>
            </a:r>
            <a:endParaRPr lang="en-US" dirty="0"/>
          </a:p>
          <a:p>
            <a:r>
              <a:rPr lang="en-US" dirty="0"/>
              <a:t>exchanges the values of S[</a:t>
            </a:r>
            <a:r>
              <a:rPr lang="en-US" i="1" dirty="0" err="1"/>
              <a:t>i</a:t>
            </a:r>
            <a:r>
              <a:rPr lang="en-US" dirty="0"/>
              <a:t>] and S[</a:t>
            </a:r>
            <a:r>
              <a:rPr lang="en-US" i="1" dirty="0"/>
              <a:t>j</a:t>
            </a:r>
            <a:r>
              <a:rPr lang="en-US" dirty="0"/>
              <a:t>] then uses the sum S[</a:t>
            </a:r>
            <a:r>
              <a:rPr lang="en-US" i="1" dirty="0" err="1"/>
              <a:t>i</a:t>
            </a:r>
            <a:r>
              <a:rPr lang="en-US" dirty="0"/>
              <a:t>] + S[</a:t>
            </a:r>
            <a:r>
              <a:rPr lang="en-US" i="1" dirty="0"/>
              <a:t>j</a:t>
            </a:r>
            <a:r>
              <a:rPr lang="en-US" dirty="0"/>
              <a:t>] (modulo 256) as an index to fetch a third element of S (the keystream value K below)</a:t>
            </a:r>
          </a:p>
          <a:p>
            <a:r>
              <a:rPr lang="en-US" dirty="0"/>
              <a:t>then bitwise exclusive </a:t>
            </a:r>
            <a:r>
              <a:rPr lang="en-US" dirty="0" err="1"/>
              <a:t>ORed</a:t>
            </a:r>
            <a:r>
              <a:rPr lang="en-US" dirty="0"/>
              <a:t> (</a:t>
            </a:r>
            <a:r>
              <a:rPr lang="en-US" dirty="0" err="1">
                <a:hlinkClick r:id="rId3" tooltip="Exclusive or"/>
              </a:rPr>
              <a:t>XORed</a:t>
            </a:r>
            <a:r>
              <a:rPr lang="en-US" dirty="0"/>
              <a:t>) with the next byte of the message to produce the next byte of either </a:t>
            </a:r>
            <a:r>
              <a:rPr lang="en-US" dirty="0" err="1"/>
              <a:t>ciphertext</a:t>
            </a:r>
            <a:r>
              <a:rPr lang="en-US" dirty="0"/>
              <a:t> or plaintext.</a:t>
            </a:r>
          </a:p>
          <a:p>
            <a:endParaRPr lang="en-US" dirty="0"/>
          </a:p>
        </p:txBody>
      </p:sp>
      <p:sp>
        <p:nvSpPr>
          <p:cNvPr id="3" name="Title 2"/>
          <p:cNvSpPr>
            <a:spLocks noGrp="1"/>
          </p:cNvSpPr>
          <p:nvPr>
            <p:ph type="title"/>
          </p:nvPr>
        </p:nvSpPr>
        <p:spPr/>
        <p:txBody>
          <a:bodyPr/>
          <a:lstStyle/>
          <a:p>
            <a:r>
              <a:rPr lang="en-US" dirty="0"/>
              <a:t>A concrete example – RC4</a:t>
            </a:r>
          </a:p>
        </p:txBody>
      </p:sp>
      <p:pic>
        <p:nvPicPr>
          <p:cNvPr id="2050" name="Picture 2" descr="https://upload.wikimedia.org/wikipedia/commons/thumb/e/e9/RC4.svg/320px-RC4.svg.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62372" y="4360777"/>
            <a:ext cx="4648814" cy="20774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899024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How do you show stream cipher is secure ?</a:t>
            </a:r>
          </a:p>
        </p:txBody>
      </p:sp>
    </p:spTree>
    <p:extLst>
      <p:ext uri="{BB962C8B-B14F-4D97-AF65-F5344CB8AC3E}">
        <p14:creationId xmlns:p14="http://schemas.microsoft.com/office/powerpoint/2010/main" val="10815719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US"/>
              <a:t>The three steps in cryptography:</a:t>
            </a:r>
          </a:p>
          <a:p>
            <a:pPr marL="0" indent="0">
              <a:buNone/>
            </a:pPr>
            <a:endParaRPr lang="en-US"/>
          </a:p>
          <a:p>
            <a:r>
              <a:rPr lang="en-US"/>
              <a:t>Precisely specify threat model</a:t>
            </a:r>
          </a:p>
          <a:p>
            <a:r>
              <a:rPr lang="en-US"/>
              <a:t>Propose a construction</a:t>
            </a:r>
          </a:p>
          <a:p>
            <a:r>
              <a:rPr lang="en-US"/>
              <a:t>Prove that breaking construction under </a:t>
            </a:r>
            <a:br>
              <a:rPr lang="en-US"/>
            </a:br>
            <a:r>
              <a:rPr lang="en-US"/>
              <a:t>threat mode will solve an underlying hard problem</a:t>
            </a:r>
          </a:p>
        </p:txBody>
      </p:sp>
      <p:sp>
        <p:nvSpPr>
          <p:cNvPr id="2" name="Title 1"/>
          <p:cNvSpPr>
            <a:spLocks noGrp="1"/>
          </p:cNvSpPr>
          <p:nvPr>
            <p:ph type="title"/>
          </p:nvPr>
        </p:nvSpPr>
        <p:spPr/>
        <p:txBody>
          <a:bodyPr/>
          <a:lstStyle/>
          <a:p>
            <a:r>
              <a:rPr lang="en-US" dirty="0"/>
              <a:t>A rigorous science</a:t>
            </a:r>
          </a:p>
        </p:txBody>
      </p:sp>
    </p:spTree>
    <p:extLst>
      <p:ext uri="{BB962C8B-B14F-4D97-AF65-F5344CB8AC3E}">
        <p14:creationId xmlns:p14="http://schemas.microsoft.com/office/powerpoint/2010/main" val="35131277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t>Threat model: </a:t>
            </a:r>
            <a:r>
              <a:rPr lang="en-US" dirty="0" err="1">
                <a:solidFill>
                  <a:srgbClr val="0070C0"/>
                </a:solidFill>
              </a:rPr>
              <a:t>ciphertext</a:t>
            </a:r>
            <a:r>
              <a:rPr lang="en-US" dirty="0">
                <a:solidFill>
                  <a:srgbClr val="0070C0"/>
                </a:solidFill>
              </a:rPr>
              <a:t>-only attack</a:t>
            </a:r>
          </a:p>
          <a:p>
            <a:r>
              <a:rPr lang="en-US" dirty="0"/>
              <a:t>Construction: </a:t>
            </a:r>
            <a:r>
              <a:rPr lang="en-US" dirty="0">
                <a:solidFill>
                  <a:srgbClr val="0070C0"/>
                </a:solidFill>
              </a:rPr>
              <a:t>rules of OTP, stream-cipher key generator, etc.</a:t>
            </a:r>
          </a:p>
          <a:p>
            <a:r>
              <a:rPr lang="en-US" dirty="0"/>
              <a:t>Hard/impossible problem: </a:t>
            </a:r>
            <a:r>
              <a:rPr lang="en-US" dirty="0">
                <a:solidFill>
                  <a:srgbClr val="0070C0"/>
                </a:solidFill>
              </a:rPr>
              <a:t>differentiating between uniform-random outputs</a:t>
            </a:r>
          </a:p>
          <a:p>
            <a:endParaRPr lang="en-US" dirty="0">
              <a:solidFill>
                <a:srgbClr val="0070C0"/>
              </a:solidFill>
            </a:endParaRPr>
          </a:p>
          <a:p>
            <a:r>
              <a:rPr lang="en-US" dirty="0"/>
              <a:t>Note: other options exist for all these components! </a:t>
            </a:r>
          </a:p>
        </p:txBody>
      </p:sp>
      <p:sp>
        <p:nvSpPr>
          <p:cNvPr id="2" name="Title 1"/>
          <p:cNvSpPr>
            <a:spLocks noGrp="1"/>
          </p:cNvSpPr>
          <p:nvPr>
            <p:ph type="title"/>
          </p:nvPr>
        </p:nvSpPr>
        <p:spPr/>
        <p:txBody>
          <a:bodyPr/>
          <a:lstStyle/>
          <a:p>
            <a:r>
              <a:rPr lang="en-US" dirty="0"/>
              <a:t>Analysis for today</a:t>
            </a:r>
          </a:p>
        </p:txBody>
      </p:sp>
    </p:spTree>
    <p:extLst>
      <p:ext uri="{BB962C8B-B14F-4D97-AF65-F5344CB8AC3E}">
        <p14:creationId xmlns:p14="http://schemas.microsoft.com/office/powerpoint/2010/main" val="10891235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457200" y="914400"/>
            <a:ext cx="8229600" cy="628650"/>
          </a:xfrm>
        </p:spPr>
        <p:txBody>
          <a:bodyPr>
            <a:normAutofit fontScale="90000"/>
          </a:bodyPr>
          <a:lstStyle/>
          <a:p>
            <a:r>
              <a:rPr lang="en-US"/>
              <a:t>Semantic Security </a:t>
            </a:r>
            <a:r>
              <a:rPr lang="en-US" sz="3100"/>
              <a:t>(one-time key)</a:t>
            </a:r>
          </a:p>
        </p:txBody>
      </p:sp>
      <p:sp>
        <p:nvSpPr>
          <p:cNvPr id="11267" name="Rectangle 3"/>
          <p:cNvSpPr>
            <a:spLocks noGrp="1" noChangeArrowheads="1"/>
          </p:cNvSpPr>
          <p:nvPr>
            <p:ph type="body" idx="1"/>
          </p:nvPr>
        </p:nvSpPr>
        <p:spPr>
          <a:xfrm>
            <a:off x="457200" y="1828800"/>
            <a:ext cx="8686800" cy="4191000"/>
          </a:xfrm>
        </p:spPr>
        <p:txBody>
          <a:bodyPr>
            <a:normAutofit/>
          </a:bodyPr>
          <a:lstStyle/>
          <a:p>
            <a:pPr marL="0" indent="0">
              <a:spcBef>
                <a:spcPts val="3032"/>
              </a:spcBef>
              <a:buNone/>
            </a:pPr>
            <a:r>
              <a:rPr lang="en-US"/>
              <a:t>Def:   </a:t>
            </a:r>
            <a:r>
              <a:rPr lang="en-US">
                <a:latin typeface="Castellar" pitchFamily="18" charset="0"/>
              </a:rPr>
              <a:t>E</a:t>
            </a:r>
            <a:r>
              <a:rPr lang="en-US"/>
              <a:t> is </a:t>
            </a:r>
            <a:r>
              <a:rPr lang="en-US" b="1"/>
              <a:t>semantically secure</a:t>
            </a:r>
            <a:r>
              <a:rPr lang="en-US"/>
              <a:t> if for all </a:t>
            </a:r>
            <a:r>
              <a:rPr lang="en-US" b="1"/>
              <a:t>efficient</a:t>
            </a:r>
            <a:r>
              <a:rPr lang="en-US"/>
              <a:t>  A</a:t>
            </a:r>
            <a:br>
              <a:rPr lang="en-US"/>
            </a:br>
            <a:r>
              <a:rPr lang="en-US"/>
              <a:t>	        </a:t>
            </a:r>
            <a:r>
              <a:rPr lang="en-US" err="1">
                <a:solidFill>
                  <a:schemeClr val="accent2"/>
                </a:solidFill>
              </a:rPr>
              <a:t>Adv</a:t>
            </a:r>
            <a:r>
              <a:rPr lang="en-US" baseline="-25000" err="1">
                <a:solidFill>
                  <a:schemeClr val="accent2"/>
                </a:solidFill>
              </a:rPr>
              <a:t>SS</a:t>
            </a:r>
            <a:r>
              <a:rPr lang="en-US">
                <a:solidFill>
                  <a:schemeClr val="accent2"/>
                </a:solidFill>
              </a:rPr>
              <a:t>[A,</a:t>
            </a:r>
            <a:r>
              <a:rPr lang="en-US">
                <a:latin typeface="Castellar" pitchFamily="18" charset="0"/>
              </a:rPr>
              <a:t>E</a:t>
            </a:r>
            <a:r>
              <a:rPr lang="en-US">
                <a:solidFill>
                  <a:schemeClr val="accent2"/>
                </a:solidFill>
              </a:rPr>
              <a:t>]</a:t>
            </a:r>
            <a:r>
              <a:rPr lang="en-US" sz="3600">
                <a:solidFill>
                  <a:schemeClr val="accent2"/>
                </a:solidFill>
              </a:rPr>
              <a:t>    </a:t>
            </a:r>
            <a:r>
              <a:rPr lang="en-US"/>
              <a:t>is negligible.</a:t>
            </a:r>
          </a:p>
          <a:p>
            <a:pPr marL="0" indent="0">
              <a:spcBef>
                <a:spcPts val="3032"/>
              </a:spcBef>
              <a:buNone/>
            </a:pPr>
            <a:endParaRPr lang="en-US"/>
          </a:p>
          <a:p>
            <a:pPr marL="0" indent="0">
              <a:spcBef>
                <a:spcPts val="3032"/>
              </a:spcBef>
              <a:buNone/>
              <a:tabLst>
                <a:tab pos="520700" algn="l"/>
              </a:tabLst>
            </a:pPr>
            <a:r>
              <a:rPr lang="en-US"/>
              <a:t>⇒   for all explicit m</a:t>
            </a:r>
            <a:r>
              <a:rPr lang="en-US" baseline="-25000"/>
              <a:t>0</a:t>
            </a:r>
            <a:r>
              <a:rPr lang="en-US"/>
              <a:t> , m</a:t>
            </a:r>
            <a:r>
              <a:rPr lang="en-US" baseline="-25000"/>
              <a:t>1  </a:t>
            </a:r>
            <a:r>
              <a:rPr lang="en-US">
                <a:sym typeface="Symbol" pitchFamily="18" charset="2"/>
              </a:rPr>
              <a:t> M :  </a:t>
            </a:r>
            <a:r>
              <a:rPr lang="en-US" sz="3200">
                <a:solidFill>
                  <a:srgbClr val="0000FF"/>
                </a:solidFill>
              </a:rPr>
              <a:t>{</a:t>
            </a:r>
            <a:r>
              <a:rPr lang="en-US">
                <a:solidFill>
                  <a:srgbClr val="0000FF"/>
                </a:solidFill>
              </a:rPr>
              <a:t> E(k,m</a:t>
            </a:r>
            <a:r>
              <a:rPr lang="en-US" baseline="-25000">
                <a:solidFill>
                  <a:srgbClr val="0000FF"/>
                </a:solidFill>
              </a:rPr>
              <a:t>0</a:t>
            </a:r>
            <a:r>
              <a:rPr lang="en-US">
                <a:solidFill>
                  <a:srgbClr val="0000FF"/>
                </a:solidFill>
              </a:rPr>
              <a:t>) </a:t>
            </a:r>
            <a:r>
              <a:rPr lang="en-US" sz="3200">
                <a:solidFill>
                  <a:srgbClr val="0000FF"/>
                </a:solidFill>
              </a:rPr>
              <a:t>}</a:t>
            </a:r>
            <a:r>
              <a:rPr lang="en-US">
                <a:solidFill>
                  <a:srgbClr val="0000FF"/>
                </a:solidFill>
              </a:rPr>
              <a:t>   </a:t>
            </a:r>
            <a:r>
              <a:rPr lang="en-US" b="1">
                <a:solidFill>
                  <a:srgbClr val="0000FF"/>
                </a:solidFill>
              </a:rPr>
              <a:t>≈</a:t>
            </a:r>
            <a:r>
              <a:rPr lang="en-US" b="1" baseline="-25000">
                <a:solidFill>
                  <a:srgbClr val="0000FF"/>
                </a:solidFill>
              </a:rPr>
              <a:t>p</a:t>
            </a:r>
            <a:r>
              <a:rPr lang="en-US" b="1">
                <a:solidFill>
                  <a:srgbClr val="0000FF"/>
                </a:solidFill>
              </a:rPr>
              <a:t> </a:t>
            </a:r>
            <a:r>
              <a:rPr lang="en-US">
                <a:solidFill>
                  <a:srgbClr val="0000FF"/>
                </a:solidFill>
              </a:rPr>
              <a:t>  </a:t>
            </a:r>
            <a:r>
              <a:rPr lang="en-US" sz="3200">
                <a:solidFill>
                  <a:srgbClr val="0000FF"/>
                </a:solidFill>
              </a:rPr>
              <a:t>{</a:t>
            </a:r>
            <a:r>
              <a:rPr lang="en-US">
                <a:solidFill>
                  <a:srgbClr val="0000FF"/>
                </a:solidFill>
              </a:rPr>
              <a:t> E(k,m</a:t>
            </a:r>
            <a:r>
              <a:rPr lang="en-US" baseline="-25000">
                <a:solidFill>
                  <a:srgbClr val="0000FF"/>
                </a:solidFill>
              </a:rPr>
              <a:t>1</a:t>
            </a:r>
            <a:r>
              <a:rPr lang="en-US">
                <a:solidFill>
                  <a:srgbClr val="0000FF"/>
                </a:solidFill>
              </a:rPr>
              <a:t>) </a:t>
            </a:r>
            <a:r>
              <a:rPr lang="en-US" sz="3200">
                <a:solidFill>
                  <a:srgbClr val="0000FF"/>
                </a:solidFill>
              </a:rPr>
              <a:t>}</a:t>
            </a:r>
            <a:r>
              <a:rPr lang="en-US">
                <a:solidFill>
                  <a:srgbClr val="0000FF"/>
                </a:solidFill>
              </a:rPr>
              <a:t> </a:t>
            </a:r>
            <a:endParaRPr lang="en-US"/>
          </a:p>
          <a:p>
            <a:pPr marL="0" indent="0">
              <a:spcBef>
                <a:spcPts val="3032"/>
              </a:spcBef>
              <a:buNone/>
              <a:tabLst>
                <a:tab pos="520700" algn="l"/>
              </a:tabLst>
            </a:pPr>
            <a:endParaRPr lang="en-US"/>
          </a:p>
        </p:txBody>
      </p:sp>
    </p:spTree>
    <p:extLst>
      <p:ext uri="{BB962C8B-B14F-4D97-AF65-F5344CB8AC3E}">
        <p14:creationId xmlns:p14="http://schemas.microsoft.com/office/powerpoint/2010/main" val="729268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26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p:cNvGrpSpPr/>
          <p:nvPr/>
        </p:nvGrpSpPr>
        <p:grpSpPr>
          <a:xfrm>
            <a:off x="3238500" y="3059042"/>
            <a:ext cx="2326278" cy="1905000"/>
            <a:chOff x="3276600" y="1847850"/>
            <a:chExt cx="2326278" cy="1905000"/>
          </a:xfrm>
        </p:grpSpPr>
        <p:cxnSp>
          <p:nvCxnSpPr>
            <p:cNvPr id="11" name="Curved Connector 10"/>
            <p:cNvCxnSpPr>
              <a:stCxn id="6" idx="1"/>
              <a:endCxn id="75" idx="1"/>
            </p:cNvCxnSpPr>
            <p:nvPr/>
          </p:nvCxnSpPr>
          <p:spPr>
            <a:xfrm rot="10800000" flipV="1">
              <a:off x="3886200" y="1847850"/>
              <a:ext cx="12700" cy="1905000"/>
            </a:xfrm>
            <a:prstGeom prst="curvedConnector3">
              <a:avLst>
                <a:gd name="adj1" fmla="val 5100000"/>
              </a:avLst>
            </a:prstGeom>
            <a:ln>
              <a:solidFill>
                <a:schemeClr val="accent6">
                  <a:lumMod val="75000"/>
                </a:schemeClr>
              </a:solidFill>
            </a:ln>
          </p:spPr>
          <p:style>
            <a:lnRef idx="2">
              <a:schemeClr val="accent1"/>
            </a:lnRef>
            <a:fillRef idx="0">
              <a:schemeClr val="accent1"/>
            </a:fillRef>
            <a:effectRef idx="1">
              <a:schemeClr val="accent1"/>
            </a:effectRef>
            <a:fontRef idx="minor">
              <a:schemeClr val="tx1"/>
            </a:fontRef>
          </p:style>
        </p:cxnSp>
        <p:sp>
          <p:nvSpPr>
            <p:cNvPr id="14" name="TextBox 13"/>
            <p:cNvSpPr txBox="1"/>
            <p:nvPr/>
          </p:nvSpPr>
          <p:spPr>
            <a:xfrm>
              <a:off x="3276600" y="2393950"/>
              <a:ext cx="2326278" cy="369332"/>
            </a:xfrm>
            <a:prstGeom prst="rect">
              <a:avLst/>
            </a:prstGeom>
            <a:noFill/>
          </p:spPr>
          <p:txBody>
            <a:bodyPr wrap="none" rtlCol="0">
              <a:spAutoFit/>
            </a:bodyPr>
            <a:lstStyle/>
            <a:p>
              <a:r>
                <a:rPr lang="en-US">
                  <a:solidFill>
                    <a:srgbClr val="FF0000"/>
                  </a:solidFill>
                </a:rPr>
                <a:t>identical distributions</a:t>
              </a:r>
            </a:p>
          </p:txBody>
        </p:sp>
      </p:grpSp>
      <p:sp>
        <p:nvSpPr>
          <p:cNvPr id="21506" name="Rectangle 2"/>
          <p:cNvSpPr>
            <a:spLocks noGrp="1" noChangeArrowheads="1"/>
          </p:cNvSpPr>
          <p:nvPr>
            <p:ph type="title"/>
          </p:nvPr>
        </p:nvSpPr>
        <p:spPr>
          <a:xfrm>
            <a:off x="457200" y="685800"/>
            <a:ext cx="8229600" cy="857250"/>
          </a:xfrm>
        </p:spPr>
        <p:txBody>
          <a:bodyPr>
            <a:normAutofit/>
          </a:bodyPr>
          <a:lstStyle/>
          <a:p>
            <a:r>
              <a:rPr lang="en-US"/>
              <a:t>OTP is semantically secure</a:t>
            </a:r>
          </a:p>
        </p:txBody>
      </p:sp>
      <p:sp>
        <p:nvSpPr>
          <p:cNvPr id="21537" name="Text Box 33"/>
          <p:cNvSpPr txBox="1">
            <a:spLocks noChangeArrowheads="1"/>
          </p:cNvSpPr>
          <p:nvPr/>
        </p:nvSpPr>
        <p:spPr bwMode="auto">
          <a:xfrm>
            <a:off x="114300" y="5498812"/>
            <a:ext cx="8915400" cy="584775"/>
          </a:xfrm>
          <a:prstGeom prst="rect">
            <a:avLst/>
          </a:prstGeom>
          <a:noFill/>
          <a:ln w="9525">
            <a:noFill/>
            <a:miter lim="800000"/>
            <a:headEnd/>
            <a:tailEnd/>
          </a:ln>
          <a:effectLst/>
        </p:spPr>
        <p:txBody>
          <a:bodyPr wrap="square">
            <a:spAutoFit/>
          </a:bodyPr>
          <a:lstStyle/>
          <a:p>
            <a:r>
              <a:rPr lang="en-US" sz="2000"/>
              <a:t>For </a:t>
            </a:r>
            <a:r>
              <a:rPr lang="en-US" sz="2000" b="1" u="sng"/>
              <a:t>all</a:t>
            </a:r>
            <a:r>
              <a:rPr lang="en-US" sz="2000"/>
              <a:t> A:    </a:t>
            </a:r>
            <a:r>
              <a:rPr lang="en-US" sz="2000" err="1">
                <a:solidFill>
                  <a:schemeClr val="accent2"/>
                </a:solidFill>
              </a:rPr>
              <a:t>Adv</a:t>
            </a:r>
            <a:r>
              <a:rPr lang="en-US" sz="2000" baseline="-25000" err="1">
                <a:solidFill>
                  <a:schemeClr val="accent2"/>
                </a:solidFill>
              </a:rPr>
              <a:t>SS</a:t>
            </a:r>
            <a:r>
              <a:rPr lang="en-US" sz="2000">
                <a:solidFill>
                  <a:schemeClr val="accent2"/>
                </a:solidFill>
              </a:rPr>
              <a:t>[A,OTP] = </a:t>
            </a:r>
            <a:r>
              <a:rPr lang="en-US" sz="3200"/>
              <a:t>|</a:t>
            </a:r>
            <a:r>
              <a:rPr lang="en-US" sz="2000"/>
              <a:t> </a:t>
            </a:r>
            <a:r>
              <a:rPr lang="en-US" sz="2000" err="1"/>
              <a:t>Pr</a:t>
            </a:r>
            <a:r>
              <a:rPr lang="en-US" sz="2000"/>
              <a:t>[ </a:t>
            </a:r>
            <a:r>
              <a:rPr lang="en-US" sz="2000" b="1"/>
              <a:t>A(k⊕</a:t>
            </a:r>
            <a:r>
              <a:rPr lang="en-US" sz="2400" b="1">
                <a:solidFill>
                  <a:srgbClr val="0000FF"/>
                </a:solidFill>
              </a:rPr>
              <a:t>m</a:t>
            </a:r>
            <a:r>
              <a:rPr lang="en-US" sz="2400" b="1" baseline="-25000">
                <a:solidFill>
                  <a:srgbClr val="0000FF"/>
                </a:solidFill>
              </a:rPr>
              <a:t>0</a:t>
            </a:r>
            <a:r>
              <a:rPr lang="en-US" sz="2000" b="1"/>
              <a:t>)</a:t>
            </a:r>
            <a:r>
              <a:rPr lang="en-US"/>
              <a:t>=1</a:t>
            </a:r>
            <a:r>
              <a:rPr lang="en-US" sz="2000"/>
              <a:t> ] −  </a:t>
            </a:r>
            <a:r>
              <a:rPr lang="en-US" sz="2000" err="1"/>
              <a:t>Pr</a:t>
            </a:r>
            <a:r>
              <a:rPr lang="en-US" sz="2000"/>
              <a:t>[ </a:t>
            </a:r>
            <a:r>
              <a:rPr lang="en-US" sz="2000" b="1"/>
              <a:t>A(k⊕</a:t>
            </a:r>
            <a:r>
              <a:rPr lang="en-US" sz="2400" b="1">
                <a:solidFill>
                  <a:srgbClr val="0000FF"/>
                </a:solidFill>
              </a:rPr>
              <a:t>m</a:t>
            </a:r>
            <a:r>
              <a:rPr lang="en-US" sz="2400" b="1" baseline="-25000">
                <a:solidFill>
                  <a:srgbClr val="0000FF"/>
                </a:solidFill>
              </a:rPr>
              <a:t>1</a:t>
            </a:r>
            <a:r>
              <a:rPr lang="en-US" sz="2000" b="1"/>
              <a:t>)</a:t>
            </a:r>
            <a:r>
              <a:rPr lang="en-US"/>
              <a:t>=1</a:t>
            </a:r>
            <a:r>
              <a:rPr lang="en-US" sz="2000"/>
              <a:t> ] </a:t>
            </a:r>
            <a:r>
              <a:rPr lang="en-US" sz="3200"/>
              <a:t>|</a:t>
            </a:r>
            <a:r>
              <a:rPr lang="en-US" sz="2000"/>
              <a:t>= 0</a:t>
            </a:r>
          </a:p>
        </p:txBody>
      </p:sp>
      <p:sp>
        <p:nvSpPr>
          <p:cNvPr id="3" name="Rectangle 2"/>
          <p:cNvSpPr/>
          <p:nvPr/>
        </p:nvSpPr>
        <p:spPr>
          <a:xfrm>
            <a:off x="8115300" y="5535542"/>
            <a:ext cx="533400" cy="6096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7" name="Group 16"/>
          <p:cNvGrpSpPr/>
          <p:nvPr/>
        </p:nvGrpSpPr>
        <p:grpSpPr>
          <a:xfrm>
            <a:off x="114300" y="2182742"/>
            <a:ext cx="9088440" cy="1295400"/>
            <a:chOff x="152400" y="971550"/>
            <a:chExt cx="9088440" cy="1295400"/>
          </a:xfrm>
        </p:grpSpPr>
        <p:sp>
          <p:nvSpPr>
            <p:cNvPr id="6" name="Rounded Rectangle 5"/>
            <p:cNvSpPr/>
            <p:nvPr/>
          </p:nvSpPr>
          <p:spPr>
            <a:xfrm>
              <a:off x="3886200" y="1581150"/>
              <a:ext cx="1524000" cy="533400"/>
            </a:xfrm>
            <a:prstGeom prst="roundRect">
              <a:avLst/>
            </a:prstGeom>
            <a:solidFill>
              <a:schemeClr val="accent6">
                <a:lumMod val="40000"/>
                <a:lumOff val="6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Rectangle 4"/>
            <p:cNvSpPr>
              <a:spLocks noChangeArrowheads="1"/>
            </p:cNvSpPr>
            <p:nvPr/>
          </p:nvSpPr>
          <p:spPr bwMode="auto">
            <a:xfrm>
              <a:off x="1295400" y="1123950"/>
              <a:ext cx="1295400" cy="990600"/>
            </a:xfrm>
            <a:prstGeom prst="rect">
              <a:avLst/>
            </a:prstGeom>
            <a:solidFill>
              <a:schemeClr val="accent1"/>
            </a:solidFill>
            <a:ln w="9525">
              <a:solidFill>
                <a:schemeClr val="tx1"/>
              </a:solidFill>
              <a:miter lim="800000"/>
              <a:headEnd/>
              <a:tailEnd/>
            </a:ln>
            <a:effectLst/>
          </p:spPr>
          <p:txBody>
            <a:bodyPr wrap="none"/>
            <a:lstStyle/>
            <a:p>
              <a:pPr algn="ctr"/>
              <a:r>
                <a:rPr lang="en-US"/>
                <a:t>Chal.</a:t>
              </a:r>
            </a:p>
          </p:txBody>
        </p:sp>
        <p:sp>
          <p:nvSpPr>
            <p:cNvPr id="30" name="Rectangle 7"/>
            <p:cNvSpPr>
              <a:spLocks noChangeArrowheads="1"/>
            </p:cNvSpPr>
            <p:nvPr/>
          </p:nvSpPr>
          <p:spPr bwMode="auto">
            <a:xfrm>
              <a:off x="6477000" y="1123950"/>
              <a:ext cx="1295400" cy="990600"/>
            </a:xfrm>
            <a:prstGeom prst="rect">
              <a:avLst/>
            </a:prstGeom>
            <a:solidFill>
              <a:schemeClr val="accent1"/>
            </a:solidFill>
            <a:ln w="9525">
              <a:solidFill>
                <a:schemeClr val="tx1"/>
              </a:solidFill>
              <a:miter lim="800000"/>
              <a:headEnd/>
              <a:tailEnd/>
            </a:ln>
            <a:effectLst/>
          </p:spPr>
          <p:txBody>
            <a:bodyPr wrap="none"/>
            <a:lstStyle/>
            <a:p>
              <a:pPr algn="ctr"/>
              <a:r>
                <a:rPr lang="en-US"/>
                <a:t>Adv. A</a:t>
              </a:r>
            </a:p>
          </p:txBody>
        </p:sp>
        <p:sp>
          <p:nvSpPr>
            <p:cNvPr id="31" name="Text Box 8"/>
            <p:cNvSpPr txBox="1">
              <a:spLocks noChangeArrowheads="1"/>
            </p:cNvSpPr>
            <p:nvPr/>
          </p:nvSpPr>
          <p:spPr bwMode="auto">
            <a:xfrm>
              <a:off x="1600201" y="1477565"/>
              <a:ext cx="681597" cy="369332"/>
            </a:xfrm>
            <a:prstGeom prst="rect">
              <a:avLst/>
            </a:prstGeom>
            <a:noFill/>
            <a:ln w="9525">
              <a:noFill/>
              <a:miter lim="800000"/>
              <a:headEnd/>
              <a:tailEnd/>
            </a:ln>
            <a:effectLst/>
          </p:spPr>
          <p:txBody>
            <a:bodyPr wrap="none">
              <a:spAutoFit/>
            </a:bodyPr>
            <a:lstStyle/>
            <a:p>
              <a:r>
                <a:rPr lang="en-US"/>
                <a:t>k</a:t>
              </a:r>
              <a:r>
                <a:rPr lang="en-US">
                  <a:sym typeface="Symbol" pitchFamily="18" charset="2"/>
                </a:rPr>
                <a:t>K</a:t>
              </a:r>
              <a:endParaRPr lang="en-US" b="1">
                <a:cs typeface="Arial" charset="0"/>
                <a:sym typeface="Symbol" pitchFamily="18" charset="2"/>
              </a:endParaRPr>
            </a:p>
          </p:txBody>
        </p:sp>
        <p:grpSp>
          <p:nvGrpSpPr>
            <p:cNvPr id="32" name="Group 21"/>
            <p:cNvGrpSpPr>
              <a:grpSpLocks/>
            </p:cNvGrpSpPr>
            <p:nvPr/>
          </p:nvGrpSpPr>
          <p:grpSpPr bwMode="auto">
            <a:xfrm>
              <a:off x="2667000" y="1047750"/>
              <a:ext cx="3810000" cy="403622"/>
              <a:chOff x="1776" y="1783"/>
              <a:chExt cx="2400" cy="339"/>
            </a:xfrm>
          </p:grpSpPr>
          <p:sp>
            <p:nvSpPr>
              <p:cNvPr id="33" name="Line 10"/>
              <p:cNvSpPr>
                <a:spLocks noChangeShapeType="1"/>
              </p:cNvSpPr>
              <p:nvPr/>
            </p:nvSpPr>
            <p:spPr bwMode="auto">
              <a:xfrm flipH="1">
                <a:off x="1776" y="2122"/>
                <a:ext cx="2400" cy="0"/>
              </a:xfrm>
              <a:prstGeom prst="line">
                <a:avLst/>
              </a:prstGeom>
              <a:noFill/>
              <a:ln w="38100" cmpd="sng">
                <a:solidFill>
                  <a:schemeClr val="tx1"/>
                </a:solidFill>
                <a:round/>
                <a:headEnd/>
                <a:tailEnd type="triangle" w="med" len="med"/>
              </a:ln>
              <a:effectLst/>
            </p:spPr>
            <p:txBody>
              <a:bodyPr/>
              <a:lstStyle/>
              <a:p>
                <a:endParaRPr lang="en-US"/>
              </a:p>
            </p:txBody>
          </p:sp>
          <p:sp>
            <p:nvSpPr>
              <p:cNvPr id="34" name="Text Box 11"/>
              <p:cNvSpPr txBox="1">
                <a:spLocks noChangeArrowheads="1"/>
              </p:cNvSpPr>
              <p:nvPr/>
            </p:nvSpPr>
            <p:spPr bwMode="auto">
              <a:xfrm>
                <a:off x="1968" y="1783"/>
                <a:ext cx="1980" cy="336"/>
              </a:xfrm>
              <a:prstGeom prst="rect">
                <a:avLst/>
              </a:prstGeom>
              <a:noFill/>
              <a:ln w="9525">
                <a:noFill/>
                <a:miter lim="800000"/>
                <a:headEnd/>
                <a:tailEnd/>
              </a:ln>
              <a:effectLst/>
            </p:spPr>
            <p:txBody>
              <a:bodyPr wrap="none">
                <a:spAutoFit/>
              </a:bodyPr>
              <a:lstStyle/>
              <a:p>
                <a:r>
                  <a:rPr lang="en-US" sz="2000"/>
                  <a:t>m</a:t>
                </a:r>
                <a:r>
                  <a:rPr lang="en-US" sz="2000" baseline="-25000"/>
                  <a:t>0</a:t>
                </a:r>
                <a:r>
                  <a:rPr lang="en-US" sz="2000"/>
                  <a:t> , m</a:t>
                </a:r>
                <a:r>
                  <a:rPr lang="en-US" sz="2000" baseline="-25000"/>
                  <a:t>1  </a:t>
                </a:r>
                <a:r>
                  <a:rPr lang="en-US" sz="2000">
                    <a:sym typeface="Symbol" pitchFamily="18" charset="2"/>
                  </a:rPr>
                  <a:t> M :    |m</a:t>
                </a:r>
                <a:r>
                  <a:rPr lang="en-US" sz="2000" baseline="-25000">
                    <a:sym typeface="Symbol" pitchFamily="18" charset="2"/>
                  </a:rPr>
                  <a:t>0</a:t>
                </a:r>
                <a:r>
                  <a:rPr lang="en-US" sz="2000">
                    <a:sym typeface="Symbol" pitchFamily="18" charset="2"/>
                  </a:rPr>
                  <a:t>| = |m</a:t>
                </a:r>
                <a:r>
                  <a:rPr lang="en-US" sz="2000" baseline="-25000">
                    <a:sym typeface="Symbol" pitchFamily="18" charset="2"/>
                  </a:rPr>
                  <a:t>1</a:t>
                </a:r>
                <a:r>
                  <a:rPr lang="en-US" sz="2000">
                    <a:sym typeface="Symbol" pitchFamily="18" charset="2"/>
                  </a:rPr>
                  <a:t>|</a:t>
                </a:r>
              </a:p>
            </p:txBody>
          </p:sp>
        </p:grpSp>
        <p:grpSp>
          <p:nvGrpSpPr>
            <p:cNvPr id="35" name="Group 20"/>
            <p:cNvGrpSpPr>
              <a:grpSpLocks/>
            </p:cNvGrpSpPr>
            <p:nvPr/>
          </p:nvGrpSpPr>
          <p:grpSpPr bwMode="auto">
            <a:xfrm>
              <a:off x="2667000" y="1428752"/>
              <a:ext cx="3733800" cy="584598"/>
              <a:chOff x="1776" y="2018"/>
              <a:chExt cx="2352" cy="491"/>
            </a:xfrm>
          </p:grpSpPr>
          <p:sp>
            <p:nvSpPr>
              <p:cNvPr id="36" name="Line 13"/>
              <p:cNvSpPr>
                <a:spLocks noChangeShapeType="1"/>
              </p:cNvSpPr>
              <p:nvPr/>
            </p:nvSpPr>
            <p:spPr bwMode="auto">
              <a:xfrm>
                <a:off x="1776" y="2454"/>
                <a:ext cx="2352" cy="0"/>
              </a:xfrm>
              <a:prstGeom prst="line">
                <a:avLst/>
              </a:prstGeom>
              <a:noFill/>
              <a:ln w="38100" cmpd="sng">
                <a:solidFill>
                  <a:schemeClr val="tx1"/>
                </a:solidFill>
                <a:round/>
                <a:headEnd/>
                <a:tailEnd type="triangle" w="med" len="med"/>
              </a:ln>
              <a:effectLst/>
            </p:spPr>
            <p:txBody>
              <a:bodyPr/>
              <a:lstStyle/>
              <a:p>
                <a:endParaRPr lang="en-US"/>
              </a:p>
            </p:txBody>
          </p:sp>
          <p:sp>
            <p:nvSpPr>
              <p:cNvPr id="37" name="Text Box 14"/>
              <p:cNvSpPr txBox="1">
                <a:spLocks noChangeArrowheads="1"/>
              </p:cNvSpPr>
              <p:nvPr/>
            </p:nvSpPr>
            <p:spPr bwMode="auto">
              <a:xfrm>
                <a:off x="2581" y="2018"/>
                <a:ext cx="1020" cy="491"/>
              </a:xfrm>
              <a:prstGeom prst="rect">
                <a:avLst/>
              </a:prstGeom>
              <a:noFill/>
              <a:ln w="9525">
                <a:noFill/>
                <a:miter lim="800000"/>
                <a:headEnd/>
                <a:tailEnd/>
              </a:ln>
              <a:effectLst/>
            </p:spPr>
            <p:txBody>
              <a:bodyPr wrap="none">
                <a:spAutoFit/>
              </a:bodyPr>
              <a:lstStyle/>
              <a:p>
                <a:r>
                  <a:rPr lang="en-US" sz="2000"/>
                  <a:t>c </a:t>
                </a:r>
                <a:r>
                  <a:rPr lang="en-US" sz="2000">
                    <a:sym typeface="Symbol" pitchFamily="18" charset="2"/>
                  </a:rPr>
                  <a:t> </a:t>
                </a:r>
                <a:r>
                  <a:rPr lang="en-US" sz="2000"/>
                  <a:t>k</a:t>
                </a:r>
                <a:r>
                  <a:rPr lang="en-US" sz="2800"/>
                  <a:t>⊕</a:t>
                </a:r>
                <a:r>
                  <a:rPr lang="en-US" sz="2400" b="1"/>
                  <a:t>m</a:t>
                </a:r>
                <a:r>
                  <a:rPr lang="en-US" sz="3200" b="1" baseline="-25000">
                    <a:solidFill>
                      <a:srgbClr val="FF0000"/>
                    </a:solidFill>
                  </a:rPr>
                  <a:t>0</a:t>
                </a:r>
                <a:endParaRPr lang="en-US" sz="2800">
                  <a:solidFill>
                    <a:srgbClr val="FF0000"/>
                  </a:solidFill>
                </a:endParaRPr>
              </a:p>
            </p:txBody>
          </p:sp>
        </p:grpSp>
        <p:grpSp>
          <p:nvGrpSpPr>
            <p:cNvPr id="38" name="Group 22"/>
            <p:cNvGrpSpPr>
              <a:grpSpLocks/>
            </p:cNvGrpSpPr>
            <p:nvPr/>
          </p:nvGrpSpPr>
          <p:grpSpPr bwMode="auto">
            <a:xfrm>
              <a:off x="7772402" y="1581158"/>
              <a:ext cx="1468438" cy="461963"/>
              <a:chOff x="4320" y="3290"/>
              <a:chExt cx="925" cy="388"/>
            </a:xfrm>
          </p:grpSpPr>
          <p:sp>
            <p:nvSpPr>
              <p:cNvPr id="39" name="Line 16"/>
              <p:cNvSpPr>
                <a:spLocks noChangeShapeType="1"/>
              </p:cNvSpPr>
              <p:nvPr/>
            </p:nvSpPr>
            <p:spPr bwMode="auto">
              <a:xfrm flipV="1">
                <a:off x="4320" y="3674"/>
                <a:ext cx="720" cy="0"/>
              </a:xfrm>
              <a:prstGeom prst="line">
                <a:avLst/>
              </a:prstGeom>
              <a:noFill/>
              <a:ln w="9525">
                <a:solidFill>
                  <a:schemeClr val="tx1"/>
                </a:solidFill>
                <a:round/>
                <a:headEnd/>
                <a:tailEnd type="triangle" w="med" len="med"/>
              </a:ln>
              <a:effectLst/>
            </p:spPr>
            <p:txBody>
              <a:bodyPr/>
              <a:lstStyle/>
              <a:p>
                <a:endParaRPr lang="en-US"/>
              </a:p>
            </p:txBody>
          </p:sp>
          <p:sp>
            <p:nvSpPr>
              <p:cNvPr id="40" name="Text Box 17"/>
              <p:cNvSpPr txBox="1">
                <a:spLocks noChangeArrowheads="1"/>
              </p:cNvSpPr>
              <p:nvPr/>
            </p:nvSpPr>
            <p:spPr bwMode="auto">
              <a:xfrm>
                <a:off x="4340" y="3290"/>
                <a:ext cx="905" cy="388"/>
              </a:xfrm>
              <a:prstGeom prst="rect">
                <a:avLst/>
              </a:prstGeom>
              <a:noFill/>
              <a:ln w="9525">
                <a:noFill/>
                <a:miter lim="800000"/>
                <a:headEnd/>
                <a:tailEnd/>
              </a:ln>
              <a:effectLst/>
            </p:spPr>
            <p:txBody>
              <a:bodyPr wrap="none">
                <a:spAutoFit/>
              </a:bodyPr>
              <a:lstStyle/>
              <a:p>
                <a:r>
                  <a:rPr lang="en-US" sz="2400"/>
                  <a:t>b’ </a:t>
                </a:r>
                <a:r>
                  <a:rPr lang="en-US" sz="2400">
                    <a:sym typeface="Symbol" pitchFamily="18" charset="2"/>
                  </a:rPr>
                  <a:t> {0,1}</a:t>
                </a:r>
                <a:endParaRPr lang="en-US" sz="2400"/>
              </a:p>
            </p:txBody>
          </p:sp>
        </p:grpSp>
        <p:sp>
          <p:nvSpPr>
            <p:cNvPr id="41" name="Rectangle 18"/>
            <p:cNvSpPr>
              <a:spLocks noChangeArrowheads="1"/>
            </p:cNvSpPr>
            <p:nvPr/>
          </p:nvSpPr>
          <p:spPr bwMode="auto">
            <a:xfrm>
              <a:off x="1066800" y="971550"/>
              <a:ext cx="7391400" cy="1295400"/>
            </a:xfrm>
            <a:prstGeom prst="rect">
              <a:avLst/>
            </a:prstGeom>
            <a:noFill/>
            <a:ln w="38100">
              <a:solidFill>
                <a:schemeClr val="bg1">
                  <a:lumMod val="65000"/>
                </a:schemeClr>
              </a:solidFill>
              <a:miter lim="800000"/>
              <a:headEnd/>
              <a:tailEnd/>
            </a:ln>
            <a:effectLst/>
          </p:spPr>
          <p:txBody>
            <a:bodyPr wrap="none" anchor="ctr"/>
            <a:lstStyle/>
            <a:p>
              <a:endParaRPr lang="en-US"/>
            </a:p>
          </p:txBody>
        </p:sp>
        <p:sp>
          <p:nvSpPr>
            <p:cNvPr id="2" name="TextBox 1"/>
            <p:cNvSpPr txBox="1"/>
            <p:nvPr/>
          </p:nvSpPr>
          <p:spPr>
            <a:xfrm>
              <a:off x="152400" y="1123950"/>
              <a:ext cx="992579" cy="369332"/>
            </a:xfrm>
            <a:prstGeom prst="rect">
              <a:avLst/>
            </a:prstGeom>
            <a:noFill/>
          </p:spPr>
          <p:txBody>
            <a:bodyPr wrap="none" rtlCol="0">
              <a:spAutoFit/>
            </a:bodyPr>
            <a:lstStyle/>
            <a:p>
              <a:r>
                <a:rPr lang="en-US"/>
                <a:t>EXP(0):</a:t>
              </a:r>
            </a:p>
          </p:txBody>
        </p:sp>
      </p:grpSp>
      <p:grpSp>
        <p:nvGrpSpPr>
          <p:cNvPr id="18" name="Group 17"/>
          <p:cNvGrpSpPr/>
          <p:nvPr/>
        </p:nvGrpSpPr>
        <p:grpSpPr>
          <a:xfrm>
            <a:off x="159082" y="4087742"/>
            <a:ext cx="9043659" cy="1295400"/>
            <a:chOff x="197181" y="2876550"/>
            <a:chExt cx="9043659" cy="1295400"/>
          </a:xfrm>
        </p:grpSpPr>
        <p:sp>
          <p:nvSpPr>
            <p:cNvPr id="75" name="Rounded Rectangle 74"/>
            <p:cNvSpPr/>
            <p:nvPr/>
          </p:nvSpPr>
          <p:spPr>
            <a:xfrm>
              <a:off x="3886200" y="3486150"/>
              <a:ext cx="1524000" cy="533400"/>
            </a:xfrm>
            <a:prstGeom prst="roundRect">
              <a:avLst/>
            </a:prstGeom>
            <a:solidFill>
              <a:schemeClr val="accent6">
                <a:lumMod val="40000"/>
                <a:lumOff val="6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8" name="Rectangle 4"/>
            <p:cNvSpPr>
              <a:spLocks noChangeArrowheads="1"/>
            </p:cNvSpPr>
            <p:nvPr/>
          </p:nvSpPr>
          <p:spPr bwMode="auto">
            <a:xfrm>
              <a:off x="1295400" y="3028950"/>
              <a:ext cx="1295400" cy="990600"/>
            </a:xfrm>
            <a:prstGeom prst="rect">
              <a:avLst/>
            </a:prstGeom>
            <a:solidFill>
              <a:schemeClr val="accent1"/>
            </a:solidFill>
            <a:ln w="9525">
              <a:solidFill>
                <a:schemeClr val="tx1"/>
              </a:solidFill>
              <a:miter lim="800000"/>
              <a:headEnd/>
              <a:tailEnd/>
            </a:ln>
            <a:effectLst/>
          </p:spPr>
          <p:txBody>
            <a:bodyPr wrap="none"/>
            <a:lstStyle/>
            <a:p>
              <a:pPr algn="ctr"/>
              <a:r>
                <a:rPr lang="en-US"/>
                <a:t>Chal.</a:t>
              </a:r>
            </a:p>
          </p:txBody>
        </p:sp>
        <p:sp>
          <p:nvSpPr>
            <p:cNvPr id="49" name="Rectangle 7"/>
            <p:cNvSpPr>
              <a:spLocks noChangeArrowheads="1"/>
            </p:cNvSpPr>
            <p:nvPr/>
          </p:nvSpPr>
          <p:spPr bwMode="auto">
            <a:xfrm>
              <a:off x="6477000" y="3028950"/>
              <a:ext cx="1295400" cy="990600"/>
            </a:xfrm>
            <a:prstGeom prst="rect">
              <a:avLst/>
            </a:prstGeom>
            <a:solidFill>
              <a:schemeClr val="accent1"/>
            </a:solidFill>
            <a:ln w="9525">
              <a:solidFill>
                <a:schemeClr val="tx1"/>
              </a:solidFill>
              <a:miter lim="800000"/>
              <a:headEnd/>
              <a:tailEnd/>
            </a:ln>
            <a:effectLst/>
          </p:spPr>
          <p:txBody>
            <a:bodyPr wrap="none"/>
            <a:lstStyle/>
            <a:p>
              <a:pPr algn="ctr"/>
              <a:r>
                <a:rPr lang="en-US"/>
                <a:t>Adv. A</a:t>
              </a:r>
            </a:p>
          </p:txBody>
        </p:sp>
        <p:sp>
          <p:nvSpPr>
            <p:cNvPr id="50" name="Text Box 8"/>
            <p:cNvSpPr txBox="1">
              <a:spLocks noChangeArrowheads="1"/>
            </p:cNvSpPr>
            <p:nvPr/>
          </p:nvSpPr>
          <p:spPr bwMode="auto">
            <a:xfrm>
              <a:off x="1600201" y="3382565"/>
              <a:ext cx="681597" cy="369332"/>
            </a:xfrm>
            <a:prstGeom prst="rect">
              <a:avLst/>
            </a:prstGeom>
            <a:noFill/>
            <a:ln w="9525">
              <a:noFill/>
              <a:miter lim="800000"/>
              <a:headEnd/>
              <a:tailEnd/>
            </a:ln>
            <a:effectLst/>
          </p:spPr>
          <p:txBody>
            <a:bodyPr wrap="none">
              <a:spAutoFit/>
            </a:bodyPr>
            <a:lstStyle/>
            <a:p>
              <a:r>
                <a:rPr lang="en-US"/>
                <a:t>k</a:t>
              </a:r>
              <a:r>
                <a:rPr lang="en-US">
                  <a:sym typeface="Symbol" pitchFamily="18" charset="2"/>
                </a:rPr>
                <a:t>K</a:t>
              </a:r>
              <a:endParaRPr lang="en-US" b="1">
                <a:cs typeface="Arial" charset="0"/>
                <a:sym typeface="Symbol" pitchFamily="18" charset="2"/>
              </a:endParaRPr>
            </a:p>
          </p:txBody>
        </p:sp>
        <p:grpSp>
          <p:nvGrpSpPr>
            <p:cNvPr id="51" name="Group 21"/>
            <p:cNvGrpSpPr>
              <a:grpSpLocks/>
            </p:cNvGrpSpPr>
            <p:nvPr/>
          </p:nvGrpSpPr>
          <p:grpSpPr bwMode="auto">
            <a:xfrm>
              <a:off x="2667000" y="2952750"/>
              <a:ext cx="3810000" cy="403622"/>
              <a:chOff x="1776" y="1783"/>
              <a:chExt cx="2400" cy="339"/>
            </a:xfrm>
          </p:grpSpPr>
          <p:sp>
            <p:nvSpPr>
              <p:cNvPr id="52" name="Line 10"/>
              <p:cNvSpPr>
                <a:spLocks noChangeShapeType="1"/>
              </p:cNvSpPr>
              <p:nvPr/>
            </p:nvSpPr>
            <p:spPr bwMode="auto">
              <a:xfrm flipH="1">
                <a:off x="1776" y="2122"/>
                <a:ext cx="2400" cy="0"/>
              </a:xfrm>
              <a:prstGeom prst="line">
                <a:avLst/>
              </a:prstGeom>
              <a:noFill/>
              <a:ln w="38100" cmpd="sng">
                <a:solidFill>
                  <a:schemeClr val="tx1"/>
                </a:solidFill>
                <a:round/>
                <a:headEnd/>
                <a:tailEnd type="triangle" w="med" len="med"/>
              </a:ln>
              <a:effectLst/>
            </p:spPr>
            <p:txBody>
              <a:bodyPr/>
              <a:lstStyle/>
              <a:p>
                <a:endParaRPr lang="en-US"/>
              </a:p>
            </p:txBody>
          </p:sp>
          <p:sp>
            <p:nvSpPr>
              <p:cNvPr id="53" name="Text Box 11"/>
              <p:cNvSpPr txBox="1">
                <a:spLocks noChangeArrowheads="1"/>
              </p:cNvSpPr>
              <p:nvPr/>
            </p:nvSpPr>
            <p:spPr bwMode="auto">
              <a:xfrm>
                <a:off x="1968" y="1783"/>
                <a:ext cx="1980" cy="336"/>
              </a:xfrm>
              <a:prstGeom prst="rect">
                <a:avLst/>
              </a:prstGeom>
              <a:noFill/>
              <a:ln w="9525">
                <a:noFill/>
                <a:miter lim="800000"/>
                <a:headEnd/>
                <a:tailEnd/>
              </a:ln>
              <a:effectLst/>
            </p:spPr>
            <p:txBody>
              <a:bodyPr wrap="none">
                <a:spAutoFit/>
              </a:bodyPr>
              <a:lstStyle/>
              <a:p>
                <a:r>
                  <a:rPr lang="en-US" sz="2000"/>
                  <a:t>m</a:t>
                </a:r>
                <a:r>
                  <a:rPr lang="en-US" sz="2000" baseline="-25000"/>
                  <a:t>0</a:t>
                </a:r>
                <a:r>
                  <a:rPr lang="en-US" sz="2000"/>
                  <a:t> , m</a:t>
                </a:r>
                <a:r>
                  <a:rPr lang="en-US" sz="2000" baseline="-25000"/>
                  <a:t>1  </a:t>
                </a:r>
                <a:r>
                  <a:rPr lang="en-US" sz="2000">
                    <a:sym typeface="Symbol" pitchFamily="18" charset="2"/>
                  </a:rPr>
                  <a:t> M :    |m</a:t>
                </a:r>
                <a:r>
                  <a:rPr lang="en-US" sz="2000" baseline="-25000">
                    <a:sym typeface="Symbol" pitchFamily="18" charset="2"/>
                  </a:rPr>
                  <a:t>0</a:t>
                </a:r>
                <a:r>
                  <a:rPr lang="en-US" sz="2000">
                    <a:sym typeface="Symbol" pitchFamily="18" charset="2"/>
                  </a:rPr>
                  <a:t>| = |m</a:t>
                </a:r>
                <a:r>
                  <a:rPr lang="en-US" sz="2000" baseline="-25000">
                    <a:sym typeface="Symbol" pitchFamily="18" charset="2"/>
                  </a:rPr>
                  <a:t>1</a:t>
                </a:r>
                <a:r>
                  <a:rPr lang="en-US" sz="2000">
                    <a:sym typeface="Symbol" pitchFamily="18" charset="2"/>
                  </a:rPr>
                  <a:t>|</a:t>
                </a:r>
              </a:p>
            </p:txBody>
          </p:sp>
        </p:grpSp>
        <p:grpSp>
          <p:nvGrpSpPr>
            <p:cNvPr id="54" name="Group 20"/>
            <p:cNvGrpSpPr>
              <a:grpSpLocks/>
            </p:cNvGrpSpPr>
            <p:nvPr/>
          </p:nvGrpSpPr>
          <p:grpSpPr bwMode="auto">
            <a:xfrm>
              <a:off x="2667000" y="3333752"/>
              <a:ext cx="3733800" cy="584598"/>
              <a:chOff x="1776" y="2018"/>
              <a:chExt cx="2352" cy="491"/>
            </a:xfrm>
          </p:grpSpPr>
          <p:sp>
            <p:nvSpPr>
              <p:cNvPr id="55" name="Line 13"/>
              <p:cNvSpPr>
                <a:spLocks noChangeShapeType="1"/>
              </p:cNvSpPr>
              <p:nvPr/>
            </p:nvSpPr>
            <p:spPr bwMode="auto">
              <a:xfrm>
                <a:off x="1776" y="2454"/>
                <a:ext cx="2352" cy="0"/>
              </a:xfrm>
              <a:prstGeom prst="line">
                <a:avLst/>
              </a:prstGeom>
              <a:noFill/>
              <a:ln w="38100" cmpd="sng">
                <a:solidFill>
                  <a:schemeClr val="tx1"/>
                </a:solidFill>
                <a:round/>
                <a:headEnd/>
                <a:tailEnd type="triangle" w="med" len="med"/>
              </a:ln>
              <a:effectLst/>
            </p:spPr>
            <p:txBody>
              <a:bodyPr/>
              <a:lstStyle/>
              <a:p>
                <a:endParaRPr lang="en-US"/>
              </a:p>
            </p:txBody>
          </p:sp>
          <p:sp>
            <p:nvSpPr>
              <p:cNvPr id="56" name="Text Box 14"/>
              <p:cNvSpPr txBox="1">
                <a:spLocks noChangeArrowheads="1"/>
              </p:cNvSpPr>
              <p:nvPr/>
            </p:nvSpPr>
            <p:spPr bwMode="auto">
              <a:xfrm>
                <a:off x="2581" y="2018"/>
                <a:ext cx="1020" cy="491"/>
              </a:xfrm>
              <a:prstGeom prst="rect">
                <a:avLst/>
              </a:prstGeom>
              <a:noFill/>
              <a:ln w="9525">
                <a:noFill/>
                <a:miter lim="800000"/>
                <a:headEnd/>
                <a:tailEnd/>
              </a:ln>
              <a:effectLst/>
            </p:spPr>
            <p:txBody>
              <a:bodyPr wrap="none">
                <a:spAutoFit/>
              </a:bodyPr>
              <a:lstStyle/>
              <a:p>
                <a:r>
                  <a:rPr lang="en-US" sz="2000"/>
                  <a:t>c </a:t>
                </a:r>
                <a:r>
                  <a:rPr lang="en-US" sz="2000">
                    <a:sym typeface="Symbol" pitchFamily="18" charset="2"/>
                  </a:rPr>
                  <a:t> </a:t>
                </a:r>
                <a:r>
                  <a:rPr lang="en-US" sz="2000"/>
                  <a:t>k</a:t>
                </a:r>
                <a:r>
                  <a:rPr lang="en-US" sz="2800"/>
                  <a:t>⊕</a:t>
                </a:r>
                <a:r>
                  <a:rPr lang="en-US" sz="2400" b="1"/>
                  <a:t>m</a:t>
                </a:r>
                <a:r>
                  <a:rPr lang="en-US" sz="3200" b="1" baseline="-25000">
                    <a:solidFill>
                      <a:srgbClr val="FF0000"/>
                    </a:solidFill>
                  </a:rPr>
                  <a:t>1</a:t>
                </a:r>
                <a:endParaRPr lang="en-US" sz="2800">
                  <a:solidFill>
                    <a:srgbClr val="FF0000"/>
                  </a:solidFill>
                </a:endParaRPr>
              </a:p>
            </p:txBody>
          </p:sp>
        </p:grpSp>
        <p:grpSp>
          <p:nvGrpSpPr>
            <p:cNvPr id="57" name="Group 22"/>
            <p:cNvGrpSpPr>
              <a:grpSpLocks/>
            </p:cNvGrpSpPr>
            <p:nvPr/>
          </p:nvGrpSpPr>
          <p:grpSpPr bwMode="auto">
            <a:xfrm>
              <a:off x="7772402" y="3486158"/>
              <a:ext cx="1468438" cy="461963"/>
              <a:chOff x="4320" y="3290"/>
              <a:chExt cx="925" cy="388"/>
            </a:xfrm>
          </p:grpSpPr>
          <p:sp>
            <p:nvSpPr>
              <p:cNvPr id="58" name="Line 16"/>
              <p:cNvSpPr>
                <a:spLocks noChangeShapeType="1"/>
              </p:cNvSpPr>
              <p:nvPr/>
            </p:nvSpPr>
            <p:spPr bwMode="auto">
              <a:xfrm flipV="1">
                <a:off x="4320" y="3674"/>
                <a:ext cx="720" cy="0"/>
              </a:xfrm>
              <a:prstGeom prst="line">
                <a:avLst/>
              </a:prstGeom>
              <a:noFill/>
              <a:ln w="9525">
                <a:solidFill>
                  <a:schemeClr val="tx1"/>
                </a:solidFill>
                <a:round/>
                <a:headEnd/>
                <a:tailEnd type="triangle" w="med" len="med"/>
              </a:ln>
              <a:effectLst/>
            </p:spPr>
            <p:txBody>
              <a:bodyPr/>
              <a:lstStyle/>
              <a:p>
                <a:endParaRPr lang="en-US"/>
              </a:p>
            </p:txBody>
          </p:sp>
          <p:sp>
            <p:nvSpPr>
              <p:cNvPr id="59" name="Text Box 17"/>
              <p:cNvSpPr txBox="1">
                <a:spLocks noChangeArrowheads="1"/>
              </p:cNvSpPr>
              <p:nvPr/>
            </p:nvSpPr>
            <p:spPr bwMode="auto">
              <a:xfrm>
                <a:off x="4340" y="3290"/>
                <a:ext cx="905" cy="388"/>
              </a:xfrm>
              <a:prstGeom prst="rect">
                <a:avLst/>
              </a:prstGeom>
              <a:noFill/>
              <a:ln w="9525">
                <a:noFill/>
                <a:miter lim="800000"/>
                <a:headEnd/>
                <a:tailEnd/>
              </a:ln>
              <a:effectLst/>
            </p:spPr>
            <p:txBody>
              <a:bodyPr wrap="none">
                <a:spAutoFit/>
              </a:bodyPr>
              <a:lstStyle/>
              <a:p>
                <a:r>
                  <a:rPr lang="en-US" sz="2400"/>
                  <a:t>b’ </a:t>
                </a:r>
                <a:r>
                  <a:rPr lang="en-US" sz="2400">
                    <a:sym typeface="Symbol" pitchFamily="18" charset="2"/>
                  </a:rPr>
                  <a:t> {0,1}</a:t>
                </a:r>
                <a:endParaRPr lang="en-US" sz="2400"/>
              </a:p>
            </p:txBody>
          </p:sp>
        </p:grpSp>
        <p:sp>
          <p:nvSpPr>
            <p:cNvPr id="60" name="Rectangle 18"/>
            <p:cNvSpPr>
              <a:spLocks noChangeArrowheads="1"/>
            </p:cNvSpPr>
            <p:nvPr/>
          </p:nvSpPr>
          <p:spPr bwMode="auto">
            <a:xfrm>
              <a:off x="1066800" y="2876550"/>
              <a:ext cx="7391400" cy="1295400"/>
            </a:xfrm>
            <a:prstGeom prst="rect">
              <a:avLst/>
            </a:prstGeom>
            <a:noFill/>
            <a:ln w="38100">
              <a:solidFill>
                <a:srgbClr val="A6A6A6"/>
              </a:solidFill>
              <a:miter lim="800000"/>
              <a:headEnd/>
              <a:tailEnd/>
            </a:ln>
            <a:effectLst/>
          </p:spPr>
          <p:txBody>
            <a:bodyPr wrap="none" anchor="ctr"/>
            <a:lstStyle/>
            <a:p>
              <a:endParaRPr lang="en-US"/>
            </a:p>
          </p:txBody>
        </p:sp>
        <p:sp>
          <p:nvSpPr>
            <p:cNvPr id="74" name="TextBox 73"/>
            <p:cNvSpPr txBox="1"/>
            <p:nvPr/>
          </p:nvSpPr>
          <p:spPr>
            <a:xfrm>
              <a:off x="197181" y="3181350"/>
              <a:ext cx="992579" cy="369332"/>
            </a:xfrm>
            <a:prstGeom prst="rect">
              <a:avLst/>
            </a:prstGeom>
            <a:noFill/>
          </p:spPr>
          <p:txBody>
            <a:bodyPr wrap="none" rtlCol="0">
              <a:spAutoFit/>
            </a:bodyPr>
            <a:lstStyle/>
            <a:p>
              <a:r>
                <a:rPr lang="en-US"/>
                <a:t>EXP(1):</a:t>
              </a:r>
            </a:p>
          </p:txBody>
        </p:sp>
      </p:grpSp>
    </p:spTree>
    <p:extLst>
      <p:ext uri="{BB962C8B-B14F-4D97-AF65-F5344CB8AC3E}">
        <p14:creationId xmlns:p14="http://schemas.microsoft.com/office/powerpoint/2010/main" val="13669991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1537"/>
                                        </p:tgtEl>
                                        <p:attrNameLst>
                                          <p:attrName>style.visibility</p:attrName>
                                        </p:attrNameLst>
                                      </p:cBhvr>
                                      <p:to>
                                        <p:strVal val="visible"/>
                                      </p:to>
                                    </p:set>
                                  </p:childTnLst>
                                </p:cTn>
                              </p:par>
                              <p:par>
                                <p:cTn id="15" presetID="1" presetClass="entr" presetSubtype="0" fill="hold" grpId="1" nodeType="withEffect">
                                  <p:stCondLst>
                                    <p:cond delay="0"/>
                                  </p:stCondLst>
                                  <p:childTnLst>
                                    <p:set>
                                      <p:cBhvr>
                                        <p:cTn id="16" dur="1" fill="hold">
                                          <p:stCondLst>
                                            <p:cond delay="0"/>
                                          </p:stCondLst>
                                        </p:cTn>
                                        <p:tgtEl>
                                          <p:spTgt spid="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grpId="0" nodeType="clickEffect">
                                  <p:stCondLst>
                                    <p:cond delay="0"/>
                                  </p:stCondLst>
                                  <p:childTnLst>
                                    <p:set>
                                      <p:cBhvr>
                                        <p:cTn id="20" dur="1" fill="hold">
                                          <p:stCondLst>
                                            <p:cond delay="0"/>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37" grpId="0"/>
      <p:bldP spid="3" grpId="0" animBg="1"/>
      <p:bldP spid="3" grpId="1"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What happens when assumptions are violated – attack on stream cipher</a:t>
            </a:r>
          </a:p>
        </p:txBody>
      </p:sp>
    </p:spTree>
    <p:extLst>
      <p:ext uri="{BB962C8B-B14F-4D97-AF65-F5344CB8AC3E}">
        <p14:creationId xmlns:p14="http://schemas.microsoft.com/office/powerpoint/2010/main" val="3862003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44689" y="1811837"/>
            <a:ext cx="8142111" cy="4778022"/>
          </a:xfrm>
        </p:spPr>
        <p:txBody>
          <a:bodyPr>
            <a:noAutofit/>
          </a:bodyPr>
          <a:lstStyle/>
          <a:p>
            <a:pPr marL="0" indent="0">
              <a:buNone/>
            </a:pPr>
            <a:endParaRPr lang="en-US"/>
          </a:p>
          <a:p>
            <a:pPr marL="0" indent="0">
              <a:buNone/>
            </a:pPr>
            <a:r>
              <a:rPr lang="en-US"/>
              <a:t>Secret key </a:t>
            </a:r>
          </a:p>
          <a:p>
            <a:pPr marL="0" indent="0">
              <a:buNone/>
            </a:pPr>
            <a:r>
              <a:rPr lang="en-US"/>
              <a:t>establishment:</a:t>
            </a:r>
          </a:p>
          <a:p>
            <a:pPr marL="0" indent="0">
              <a:buNone/>
            </a:pPr>
            <a:endParaRPr lang="en-US"/>
          </a:p>
          <a:p>
            <a:pPr marL="0" indent="0">
              <a:buNone/>
            </a:pPr>
            <a:endParaRPr lang="en-US"/>
          </a:p>
          <a:p>
            <a:pPr marL="0" indent="0">
              <a:buNone/>
            </a:pPr>
            <a:endParaRPr lang="en-US"/>
          </a:p>
          <a:p>
            <a:pPr marL="0" indent="0">
              <a:buNone/>
            </a:pPr>
            <a:r>
              <a:rPr lang="en-US"/>
              <a:t>Secure </a:t>
            </a:r>
          </a:p>
          <a:p>
            <a:pPr marL="0" indent="0">
              <a:buNone/>
            </a:pPr>
            <a:r>
              <a:rPr lang="en-US"/>
              <a:t>communication:</a:t>
            </a:r>
          </a:p>
        </p:txBody>
      </p:sp>
      <p:sp>
        <p:nvSpPr>
          <p:cNvPr id="2" name="Title 1"/>
          <p:cNvSpPr>
            <a:spLocks noGrp="1"/>
          </p:cNvSpPr>
          <p:nvPr>
            <p:ph type="title"/>
          </p:nvPr>
        </p:nvSpPr>
        <p:spPr/>
        <p:txBody>
          <a:bodyPr/>
          <a:lstStyle/>
          <a:p>
            <a:r>
              <a:rPr lang="en-US"/>
              <a:t>Crypto core</a:t>
            </a:r>
          </a:p>
        </p:txBody>
      </p:sp>
      <p:cxnSp>
        <p:nvCxnSpPr>
          <p:cNvPr id="9" name="Straight Arrow Connector 8"/>
          <p:cNvCxnSpPr/>
          <p:nvPr/>
        </p:nvCxnSpPr>
        <p:spPr>
          <a:xfrm flipH="1">
            <a:off x="5249776" y="3104150"/>
            <a:ext cx="16002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0" name="Straight Arrow Connector 9"/>
          <p:cNvCxnSpPr/>
          <p:nvPr/>
        </p:nvCxnSpPr>
        <p:spPr>
          <a:xfrm>
            <a:off x="5249776" y="2875550"/>
            <a:ext cx="16002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p:nvPr/>
        </p:nvCxnSpPr>
        <p:spPr>
          <a:xfrm>
            <a:off x="5325976" y="3332750"/>
            <a:ext cx="16002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nvGrpSpPr>
          <p:cNvPr id="15" name="Group 14"/>
          <p:cNvGrpSpPr/>
          <p:nvPr/>
        </p:nvGrpSpPr>
        <p:grpSpPr>
          <a:xfrm>
            <a:off x="4868776" y="3485150"/>
            <a:ext cx="1524000" cy="597932"/>
            <a:chOff x="5181600" y="2038350"/>
            <a:chExt cx="1524000" cy="597932"/>
          </a:xfrm>
        </p:grpSpPr>
        <p:sp>
          <p:nvSpPr>
            <p:cNvPr id="12" name="TextBox 11"/>
            <p:cNvSpPr txBox="1"/>
            <p:nvPr/>
          </p:nvSpPr>
          <p:spPr>
            <a:xfrm>
              <a:off x="5181600" y="2266950"/>
              <a:ext cx="1270976" cy="369332"/>
            </a:xfrm>
            <a:prstGeom prst="rect">
              <a:avLst/>
            </a:prstGeom>
            <a:noFill/>
            <a:ln w="38100" cmpd="sng">
              <a:solidFill>
                <a:srgbClr val="FF0000"/>
              </a:solidFill>
            </a:ln>
          </p:spPr>
          <p:txBody>
            <a:bodyPr wrap="none" rtlCol="0">
              <a:spAutoFit/>
            </a:bodyPr>
            <a:lstStyle/>
            <a:p>
              <a:r>
                <a:rPr lang="en-US"/>
                <a:t>attacker???</a:t>
              </a:r>
            </a:p>
          </p:txBody>
        </p:sp>
        <p:cxnSp>
          <p:nvCxnSpPr>
            <p:cNvPr id="14" name="Elbow Connector 13"/>
            <p:cNvCxnSpPr>
              <a:stCxn id="12" idx="3"/>
            </p:cNvCxnSpPr>
            <p:nvPr/>
          </p:nvCxnSpPr>
          <p:spPr>
            <a:xfrm flipV="1">
              <a:off x="6452576" y="2038350"/>
              <a:ext cx="253024" cy="413266"/>
            </a:xfrm>
            <a:prstGeom prst="bentConnector2">
              <a:avLst/>
            </a:prstGeom>
            <a:ln w="38100"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grpSp>
      <p:pic>
        <p:nvPicPr>
          <p:cNvPr id="16" name="Picture 15"/>
          <p:cNvPicPr>
            <a:picLocks noChangeAspect="1"/>
          </p:cNvPicPr>
          <p:nvPr/>
        </p:nvPicPr>
        <p:blipFill>
          <a:blip r:embed="rId2"/>
          <a:stretch>
            <a:fillRect/>
          </a:stretch>
        </p:blipFill>
        <p:spPr>
          <a:xfrm flipH="1">
            <a:off x="7078576" y="4716019"/>
            <a:ext cx="1295400" cy="1308485"/>
          </a:xfrm>
          <a:prstGeom prst="rect">
            <a:avLst/>
          </a:prstGeom>
        </p:spPr>
      </p:pic>
      <p:pic>
        <p:nvPicPr>
          <p:cNvPr id="17" name="Picture 16"/>
          <p:cNvPicPr>
            <a:picLocks noChangeAspect="1"/>
          </p:cNvPicPr>
          <p:nvPr/>
        </p:nvPicPr>
        <p:blipFill>
          <a:blip r:embed="rId3"/>
          <a:stretch>
            <a:fillRect/>
          </a:stretch>
        </p:blipFill>
        <p:spPr>
          <a:xfrm flipH="1">
            <a:off x="3573377" y="4868418"/>
            <a:ext cx="1076739" cy="990600"/>
          </a:xfrm>
          <a:prstGeom prst="rect">
            <a:avLst/>
          </a:prstGeom>
        </p:spPr>
      </p:pic>
      <p:sp>
        <p:nvSpPr>
          <p:cNvPr id="25" name="TextBox 24"/>
          <p:cNvSpPr txBox="1"/>
          <p:nvPr/>
        </p:nvSpPr>
        <p:spPr>
          <a:xfrm>
            <a:off x="4009646" y="4856751"/>
            <a:ext cx="325730" cy="461665"/>
          </a:xfrm>
          <a:prstGeom prst="rect">
            <a:avLst/>
          </a:prstGeom>
          <a:noFill/>
        </p:spPr>
        <p:txBody>
          <a:bodyPr wrap="none" rtlCol="0">
            <a:spAutoFit/>
          </a:bodyPr>
          <a:lstStyle/>
          <a:p>
            <a:r>
              <a:rPr lang="en-US" sz="2400"/>
              <a:t>k</a:t>
            </a:r>
          </a:p>
        </p:txBody>
      </p:sp>
      <p:sp>
        <p:nvSpPr>
          <p:cNvPr id="26" name="TextBox 25"/>
          <p:cNvSpPr txBox="1"/>
          <p:nvPr/>
        </p:nvSpPr>
        <p:spPr>
          <a:xfrm>
            <a:off x="7840576" y="5009151"/>
            <a:ext cx="325730" cy="461665"/>
          </a:xfrm>
          <a:prstGeom prst="rect">
            <a:avLst/>
          </a:prstGeom>
          <a:noFill/>
        </p:spPr>
        <p:txBody>
          <a:bodyPr wrap="none" rtlCol="0">
            <a:spAutoFit/>
          </a:bodyPr>
          <a:lstStyle/>
          <a:p>
            <a:r>
              <a:rPr lang="en-US" sz="2400"/>
              <a:t>k</a:t>
            </a:r>
          </a:p>
        </p:txBody>
      </p:sp>
      <p:grpSp>
        <p:nvGrpSpPr>
          <p:cNvPr id="8" name="Group 7"/>
          <p:cNvGrpSpPr/>
          <p:nvPr/>
        </p:nvGrpSpPr>
        <p:grpSpPr>
          <a:xfrm>
            <a:off x="4440970" y="4780550"/>
            <a:ext cx="2905403" cy="1696378"/>
            <a:chOff x="4764184" y="3333750"/>
            <a:chExt cx="2905403" cy="1696378"/>
          </a:xfrm>
        </p:grpSpPr>
        <p:cxnSp>
          <p:nvCxnSpPr>
            <p:cNvPr id="18" name="Straight Arrow Connector 17"/>
            <p:cNvCxnSpPr/>
            <p:nvPr/>
          </p:nvCxnSpPr>
          <p:spPr>
            <a:xfrm flipH="1">
              <a:off x="5410200" y="4171950"/>
              <a:ext cx="16002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p:nvPr/>
          </p:nvCxnSpPr>
          <p:spPr>
            <a:xfrm>
              <a:off x="5410200" y="3726418"/>
              <a:ext cx="16002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2" name="TextBox 21"/>
            <p:cNvSpPr txBox="1"/>
            <p:nvPr/>
          </p:nvSpPr>
          <p:spPr>
            <a:xfrm>
              <a:off x="4764184" y="4660796"/>
              <a:ext cx="2905403" cy="369332"/>
            </a:xfrm>
            <a:prstGeom prst="rect">
              <a:avLst/>
            </a:prstGeom>
            <a:noFill/>
            <a:ln w="38100" cmpd="sng">
              <a:solidFill>
                <a:srgbClr val="FF0000"/>
              </a:solidFill>
            </a:ln>
          </p:spPr>
          <p:txBody>
            <a:bodyPr wrap="square" rtlCol="0">
              <a:spAutoFit/>
            </a:bodyPr>
            <a:lstStyle/>
            <a:p>
              <a:r>
                <a:rPr lang="en-US"/>
                <a:t>confidentiality and integrity</a:t>
              </a:r>
            </a:p>
          </p:txBody>
        </p:sp>
        <p:sp>
          <p:nvSpPr>
            <p:cNvPr id="27" name="TextBox 26"/>
            <p:cNvSpPr txBox="1"/>
            <p:nvPr/>
          </p:nvSpPr>
          <p:spPr>
            <a:xfrm>
              <a:off x="5867400" y="3333750"/>
              <a:ext cx="838200" cy="461665"/>
            </a:xfrm>
            <a:prstGeom prst="rect">
              <a:avLst/>
            </a:prstGeom>
            <a:pattFill prst="openDmnd">
              <a:fgClr>
                <a:schemeClr val="bg1">
                  <a:lumMod val="50000"/>
                </a:schemeClr>
              </a:fgClr>
              <a:bgClr>
                <a:prstClr val="white"/>
              </a:bgClr>
            </a:pattFill>
            <a:ln>
              <a:solidFill>
                <a:srgbClr val="FF0000"/>
              </a:solidFill>
            </a:ln>
          </p:spPr>
          <p:txBody>
            <a:bodyPr wrap="square" rtlCol="0">
              <a:spAutoFit/>
            </a:bodyPr>
            <a:lstStyle/>
            <a:p>
              <a:pPr algn="ctr"/>
              <a:r>
                <a:rPr lang="en-US" sz="2400"/>
                <a:t>m</a:t>
              </a:r>
              <a:r>
                <a:rPr lang="en-US" sz="2400" baseline="-25000"/>
                <a:t>1</a:t>
              </a:r>
            </a:p>
          </p:txBody>
        </p:sp>
        <p:sp>
          <p:nvSpPr>
            <p:cNvPr id="29" name="TextBox 28"/>
            <p:cNvSpPr txBox="1"/>
            <p:nvPr/>
          </p:nvSpPr>
          <p:spPr>
            <a:xfrm>
              <a:off x="5867400" y="3938885"/>
              <a:ext cx="838200" cy="461665"/>
            </a:xfrm>
            <a:prstGeom prst="rect">
              <a:avLst/>
            </a:prstGeom>
            <a:pattFill prst="openDmnd">
              <a:fgClr>
                <a:schemeClr val="bg1">
                  <a:lumMod val="50000"/>
                </a:schemeClr>
              </a:fgClr>
              <a:bgClr>
                <a:prstClr val="white"/>
              </a:bgClr>
            </a:pattFill>
            <a:ln>
              <a:solidFill>
                <a:srgbClr val="FF0000"/>
              </a:solidFill>
            </a:ln>
          </p:spPr>
          <p:txBody>
            <a:bodyPr wrap="square" rtlCol="0">
              <a:spAutoFit/>
            </a:bodyPr>
            <a:lstStyle/>
            <a:p>
              <a:pPr algn="ctr"/>
              <a:r>
                <a:rPr lang="en-US" sz="2400"/>
                <a:t>m</a:t>
              </a:r>
              <a:r>
                <a:rPr lang="en-US" sz="2400" baseline="-25000"/>
                <a:t>2</a:t>
              </a:r>
            </a:p>
          </p:txBody>
        </p:sp>
      </p:grpSp>
      <p:grpSp>
        <p:nvGrpSpPr>
          <p:cNvPr id="6" name="Group 5"/>
          <p:cNvGrpSpPr/>
          <p:nvPr/>
        </p:nvGrpSpPr>
        <p:grpSpPr>
          <a:xfrm>
            <a:off x="3725777" y="2570750"/>
            <a:ext cx="1076739" cy="990600"/>
            <a:chOff x="4038600" y="1123950"/>
            <a:chExt cx="1076739" cy="990600"/>
          </a:xfrm>
        </p:grpSpPr>
        <p:pic>
          <p:nvPicPr>
            <p:cNvPr id="5" name="Picture 4"/>
            <p:cNvPicPr>
              <a:picLocks noChangeAspect="1"/>
            </p:cNvPicPr>
            <p:nvPr/>
          </p:nvPicPr>
          <p:blipFill>
            <a:blip r:embed="rId3"/>
            <a:stretch>
              <a:fillRect/>
            </a:stretch>
          </p:blipFill>
          <p:spPr>
            <a:xfrm flipH="1">
              <a:off x="4038600" y="1123950"/>
              <a:ext cx="1076739" cy="990600"/>
            </a:xfrm>
            <a:prstGeom prst="rect">
              <a:avLst/>
            </a:prstGeom>
          </p:spPr>
        </p:pic>
        <p:sp>
          <p:nvSpPr>
            <p:cNvPr id="33" name="TextBox 32"/>
            <p:cNvSpPr txBox="1"/>
            <p:nvPr/>
          </p:nvSpPr>
          <p:spPr>
            <a:xfrm>
              <a:off x="4343400" y="1200150"/>
              <a:ext cx="636638" cy="369332"/>
            </a:xfrm>
            <a:prstGeom prst="rect">
              <a:avLst/>
            </a:prstGeom>
            <a:noFill/>
          </p:spPr>
          <p:txBody>
            <a:bodyPr wrap="none" rtlCol="0">
              <a:spAutoFit/>
            </a:bodyPr>
            <a:lstStyle/>
            <a:p>
              <a:r>
                <a:rPr lang="en-US"/>
                <a:t>Alice</a:t>
              </a:r>
            </a:p>
          </p:txBody>
        </p:sp>
      </p:grpSp>
      <p:grpSp>
        <p:nvGrpSpPr>
          <p:cNvPr id="7" name="Group 6"/>
          <p:cNvGrpSpPr/>
          <p:nvPr/>
        </p:nvGrpSpPr>
        <p:grpSpPr>
          <a:xfrm>
            <a:off x="7230976" y="2418351"/>
            <a:ext cx="1295400" cy="1308485"/>
            <a:chOff x="7543800" y="971550"/>
            <a:chExt cx="1295400" cy="1308485"/>
          </a:xfrm>
        </p:grpSpPr>
        <p:pic>
          <p:nvPicPr>
            <p:cNvPr id="4" name="Picture 3"/>
            <p:cNvPicPr>
              <a:picLocks noChangeAspect="1"/>
            </p:cNvPicPr>
            <p:nvPr/>
          </p:nvPicPr>
          <p:blipFill>
            <a:blip r:embed="rId2"/>
            <a:stretch>
              <a:fillRect/>
            </a:stretch>
          </p:blipFill>
          <p:spPr>
            <a:xfrm flipH="1">
              <a:off x="7543800" y="971550"/>
              <a:ext cx="1295400" cy="1308485"/>
            </a:xfrm>
            <a:prstGeom prst="rect">
              <a:avLst/>
            </a:prstGeom>
          </p:spPr>
        </p:pic>
        <p:sp>
          <p:nvSpPr>
            <p:cNvPr id="34" name="TextBox 33"/>
            <p:cNvSpPr txBox="1"/>
            <p:nvPr/>
          </p:nvSpPr>
          <p:spPr>
            <a:xfrm>
              <a:off x="8133569" y="1352550"/>
              <a:ext cx="553231" cy="369332"/>
            </a:xfrm>
            <a:prstGeom prst="rect">
              <a:avLst/>
            </a:prstGeom>
            <a:noFill/>
          </p:spPr>
          <p:txBody>
            <a:bodyPr wrap="none" rtlCol="0">
              <a:spAutoFit/>
            </a:bodyPr>
            <a:lstStyle/>
            <a:p>
              <a:r>
                <a:rPr lang="en-US"/>
                <a:t>Bob</a:t>
              </a:r>
            </a:p>
          </p:txBody>
        </p:sp>
      </p:grpSp>
      <p:sp>
        <p:nvSpPr>
          <p:cNvPr id="31" name="Cloud Callout 30"/>
          <p:cNvSpPr/>
          <p:nvPr/>
        </p:nvSpPr>
        <p:spPr>
          <a:xfrm>
            <a:off x="7230976" y="1580150"/>
            <a:ext cx="1600200" cy="838200"/>
          </a:xfrm>
          <a:prstGeom prst="cloudCallou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t>Talking to Alice</a:t>
            </a:r>
          </a:p>
        </p:txBody>
      </p:sp>
      <p:sp>
        <p:nvSpPr>
          <p:cNvPr id="32" name="Cloud Callout 31"/>
          <p:cNvSpPr/>
          <p:nvPr/>
        </p:nvSpPr>
        <p:spPr>
          <a:xfrm>
            <a:off x="3344776" y="1656350"/>
            <a:ext cx="1600200" cy="838200"/>
          </a:xfrm>
          <a:prstGeom prst="cloudCallout">
            <a:avLst>
              <a:gd name="adj1" fmla="val 18056"/>
              <a:gd name="adj2" fmla="val 62500"/>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t>Talking to Bob</a:t>
            </a:r>
          </a:p>
        </p:txBody>
      </p:sp>
    </p:spTree>
    <p:extLst>
      <p:ext uri="{BB962C8B-B14F-4D97-AF65-F5344CB8AC3E}">
        <p14:creationId xmlns:p14="http://schemas.microsoft.com/office/powerpoint/2010/main" val="29824347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2"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Weak PRGs     </a:t>
            </a:r>
            <a:r>
              <a:rPr lang="en-US" sz="2400"/>
              <a:t>(do not use for crypto)</a:t>
            </a:r>
          </a:p>
        </p:txBody>
      </p:sp>
      <p:sp>
        <p:nvSpPr>
          <p:cNvPr id="3" name="Content Placeholder 2"/>
          <p:cNvSpPr>
            <a:spLocks noGrp="1"/>
          </p:cNvSpPr>
          <p:nvPr>
            <p:ph idx="1"/>
          </p:nvPr>
        </p:nvSpPr>
        <p:spPr>
          <a:xfrm>
            <a:off x="457200" y="2057401"/>
            <a:ext cx="8229600" cy="3943349"/>
          </a:xfrm>
        </p:spPr>
        <p:txBody>
          <a:bodyPr>
            <a:normAutofit/>
          </a:bodyPr>
          <a:lstStyle/>
          <a:p>
            <a:pPr marL="0" indent="0">
              <a:buNone/>
            </a:pPr>
            <a:endParaRPr lang="en-US"/>
          </a:p>
          <a:p>
            <a:pPr marL="0" indent="0">
              <a:buNone/>
            </a:pPr>
            <a:r>
              <a:rPr lang="en-US"/>
              <a:t>Kerberos v4 made this mistake</a:t>
            </a:r>
          </a:p>
          <a:p>
            <a:pPr marL="0" indent="0">
              <a:buNone/>
            </a:pPr>
            <a:endParaRPr lang="en-US"/>
          </a:p>
          <a:p>
            <a:pPr marL="0" indent="0">
              <a:buNone/>
            </a:pPr>
            <a:endParaRPr lang="en-US" sz="2400"/>
          </a:p>
          <a:p>
            <a:pPr marL="0" indent="0">
              <a:buNone/>
            </a:pPr>
            <a:r>
              <a:rPr lang="en-US" sz="2400" err="1"/>
              <a:t>glibc</a:t>
            </a:r>
            <a:r>
              <a:rPr lang="en-US" sz="2400"/>
              <a:t> random():</a:t>
            </a:r>
          </a:p>
          <a:p>
            <a:pPr marL="0" indent="0">
              <a:buNone/>
            </a:pPr>
            <a:r>
              <a:rPr lang="en-US" sz="2400"/>
              <a:t>	r[</a:t>
            </a:r>
            <a:r>
              <a:rPr lang="en-US" sz="2400" err="1"/>
              <a:t>i</a:t>
            </a:r>
            <a:r>
              <a:rPr lang="en-US" sz="2400"/>
              <a:t>] ← </a:t>
            </a:r>
            <a:r>
              <a:rPr lang="en-US"/>
              <a:t>( </a:t>
            </a:r>
            <a:r>
              <a:rPr lang="en-US" sz="2400"/>
              <a:t>r[i-3] + r[i-31] </a:t>
            </a:r>
            <a:r>
              <a:rPr lang="en-US"/>
              <a:t>)</a:t>
            </a:r>
            <a:r>
              <a:rPr lang="en-US" sz="2400"/>
              <a:t>  % 2</a:t>
            </a:r>
            <a:r>
              <a:rPr lang="en-US" sz="2400" baseline="30000"/>
              <a:t>32</a:t>
            </a:r>
          </a:p>
          <a:p>
            <a:pPr marL="0" indent="0">
              <a:buNone/>
            </a:pPr>
            <a:r>
              <a:rPr lang="en-US" sz="2400"/>
              <a:t>	output  r[</a:t>
            </a:r>
            <a:r>
              <a:rPr lang="en-US" sz="2400" err="1"/>
              <a:t>i</a:t>
            </a:r>
            <a:r>
              <a:rPr lang="en-US" sz="2400"/>
              <a:t>] &gt;&gt; 1</a:t>
            </a:r>
            <a:endParaRPr lang="en-US" sz="2000"/>
          </a:p>
        </p:txBody>
      </p:sp>
      <p:sp>
        <p:nvSpPr>
          <p:cNvPr id="4" name="Rounded Rectangle 3"/>
          <p:cNvSpPr/>
          <p:nvPr/>
        </p:nvSpPr>
        <p:spPr>
          <a:xfrm>
            <a:off x="304800" y="4038601"/>
            <a:ext cx="5181600" cy="1435677"/>
          </a:xfrm>
          <a:prstGeom prst="round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387924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1981200" y="2362200"/>
            <a:ext cx="3352800" cy="1066800"/>
          </a:xfrm>
          <a:prstGeom prst="roundRect">
            <a:avLst/>
          </a:prstGeom>
          <a:solidFill>
            <a:schemeClr val="bg1">
              <a:lumMod val="8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292" name="Rectangle 2"/>
          <p:cNvSpPr>
            <a:spLocks noGrp="1" noChangeArrowheads="1"/>
          </p:cNvSpPr>
          <p:nvPr>
            <p:ph type="title"/>
          </p:nvPr>
        </p:nvSpPr>
        <p:spPr/>
        <p:txBody>
          <a:bodyPr>
            <a:normAutofit fontScale="90000"/>
          </a:bodyPr>
          <a:lstStyle/>
          <a:p>
            <a:pPr eaLnBrk="1" hangingPunct="1"/>
            <a:r>
              <a:rPr lang="en-US"/>
              <a:t>Attack 1:    </a:t>
            </a:r>
            <a:r>
              <a:rPr lang="en-US" b="1"/>
              <a:t>two time </a:t>
            </a:r>
            <a:r>
              <a:rPr lang="en-US"/>
              <a:t>pad is insecure !!</a:t>
            </a:r>
          </a:p>
        </p:txBody>
      </p:sp>
      <p:sp>
        <p:nvSpPr>
          <p:cNvPr id="35843" name="Rectangle 3"/>
          <p:cNvSpPr>
            <a:spLocks noGrp="1" noChangeArrowheads="1"/>
          </p:cNvSpPr>
          <p:nvPr>
            <p:ph type="body" idx="1"/>
          </p:nvPr>
        </p:nvSpPr>
        <p:spPr>
          <a:xfrm>
            <a:off x="381000" y="1828800"/>
            <a:ext cx="8534400" cy="4171950"/>
          </a:xfrm>
        </p:spPr>
        <p:txBody>
          <a:bodyPr>
            <a:noAutofit/>
          </a:bodyPr>
          <a:lstStyle/>
          <a:p>
            <a:pPr marL="0" indent="0">
              <a:buNone/>
            </a:pPr>
            <a:r>
              <a:rPr lang="en-US"/>
              <a:t>Never use stream cipher key more than once !!</a:t>
            </a:r>
          </a:p>
          <a:p>
            <a:pPr marL="0" indent="0">
              <a:lnSpc>
                <a:spcPct val="140000"/>
              </a:lnSpc>
              <a:buNone/>
            </a:pPr>
            <a:r>
              <a:rPr lang="en-US"/>
              <a:t>			   </a:t>
            </a:r>
            <a:r>
              <a:rPr lang="en-US" sz="2400" b="0"/>
              <a:t>C</a:t>
            </a:r>
            <a:r>
              <a:rPr lang="en-US" sz="2400" b="0" baseline="-25000"/>
              <a:t>1</a:t>
            </a:r>
            <a:r>
              <a:rPr lang="en-US" sz="2400" b="0"/>
              <a:t> </a:t>
            </a:r>
            <a:r>
              <a:rPr lang="en-US" sz="2400" b="0">
                <a:sym typeface="Symbol" pitchFamily="18" charset="2"/>
              </a:rPr>
              <a:t>  m</a:t>
            </a:r>
            <a:r>
              <a:rPr lang="en-US" sz="2400" b="0" baseline="-25000">
                <a:sym typeface="Symbol" pitchFamily="18" charset="2"/>
              </a:rPr>
              <a:t>1</a:t>
            </a:r>
            <a:r>
              <a:rPr lang="en-US" sz="2400" b="0">
                <a:sym typeface="Symbol" pitchFamily="18" charset="2"/>
              </a:rPr>
              <a:t>    PRG(k)</a:t>
            </a:r>
          </a:p>
          <a:p>
            <a:pPr lvl="1" eaLnBrk="1" hangingPunct="1">
              <a:buFont typeface="Times" pitchFamily="18" charset="0"/>
              <a:buNone/>
            </a:pPr>
            <a:r>
              <a:rPr lang="en-US">
                <a:sym typeface="Symbol" pitchFamily="18" charset="2"/>
              </a:rPr>
              <a:t>			    </a:t>
            </a:r>
            <a:r>
              <a:rPr lang="en-US"/>
              <a:t>C</a:t>
            </a:r>
            <a:r>
              <a:rPr lang="en-US" baseline="-25000"/>
              <a:t>2</a:t>
            </a:r>
            <a:r>
              <a:rPr lang="en-US"/>
              <a:t>  </a:t>
            </a:r>
            <a:r>
              <a:rPr lang="en-US">
                <a:sym typeface="Symbol" pitchFamily="18" charset="2"/>
              </a:rPr>
              <a:t>  m</a:t>
            </a:r>
            <a:r>
              <a:rPr lang="en-US" baseline="-25000">
                <a:sym typeface="Symbol" pitchFamily="18" charset="2"/>
              </a:rPr>
              <a:t>2</a:t>
            </a:r>
            <a:r>
              <a:rPr lang="en-US">
                <a:sym typeface="Symbol" pitchFamily="18" charset="2"/>
              </a:rPr>
              <a:t>    PRG(k)</a:t>
            </a:r>
          </a:p>
          <a:p>
            <a:pPr lvl="1" eaLnBrk="1" hangingPunct="1">
              <a:lnSpc>
                <a:spcPct val="140000"/>
              </a:lnSpc>
              <a:spcBef>
                <a:spcPct val="80000"/>
              </a:spcBef>
              <a:buFont typeface="Times" pitchFamily="18" charset="0"/>
              <a:buNone/>
            </a:pPr>
            <a:r>
              <a:rPr lang="en-US">
                <a:sym typeface="Symbol" pitchFamily="18" charset="2"/>
              </a:rPr>
              <a:t>Eavesdropper does:</a:t>
            </a:r>
          </a:p>
          <a:p>
            <a:pPr lvl="1" eaLnBrk="1" hangingPunct="1">
              <a:lnSpc>
                <a:spcPct val="120000"/>
              </a:lnSpc>
              <a:buFont typeface="Times" pitchFamily="18" charset="0"/>
              <a:buNone/>
            </a:pPr>
            <a:r>
              <a:rPr lang="en-US">
                <a:sym typeface="Symbol" pitchFamily="18" charset="2"/>
              </a:rPr>
              <a:t>			C</a:t>
            </a:r>
            <a:r>
              <a:rPr lang="en-US" baseline="-25000">
                <a:sym typeface="Symbol" pitchFamily="18" charset="2"/>
              </a:rPr>
              <a:t>1 </a:t>
            </a:r>
            <a:r>
              <a:rPr lang="en-US">
                <a:sym typeface="Symbol" pitchFamily="18" charset="2"/>
              </a:rPr>
              <a:t>   C</a:t>
            </a:r>
            <a:r>
              <a:rPr lang="en-US" baseline="-25000">
                <a:sym typeface="Symbol" pitchFamily="18" charset="2"/>
              </a:rPr>
              <a:t>2       </a:t>
            </a:r>
            <a:r>
              <a:rPr lang="en-US" b="1">
                <a:sym typeface="Symbol" pitchFamily="18" charset="2"/>
              </a:rPr>
              <a:t></a:t>
            </a:r>
            <a:r>
              <a:rPr lang="en-US">
                <a:sym typeface="Symbol" pitchFamily="18" charset="2"/>
              </a:rPr>
              <a:t>        m</a:t>
            </a:r>
            <a:r>
              <a:rPr lang="en-US" baseline="-25000">
                <a:sym typeface="Symbol" pitchFamily="18" charset="2"/>
              </a:rPr>
              <a:t>1</a:t>
            </a:r>
            <a:r>
              <a:rPr lang="en-US">
                <a:sym typeface="Symbol" pitchFamily="18" charset="2"/>
              </a:rPr>
              <a:t>   m</a:t>
            </a:r>
            <a:r>
              <a:rPr lang="en-US" baseline="-25000">
                <a:sym typeface="Symbol" pitchFamily="18" charset="2"/>
              </a:rPr>
              <a:t>2 </a:t>
            </a:r>
          </a:p>
          <a:p>
            <a:pPr lvl="1" eaLnBrk="1" hangingPunct="1">
              <a:lnSpc>
                <a:spcPct val="120000"/>
              </a:lnSpc>
              <a:buFont typeface="Times" pitchFamily="18" charset="0"/>
              <a:buNone/>
            </a:pPr>
            <a:endParaRPr lang="en-US" baseline="-25000">
              <a:sym typeface="Symbol" pitchFamily="18" charset="2"/>
            </a:endParaRPr>
          </a:p>
          <a:p>
            <a:pPr lvl="1" eaLnBrk="1" hangingPunct="1">
              <a:lnSpc>
                <a:spcPct val="120000"/>
              </a:lnSpc>
              <a:buFont typeface="Times" pitchFamily="18" charset="0"/>
              <a:buNone/>
            </a:pPr>
            <a:r>
              <a:rPr lang="en-US">
                <a:sym typeface="Symbol" pitchFamily="18" charset="2"/>
              </a:rPr>
              <a:t>Enough redundancy in English and ASCII encoding that:</a:t>
            </a:r>
          </a:p>
          <a:p>
            <a:pPr lvl="1" eaLnBrk="1" hangingPunct="1">
              <a:lnSpc>
                <a:spcPct val="80000"/>
              </a:lnSpc>
              <a:buFont typeface="Times" pitchFamily="18" charset="0"/>
              <a:buNone/>
            </a:pPr>
            <a:r>
              <a:rPr lang="en-US">
                <a:sym typeface="Symbol" pitchFamily="18" charset="2"/>
              </a:rPr>
              <a:t>			 m</a:t>
            </a:r>
            <a:r>
              <a:rPr lang="en-US" baseline="-25000">
                <a:sym typeface="Symbol" pitchFamily="18" charset="2"/>
              </a:rPr>
              <a:t>1</a:t>
            </a:r>
            <a:r>
              <a:rPr lang="en-US">
                <a:sym typeface="Symbol" pitchFamily="18" charset="2"/>
              </a:rPr>
              <a:t>   m</a:t>
            </a:r>
            <a:r>
              <a:rPr lang="en-US" baseline="-25000">
                <a:sym typeface="Symbol" pitchFamily="18" charset="2"/>
              </a:rPr>
              <a:t>2       </a:t>
            </a:r>
            <a:r>
              <a:rPr lang="en-US" b="1">
                <a:sym typeface="Symbol" pitchFamily="18" charset="2"/>
              </a:rPr>
              <a:t></a:t>
            </a:r>
            <a:r>
              <a:rPr lang="en-US">
                <a:sym typeface="Symbol" pitchFamily="18" charset="2"/>
              </a:rPr>
              <a:t>      m</a:t>
            </a:r>
            <a:r>
              <a:rPr lang="en-US" baseline="-25000">
                <a:sym typeface="Symbol" pitchFamily="18" charset="2"/>
              </a:rPr>
              <a:t>1</a:t>
            </a:r>
            <a:r>
              <a:rPr lang="en-US">
                <a:sym typeface="Symbol" pitchFamily="18" charset="2"/>
              </a:rPr>
              <a:t> ,  m</a:t>
            </a:r>
            <a:r>
              <a:rPr lang="en-US" baseline="-25000">
                <a:sym typeface="Symbol" pitchFamily="18" charset="2"/>
              </a:rPr>
              <a:t>2</a:t>
            </a:r>
            <a:endParaRPr lang="en-US">
              <a:sym typeface="Symbol" pitchFamily="18" charset="2"/>
            </a:endParaRPr>
          </a:p>
        </p:txBody>
      </p:sp>
    </p:spTree>
    <p:extLst>
      <p:ext uri="{BB962C8B-B14F-4D97-AF65-F5344CB8AC3E}">
        <p14:creationId xmlns:p14="http://schemas.microsoft.com/office/powerpoint/2010/main" val="16184412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584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584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5843">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584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Real world examples</a:t>
            </a:r>
          </a:p>
        </p:txBody>
      </p:sp>
      <p:sp>
        <p:nvSpPr>
          <p:cNvPr id="3" name="Content Placeholder 2"/>
          <p:cNvSpPr>
            <a:spLocks noGrp="1"/>
          </p:cNvSpPr>
          <p:nvPr>
            <p:ph idx="1"/>
          </p:nvPr>
        </p:nvSpPr>
        <p:spPr/>
        <p:txBody>
          <a:bodyPr/>
          <a:lstStyle/>
          <a:p>
            <a:r>
              <a:rPr lang="en-US"/>
              <a:t>Project </a:t>
            </a:r>
            <a:r>
              <a:rPr lang="en-US" err="1"/>
              <a:t>Venona</a:t>
            </a:r>
            <a:endParaRPr lang="en-US"/>
          </a:p>
          <a:p>
            <a:endParaRPr lang="en-US"/>
          </a:p>
          <a:p>
            <a:r>
              <a:rPr lang="en-US"/>
              <a:t>MS-PPTP   (windows NT):</a:t>
            </a:r>
          </a:p>
          <a:p>
            <a:endParaRPr lang="en-US"/>
          </a:p>
          <a:p>
            <a:endParaRPr lang="en-US"/>
          </a:p>
        </p:txBody>
      </p:sp>
      <p:pic>
        <p:nvPicPr>
          <p:cNvPr id="4" name="Picture 3"/>
          <p:cNvPicPr>
            <a:picLocks noChangeAspect="1"/>
          </p:cNvPicPr>
          <p:nvPr/>
        </p:nvPicPr>
        <p:blipFill>
          <a:blip r:embed="rId3"/>
          <a:stretch>
            <a:fillRect/>
          </a:stretch>
        </p:blipFill>
        <p:spPr>
          <a:xfrm flipH="1">
            <a:off x="6858000" y="3505201"/>
            <a:ext cx="1295400" cy="1308485"/>
          </a:xfrm>
          <a:prstGeom prst="rect">
            <a:avLst/>
          </a:prstGeom>
        </p:spPr>
      </p:pic>
      <p:pic>
        <p:nvPicPr>
          <p:cNvPr id="5" name="Picture 4"/>
          <p:cNvPicPr>
            <a:picLocks noChangeAspect="1"/>
          </p:cNvPicPr>
          <p:nvPr/>
        </p:nvPicPr>
        <p:blipFill>
          <a:blip r:embed="rId4"/>
          <a:stretch>
            <a:fillRect/>
          </a:stretch>
        </p:blipFill>
        <p:spPr>
          <a:xfrm flipH="1">
            <a:off x="914401" y="3657600"/>
            <a:ext cx="1076739" cy="990600"/>
          </a:xfrm>
          <a:prstGeom prst="rect">
            <a:avLst/>
          </a:prstGeom>
        </p:spPr>
      </p:pic>
      <p:sp>
        <p:nvSpPr>
          <p:cNvPr id="6" name="TextBox 5"/>
          <p:cNvSpPr txBox="1"/>
          <p:nvPr/>
        </p:nvSpPr>
        <p:spPr>
          <a:xfrm>
            <a:off x="762000" y="3733801"/>
            <a:ext cx="338554" cy="461665"/>
          </a:xfrm>
          <a:prstGeom prst="rect">
            <a:avLst/>
          </a:prstGeom>
          <a:noFill/>
        </p:spPr>
        <p:txBody>
          <a:bodyPr wrap="none" rtlCol="0">
            <a:spAutoFit/>
          </a:bodyPr>
          <a:lstStyle/>
          <a:p>
            <a:r>
              <a:rPr lang="en-US" sz="2400"/>
              <a:t>k</a:t>
            </a:r>
          </a:p>
        </p:txBody>
      </p:sp>
      <p:sp>
        <p:nvSpPr>
          <p:cNvPr id="7" name="TextBox 6"/>
          <p:cNvSpPr txBox="1"/>
          <p:nvPr/>
        </p:nvSpPr>
        <p:spPr>
          <a:xfrm>
            <a:off x="8153400" y="3729336"/>
            <a:ext cx="338554" cy="461665"/>
          </a:xfrm>
          <a:prstGeom prst="rect">
            <a:avLst/>
          </a:prstGeom>
          <a:noFill/>
        </p:spPr>
        <p:txBody>
          <a:bodyPr wrap="none" rtlCol="0">
            <a:spAutoFit/>
          </a:bodyPr>
          <a:lstStyle/>
          <a:p>
            <a:r>
              <a:rPr lang="en-US" sz="2400"/>
              <a:t>k</a:t>
            </a:r>
          </a:p>
        </p:txBody>
      </p:sp>
      <p:sp>
        <p:nvSpPr>
          <p:cNvPr id="8" name="TextBox 7"/>
          <p:cNvSpPr txBox="1"/>
          <p:nvPr/>
        </p:nvSpPr>
        <p:spPr>
          <a:xfrm>
            <a:off x="2221861" y="5562600"/>
            <a:ext cx="5351337" cy="400110"/>
          </a:xfrm>
          <a:prstGeom prst="rect">
            <a:avLst/>
          </a:prstGeom>
          <a:noFill/>
        </p:spPr>
        <p:txBody>
          <a:bodyPr wrap="none" rtlCol="0">
            <a:spAutoFit/>
          </a:bodyPr>
          <a:lstStyle/>
          <a:p>
            <a:r>
              <a:rPr lang="en-US" sz="2000"/>
              <a:t>Need different keys for    C</a:t>
            </a:r>
            <a:r>
              <a:rPr lang="en-US" sz="2000">
                <a:sym typeface="Wingdings"/>
              </a:rPr>
              <a:t>⟶</a:t>
            </a:r>
            <a:r>
              <a:rPr lang="en-US" sz="2000"/>
              <a:t>S    and    S</a:t>
            </a:r>
            <a:r>
              <a:rPr lang="en-US" sz="2000">
                <a:sym typeface="Wingdings"/>
              </a:rPr>
              <a:t>⟶C</a:t>
            </a:r>
            <a:endParaRPr lang="en-US" sz="2000"/>
          </a:p>
        </p:txBody>
      </p:sp>
      <p:grpSp>
        <p:nvGrpSpPr>
          <p:cNvPr id="22" name="Group 21">
            <a:extLst>
              <a:ext uri="{FF2B5EF4-FFF2-40B4-BE49-F238E27FC236}">
                <a16:creationId xmlns:a16="http://schemas.microsoft.com/office/drawing/2014/main" id="{E89E04AE-459F-5F4D-8DAA-BA41666E9CFF}"/>
              </a:ext>
            </a:extLst>
          </p:cNvPr>
          <p:cNvGrpSpPr/>
          <p:nvPr/>
        </p:nvGrpSpPr>
        <p:grpSpPr>
          <a:xfrm>
            <a:off x="1989316" y="3633280"/>
            <a:ext cx="635400" cy="642600"/>
            <a:chOff x="1989316" y="3633280"/>
            <a:chExt cx="635400" cy="642600"/>
          </a:xfrm>
        </p:grpSpPr>
        <mc:AlternateContent xmlns:mc="http://schemas.openxmlformats.org/markup-compatibility/2006" xmlns:p14="http://schemas.microsoft.com/office/powerpoint/2010/main">
          <mc:Choice Requires="p14">
            <p:contentPart p14:bwMode="auto" r:id="rId5">
              <p14:nvContentPartPr>
                <p14:cNvPr id="9" name="Ink 8">
                  <a:extLst>
                    <a:ext uri="{FF2B5EF4-FFF2-40B4-BE49-F238E27FC236}">
                      <a16:creationId xmlns:a16="http://schemas.microsoft.com/office/drawing/2014/main" id="{D2D9B4B0-95D2-D54B-9110-6D1DC1FFCBE3}"/>
                    </a:ext>
                  </a:extLst>
                </p14:cNvPr>
                <p14:cNvContentPartPr/>
                <p14:nvPr/>
              </p14:nvContentPartPr>
              <p14:xfrm>
                <a:off x="2031796" y="3859360"/>
                <a:ext cx="543600" cy="42840"/>
              </p14:xfrm>
            </p:contentPart>
          </mc:Choice>
          <mc:Fallback xmlns="">
            <p:pic>
              <p:nvPicPr>
                <p:cNvPr id="9" name="Ink 8">
                  <a:extLst>
                    <a:ext uri="{FF2B5EF4-FFF2-40B4-BE49-F238E27FC236}">
                      <a16:creationId xmlns:a16="http://schemas.microsoft.com/office/drawing/2014/main" id="{D2D9B4B0-95D2-D54B-9110-6D1DC1FFCBE3}"/>
                    </a:ext>
                  </a:extLst>
                </p:cNvPr>
                <p:cNvPicPr/>
                <p:nvPr/>
              </p:nvPicPr>
              <p:blipFill>
                <a:blip r:embed="rId6"/>
                <a:stretch>
                  <a:fillRect/>
                </a:stretch>
              </p:blipFill>
              <p:spPr>
                <a:xfrm>
                  <a:off x="2016676" y="3843880"/>
                  <a:ext cx="574200" cy="7308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0" name="Ink 9">
                  <a:extLst>
                    <a:ext uri="{FF2B5EF4-FFF2-40B4-BE49-F238E27FC236}">
                      <a16:creationId xmlns:a16="http://schemas.microsoft.com/office/drawing/2014/main" id="{2F60DCAB-FCFE-0C40-8CF3-8D731ACCD96F}"/>
                    </a:ext>
                  </a:extLst>
                </p14:cNvPr>
                <p14:cNvContentPartPr/>
                <p14:nvPr/>
              </p14:nvContentPartPr>
              <p14:xfrm>
                <a:off x="2504476" y="3824080"/>
                <a:ext cx="120240" cy="148680"/>
              </p14:xfrm>
            </p:contentPart>
          </mc:Choice>
          <mc:Fallback xmlns="">
            <p:pic>
              <p:nvPicPr>
                <p:cNvPr id="10" name="Ink 9">
                  <a:extLst>
                    <a:ext uri="{FF2B5EF4-FFF2-40B4-BE49-F238E27FC236}">
                      <a16:creationId xmlns:a16="http://schemas.microsoft.com/office/drawing/2014/main" id="{2F60DCAB-FCFE-0C40-8CF3-8D731ACCD96F}"/>
                    </a:ext>
                  </a:extLst>
                </p:cNvPr>
                <p:cNvPicPr/>
                <p:nvPr/>
              </p:nvPicPr>
              <p:blipFill>
                <a:blip r:embed="rId8"/>
                <a:stretch>
                  <a:fillRect/>
                </a:stretch>
              </p:blipFill>
              <p:spPr>
                <a:xfrm>
                  <a:off x="2489356" y="3808600"/>
                  <a:ext cx="150840" cy="17892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1" name="Ink 10">
                  <a:extLst>
                    <a:ext uri="{FF2B5EF4-FFF2-40B4-BE49-F238E27FC236}">
                      <a16:creationId xmlns:a16="http://schemas.microsoft.com/office/drawing/2014/main" id="{31B70538-06A9-654F-A3CC-09C8C0A5CB11}"/>
                    </a:ext>
                  </a:extLst>
                </p14:cNvPr>
                <p14:cNvContentPartPr/>
                <p14:nvPr/>
              </p14:nvContentPartPr>
              <p14:xfrm>
                <a:off x="2144836" y="3633280"/>
                <a:ext cx="190800" cy="134280"/>
              </p14:xfrm>
            </p:contentPart>
          </mc:Choice>
          <mc:Fallback xmlns="">
            <p:pic>
              <p:nvPicPr>
                <p:cNvPr id="11" name="Ink 10">
                  <a:extLst>
                    <a:ext uri="{FF2B5EF4-FFF2-40B4-BE49-F238E27FC236}">
                      <a16:creationId xmlns:a16="http://schemas.microsoft.com/office/drawing/2014/main" id="{31B70538-06A9-654F-A3CC-09C8C0A5CB11}"/>
                    </a:ext>
                  </a:extLst>
                </p:cNvPr>
                <p:cNvPicPr/>
                <p:nvPr/>
              </p:nvPicPr>
              <p:blipFill>
                <a:blip r:embed="rId10"/>
                <a:stretch>
                  <a:fillRect/>
                </a:stretch>
              </p:blipFill>
              <p:spPr>
                <a:xfrm>
                  <a:off x="2129356" y="3618160"/>
                  <a:ext cx="221400" cy="16488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2" name="Ink 11">
                  <a:extLst>
                    <a:ext uri="{FF2B5EF4-FFF2-40B4-BE49-F238E27FC236}">
                      <a16:creationId xmlns:a16="http://schemas.microsoft.com/office/drawing/2014/main" id="{EAC1F739-9870-464B-925C-BD37C5E92224}"/>
                    </a:ext>
                  </a:extLst>
                </p14:cNvPr>
                <p14:cNvContentPartPr/>
                <p14:nvPr/>
              </p14:nvContentPartPr>
              <p14:xfrm>
                <a:off x="2405836" y="3647680"/>
                <a:ext cx="7560" cy="148680"/>
              </p14:xfrm>
            </p:contentPart>
          </mc:Choice>
          <mc:Fallback xmlns="">
            <p:pic>
              <p:nvPicPr>
                <p:cNvPr id="12" name="Ink 11">
                  <a:extLst>
                    <a:ext uri="{FF2B5EF4-FFF2-40B4-BE49-F238E27FC236}">
                      <a16:creationId xmlns:a16="http://schemas.microsoft.com/office/drawing/2014/main" id="{EAC1F739-9870-464B-925C-BD37C5E92224}"/>
                    </a:ext>
                  </a:extLst>
                </p:cNvPr>
                <p:cNvPicPr/>
                <p:nvPr/>
              </p:nvPicPr>
              <p:blipFill>
                <a:blip r:embed="rId12"/>
                <a:stretch>
                  <a:fillRect/>
                </a:stretch>
              </p:blipFill>
              <p:spPr>
                <a:xfrm>
                  <a:off x="2390356" y="3632200"/>
                  <a:ext cx="37800" cy="17892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3" name="Ink 12">
                  <a:extLst>
                    <a:ext uri="{FF2B5EF4-FFF2-40B4-BE49-F238E27FC236}">
                      <a16:creationId xmlns:a16="http://schemas.microsoft.com/office/drawing/2014/main" id="{E4A4F8D2-7AB6-0F4C-9420-83D68EC34151}"/>
                    </a:ext>
                  </a:extLst>
                </p14:cNvPr>
                <p14:cNvContentPartPr/>
                <p14:nvPr/>
              </p14:nvContentPartPr>
              <p14:xfrm>
                <a:off x="1989316" y="4183720"/>
                <a:ext cx="487080" cy="49680"/>
              </p14:xfrm>
            </p:contentPart>
          </mc:Choice>
          <mc:Fallback xmlns="">
            <p:pic>
              <p:nvPicPr>
                <p:cNvPr id="13" name="Ink 12">
                  <a:extLst>
                    <a:ext uri="{FF2B5EF4-FFF2-40B4-BE49-F238E27FC236}">
                      <a16:creationId xmlns:a16="http://schemas.microsoft.com/office/drawing/2014/main" id="{E4A4F8D2-7AB6-0F4C-9420-83D68EC34151}"/>
                    </a:ext>
                  </a:extLst>
                </p:cNvPr>
                <p:cNvPicPr/>
                <p:nvPr/>
              </p:nvPicPr>
              <p:blipFill>
                <a:blip r:embed="rId14"/>
                <a:stretch>
                  <a:fillRect/>
                </a:stretch>
              </p:blipFill>
              <p:spPr>
                <a:xfrm>
                  <a:off x="1974196" y="4168600"/>
                  <a:ext cx="517680" cy="8028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4" name="Ink 13">
                  <a:extLst>
                    <a:ext uri="{FF2B5EF4-FFF2-40B4-BE49-F238E27FC236}">
                      <a16:creationId xmlns:a16="http://schemas.microsoft.com/office/drawing/2014/main" id="{02CA5716-0AE8-1B4D-A201-9AACC569E990}"/>
                    </a:ext>
                  </a:extLst>
                </p14:cNvPr>
                <p14:cNvContentPartPr/>
                <p14:nvPr/>
              </p14:nvContentPartPr>
              <p14:xfrm>
                <a:off x="2391796" y="4141600"/>
                <a:ext cx="134280" cy="134280"/>
              </p14:xfrm>
            </p:contentPart>
          </mc:Choice>
          <mc:Fallback xmlns="">
            <p:pic>
              <p:nvPicPr>
                <p:cNvPr id="14" name="Ink 13">
                  <a:extLst>
                    <a:ext uri="{FF2B5EF4-FFF2-40B4-BE49-F238E27FC236}">
                      <a16:creationId xmlns:a16="http://schemas.microsoft.com/office/drawing/2014/main" id="{02CA5716-0AE8-1B4D-A201-9AACC569E990}"/>
                    </a:ext>
                  </a:extLst>
                </p:cNvPr>
                <p:cNvPicPr/>
                <p:nvPr/>
              </p:nvPicPr>
              <p:blipFill>
                <a:blip r:embed="rId16"/>
                <a:stretch>
                  <a:fillRect/>
                </a:stretch>
              </p:blipFill>
              <p:spPr>
                <a:xfrm>
                  <a:off x="2376316" y="4126120"/>
                  <a:ext cx="164880" cy="16488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5" name="Ink 14">
                  <a:extLst>
                    <a:ext uri="{FF2B5EF4-FFF2-40B4-BE49-F238E27FC236}">
                      <a16:creationId xmlns:a16="http://schemas.microsoft.com/office/drawing/2014/main" id="{800761F2-0A1F-2A4D-B3D4-0B1519C50C46}"/>
                    </a:ext>
                  </a:extLst>
                </p14:cNvPr>
                <p14:cNvContentPartPr/>
                <p14:nvPr/>
              </p14:nvContentPartPr>
              <p14:xfrm>
                <a:off x="2074276" y="3972040"/>
                <a:ext cx="226080" cy="140760"/>
              </p14:xfrm>
            </p:contentPart>
          </mc:Choice>
          <mc:Fallback xmlns="">
            <p:pic>
              <p:nvPicPr>
                <p:cNvPr id="15" name="Ink 14">
                  <a:extLst>
                    <a:ext uri="{FF2B5EF4-FFF2-40B4-BE49-F238E27FC236}">
                      <a16:creationId xmlns:a16="http://schemas.microsoft.com/office/drawing/2014/main" id="{800761F2-0A1F-2A4D-B3D4-0B1519C50C46}"/>
                    </a:ext>
                  </a:extLst>
                </p:cNvPr>
                <p:cNvPicPr/>
                <p:nvPr/>
              </p:nvPicPr>
              <p:blipFill>
                <a:blip r:embed="rId18"/>
                <a:stretch>
                  <a:fillRect/>
                </a:stretch>
              </p:blipFill>
              <p:spPr>
                <a:xfrm>
                  <a:off x="2058796" y="3956920"/>
                  <a:ext cx="256680" cy="17136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6" name="Ink 15">
                  <a:extLst>
                    <a:ext uri="{FF2B5EF4-FFF2-40B4-BE49-F238E27FC236}">
                      <a16:creationId xmlns:a16="http://schemas.microsoft.com/office/drawing/2014/main" id="{CFBEA26A-8EC1-2E41-8909-23461F221590}"/>
                    </a:ext>
                  </a:extLst>
                </p14:cNvPr>
                <p14:cNvContentPartPr/>
                <p14:nvPr/>
              </p14:nvContentPartPr>
              <p14:xfrm>
                <a:off x="2321236" y="4056640"/>
                <a:ext cx="92160" cy="63720"/>
              </p14:xfrm>
            </p:contentPart>
          </mc:Choice>
          <mc:Fallback xmlns="">
            <p:pic>
              <p:nvPicPr>
                <p:cNvPr id="16" name="Ink 15">
                  <a:extLst>
                    <a:ext uri="{FF2B5EF4-FFF2-40B4-BE49-F238E27FC236}">
                      <a16:creationId xmlns:a16="http://schemas.microsoft.com/office/drawing/2014/main" id="{CFBEA26A-8EC1-2E41-8909-23461F221590}"/>
                    </a:ext>
                  </a:extLst>
                </p:cNvPr>
                <p:cNvPicPr/>
                <p:nvPr/>
              </p:nvPicPr>
              <p:blipFill>
                <a:blip r:embed="rId20"/>
                <a:stretch>
                  <a:fillRect/>
                </a:stretch>
              </p:blipFill>
              <p:spPr>
                <a:xfrm>
                  <a:off x="2305756" y="4041520"/>
                  <a:ext cx="122400" cy="94320"/>
                </a:xfrm>
                <a:prstGeom prst="rect">
                  <a:avLst/>
                </a:prstGeom>
              </p:spPr>
            </p:pic>
          </mc:Fallback>
        </mc:AlternateContent>
      </p:grpSp>
      <p:grpSp>
        <p:nvGrpSpPr>
          <p:cNvPr id="21" name="Group 20">
            <a:extLst>
              <a:ext uri="{FF2B5EF4-FFF2-40B4-BE49-F238E27FC236}">
                <a16:creationId xmlns:a16="http://schemas.microsoft.com/office/drawing/2014/main" id="{5869307B-80B9-1247-87BB-759779B68519}"/>
              </a:ext>
            </a:extLst>
          </p:cNvPr>
          <p:cNvGrpSpPr/>
          <p:nvPr/>
        </p:nvGrpSpPr>
        <p:grpSpPr>
          <a:xfrm>
            <a:off x="2045836" y="4402600"/>
            <a:ext cx="550800" cy="246960"/>
            <a:chOff x="2045836" y="4402600"/>
            <a:chExt cx="550800" cy="246960"/>
          </a:xfrm>
        </p:grpSpPr>
        <mc:AlternateContent xmlns:mc="http://schemas.openxmlformats.org/markup-compatibility/2006" xmlns:p14="http://schemas.microsoft.com/office/powerpoint/2010/main">
          <mc:Choice Requires="p14">
            <p:contentPart p14:bwMode="auto" r:id="rId21">
              <p14:nvContentPartPr>
                <p14:cNvPr id="17" name="Ink 16">
                  <a:extLst>
                    <a:ext uri="{FF2B5EF4-FFF2-40B4-BE49-F238E27FC236}">
                      <a16:creationId xmlns:a16="http://schemas.microsoft.com/office/drawing/2014/main" id="{3C67442F-4DE2-7D4B-9554-A9C230D7892E}"/>
                    </a:ext>
                  </a:extLst>
                </p14:cNvPr>
                <p14:cNvContentPartPr/>
                <p14:nvPr/>
              </p14:nvContentPartPr>
              <p14:xfrm>
                <a:off x="2045836" y="4599880"/>
                <a:ext cx="529560" cy="14400"/>
              </p14:xfrm>
            </p:contentPart>
          </mc:Choice>
          <mc:Fallback xmlns="">
            <p:pic>
              <p:nvPicPr>
                <p:cNvPr id="17" name="Ink 16">
                  <a:extLst>
                    <a:ext uri="{FF2B5EF4-FFF2-40B4-BE49-F238E27FC236}">
                      <a16:creationId xmlns:a16="http://schemas.microsoft.com/office/drawing/2014/main" id="{3C67442F-4DE2-7D4B-9554-A9C230D7892E}"/>
                    </a:ext>
                  </a:extLst>
                </p:cNvPr>
                <p:cNvPicPr/>
                <p:nvPr/>
              </p:nvPicPr>
              <p:blipFill>
                <a:blip r:embed="rId22"/>
                <a:stretch>
                  <a:fillRect/>
                </a:stretch>
              </p:blipFill>
              <p:spPr>
                <a:xfrm>
                  <a:off x="2030716" y="4584760"/>
                  <a:ext cx="560160" cy="4500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18" name="Ink 17">
                  <a:extLst>
                    <a:ext uri="{FF2B5EF4-FFF2-40B4-BE49-F238E27FC236}">
                      <a16:creationId xmlns:a16="http://schemas.microsoft.com/office/drawing/2014/main" id="{D12FF46C-9835-EB4A-BCC1-44352CD31079}"/>
                    </a:ext>
                  </a:extLst>
                </p14:cNvPr>
                <p14:cNvContentPartPr/>
                <p14:nvPr/>
              </p14:nvContentPartPr>
              <p14:xfrm>
                <a:off x="2504476" y="4494040"/>
                <a:ext cx="92160" cy="155520"/>
              </p14:xfrm>
            </p:contentPart>
          </mc:Choice>
          <mc:Fallback xmlns="">
            <p:pic>
              <p:nvPicPr>
                <p:cNvPr id="18" name="Ink 17">
                  <a:extLst>
                    <a:ext uri="{FF2B5EF4-FFF2-40B4-BE49-F238E27FC236}">
                      <a16:creationId xmlns:a16="http://schemas.microsoft.com/office/drawing/2014/main" id="{D12FF46C-9835-EB4A-BCC1-44352CD31079}"/>
                    </a:ext>
                  </a:extLst>
                </p:cNvPr>
                <p:cNvPicPr/>
                <p:nvPr/>
              </p:nvPicPr>
              <p:blipFill>
                <a:blip r:embed="rId24"/>
                <a:stretch>
                  <a:fillRect/>
                </a:stretch>
              </p:blipFill>
              <p:spPr>
                <a:xfrm>
                  <a:off x="2489356" y="4478920"/>
                  <a:ext cx="122400" cy="18612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19" name="Ink 18">
                  <a:extLst>
                    <a:ext uri="{FF2B5EF4-FFF2-40B4-BE49-F238E27FC236}">
                      <a16:creationId xmlns:a16="http://schemas.microsoft.com/office/drawing/2014/main" id="{E40C3D6D-2656-3F4D-A2AE-C1E780AF233C}"/>
                    </a:ext>
                  </a:extLst>
                </p14:cNvPr>
                <p14:cNvContentPartPr/>
                <p14:nvPr/>
              </p14:nvContentPartPr>
              <p14:xfrm>
                <a:off x="2109556" y="4402600"/>
                <a:ext cx="190800" cy="127440"/>
              </p14:xfrm>
            </p:contentPart>
          </mc:Choice>
          <mc:Fallback xmlns="">
            <p:pic>
              <p:nvPicPr>
                <p:cNvPr id="19" name="Ink 18">
                  <a:extLst>
                    <a:ext uri="{FF2B5EF4-FFF2-40B4-BE49-F238E27FC236}">
                      <a16:creationId xmlns:a16="http://schemas.microsoft.com/office/drawing/2014/main" id="{E40C3D6D-2656-3F4D-A2AE-C1E780AF233C}"/>
                    </a:ext>
                  </a:extLst>
                </p:cNvPr>
                <p:cNvPicPr/>
                <p:nvPr/>
              </p:nvPicPr>
              <p:blipFill>
                <a:blip r:embed="rId26"/>
                <a:stretch>
                  <a:fillRect/>
                </a:stretch>
              </p:blipFill>
              <p:spPr>
                <a:xfrm>
                  <a:off x="2094076" y="4387120"/>
                  <a:ext cx="221400" cy="15768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20" name="Ink 19">
                  <a:extLst>
                    <a:ext uri="{FF2B5EF4-FFF2-40B4-BE49-F238E27FC236}">
                      <a16:creationId xmlns:a16="http://schemas.microsoft.com/office/drawing/2014/main" id="{E4CA768B-94AD-FA48-A055-894E900F4699}"/>
                    </a:ext>
                  </a:extLst>
                </p14:cNvPr>
                <p14:cNvContentPartPr/>
                <p14:nvPr/>
              </p14:nvContentPartPr>
              <p14:xfrm>
                <a:off x="2342116" y="4423480"/>
                <a:ext cx="92160" cy="155520"/>
              </p14:xfrm>
            </p:contentPart>
          </mc:Choice>
          <mc:Fallback xmlns="">
            <p:pic>
              <p:nvPicPr>
                <p:cNvPr id="20" name="Ink 19">
                  <a:extLst>
                    <a:ext uri="{FF2B5EF4-FFF2-40B4-BE49-F238E27FC236}">
                      <a16:creationId xmlns:a16="http://schemas.microsoft.com/office/drawing/2014/main" id="{E4CA768B-94AD-FA48-A055-894E900F4699}"/>
                    </a:ext>
                  </a:extLst>
                </p:cNvPr>
                <p:cNvPicPr/>
                <p:nvPr/>
              </p:nvPicPr>
              <p:blipFill>
                <a:blip r:embed="rId28"/>
                <a:stretch>
                  <a:fillRect/>
                </a:stretch>
              </p:blipFill>
              <p:spPr>
                <a:xfrm>
                  <a:off x="2326996" y="4408360"/>
                  <a:ext cx="122400" cy="186120"/>
                </a:xfrm>
                <a:prstGeom prst="rect">
                  <a:avLst/>
                </a:prstGeom>
              </p:spPr>
            </p:pic>
          </mc:Fallback>
        </mc:AlternateContent>
      </p:grpSp>
      <p:grpSp>
        <p:nvGrpSpPr>
          <p:cNvPr id="45" name="Group 44">
            <a:extLst>
              <a:ext uri="{FF2B5EF4-FFF2-40B4-BE49-F238E27FC236}">
                <a16:creationId xmlns:a16="http://schemas.microsoft.com/office/drawing/2014/main" id="{5F3FD5FA-C0FF-E34D-92A2-92E84BB1800F}"/>
              </a:ext>
            </a:extLst>
          </p:cNvPr>
          <p:cNvGrpSpPr/>
          <p:nvPr/>
        </p:nvGrpSpPr>
        <p:grpSpPr>
          <a:xfrm>
            <a:off x="705556" y="4973920"/>
            <a:ext cx="2131200" cy="282600"/>
            <a:chOff x="705556" y="4973920"/>
            <a:chExt cx="2131200" cy="282600"/>
          </a:xfrm>
        </p:grpSpPr>
        <mc:AlternateContent xmlns:mc="http://schemas.openxmlformats.org/markup-compatibility/2006" xmlns:p14="http://schemas.microsoft.com/office/powerpoint/2010/main">
          <mc:Choice Requires="p14">
            <p:contentPart p14:bwMode="auto" r:id="rId29">
              <p14:nvContentPartPr>
                <p14:cNvPr id="23" name="Ink 22">
                  <a:extLst>
                    <a:ext uri="{FF2B5EF4-FFF2-40B4-BE49-F238E27FC236}">
                      <a16:creationId xmlns:a16="http://schemas.microsoft.com/office/drawing/2014/main" id="{600725CB-CCC9-6244-A0D4-F579B9B73B84}"/>
                    </a:ext>
                  </a:extLst>
                </p14:cNvPr>
                <p14:cNvContentPartPr/>
                <p14:nvPr/>
              </p14:nvContentPartPr>
              <p14:xfrm>
                <a:off x="733636" y="4987960"/>
                <a:ext cx="70920" cy="14400"/>
              </p14:xfrm>
            </p:contentPart>
          </mc:Choice>
          <mc:Fallback xmlns="">
            <p:pic>
              <p:nvPicPr>
                <p:cNvPr id="23" name="Ink 22">
                  <a:extLst>
                    <a:ext uri="{FF2B5EF4-FFF2-40B4-BE49-F238E27FC236}">
                      <a16:creationId xmlns:a16="http://schemas.microsoft.com/office/drawing/2014/main" id="{600725CB-CCC9-6244-A0D4-F579B9B73B84}"/>
                    </a:ext>
                  </a:extLst>
                </p:cNvPr>
                <p:cNvPicPr/>
                <p:nvPr/>
              </p:nvPicPr>
              <p:blipFill>
                <a:blip r:embed="rId30"/>
                <a:stretch>
                  <a:fillRect/>
                </a:stretch>
              </p:blipFill>
              <p:spPr>
                <a:xfrm>
                  <a:off x="718516" y="4972840"/>
                  <a:ext cx="101520" cy="4500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24" name="Ink 23">
                  <a:extLst>
                    <a:ext uri="{FF2B5EF4-FFF2-40B4-BE49-F238E27FC236}">
                      <a16:creationId xmlns:a16="http://schemas.microsoft.com/office/drawing/2014/main" id="{B090CE49-6311-2A41-BA1A-1B32A24FB4CF}"/>
                    </a:ext>
                  </a:extLst>
                </p14:cNvPr>
                <p14:cNvContentPartPr/>
                <p14:nvPr/>
              </p14:nvContentPartPr>
              <p14:xfrm>
                <a:off x="705556" y="5016400"/>
                <a:ext cx="127440" cy="219240"/>
              </p14:xfrm>
            </p:contentPart>
          </mc:Choice>
          <mc:Fallback xmlns="">
            <p:pic>
              <p:nvPicPr>
                <p:cNvPr id="24" name="Ink 23">
                  <a:extLst>
                    <a:ext uri="{FF2B5EF4-FFF2-40B4-BE49-F238E27FC236}">
                      <a16:creationId xmlns:a16="http://schemas.microsoft.com/office/drawing/2014/main" id="{B090CE49-6311-2A41-BA1A-1B32A24FB4CF}"/>
                    </a:ext>
                  </a:extLst>
                </p:cNvPr>
                <p:cNvPicPr/>
                <p:nvPr/>
              </p:nvPicPr>
              <p:blipFill>
                <a:blip r:embed="rId32"/>
                <a:stretch>
                  <a:fillRect/>
                </a:stretch>
              </p:blipFill>
              <p:spPr>
                <a:xfrm>
                  <a:off x="690076" y="5000920"/>
                  <a:ext cx="157680" cy="24948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25" name="Ink 24">
                  <a:extLst>
                    <a:ext uri="{FF2B5EF4-FFF2-40B4-BE49-F238E27FC236}">
                      <a16:creationId xmlns:a16="http://schemas.microsoft.com/office/drawing/2014/main" id="{6F82333B-8564-2743-9770-DAE5AADF5B79}"/>
                    </a:ext>
                  </a:extLst>
                </p14:cNvPr>
                <p14:cNvContentPartPr/>
                <p14:nvPr/>
              </p14:nvContentPartPr>
              <p14:xfrm>
                <a:off x="924076" y="5065720"/>
                <a:ext cx="183960" cy="162720"/>
              </p14:xfrm>
            </p:contentPart>
          </mc:Choice>
          <mc:Fallback xmlns="">
            <p:pic>
              <p:nvPicPr>
                <p:cNvPr id="25" name="Ink 24">
                  <a:extLst>
                    <a:ext uri="{FF2B5EF4-FFF2-40B4-BE49-F238E27FC236}">
                      <a16:creationId xmlns:a16="http://schemas.microsoft.com/office/drawing/2014/main" id="{6F82333B-8564-2743-9770-DAE5AADF5B79}"/>
                    </a:ext>
                  </a:extLst>
                </p:cNvPr>
                <p:cNvPicPr/>
                <p:nvPr/>
              </p:nvPicPr>
              <p:blipFill>
                <a:blip r:embed="rId34"/>
                <a:stretch>
                  <a:fillRect/>
                </a:stretch>
              </p:blipFill>
              <p:spPr>
                <a:xfrm>
                  <a:off x="908956" y="5050600"/>
                  <a:ext cx="214200" cy="19296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26" name="Ink 25">
                  <a:extLst>
                    <a:ext uri="{FF2B5EF4-FFF2-40B4-BE49-F238E27FC236}">
                      <a16:creationId xmlns:a16="http://schemas.microsoft.com/office/drawing/2014/main" id="{350B52C0-8B88-D848-A9F9-49C359394311}"/>
                    </a:ext>
                  </a:extLst>
                </p14:cNvPr>
                <p14:cNvContentPartPr/>
                <p14:nvPr/>
              </p14:nvContentPartPr>
              <p14:xfrm>
                <a:off x="1185076" y="5143480"/>
                <a:ext cx="21600" cy="92160"/>
              </p14:xfrm>
            </p:contentPart>
          </mc:Choice>
          <mc:Fallback xmlns="">
            <p:pic>
              <p:nvPicPr>
                <p:cNvPr id="26" name="Ink 25">
                  <a:extLst>
                    <a:ext uri="{FF2B5EF4-FFF2-40B4-BE49-F238E27FC236}">
                      <a16:creationId xmlns:a16="http://schemas.microsoft.com/office/drawing/2014/main" id="{350B52C0-8B88-D848-A9F9-49C359394311}"/>
                    </a:ext>
                  </a:extLst>
                </p:cNvPr>
                <p:cNvPicPr/>
                <p:nvPr/>
              </p:nvPicPr>
              <p:blipFill>
                <a:blip r:embed="rId36"/>
                <a:stretch>
                  <a:fillRect/>
                </a:stretch>
              </p:blipFill>
              <p:spPr>
                <a:xfrm>
                  <a:off x="1169956" y="5128000"/>
                  <a:ext cx="52200" cy="12240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27" name="Ink 26">
                  <a:extLst>
                    <a:ext uri="{FF2B5EF4-FFF2-40B4-BE49-F238E27FC236}">
                      <a16:creationId xmlns:a16="http://schemas.microsoft.com/office/drawing/2014/main" id="{4E7A9097-30E9-6245-A279-3925116AC50A}"/>
                    </a:ext>
                  </a:extLst>
                </p14:cNvPr>
                <p14:cNvContentPartPr/>
                <p14:nvPr/>
              </p14:nvContentPartPr>
              <p14:xfrm>
                <a:off x="1354636" y="4995160"/>
                <a:ext cx="7560" cy="201960"/>
              </p14:xfrm>
            </p:contentPart>
          </mc:Choice>
          <mc:Fallback xmlns="">
            <p:pic>
              <p:nvPicPr>
                <p:cNvPr id="27" name="Ink 26">
                  <a:extLst>
                    <a:ext uri="{FF2B5EF4-FFF2-40B4-BE49-F238E27FC236}">
                      <a16:creationId xmlns:a16="http://schemas.microsoft.com/office/drawing/2014/main" id="{4E7A9097-30E9-6245-A279-3925116AC50A}"/>
                    </a:ext>
                  </a:extLst>
                </p:cNvPr>
                <p:cNvPicPr/>
                <p:nvPr/>
              </p:nvPicPr>
              <p:blipFill>
                <a:blip r:embed="rId38"/>
                <a:stretch>
                  <a:fillRect/>
                </a:stretch>
              </p:blipFill>
              <p:spPr>
                <a:xfrm>
                  <a:off x="1339156" y="4980040"/>
                  <a:ext cx="37800" cy="23220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28" name="Ink 27">
                  <a:extLst>
                    <a:ext uri="{FF2B5EF4-FFF2-40B4-BE49-F238E27FC236}">
                      <a16:creationId xmlns:a16="http://schemas.microsoft.com/office/drawing/2014/main" id="{A6225A7C-84C7-E34F-A4ED-5ABDF0F86AE4}"/>
                    </a:ext>
                  </a:extLst>
                </p14:cNvPr>
                <p14:cNvContentPartPr/>
                <p14:nvPr/>
              </p14:nvContentPartPr>
              <p14:xfrm>
                <a:off x="1410796" y="4973920"/>
                <a:ext cx="7560" cy="198000"/>
              </p14:xfrm>
            </p:contentPart>
          </mc:Choice>
          <mc:Fallback xmlns="">
            <p:pic>
              <p:nvPicPr>
                <p:cNvPr id="28" name="Ink 27">
                  <a:extLst>
                    <a:ext uri="{FF2B5EF4-FFF2-40B4-BE49-F238E27FC236}">
                      <a16:creationId xmlns:a16="http://schemas.microsoft.com/office/drawing/2014/main" id="{A6225A7C-84C7-E34F-A4ED-5ABDF0F86AE4}"/>
                    </a:ext>
                  </a:extLst>
                </p:cNvPr>
                <p:cNvPicPr/>
                <p:nvPr/>
              </p:nvPicPr>
              <p:blipFill>
                <a:blip r:embed="rId40"/>
                <a:stretch>
                  <a:fillRect/>
                </a:stretch>
              </p:blipFill>
              <p:spPr>
                <a:xfrm>
                  <a:off x="1395676" y="4958800"/>
                  <a:ext cx="37800" cy="228240"/>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29" name="Ink 28">
                  <a:extLst>
                    <a:ext uri="{FF2B5EF4-FFF2-40B4-BE49-F238E27FC236}">
                      <a16:creationId xmlns:a16="http://schemas.microsoft.com/office/drawing/2014/main" id="{7EE51569-0D8D-1F40-BFC1-15B632F02EF0}"/>
                    </a:ext>
                  </a:extLst>
                </p14:cNvPr>
                <p14:cNvContentPartPr/>
                <p14:nvPr/>
              </p14:nvContentPartPr>
              <p14:xfrm>
                <a:off x="1523836" y="5023240"/>
                <a:ext cx="162720" cy="119520"/>
              </p14:xfrm>
            </p:contentPart>
          </mc:Choice>
          <mc:Fallback xmlns="">
            <p:pic>
              <p:nvPicPr>
                <p:cNvPr id="29" name="Ink 28">
                  <a:extLst>
                    <a:ext uri="{FF2B5EF4-FFF2-40B4-BE49-F238E27FC236}">
                      <a16:creationId xmlns:a16="http://schemas.microsoft.com/office/drawing/2014/main" id="{7EE51569-0D8D-1F40-BFC1-15B632F02EF0}"/>
                    </a:ext>
                  </a:extLst>
                </p:cNvPr>
                <p:cNvPicPr/>
                <p:nvPr/>
              </p:nvPicPr>
              <p:blipFill>
                <a:blip r:embed="rId42"/>
                <a:stretch>
                  <a:fillRect/>
                </a:stretch>
              </p:blipFill>
              <p:spPr>
                <a:xfrm>
                  <a:off x="1508716" y="5008120"/>
                  <a:ext cx="192960" cy="150120"/>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30" name="Ink 29">
                  <a:extLst>
                    <a:ext uri="{FF2B5EF4-FFF2-40B4-BE49-F238E27FC236}">
                      <a16:creationId xmlns:a16="http://schemas.microsoft.com/office/drawing/2014/main" id="{75C2A15D-33C7-E04D-8C2C-67017530C5E6}"/>
                    </a:ext>
                  </a:extLst>
                </p14:cNvPr>
                <p14:cNvContentPartPr/>
                <p14:nvPr/>
              </p14:nvContentPartPr>
              <p14:xfrm>
                <a:off x="1721476" y="5072920"/>
                <a:ext cx="84960" cy="70920"/>
              </p14:xfrm>
            </p:contentPart>
          </mc:Choice>
          <mc:Fallback xmlns="">
            <p:pic>
              <p:nvPicPr>
                <p:cNvPr id="30" name="Ink 29">
                  <a:extLst>
                    <a:ext uri="{FF2B5EF4-FFF2-40B4-BE49-F238E27FC236}">
                      <a16:creationId xmlns:a16="http://schemas.microsoft.com/office/drawing/2014/main" id="{75C2A15D-33C7-E04D-8C2C-67017530C5E6}"/>
                    </a:ext>
                  </a:extLst>
                </p:cNvPr>
                <p:cNvPicPr/>
                <p:nvPr/>
              </p:nvPicPr>
              <p:blipFill>
                <a:blip r:embed="rId44"/>
                <a:stretch>
                  <a:fillRect/>
                </a:stretch>
              </p:blipFill>
              <p:spPr>
                <a:xfrm>
                  <a:off x="1705996" y="5057440"/>
                  <a:ext cx="115560" cy="101520"/>
                </a:xfrm>
                <a:prstGeom prst="rect">
                  <a:avLst/>
                </a:prstGeom>
              </p:spPr>
            </p:pic>
          </mc:Fallback>
        </mc:AlternateContent>
        <mc:AlternateContent xmlns:mc="http://schemas.openxmlformats.org/markup-compatibility/2006" xmlns:p14="http://schemas.microsoft.com/office/powerpoint/2010/main">
          <mc:Choice Requires="p14">
            <p:contentPart p14:bwMode="auto" r:id="rId45">
              <p14:nvContentPartPr>
                <p14:cNvPr id="31" name="Ink 30">
                  <a:extLst>
                    <a:ext uri="{FF2B5EF4-FFF2-40B4-BE49-F238E27FC236}">
                      <a16:creationId xmlns:a16="http://schemas.microsoft.com/office/drawing/2014/main" id="{277EFE9C-9137-864A-9F31-67844E2EFC4C}"/>
                    </a:ext>
                  </a:extLst>
                </p14:cNvPr>
                <p14:cNvContentPartPr/>
                <p14:nvPr/>
              </p14:nvContentPartPr>
              <p14:xfrm>
                <a:off x="1904716" y="5016400"/>
                <a:ext cx="14400" cy="158040"/>
              </p14:xfrm>
            </p:contentPart>
          </mc:Choice>
          <mc:Fallback xmlns="">
            <p:pic>
              <p:nvPicPr>
                <p:cNvPr id="31" name="Ink 30">
                  <a:extLst>
                    <a:ext uri="{FF2B5EF4-FFF2-40B4-BE49-F238E27FC236}">
                      <a16:creationId xmlns:a16="http://schemas.microsoft.com/office/drawing/2014/main" id="{277EFE9C-9137-864A-9F31-67844E2EFC4C}"/>
                    </a:ext>
                  </a:extLst>
                </p:cNvPr>
                <p:cNvPicPr/>
                <p:nvPr/>
              </p:nvPicPr>
              <p:blipFill>
                <a:blip r:embed="rId46"/>
                <a:stretch>
                  <a:fillRect/>
                </a:stretch>
              </p:blipFill>
              <p:spPr>
                <a:xfrm>
                  <a:off x="1889596" y="5000920"/>
                  <a:ext cx="45000" cy="188280"/>
                </a:xfrm>
                <a:prstGeom prst="rect">
                  <a:avLst/>
                </a:prstGeom>
              </p:spPr>
            </p:pic>
          </mc:Fallback>
        </mc:AlternateContent>
        <mc:AlternateContent xmlns:mc="http://schemas.openxmlformats.org/markup-compatibility/2006" xmlns:p14="http://schemas.microsoft.com/office/powerpoint/2010/main">
          <mc:Choice Requires="p14">
            <p:contentPart p14:bwMode="auto" r:id="rId47">
              <p14:nvContentPartPr>
                <p14:cNvPr id="32" name="Ink 31">
                  <a:extLst>
                    <a:ext uri="{FF2B5EF4-FFF2-40B4-BE49-F238E27FC236}">
                      <a16:creationId xmlns:a16="http://schemas.microsoft.com/office/drawing/2014/main" id="{F8386861-49AA-9C4A-9B7A-D966179AB7BF}"/>
                    </a:ext>
                  </a:extLst>
                </p14:cNvPr>
                <p14:cNvContentPartPr/>
                <p14:nvPr/>
              </p14:nvContentPartPr>
              <p14:xfrm>
                <a:off x="1954036" y="4995160"/>
                <a:ext cx="28440" cy="219240"/>
              </p14:xfrm>
            </p:contentPart>
          </mc:Choice>
          <mc:Fallback xmlns="">
            <p:pic>
              <p:nvPicPr>
                <p:cNvPr id="32" name="Ink 31">
                  <a:extLst>
                    <a:ext uri="{FF2B5EF4-FFF2-40B4-BE49-F238E27FC236}">
                      <a16:creationId xmlns:a16="http://schemas.microsoft.com/office/drawing/2014/main" id="{F8386861-49AA-9C4A-9B7A-D966179AB7BF}"/>
                    </a:ext>
                  </a:extLst>
                </p:cNvPr>
                <p:cNvPicPr/>
                <p:nvPr/>
              </p:nvPicPr>
              <p:blipFill>
                <a:blip r:embed="rId48"/>
                <a:stretch>
                  <a:fillRect/>
                </a:stretch>
              </p:blipFill>
              <p:spPr>
                <a:xfrm>
                  <a:off x="1938916" y="4980040"/>
                  <a:ext cx="59040" cy="249480"/>
                </a:xfrm>
                <a:prstGeom prst="rect">
                  <a:avLst/>
                </a:prstGeom>
              </p:spPr>
            </p:pic>
          </mc:Fallback>
        </mc:AlternateContent>
        <mc:AlternateContent xmlns:mc="http://schemas.openxmlformats.org/markup-compatibility/2006" xmlns:p14="http://schemas.microsoft.com/office/powerpoint/2010/main">
          <mc:Choice Requires="p14">
            <p:contentPart p14:bwMode="auto" r:id="rId49">
              <p14:nvContentPartPr>
                <p14:cNvPr id="33" name="Ink 32">
                  <a:extLst>
                    <a:ext uri="{FF2B5EF4-FFF2-40B4-BE49-F238E27FC236}">
                      <a16:creationId xmlns:a16="http://schemas.microsoft.com/office/drawing/2014/main" id="{1AA017B4-4C6B-574A-BB82-420CDC59DEBB}"/>
                    </a:ext>
                  </a:extLst>
                </p14:cNvPr>
                <p14:cNvContentPartPr/>
                <p14:nvPr/>
              </p14:nvContentPartPr>
              <p14:xfrm>
                <a:off x="2074276" y="5058520"/>
                <a:ext cx="183960" cy="162720"/>
              </p14:xfrm>
            </p:contentPart>
          </mc:Choice>
          <mc:Fallback xmlns="">
            <p:pic>
              <p:nvPicPr>
                <p:cNvPr id="33" name="Ink 32">
                  <a:extLst>
                    <a:ext uri="{FF2B5EF4-FFF2-40B4-BE49-F238E27FC236}">
                      <a16:creationId xmlns:a16="http://schemas.microsoft.com/office/drawing/2014/main" id="{1AA017B4-4C6B-574A-BB82-420CDC59DEBB}"/>
                    </a:ext>
                  </a:extLst>
                </p:cNvPr>
                <p:cNvPicPr/>
                <p:nvPr/>
              </p:nvPicPr>
              <p:blipFill>
                <a:blip r:embed="rId50"/>
                <a:stretch>
                  <a:fillRect/>
                </a:stretch>
              </p:blipFill>
              <p:spPr>
                <a:xfrm>
                  <a:off x="2058796" y="5043400"/>
                  <a:ext cx="214200" cy="192960"/>
                </a:xfrm>
                <a:prstGeom prst="rect">
                  <a:avLst/>
                </a:prstGeom>
              </p:spPr>
            </p:pic>
          </mc:Fallback>
        </mc:AlternateContent>
        <mc:AlternateContent xmlns:mc="http://schemas.openxmlformats.org/markup-compatibility/2006" xmlns:p14="http://schemas.microsoft.com/office/powerpoint/2010/main">
          <mc:Choice Requires="p14">
            <p:contentPart p14:bwMode="auto" r:id="rId51">
              <p14:nvContentPartPr>
                <p14:cNvPr id="34" name="Ink 33">
                  <a:extLst>
                    <a:ext uri="{FF2B5EF4-FFF2-40B4-BE49-F238E27FC236}">
                      <a16:creationId xmlns:a16="http://schemas.microsoft.com/office/drawing/2014/main" id="{FB77202D-A2AB-B04B-8AB4-1B7BAAB81856}"/>
                    </a:ext>
                  </a:extLst>
                </p14:cNvPr>
                <p14:cNvContentPartPr/>
                <p14:nvPr/>
              </p14:nvContentPartPr>
              <p14:xfrm>
                <a:off x="2314036" y="5122240"/>
                <a:ext cx="28440" cy="127440"/>
              </p14:xfrm>
            </p:contentPart>
          </mc:Choice>
          <mc:Fallback xmlns="">
            <p:pic>
              <p:nvPicPr>
                <p:cNvPr id="34" name="Ink 33">
                  <a:extLst>
                    <a:ext uri="{FF2B5EF4-FFF2-40B4-BE49-F238E27FC236}">
                      <a16:creationId xmlns:a16="http://schemas.microsoft.com/office/drawing/2014/main" id="{FB77202D-A2AB-B04B-8AB4-1B7BAAB81856}"/>
                    </a:ext>
                  </a:extLst>
                </p:cNvPr>
                <p:cNvPicPr/>
                <p:nvPr/>
              </p:nvPicPr>
              <p:blipFill>
                <a:blip r:embed="rId52"/>
                <a:stretch>
                  <a:fillRect/>
                </a:stretch>
              </p:blipFill>
              <p:spPr>
                <a:xfrm>
                  <a:off x="2298916" y="5106760"/>
                  <a:ext cx="59040" cy="157680"/>
                </a:xfrm>
                <a:prstGeom prst="rect">
                  <a:avLst/>
                </a:prstGeom>
              </p:spPr>
            </p:pic>
          </mc:Fallback>
        </mc:AlternateContent>
        <mc:AlternateContent xmlns:mc="http://schemas.openxmlformats.org/markup-compatibility/2006" xmlns:p14="http://schemas.microsoft.com/office/powerpoint/2010/main">
          <mc:Choice Requires="p14">
            <p:contentPart p14:bwMode="auto" r:id="rId53">
              <p14:nvContentPartPr>
                <p14:cNvPr id="35" name="Ink 34">
                  <a:extLst>
                    <a:ext uri="{FF2B5EF4-FFF2-40B4-BE49-F238E27FC236}">
                      <a16:creationId xmlns:a16="http://schemas.microsoft.com/office/drawing/2014/main" id="{19FEB502-7A36-FB40-B5DD-7A8D84879C88}"/>
                    </a:ext>
                  </a:extLst>
                </p14:cNvPr>
                <p14:cNvContentPartPr/>
                <p14:nvPr/>
              </p14:nvContentPartPr>
              <p14:xfrm>
                <a:off x="2497636" y="5192800"/>
                <a:ext cx="14400" cy="7560"/>
              </p14:xfrm>
            </p:contentPart>
          </mc:Choice>
          <mc:Fallback xmlns="">
            <p:pic>
              <p:nvPicPr>
                <p:cNvPr id="35" name="Ink 34">
                  <a:extLst>
                    <a:ext uri="{FF2B5EF4-FFF2-40B4-BE49-F238E27FC236}">
                      <a16:creationId xmlns:a16="http://schemas.microsoft.com/office/drawing/2014/main" id="{19FEB502-7A36-FB40-B5DD-7A8D84879C88}"/>
                    </a:ext>
                  </a:extLst>
                </p:cNvPr>
                <p:cNvPicPr/>
                <p:nvPr/>
              </p:nvPicPr>
              <p:blipFill>
                <a:blip r:embed="rId54"/>
                <a:stretch>
                  <a:fillRect/>
                </a:stretch>
              </p:blipFill>
              <p:spPr>
                <a:xfrm>
                  <a:off x="2482156" y="5177320"/>
                  <a:ext cx="45000" cy="37800"/>
                </a:xfrm>
                <a:prstGeom prst="rect">
                  <a:avLst/>
                </a:prstGeom>
              </p:spPr>
            </p:pic>
          </mc:Fallback>
        </mc:AlternateContent>
        <mc:AlternateContent xmlns:mc="http://schemas.openxmlformats.org/markup-compatibility/2006" xmlns:p14="http://schemas.microsoft.com/office/powerpoint/2010/main">
          <mc:Choice Requires="p14">
            <p:contentPart p14:bwMode="auto" r:id="rId55">
              <p14:nvContentPartPr>
                <p14:cNvPr id="36" name="Ink 35">
                  <a:extLst>
                    <a:ext uri="{FF2B5EF4-FFF2-40B4-BE49-F238E27FC236}">
                      <a16:creationId xmlns:a16="http://schemas.microsoft.com/office/drawing/2014/main" id="{6A178D5B-F241-C44F-AC1D-9075E662CC4C}"/>
                    </a:ext>
                  </a:extLst>
                </p14:cNvPr>
                <p14:cNvContentPartPr/>
                <p14:nvPr/>
              </p14:nvContentPartPr>
              <p14:xfrm>
                <a:off x="2560996" y="5206840"/>
                <a:ext cx="28440" cy="360"/>
              </p14:xfrm>
            </p:contentPart>
          </mc:Choice>
          <mc:Fallback xmlns="">
            <p:pic>
              <p:nvPicPr>
                <p:cNvPr id="36" name="Ink 35">
                  <a:extLst>
                    <a:ext uri="{FF2B5EF4-FFF2-40B4-BE49-F238E27FC236}">
                      <a16:creationId xmlns:a16="http://schemas.microsoft.com/office/drawing/2014/main" id="{6A178D5B-F241-C44F-AC1D-9075E662CC4C}"/>
                    </a:ext>
                  </a:extLst>
                </p:cNvPr>
                <p:cNvPicPr/>
                <p:nvPr/>
              </p:nvPicPr>
              <p:blipFill>
                <a:blip r:embed="rId56"/>
                <a:stretch>
                  <a:fillRect/>
                </a:stretch>
              </p:blipFill>
              <p:spPr>
                <a:xfrm>
                  <a:off x="2545876" y="5191720"/>
                  <a:ext cx="59040" cy="30960"/>
                </a:xfrm>
                <a:prstGeom prst="rect">
                  <a:avLst/>
                </a:prstGeom>
              </p:spPr>
            </p:pic>
          </mc:Fallback>
        </mc:AlternateContent>
        <mc:AlternateContent xmlns:mc="http://schemas.openxmlformats.org/markup-compatibility/2006" xmlns:p14="http://schemas.microsoft.com/office/powerpoint/2010/main">
          <mc:Choice Requires="p14">
            <p:contentPart p14:bwMode="auto" r:id="rId57">
              <p14:nvContentPartPr>
                <p14:cNvPr id="37" name="Ink 36">
                  <a:extLst>
                    <a:ext uri="{FF2B5EF4-FFF2-40B4-BE49-F238E27FC236}">
                      <a16:creationId xmlns:a16="http://schemas.microsoft.com/office/drawing/2014/main" id="{88A4B80D-1318-2649-A76D-ED284C014F88}"/>
                    </a:ext>
                  </a:extLst>
                </p14:cNvPr>
                <p14:cNvContentPartPr/>
                <p14:nvPr/>
              </p14:nvContentPartPr>
              <p14:xfrm>
                <a:off x="2631556" y="5178760"/>
                <a:ext cx="42840" cy="7560"/>
              </p14:xfrm>
            </p:contentPart>
          </mc:Choice>
          <mc:Fallback xmlns="">
            <p:pic>
              <p:nvPicPr>
                <p:cNvPr id="37" name="Ink 36">
                  <a:extLst>
                    <a:ext uri="{FF2B5EF4-FFF2-40B4-BE49-F238E27FC236}">
                      <a16:creationId xmlns:a16="http://schemas.microsoft.com/office/drawing/2014/main" id="{88A4B80D-1318-2649-A76D-ED284C014F88}"/>
                    </a:ext>
                  </a:extLst>
                </p:cNvPr>
                <p:cNvPicPr/>
                <p:nvPr/>
              </p:nvPicPr>
              <p:blipFill>
                <a:blip r:embed="rId58"/>
                <a:stretch>
                  <a:fillRect/>
                </a:stretch>
              </p:blipFill>
              <p:spPr>
                <a:xfrm>
                  <a:off x="2616436" y="5163280"/>
                  <a:ext cx="73080" cy="37800"/>
                </a:xfrm>
                <a:prstGeom prst="rect">
                  <a:avLst/>
                </a:prstGeom>
              </p:spPr>
            </p:pic>
          </mc:Fallback>
        </mc:AlternateContent>
        <mc:AlternateContent xmlns:mc="http://schemas.openxmlformats.org/markup-compatibility/2006" xmlns:p14="http://schemas.microsoft.com/office/powerpoint/2010/main">
          <mc:Choice Requires="p14">
            <p:contentPart p14:bwMode="auto" r:id="rId59">
              <p14:nvContentPartPr>
                <p14:cNvPr id="38" name="Ink 37">
                  <a:extLst>
                    <a:ext uri="{FF2B5EF4-FFF2-40B4-BE49-F238E27FC236}">
                      <a16:creationId xmlns:a16="http://schemas.microsoft.com/office/drawing/2014/main" id="{1C5D5EA6-0D1F-0F48-A84C-6F52C6E70E82}"/>
                    </a:ext>
                  </a:extLst>
                </p14:cNvPr>
                <p14:cNvContentPartPr/>
                <p14:nvPr/>
              </p14:nvContentPartPr>
              <p14:xfrm>
                <a:off x="2723356" y="5051680"/>
                <a:ext cx="113400" cy="204840"/>
              </p14:xfrm>
            </p:contentPart>
          </mc:Choice>
          <mc:Fallback xmlns="">
            <p:pic>
              <p:nvPicPr>
                <p:cNvPr id="38" name="Ink 37">
                  <a:extLst>
                    <a:ext uri="{FF2B5EF4-FFF2-40B4-BE49-F238E27FC236}">
                      <a16:creationId xmlns:a16="http://schemas.microsoft.com/office/drawing/2014/main" id="{1C5D5EA6-0D1F-0F48-A84C-6F52C6E70E82}"/>
                    </a:ext>
                  </a:extLst>
                </p:cNvPr>
                <p:cNvPicPr/>
                <p:nvPr/>
              </p:nvPicPr>
              <p:blipFill>
                <a:blip r:embed="rId60"/>
                <a:stretch>
                  <a:fillRect/>
                </a:stretch>
              </p:blipFill>
              <p:spPr>
                <a:xfrm>
                  <a:off x="2707876" y="5036200"/>
                  <a:ext cx="143640" cy="235440"/>
                </a:xfrm>
                <a:prstGeom prst="rect">
                  <a:avLst/>
                </a:prstGeom>
              </p:spPr>
            </p:pic>
          </mc:Fallback>
        </mc:AlternateContent>
      </p:grpSp>
      <p:grpSp>
        <p:nvGrpSpPr>
          <p:cNvPr id="56" name="Group 55">
            <a:extLst>
              <a:ext uri="{FF2B5EF4-FFF2-40B4-BE49-F238E27FC236}">
                <a16:creationId xmlns:a16="http://schemas.microsoft.com/office/drawing/2014/main" id="{1C34BECE-5B85-584C-8DDE-4F962B533D09}"/>
              </a:ext>
            </a:extLst>
          </p:cNvPr>
          <p:cNvGrpSpPr/>
          <p:nvPr/>
        </p:nvGrpSpPr>
        <p:grpSpPr>
          <a:xfrm>
            <a:off x="3019636" y="4967080"/>
            <a:ext cx="1227960" cy="268560"/>
            <a:chOff x="3019636" y="4967080"/>
            <a:chExt cx="1227960" cy="268560"/>
          </a:xfrm>
        </p:grpSpPr>
        <mc:AlternateContent xmlns:mc="http://schemas.openxmlformats.org/markup-compatibility/2006" xmlns:p14="http://schemas.microsoft.com/office/powerpoint/2010/main">
          <mc:Choice Requires="p14">
            <p:contentPart p14:bwMode="auto" r:id="rId61">
              <p14:nvContentPartPr>
                <p14:cNvPr id="39" name="Ink 38">
                  <a:extLst>
                    <a:ext uri="{FF2B5EF4-FFF2-40B4-BE49-F238E27FC236}">
                      <a16:creationId xmlns:a16="http://schemas.microsoft.com/office/drawing/2014/main" id="{E5FF6AE4-5620-664D-BFC3-DC6D5E8FD13B}"/>
                    </a:ext>
                  </a:extLst>
                </p14:cNvPr>
                <p14:cNvContentPartPr/>
                <p14:nvPr/>
              </p14:nvContentPartPr>
              <p14:xfrm>
                <a:off x="3026476" y="5016400"/>
                <a:ext cx="127440" cy="204120"/>
              </p14:xfrm>
            </p:contentPart>
          </mc:Choice>
          <mc:Fallback xmlns="">
            <p:pic>
              <p:nvPicPr>
                <p:cNvPr id="39" name="Ink 38">
                  <a:extLst>
                    <a:ext uri="{FF2B5EF4-FFF2-40B4-BE49-F238E27FC236}">
                      <a16:creationId xmlns:a16="http://schemas.microsoft.com/office/drawing/2014/main" id="{E5FF6AE4-5620-664D-BFC3-DC6D5E8FD13B}"/>
                    </a:ext>
                  </a:extLst>
                </p:cNvPr>
                <p:cNvPicPr/>
                <p:nvPr/>
              </p:nvPicPr>
              <p:blipFill>
                <a:blip r:embed="rId62"/>
                <a:stretch>
                  <a:fillRect/>
                </a:stretch>
              </p:blipFill>
              <p:spPr>
                <a:xfrm>
                  <a:off x="3011356" y="5000920"/>
                  <a:ext cx="157680" cy="234720"/>
                </a:xfrm>
                <a:prstGeom prst="rect">
                  <a:avLst/>
                </a:prstGeom>
              </p:spPr>
            </p:pic>
          </mc:Fallback>
        </mc:AlternateContent>
        <mc:AlternateContent xmlns:mc="http://schemas.openxmlformats.org/markup-compatibility/2006" xmlns:p14="http://schemas.microsoft.com/office/powerpoint/2010/main">
          <mc:Choice Requires="p14">
            <p:contentPart p14:bwMode="auto" r:id="rId63">
              <p14:nvContentPartPr>
                <p14:cNvPr id="40" name="Ink 39">
                  <a:extLst>
                    <a:ext uri="{FF2B5EF4-FFF2-40B4-BE49-F238E27FC236}">
                      <a16:creationId xmlns:a16="http://schemas.microsoft.com/office/drawing/2014/main" id="{543581EF-410B-F442-8DAA-4B99D7BF7BBF}"/>
                    </a:ext>
                  </a:extLst>
                </p14:cNvPr>
                <p14:cNvContentPartPr/>
                <p14:nvPr/>
              </p14:nvContentPartPr>
              <p14:xfrm>
                <a:off x="3019636" y="5058520"/>
                <a:ext cx="141480" cy="14400"/>
              </p14:xfrm>
            </p:contentPart>
          </mc:Choice>
          <mc:Fallback xmlns="">
            <p:pic>
              <p:nvPicPr>
                <p:cNvPr id="40" name="Ink 39">
                  <a:extLst>
                    <a:ext uri="{FF2B5EF4-FFF2-40B4-BE49-F238E27FC236}">
                      <a16:creationId xmlns:a16="http://schemas.microsoft.com/office/drawing/2014/main" id="{543581EF-410B-F442-8DAA-4B99D7BF7BBF}"/>
                    </a:ext>
                  </a:extLst>
                </p:cNvPr>
                <p:cNvPicPr/>
                <p:nvPr/>
              </p:nvPicPr>
              <p:blipFill>
                <a:blip r:embed="rId64"/>
                <a:stretch>
                  <a:fillRect/>
                </a:stretch>
              </p:blipFill>
              <p:spPr>
                <a:xfrm>
                  <a:off x="3004516" y="5043400"/>
                  <a:ext cx="172080" cy="45000"/>
                </a:xfrm>
                <a:prstGeom prst="rect">
                  <a:avLst/>
                </a:prstGeom>
              </p:spPr>
            </p:pic>
          </mc:Fallback>
        </mc:AlternateContent>
        <mc:AlternateContent xmlns:mc="http://schemas.openxmlformats.org/markup-compatibility/2006" xmlns:p14="http://schemas.microsoft.com/office/powerpoint/2010/main">
          <mc:Choice Requires="p14">
            <p:contentPart p14:bwMode="auto" r:id="rId65">
              <p14:nvContentPartPr>
                <p14:cNvPr id="41" name="Ink 40">
                  <a:extLst>
                    <a:ext uri="{FF2B5EF4-FFF2-40B4-BE49-F238E27FC236}">
                      <a16:creationId xmlns:a16="http://schemas.microsoft.com/office/drawing/2014/main" id="{99A71426-ADD0-EC4A-8EC2-62FF5E6CA814}"/>
                    </a:ext>
                  </a:extLst>
                </p14:cNvPr>
                <p14:cNvContentPartPr/>
                <p14:nvPr/>
              </p14:nvContentPartPr>
              <p14:xfrm>
                <a:off x="3097036" y="5030440"/>
                <a:ext cx="21600" cy="183960"/>
              </p14:xfrm>
            </p:contentPart>
          </mc:Choice>
          <mc:Fallback xmlns="">
            <p:pic>
              <p:nvPicPr>
                <p:cNvPr id="41" name="Ink 40">
                  <a:extLst>
                    <a:ext uri="{FF2B5EF4-FFF2-40B4-BE49-F238E27FC236}">
                      <a16:creationId xmlns:a16="http://schemas.microsoft.com/office/drawing/2014/main" id="{99A71426-ADD0-EC4A-8EC2-62FF5E6CA814}"/>
                    </a:ext>
                  </a:extLst>
                </p:cNvPr>
                <p:cNvPicPr/>
                <p:nvPr/>
              </p:nvPicPr>
              <p:blipFill>
                <a:blip r:embed="rId66"/>
                <a:stretch>
                  <a:fillRect/>
                </a:stretch>
              </p:blipFill>
              <p:spPr>
                <a:xfrm>
                  <a:off x="3081916" y="5015320"/>
                  <a:ext cx="52200" cy="214200"/>
                </a:xfrm>
                <a:prstGeom prst="rect">
                  <a:avLst/>
                </a:prstGeom>
              </p:spPr>
            </p:pic>
          </mc:Fallback>
        </mc:AlternateContent>
        <mc:AlternateContent xmlns:mc="http://schemas.openxmlformats.org/markup-compatibility/2006" xmlns:p14="http://schemas.microsoft.com/office/powerpoint/2010/main">
          <mc:Choice Requires="p14">
            <p:contentPart p14:bwMode="auto" r:id="rId67">
              <p14:nvContentPartPr>
                <p14:cNvPr id="42" name="Ink 41">
                  <a:extLst>
                    <a:ext uri="{FF2B5EF4-FFF2-40B4-BE49-F238E27FC236}">
                      <a16:creationId xmlns:a16="http://schemas.microsoft.com/office/drawing/2014/main" id="{79FDA344-2B14-554D-84FE-BCC86764DDD9}"/>
                    </a:ext>
                  </a:extLst>
                </p14:cNvPr>
                <p14:cNvContentPartPr/>
                <p14:nvPr/>
              </p14:nvContentPartPr>
              <p14:xfrm>
                <a:off x="3266596" y="5016400"/>
                <a:ext cx="35640" cy="162720"/>
              </p14:xfrm>
            </p:contentPart>
          </mc:Choice>
          <mc:Fallback xmlns="">
            <p:pic>
              <p:nvPicPr>
                <p:cNvPr id="42" name="Ink 41">
                  <a:extLst>
                    <a:ext uri="{FF2B5EF4-FFF2-40B4-BE49-F238E27FC236}">
                      <a16:creationId xmlns:a16="http://schemas.microsoft.com/office/drawing/2014/main" id="{79FDA344-2B14-554D-84FE-BCC86764DDD9}"/>
                    </a:ext>
                  </a:extLst>
                </p:cNvPr>
                <p:cNvPicPr/>
                <p:nvPr/>
              </p:nvPicPr>
              <p:blipFill>
                <a:blip r:embed="rId68"/>
                <a:stretch>
                  <a:fillRect/>
                </a:stretch>
              </p:blipFill>
              <p:spPr>
                <a:xfrm>
                  <a:off x="3251116" y="5000920"/>
                  <a:ext cx="66240" cy="192960"/>
                </a:xfrm>
                <a:prstGeom prst="rect">
                  <a:avLst/>
                </a:prstGeom>
              </p:spPr>
            </p:pic>
          </mc:Fallback>
        </mc:AlternateContent>
        <mc:AlternateContent xmlns:mc="http://schemas.openxmlformats.org/markup-compatibility/2006" xmlns:p14="http://schemas.microsoft.com/office/powerpoint/2010/main">
          <mc:Choice Requires="p14">
            <p:contentPart p14:bwMode="auto" r:id="rId69">
              <p14:nvContentPartPr>
                <p14:cNvPr id="43" name="Ink 42">
                  <a:extLst>
                    <a:ext uri="{FF2B5EF4-FFF2-40B4-BE49-F238E27FC236}">
                      <a16:creationId xmlns:a16="http://schemas.microsoft.com/office/drawing/2014/main" id="{34D2DB17-EFAD-984E-A638-2028A35DCC16}"/>
                    </a:ext>
                  </a:extLst>
                </p14:cNvPr>
                <p14:cNvContentPartPr/>
                <p14:nvPr/>
              </p14:nvContentPartPr>
              <p14:xfrm>
                <a:off x="3287836" y="4981120"/>
                <a:ext cx="112320" cy="113400"/>
              </p14:xfrm>
            </p:contentPart>
          </mc:Choice>
          <mc:Fallback xmlns="">
            <p:pic>
              <p:nvPicPr>
                <p:cNvPr id="43" name="Ink 42">
                  <a:extLst>
                    <a:ext uri="{FF2B5EF4-FFF2-40B4-BE49-F238E27FC236}">
                      <a16:creationId xmlns:a16="http://schemas.microsoft.com/office/drawing/2014/main" id="{34D2DB17-EFAD-984E-A638-2028A35DCC16}"/>
                    </a:ext>
                  </a:extLst>
                </p:cNvPr>
                <p:cNvPicPr/>
                <p:nvPr/>
              </p:nvPicPr>
              <p:blipFill>
                <a:blip r:embed="rId70"/>
                <a:stretch>
                  <a:fillRect/>
                </a:stretch>
              </p:blipFill>
              <p:spPr>
                <a:xfrm>
                  <a:off x="3272356" y="4965640"/>
                  <a:ext cx="142920" cy="143640"/>
                </a:xfrm>
                <a:prstGeom prst="rect">
                  <a:avLst/>
                </a:prstGeom>
              </p:spPr>
            </p:pic>
          </mc:Fallback>
        </mc:AlternateContent>
        <mc:AlternateContent xmlns:mc="http://schemas.openxmlformats.org/markup-compatibility/2006" xmlns:p14="http://schemas.microsoft.com/office/powerpoint/2010/main">
          <mc:Choice Requires="p14">
            <p:contentPart p14:bwMode="auto" r:id="rId71">
              <p14:nvContentPartPr>
                <p14:cNvPr id="46" name="Ink 45">
                  <a:extLst>
                    <a:ext uri="{FF2B5EF4-FFF2-40B4-BE49-F238E27FC236}">
                      <a16:creationId xmlns:a16="http://schemas.microsoft.com/office/drawing/2014/main" id="{C25D7FBA-5D1B-0A48-8A4A-4F1EEBF49774}"/>
                    </a:ext>
                  </a:extLst>
                </p14:cNvPr>
                <p14:cNvContentPartPr/>
                <p14:nvPr/>
              </p14:nvContentPartPr>
              <p14:xfrm>
                <a:off x="3464236" y="4967080"/>
                <a:ext cx="84960" cy="106200"/>
              </p14:xfrm>
            </p:contentPart>
          </mc:Choice>
          <mc:Fallback xmlns="">
            <p:pic>
              <p:nvPicPr>
                <p:cNvPr id="46" name="Ink 45">
                  <a:extLst>
                    <a:ext uri="{FF2B5EF4-FFF2-40B4-BE49-F238E27FC236}">
                      <a16:creationId xmlns:a16="http://schemas.microsoft.com/office/drawing/2014/main" id="{C25D7FBA-5D1B-0A48-8A4A-4F1EEBF49774}"/>
                    </a:ext>
                  </a:extLst>
                </p:cNvPr>
                <p:cNvPicPr/>
                <p:nvPr/>
              </p:nvPicPr>
              <p:blipFill>
                <a:blip r:embed="rId72"/>
                <a:stretch>
                  <a:fillRect/>
                </a:stretch>
              </p:blipFill>
              <p:spPr>
                <a:xfrm>
                  <a:off x="3448756" y="4951600"/>
                  <a:ext cx="115560" cy="136800"/>
                </a:xfrm>
                <a:prstGeom prst="rect">
                  <a:avLst/>
                </a:prstGeom>
              </p:spPr>
            </p:pic>
          </mc:Fallback>
        </mc:AlternateContent>
        <mc:AlternateContent xmlns:mc="http://schemas.openxmlformats.org/markup-compatibility/2006" xmlns:p14="http://schemas.microsoft.com/office/powerpoint/2010/main">
          <mc:Choice Requires="p14">
            <p:contentPart p14:bwMode="auto" r:id="rId73">
              <p14:nvContentPartPr>
                <p14:cNvPr id="47" name="Ink 46">
                  <a:extLst>
                    <a:ext uri="{FF2B5EF4-FFF2-40B4-BE49-F238E27FC236}">
                      <a16:creationId xmlns:a16="http://schemas.microsoft.com/office/drawing/2014/main" id="{6527A1BA-3596-6748-A842-078664A99EF8}"/>
                    </a:ext>
                  </a:extLst>
                </p14:cNvPr>
                <p14:cNvContentPartPr/>
                <p14:nvPr/>
              </p14:nvContentPartPr>
              <p14:xfrm>
                <a:off x="3457036" y="5002360"/>
                <a:ext cx="21600" cy="162720"/>
              </p14:xfrm>
            </p:contentPart>
          </mc:Choice>
          <mc:Fallback xmlns="">
            <p:pic>
              <p:nvPicPr>
                <p:cNvPr id="47" name="Ink 46">
                  <a:extLst>
                    <a:ext uri="{FF2B5EF4-FFF2-40B4-BE49-F238E27FC236}">
                      <a16:creationId xmlns:a16="http://schemas.microsoft.com/office/drawing/2014/main" id="{6527A1BA-3596-6748-A842-078664A99EF8}"/>
                    </a:ext>
                  </a:extLst>
                </p:cNvPr>
                <p:cNvPicPr/>
                <p:nvPr/>
              </p:nvPicPr>
              <p:blipFill>
                <a:blip r:embed="rId74"/>
                <a:stretch>
                  <a:fillRect/>
                </a:stretch>
              </p:blipFill>
              <p:spPr>
                <a:xfrm>
                  <a:off x="3441916" y="4986880"/>
                  <a:ext cx="52200" cy="192960"/>
                </a:xfrm>
                <a:prstGeom prst="rect">
                  <a:avLst/>
                </a:prstGeom>
              </p:spPr>
            </p:pic>
          </mc:Fallback>
        </mc:AlternateContent>
        <mc:AlternateContent xmlns:mc="http://schemas.openxmlformats.org/markup-compatibility/2006" xmlns:p14="http://schemas.microsoft.com/office/powerpoint/2010/main">
          <mc:Choice Requires="p14">
            <p:contentPart p14:bwMode="auto" r:id="rId75">
              <p14:nvContentPartPr>
                <p14:cNvPr id="48" name="Ink 47">
                  <a:extLst>
                    <a:ext uri="{FF2B5EF4-FFF2-40B4-BE49-F238E27FC236}">
                      <a16:creationId xmlns:a16="http://schemas.microsoft.com/office/drawing/2014/main" id="{76757A54-4189-5E4E-B240-B32E54B93AB2}"/>
                    </a:ext>
                  </a:extLst>
                </p14:cNvPr>
                <p14:cNvContentPartPr/>
                <p14:nvPr/>
              </p14:nvContentPartPr>
              <p14:xfrm>
                <a:off x="3471076" y="5051680"/>
                <a:ext cx="127440" cy="127440"/>
              </p14:xfrm>
            </p:contentPart>
          </mc:Choice>
          <mc:Fallback xmlns="">
            <p:pic>
              <p:nvPicPr>
                <p:cNvPr id="48" name="Ink 47">
                  <a:extLst>
                    <a:ext uri="{FF2B5EF4-FFF2-40B4-BE49-F238E27FC236}">
                      <a16:creationId xmlns:a16="http://schemas.microsoft.com/office/drawing/2014/main" id="{76757A54-4189-5E4E-B240-B32E54B93AB2}"/>
                    </a:ext>
                  </a:extLst>
                </p:cNvPr>
                <p:cNvPicPr/>
                <p:nvPr/>
              </p:nvPicPr>
              <p:blipFill>
                <a:blip r:embed="rId76"/>
                <a:stretch>
                  <a:fillRect/>
                </a:stretch>
              </p:blipFill>
              <p:spPr>
                <a:xfrm>
                  <a:off x="3455956" y="5036200"/>
                  <a:ext cx="157680" cy="157680"/>
                </a:xfrm>
                <a:prstGeom prst="rect">
                  <a:avLst/>
                </a:prstGeom>
              </p:spPr>
            </p:pic>
          </mc:Fallback>
        </mc:AlternateContent>
        <mc:AlternateContent xmlns:mc="http://schemas.openxmlformats.org/markup-compatibility/2006" xmlns:p14="http://schemas.microsoft.com/office/powerpoint/2010/main">
          <mc:Choice Requires="p14">
            <p:contentPart p14:bwMode="auto" r:id="rId77">
              <p14:nvContentPartPr>
                <p14:cNvPr id="50" name="Ink 49">
                  <a:extLst>
                    <a:ext uri="{FF2B5EF4-FFF2-40B4-BE49-F238E27FC236}">
                      <a16:creationId xmlns:a16="http://schemas.microsoft.com/office/drawing/2014/main" id="{31A7E9E9-ED22-B14E-854B-EEDB2E445E98}"/>
                    </a:ext>
                  </a:extLst>
                </p14:cNvPr>
                <p14:cNvContentPartPr/>
                <p14:nvPr/>
              </p14:nvContentPartPr>
              <p14:xfrm>
                <a:off x="3654676" y="4987960"/>
                <a:ext cx="106200" cy="148680"/>
              </p14:xfrm>
            </p:contentPart>
          </mc:Choice>
          <mc:Fallback xmlns="">
            <p:pic>
              <p:nvPicPr>
                <p:cNvPr id="50" name="Ink 49">
                  <a:extLst>
                    <a:ext uri="{FF2B5EF4-FFF2-40B4-BE49-F238E27FC236}">
                      <a16:creationId xmlns:a16="http://schemas.microsoft.com/office/drawing/2014/main" id="{31A7E9E9-ED22-B14E-854B-EEDB2E445E98}"/>
                    </a:ext>
                  </a:extLst>
                </p:cNvPr>
                <p:cNvPicPr/>
                <p:nvPr/>
              </p:nvPicPr>
              <p:blipFill>
                <a:blip r:embed="rId78"/>
                <a:stretch>
                  <a:fillRect/>
                </a:stretch>
              </p:blipFill>
              <p:spPr>
                <a:xfrm>
                  <a:off x="3639196" y="4972840"/>
                  <a:ext cx="136800" cy="178920"/>
                </a:xfrm>
                <a:prstGeom prst="rect">
                  <a:avLst/>
                </a:prstGeom>
              </p:spPr>
            </p:pic>
          </mc:Fallback>
        </mc:AlternateContent>
        <mc:AlternateContent xmlns:mc="http://schemas.openxmlformats.org/markup-compatibility/2006" xmlns:p14="http://schemas.microsoft.com/office/powerpoint/2010/main">
          <mc:Choice Requires="p14">
            <p:contentPart p14:bwMode="auto" r:id="rId79">
              <p14:nvContentPartPr>
                <p14:cNvPr id="51" name="Ink 50">
                  <a:extLst>
                    <a:ext uri="{FF2B5EF4-FFF2-40B4-BE49-F238E27FC236}">
                      <a16:creationId xmlns:a16="http://schemas.microsoft.com/office/drawing/2014/main" id="{86919D82-77CF-CC44-8B9E-B78453D4D20E}"/>
                    </a:ext>
                  </a:extLst>
                </p14:cNvPr>
                <p14:cNvContentPartPr/>
                <p14:nvPr/>
              </p14:nvContentPartPr>
              <p14:xfrm>
                <a:off x="3718036" y="5072920"/>
                <a:ext cx="56880" cy="127440"/>
              </p14:xfrm>
            </p:contentPart>
          </mc:Choice>
          <mc:Fallback xmlns="">
            <p:pic>
              <p:nvPicPr>
                <p:cNvPr id="51" name="Ink 50">
                  <a:extLst>
                    <a:ext uri="{FF2B5EF4-FFF2-40B4-BE49-F238E27FC236}">
                      <a16:creationId xmlns:a16="http://schemas.microsoft.com/office/drawing/2014/main" id="{86919D82-77CF-CC44-8B9E-B78453D4D20E}"/>
                    </a:ext>
                  </a:extLst>
                </p:cNvPr>
                <p:cNvPicPr/>
                <p:nvPr/>
              </p:nvPicPr>
              <p:blipFill>
                <a:blip r:embed="rId80"/>
                <a:stretch>
                  <a:fillRect/>
                </a:stretch>
              </p:blipFill>
              <p:spPr>
                <a:xfrm>
                  <a:off x="3702916" y="5057440"/>
                  <a:ext cx="87480" cy="157680"/>
                </a:xfrm>
                <a:prstGeom prst="rect">
                  <a:avLst/>
                </a:prstGeom>
              </p:spPr>
            </p:pic>
          </mc:Fallback>
        </mc:AlternateContent>
        <mc:AlternateContent xmlns:mc="http://schemas.openxmlformats.org/markup-compatibility/2006" xmlns:p14="http://schemas.microsoft.com/office/powerpoint/2010/main">
          <mc:Choice Requires="p14">
            <p:contentPart p14:bwMode="auto" r:id="rId81">
              <p14:nvContentPartPr>
                <p14:cNvPr id="52" name="Ink 51">
                  <a:extLst>
                    <a:ext uri="{FF2B5EF4-FFF2-40B4-BE49-F238E27FC236}">
                      <a16:creationId xmlns:a16="http://schemas.microsoft.com/office/drawing/2014/main" id="{957A3128-E71A-BD40-87A7-28D31FE99033}"/>
                    </a:ext>
                  </a:extLst>
                </p14:cNvPr>
                <p14:cNvContentPartPr/>
                <p14:nvPr/>
              </p14:nvContentPartPr>
              <p14:xfrm>
                <a:off x="3852316" y="5009200"/>
                <a:ext cx="92160" cy="169560"/>
              </p14:xfrm>
            </p:contentPart>
          </mc:Choice>
          <mc:Fallback xmlns="">
            <p:pic>
              <p:nvPicPr>
                <p:cNvPr id="52" name="Ink 51">
                  <a:extLst>
                    <a:ext uri="{FF2B5EF4-FFF2-40B4-BE49-F238E27FC236}">
                      <a16:creationId xmlns:a16="http://schemas.microsoft.com/office/drawing/2014/main" id="{957A3128-E71A-BD40-87A7-28D31FE99033}"/>
                    </a:ext>
                  </a:extLst>
                </p:cNvPr>
                <p:cNvPicPr/>
                <p:nvPr/>
              </p:nvPicPr>
              <p:blipFill>
                <a:blip r:embed="rId82"/>
                <a:stretch>
                  <a:fillRect/>
                </a:stretch>
              </p:blipFill>
              <p:spPr>
                <a:xfrm>
                  <a:off x="3836836" y="4994080"/>
                  <a:ext cx="122400" cy="200160"/>
                </a:xfrm>
                <a:prstGeom prst="rect">
                  <a:avLst/>
                </a:prstGeom>
              </p:spPr>
            </p:pic>
          </mc:Fallback>
        </mc:AlternateContent>
        <mc:AlternateContent xmlns:mc="http://schemas.openxmlformats.org/markup-compatibility/2006" xmlns:p14="http://schemas.microsoft.com/office/powerpoint/2010/main">
          <mc:Choice Requires="p14">
            <p:contentPart p14:bwMode="auto" r:id="rId83">
              <p14:nvContentPartPr>
                <p14:cNvPr id="53" name="Ink 52">
                  <a:extLst>
                    <a:ext uri="{FF2B5EF4-FFF2-40B4-BE49-F238E27FC236}">
                      <a16:creationId xmlns:a16="http://schemas.microsoft.com/office/drawing/2014/main" id="{ACAB95F4-2458-904C-B8BD-97CBFF813A76}"/>
                    </a:ext>
                  </a:extLst>
                </p14:cNvPr>
                <p14:cNvContentPartPr/>
                <p14:nvPr/>
              </p14:nvContentPartPr>
              <p14:xfrm>
                <a:off x="4014316" y="5009200"/>
                <a:ext cx="14400" cy="141480"/>
              </p14:xfrm>
            </p:contentPart>
          </mc:Choice>
          <mc:Fallback xmlns="">
            <p:pic>
              <p:nvPicPr>
                <p:cNvPr id="53" name="Ink 52">
                  <a:extLst>
                    <a:ext uri="{FF2B5EF4-FFF2-40B4-BE49-F238E27FC236}">
                      <a16:creationId xmlns:a16="http://schemas.microsoft.com/office/drawing/2014/main" id="{ACAB95F4-2458-904C-B8BD-97CBFF813A76}"/>
                    </a:ext>
                  </a:extLst>
                </p:cNvPr>
                <p:cNvPicPr/>
                <p:nvPr/>
              </p:nvPicPr>
              <p:blipFill>
                <a:blip r:embed="rId84"/>
                <a:stretch>
                  <a:fillRect/>
                </a:stretch>
              </p:blipFill>
              <p:spPr>
                <a:xfrm>
                  <a:off x="3999196" y="4994080"/>
                  <a:ext cx="45000" cy="172080"/>
                </a:xfrm>
                <a:prstGeom prst="rect">
                  <a:avLst/>
                </a:prstGeom>
              </p:spPr>
            </p:pic>
          </mc:Fallback>
        </mc:AlternateContent>
        <mc:AlternateContent xmlns:mc="http://schemas.openxmlformats.org/markup-compatibility/2006" xmlns:p14="http://schemas.microsoft.com/office/powerpoint/2010/main">
          <mc:Choice Requires="p14">
            <p:contentPart p14:bwMode="auto" r:id="rId85">
              <p14:nvContentPartPr>
                <p14:cNvPr id="54" name="Ink 53">
                  <a:extLst>
                    <a:ext uri="{FF2B5EF4-FFF2-40B4-BE49-F238E27FC236}">
                      <a16:creationId xmlns:a16="http://schemas.microsoft.com/office/drawing/2014/main" id="{826EB627-840A-784B-AE17-D981E58525E5}"/>
                    </a:ext>
                  </a:extLst>
                </p14:cNvPr>
                <p14:cNvContentPartPr/>
                <p14:nvPr/>
              </p14:nvContentPartPr>
              <p14:xfrm>
                <a:off x="4021516" y="5023240"/>
                <a:ext cx="84960" cy="84960"/>
              </p14:xfrm>
            </p:contentPart>
          </mc:Choice>
          <mc:Fallback xmlns="">
            <p:pic>
              <p:nvPicPr>
                <p:cNvPr id="54" name="Ink 53">
                  <a:extLst>
                    <a:ext uri="{FF2B5EF4-FFF2-40B4-BE49-F238E27FC236}">
                      <a16:creationId xmlns:a16="http://schemas.microsoft.com/office/drawing/2014/main" id="{826EB627-840A-784B-AE17-D981E58525E5}"/>
                    </a:ext>
                  </a:extLst>
                </p:cNvPr>
                <p:cNvPicPr/>
                <p:nvPr/>
              </p:nvPicPr>
              <p:blipFill>
                <a:blip r:embed="rId86"/>
                <a:stretch>
                  <a:fillRect/>
                </a:stretch>
              </p:blipFill>
              <p:spPr>
                <a:xfrm>
                  <a:off x="4006396" y="5008120"/>
                  <a:ext cx="115560" cy="115560"/>
                </a:xfrm>
                <a:prstGeom prst="rect">
                  <a:avLst/>
                </a:prstGeom>
              </p:spPr>
            </p:pic>
          </mc:Fallback>
        </mc:AlternateContent>
        <mc:AlternateContent xmlns:mc="http://schemas.openxmlformats.org/markup-compatibility/2006" xmlns:p14="http://schemas.microsoft.com/office/powerpoint/2010/main">
          <mc:Choice Requires="p14">
            <p:contentPart p14:bwMode="auto" r:id="rId87">
              <p14:nvContentPartPr>
                <p14:cNvPr id="55" name="Ink 54">
                  <a:extLst>
                    <a:ext uri="{FF2B5EF4-FFF2-40B4-BE49-F238E27FC236}">
                      <a16:creationId xmlns:a16="http://schemas.microsoft.com/office/drawing/2014/main" id="{79C12493-C828-AC42-AC30-5FF0ADEC00FC}"/>
                    </a:ext>
                  </a:extLst>
                </p14:cNvPr>
                <p14:cNvContentPartPr/>
                <p14:nvPr/>
              </p14:nvContentPartPr>
              <p14:xfrm>
                <a:off x="4148596" y="4967080"/>
                <a:ext cx="99000" cy="268560"/>
              </p14:xfrm>
            </p:contentPart>
          </mc:Choice>
          <mc:Fallback xmlns="">
            <p:pic>
              <p:nvPicPr>
                <p:cNvPr id="55" name="Ink 54">
                  <a:extLst>
                    <a:ext uri="{FF2B5EF4-FFF2-40B4-BE49-F238E27FC236}">
                      <a16:creationId xmlns:a16="http://schemas.microsoft.com/office/drawing/2014/main" id="{79C12493-C828-AC42-AC30-5FF0ADEC00FC}"/>
                    </a:ext>
                  </a:extLst>
                </p:cNvPr>
                <p:cNvPicPr/>
                <p:nvPr/>
              </p:nvPicPr>
              <p:blipFill>
                <a:blip r:embed="rId88"/>
                <a:stretch>
                  <a:fillRect/>
                </a:stretch>
              </p:blipFill>
              <p:spPr>
                <a:xfrm>
                  <a:off x="4133116" y="4951600"/>
                  <a:ext cx="129600" cy="298800"/>
                </a:xfrm>
                <a:prstGeom prst="rect">
                  <a:avLst/>
                </a:prstGeom>
              </p:spPr>
            </p:pic>
          </mc:Fallback>
        </mc:AlternateContent>
      </p:grpSp>
      <p:grpSp>
        <p:nvGrpSpPr>
          <p:cNvPr id="70" name="Group 69">
            <a:extLst>
              <a:ext uri="{FF2B5EF4-FFF2-40B4-BE49-F238E27FC236}">
                <a16:creationId xmlns:a16="http://schemas.microsoft.com/office/drawing/2014/main" id="{E9A92FCD-DA19-7F47-9D1B-F4749DC4537A}"/>
              </a:ext>
            </a:extLst>
          </p:cNvPr>
          <p:cNvGrpSpPr/>
          <p:nvPr/>
        </p:nvGrpSpPr>
        <p:grpSpPr>
          <a:xfrm>
            <a:off x="6174316" y="3647680"/>
            <a:ext cx="429840" cy="585720"/>
            <a:chOff x="6174316" y="3647680"/>
            <a:chExt cx="429840" cy="585720"/>
          </a:xfrm>
        </p:grpSpPr>
        <mc:AlternateContent xmlns:mc="http://schemas.openxmlformats.org/markup-compatibility/2006" xmlns:p14="http://schemas.microsoft.com/office/powerpoint/2010/main">
          <mc:Choice Requires="p14">
            <p:contentPart p14:bwMode="auto" r:id="rId89">
              <p14:nvContentPartPr>
                <p14:cNvPr id="57" name="Ink 56">
                  <a:extLst>
                    <a:ext uri="{FF2B5EF4-FFF2-40B4-BE49-F238E27FC236}">
                      <a16:creationId xmlns:a16="http://schemas.microsoft.com/office/drawing/2014/main" id="{DF3E786F-32A1-F74E-960E-B640DA70EAB2}"/>
                    </a:ext>
                  </a:extLst>
                </p14:cNvPr>
                <p14:cNvContentPartPr/>
                <p14:nvPr/>
              </p14:nvContentPartPr>
              <p14:xfrm>
                <a:off x="6244156" y="3824080"/>
                <a:ext cx="345960" cy="63720"/>
              </p14:xfrm>
            </p:contentPart>
          </mc:Choice>
          <mc:Fallback xmlns="">
            <p:pic>
              <p:nvPicPr>
                <p:cNvPr id="57" name="Ink 56">
                  <a:extLst>
                    <a:ext uri="{FF2B5EF4-FFF2-40B4-BE49-F238E27FC236}">
                      <a16:creationId xmlns:a16="http://schemas.microsoft.com/office/drawing/2014/main" id="{DF3E786F-32A1-F74E-960E-B640DA70EAB2}"/>
                    </a:ext>
                  </a:extLst>
                </p:cNvPr>
                <p:cNvPicPr/>
                <p:nvPr/>
              </p:nvPicPr>
              <p:blipFill>
                <a:blip r:embed="rId90"/>
                <a:stretch>
                  <a:fillRect/>
                </a:stretch>
              </p:blipFill>
              <p:spPr>
                <a:xfrm>
                  <a:off x="6228676" y="3808600"/>
                  <a:ext cx="376560" cy="94320"/>
                </a:xfrm>
                <a:prstGeom prst="rect">
                  <a:avLst/>
                </a:prstGeom>
              </p:spPr>
            </p:pic>
          </mc:Fallback>
        </mc:AlternateContent>
        <mc:AlternateContent xmlns:mc="http://schemas.openxmlformats.org/markup-compatibility/2006" xmlns:p14="http://schemas.microsoft.com/office/powerpoint/2010/main">
          <mc:Choice Requires="p14">
            <p:contentPart p14:bwMode="auto" r:id="rId91">
              <p14:nvContentPartPr>
                <p14:cNvPr id="58" name="Ink 57">
                  <a:extLst>
                    <a:ext uri="{FF2B5EF4-FFF2-40B4-BE49-F238E27FC236}">
                      <a16:creationId xmlns:a16="http://schemas.microsoft.com/office/drawing/2014/main" id="{4272FFD8-9791-DE47-B3C6-6E9B817D98B4}"/>
                    </a:ext>
                  </a:extLst>
                </p14:cNvPr>
                <p14:cNvContentPartPr/>
                <p14:nvPr/>
              </p14:nvContentPartPr>
              <p14:xfrm>
                <a:off x="6174316" y="3760360"/>
                <a:ext cx="154800" cy="190800"/>
              </p14:xfrm>
            </p:contentPart>
          </mc:Choice>
          <mc:Fallback xmlns="">
            <p:pic>
              <p:nvPicPr>
                <p:cNvPr id="58" name="Ink 57">
                  <a:extLst>
                    <a:ext uri="{FF2B5EF4-FFF2-40B4-BE49-F238E27FC236}">
                      <a16:creationId xmlns:a16="http://schemas.microsoft.com/office/drawing/2014/main" id="{4272FFD8-9791-DE47-B3C6-6E9B817D98B4}"/>
                    </a:ext>
                  </a:extLst>
                </p:cNvPr>
                <p:cNvPicPr/>
                <p:nvPr/>
              </p:nvPicPr>
              <p:blipFill>
                <a:blip r:embed="rId92"/>
                <a:stretch>
                  <a:fillRect/>
                </a:stretch>
              </p:blipFill>
              <p:spPr>
                <a:xfrm>
                  <a:off x="6158836" y="3745240"/>
                  <a:ext cx="185400" cy="221400"/>
                </a:xfrm>
                <a:prstGeom prst="rect">
                  <a:avLst/>
                </a:prstGeom>
              </p:spPr>
            </p:pic>
          </mc:Fallback>
        </mc:AlternateContent>
        <mc:AlternateContent xmlns:mc="http://schemas.openxmlformats.org/markup-compatibility/2006" xmlns:p14="http://schemas.microsoft.com/office/powerpoint/2010/main">
          <mc:Choice Requires="p14">
            <p:contentPart p14:bwMode="auto" r:id="rId93">
              <p14:nvContentPartPr>
                <p14:cNvPr id="59" name="Ink 58">
                  <a:extLst>
                    <a:ext uri="{FF2B5EF4-FFF2-40B4-BE49-F238E27FC236}">
                      <a16:creationId xmlns:a16="http://schemas.microsoft.com/office/drawing/2014/main" id="{9F74E6F1-4765-0F48-8E2C-58AB946B1A01}"/>
                    </a:ext>
                  </a:extLst>
                </p14:cNvPr>
                <p14:cNvContentPartPr/>
                <p14:nvPr/>
              </p14:nvContentPartPr>
              <p14:xfrm>
                <a:off x="6356836" y="3647680"/>
                <a:ext cx="106200" cy="134280"/>
              </p14:xfrm>
            </p:contentPart>
          </mc:Choice>
          <mc:Fallback xmlns="">
            <p:pic>
              <p:nvPicPr>
                <p:cNvPr id="59" name="Ink 58">
                  <a:extLst>
                    <a:ext uri="{FF2B5EF4-FFF2-40B4-BE49-F238E27FC236}">
                      <a16:creationId xmlns:a16="http://schemas.microsoft.com/office/drawing/2014/main" id="{9F74E6F1-4765-0F48-8E2C-58AB946B1A01}"/>
                    </a:ext>
                  </a:extLst>
                </p:cNvPr>
                <p:cNvPicPr/>
                <p:nvPr/>
              </p:nvPicPr>
              <p:blipFill>
                <a:blip r:embed="rId94"/>
                <a:stretch>
                  <a:fillRect/>
                </a:stretch>
              </p:blipFill>
              <p:spPr>
                <a:xfrm>
                  <a:off x="6341716" y="3632200"/>
                  <a:ext cx="136800" cy="164880"/>
                </a:xfrm>
                <a:prstGeom prst="rect">
                  <a:avLst/>
                </a:prstGeom>
              </p:spPr>
            </p:pic>
          </mc:Fallback>
        </mc:AlternateContent>
        <mc:AlternateContent xmlns:mc="http://schemas.openxmlformats.org/markup-compatibility/2006" xmlns:p14="http://schemas.microsoft.com/office/powerpoint/2010/main">
          <mc:Choice Requires="p14">
            <p:contentPart p14:bwMode="auto" r:id="rId95">
              <p14:nvContentPartPr>
                <p14:cNvPr id="60" name="Ink 59">
                  <a:extLst>
                    <a:ext uri="{FF2B5EF4-FFF2-40B4-BE49-F238E27FC236}">
                      <a16:creationId xmlns:a16="http://schemas.microsoft.com/office/drawing/2014/main" id="{0069923B-03EB-9B4E-9908-049494681D2C}"/>
                    </a:ext>
                  </a:extLst>
                </p14:cNvPr>
                <p14:cNvContentPartPr/>
                <p14:nvPr/>
              </p14:nvContentPartPr>
              <p14:xfrm>
                <a:off x="6258196" y="4169680"/>
                <a:ext cx="339120" cy="14400"/>
              </p14:xfrm>
            </p:contentPart>
          </mc:Choice>
          <mc:Fallback xmlns="">
            <p:pic>
              <p:nvPicPr>
                <p:cNvPr id="60" name="Ink 59">
                  <a:extLst>
                    <a:ext uri="{FF2B5EF4-FFF2-40B4-BE49-F238E27FC236}">
                      <a16:creationId xmlns:a16="http://schemas.microsoft.com/office/drawing/2014/main" id="{0069923B-03EB-9B4E-9908-049494681D2C}"/>
                    </a:ext>
                  </a:extLst>
                </p:cNvPr>
                <p:cNvPicPr/>
                <p:nvPr/>
              </p:nvPicPr>
              <p:blipFill>
                <a:blip r:embed="rId96"/>
                <a:stretch>
                  <a:fillRect/>
                </a:stretch>
              </p:blipFill>
              <p:spPr>
                <a:xfrm>
                  <a:off x="6242716" y="4154560"/>
                  <a:ext cx="369360" cy="45000"/>
                </a:xfrm>
                <a:prstGeom prst="rect">
                  <a:avLst/>
                </a:prstGeom>
              </p:spPr>
            </p:pic>
          </mc:Fallback>
        </mc:AlternateContent>
        <mc:AlternateContent xmlns:mc="http://schemas.openxmlformats.org/markup-compatibility/2006" xmlns:p14="http://schemas.microsoft.com/office/powerpoint/2010/main">
          <mc:Choice Requires="p14">
            <p:contentPart p14:bwMode="auto" r:id="rId97">
              <p14:nvContentPartPr>
                <p14:cNvPr id="61" name="Ink 60">
                  <a:extLst>
                    <a:ext uri="{FF2B5EF4-FFF2-40B4-BE49-F238E27FC236}">
                      <a16:creationId xmlns:a16="http://schemas.microsoft.com/office/drawing/2014/main" id="{0441EE3D-3DE0-2044-A1CB-9A045EB73DF3}"/>
                    </a:ext>
                  </a:extLst>
                </p14:cNvPr>
                <p14:cNvContentPartPr/>
                <p14:nvPr/>
              </p14:nvContentPartPr>
              <p14:xfrm>
                <a:off x="6187636" y="4113160"/>
                <a:ext cx="226080" cy="120240"/>
              </p14:xfrm>
            </p:contentPart>
          </mc:Choice>
          <mc:Fallback xmlns="">
            <p:pic>
              <p:nvPicPr>
                <p:cNvPr id="61" name="Ink 60">
                  <a:extLst>
                    <a:ext uri="{FF2B5EF4-FFF2-40B4-BE49-F238E27FC236}">
                      <a16:creationId xmlns:a16="http://schemas.microsoft.com/office/drawing/2014/main" id="{0441EE3D-3DE0-2044-A1CB-9A045EB73DF3}"/>
                    </a:ext>
                  </a:extLst>
                </p:cNvPr>
                <p:cNvPicPr/>
                <p:nvPr/>
              </p:nvPicPr>
              <p:blipFill>
                <a:blip r:embed="rId98"/>
                <a:stretch>
                  <a:fillRect/>
                </a:stretch>
              </p:blipFill>
              <p:spPr>
                <a:xfrm>
                  <a:off x="6172156" y="4098040"/>
                  <a:ext cx="256680" cy="150840"/>
                </a:xfrm>
                <a:prstGeom prst="rect">
                  <a:avLst/>
                </a:prstGeom>
              </p:spPr>
            </p:pic>
          </mc:Fallback>
        </mc:AlternateContent>
        <mc:AlternateContent xmlns:mc="http://schemas.openxmlformats.org/markup-compatibility/2006" xmlns:p14="http://schemas.microsoft.com/office/powerpoint/2010/main">
          <mc:Choice Requires="p14">
            <p:contentPart p14:bwMode="auto" r:id="rId99">
              <p14:nvContentPartPr>
                <p14:cNvPr id="62" name="Ink 61">
                  <a:extLst>
                    <a:ext uri="{FF2B5EF4-FFF2-40B4-BE49-F238E27FC236}">
                      <a16:creationId xmlns:a16="http://schemas.microsoft.com/office/drawing/2014/main" id="{44A89ABF-4438-2B47-A4EE-48D525CFE8B0}"/>
                    </a:ext>
                  </a:extLst>
                </p14:cNvPr>
                <p14:cNvContentPartPr/>
                <p14:nvPr/>
              </p14:nvContentPartPr>
              <p14:xfrm>
                <a:off x="6511996" y="3746320"/>
                <a:ext cx="7560" cy="84960"/>
              </p14:xfrm>
            </p:contentPart>
          </mc:Choice>
          <mc:Fallback xmlns="">
            <p:pic>
              <p:nvPicPr>
                <p:cNvPr id="62" name="Ink 61">
                  <a:extLst>
                    <a:ext uri="{FF2B5EF4-FFF2-40B4-BE49-F238E27FC236}">
                      <a16:creationId xmlns:a16="http://schemas.microsoft.com/office/drawing/2014/main" id="{44A89ABF-4438-2B47-A4EE-48D525CFE8B0}"/>
                    </a:ext>
                  </a:extLst>
                </p:cNvPr>
                <p:cNvPicPr/>
                <p:nvPr/>
              </p:nvPicPr>
              <p:blipFill>
                <a:blip r:embed="rId100"/>
                <a:stretch>
                  <a:fillRect/>
                </a:stretch>
              </p:blipFill>
              <p:spPr>
                <a:xfrm>
                  <a:off x="6496876" y="3731200"/>
                  <a:ext cx="37800" cy="115560"/>
                </a:xfrm>
                <a:prstGeom prst="rect">
                  <a:avLst/>
                </a:prstGeom>
              </p:spPr>
            </p:pic>
          </mc:Fallback>
        </mc:AlternateContent>
        <mc:AlternateContent xmlns:mc="http://schemas.openxmlformats.org/markup-compatibility/2006" xmlns:p14="http://schemas.microsoft.com/office/powerpoint/2010/main">
          <mc:Choice Requires="p14">
            <p:contentPart p14:bwMode="auto" r:id="rId101">
              <p14:nvContentPartPr>
                <p14:cNvPr id="63" name="Ink 62">
                  <a:extLst>
                    <a:ext uri="{FF2B5EF4-FFF2-40B4-BE49-F238E27FC236}">
                      <a16:creationId xmlns:a16="http://schemas.microsoft.com/office/drawing/2014/main" id="{FFCE8227-DEEC-AD4D-807C-27501F40F9C7}"/>
                    </a:ext>
                  </a:extLst>
                </p14:cNvPr>
                <p14:cNvContentPartPr/>
                <p14:nvPr/>
              </p14:nvContentPartPr>
              <p14:xfrm>
                <a:off x="6434596" y="4014520"/>
                <a:ext cx="70920" cy="134280"/>
              </p14:xfrm>
            </p:contentPart>
          </mc:Choice>
          <mc:Fallback xmlns="">
            <p:pic>
              <p:nvPicPr>
                <p:cNvPr id="63" name="Ink 62">
                  <a:extLst>
                    <a:ext uri="{FF2B5EF4-FFF2-40B4-BE49-F238E27FC236}">
                      <a16:creationId xmlns:a16="http://schemas.microsoft.com/office/drawing/2014/main" id="{FFCE8227-DEEC-AD4D-807C-27501F40F9C7}"/>
                    </a:ext>
                  </a:extLst>
                </p:cNvPr>
                <p:cNvPicPr/>
                <p:nvPr/>
              </p:nvPicPr>
              <p:blipFill>
                <a:blip r:embed="rId102"/>
                <a:stretch>
                  <a:fillRect/>
                </a:stretch>
              </p:blipFill>
              <p:spPr>
                <a:xfrm>
                  <a:off x="6419116" y="3999040"/>
                  <a:ext cx="101520" cy="164880"/>
                </a:xfrm>
                <a:prstGeom prst="rect">
                  <a:avLst/>
                </a:prstGeom>
              </p:spPr>
            </p:pic>
          </mc:Fallback>
        </mc:AlternateContent>
        <mc:AlternateContent xmlns:mc="http://schemas.openxmlformats.org/markup-compatibility/2006" xmlns:p14="http://schemas.microsoft.com/office/powerpoint/2010/main">
          <mc:Choice Requires="p14">
            <p:contentPart p14:bwMode="auto" r:id="rId103">
              <p14:nvContentPartPr>
                <p14:cNvPr id="64" name="Ink 63">
                  <a:extLst>
                    <a:ext uri="{FF2B5EF4-FFF2-40B4-BE49-F238E27FC236}">
                      <a16:creationId xmlns:a16="http://schemas.microsoft.com/office/drawing/2014/main" id="{614BAA1F-F247-2149-97B8-1182A65950D2}"/>
                    </a:ext>
                  </a:extLst>
                </p14:cNvPr>
                <p14:cNvContentPartPr/>
                <p14:nvPr/>
              </p14:nvContentPartPr>
              <p14:xfrm>
                <a:off x="6533236" y="4063840"/>
                <a:ext cx="70920" cy="56880"/>
              </p14:xfrm>
            </p:contentPart>
          </mc:Choice>
          <mc:Fallback xmlns="">
            <p:pic>
              <p:nvPicPr>
                <p:cNvPr id="64" name="Ink 63">
                  <a:extLst>
                    <a:ext uri="{FF2B5EF4-FFF2-40B4-BE49-F238E27FC236}">
                      <a16:creationId xmlns:a16="http://schemas.microsoft.com/office/drawing/2014/main" id="{614BAA1F-F247-2149-97B8-1182A65950D2}"/>
                    </a:ext>
                  </a:extLst>
                </p:cNvPr>
                <p:cNvPicPr/>
                <p:nvPr/>
              </p:nvPicPr>
              <p:blipFill>
                <a:blip r:embed="rId104"/>
                <a:stretch>
                  <a:fillRect/>
                </a:stretch>
              </p:blipFill>
              <p:spPr>
                <a:xfrm>
                  <a:off x="6518116" y="4048720"/>
                  <a:ext cx="101520" cy="87480"/>
                </a:xfrm>
                <a:prstGeom prst="rect">
                  <a:avLst/>
                </a:prstGeom>
              </p:spPr>
            </p:pic>
          </mc:Fallback>
        </mc:AlternateContent>
      </p:grpSp>
      <p:grpSp>
        <p:nvGrpSpPr>
          <p:cNvPr id="69" name="Group 68">
            <a:extLst>
              <a:ext uri="{FF2B5EF4-FFF2-40B4-BE49-F238E27FC236}">
                <a16:creationId xmlns:a16="http://schemas.microsoft.com/office/drawing/2014/main" id="{6B63B983-007E-CD45-AD76-35B5EBED3A63}"/>
              </a:ext>
            </a:extLst>
          </p:cNvPr>
          <p:cNvGrpSpPr/>
          <p:nvPr/>
        </p:nvGrpSpPr>
        <p:grpSpPr>
          <a:xfrm>
            <a:off x="6229756" y="4338880"/>
            <a:ext cx="557640" cy="205200"/>
            <a:chOff x="6229756" y="4338880"/>
            <a:chExt cx="557640" cy="205200"/>
          </a:xfrm>
        </p:grpSpPr>
        <mc:AlternateContent xmlns:mc="http://schemas.openxmlformats.org/markup-compatibility/2006" xmlns:p14="http://schemas.microsoft.com/office/powerpoint/2010/main">
          <mc:Choice Requires="p14">
            <p:contentPart p14:bwMode="auto" r:id="rId105">
              <p14:nvContentPartPr>
                <p14:cNvPr id="65" name="Ink 64">
                  <a:extLst>
                    <a:ext uri="{FF2B5EF4-FFF2-40B4-BE49-F238E27FC236}">
                      <a16:creationId xmlns:a16="http://schemas.microsoft.com/office/drawing/2014/main" id="{B5EB27D3-8B54-6E48-A63F-BD6374A12C24}"/>
                    </a:ext>
                  </a:extLst>
                </p14:cNvPr>
                <p14:cNvContentPartPr/>
                <p14:nvPr/>
              </p14:nvContentPartPr>
              <p14:xfrm>
                <a:off x="6286996" y="4451920"/>
                <a:ext cx="500400" cy="56880"/>
              </p14:xfrm>
            </p:contentPart>
          </mc:Choice>
          <mc:Fallback xmlns="">
            <p:pic>
              <p:nvPicPr>
                <p:cNvPr id="65" name="Ink 64">
                  <a:extLst>
                    <a:ext uri="{FF2B5EF4-FFF2-40B4-BE49-F238E27FC236}">
                      <a16:creationId xmlns:a16="http://schemas.microsoft.com/office/drawing/2014/main" id="{B5EB27D3-8B54-6E48-A63F-BD6374A12C24}"/>
                    </a:ext>
                  </a:extLst>
                </p:cNvPr>
                <p:cNvPicPr/>
                <p:nvPr/>
              </p:nvPicPr>
              <p:blipFill>
                <a:blip r:embed="rId106"/>
                <a:stretch>
                  <a:fillRect/>
                </a:stretch>
              </p:blipFill>
              <p:spPr>
                <a:xfrm>
                  <a:off x="6271876" y="4436800"/>
                  <a:ext cx="531000" cy="87480"/>
                </a:xfrm>
                <a:prstGeom prst="rect">
                  <a:avLst/>
                </a:prstGeom>
              </p:spPr>
            </p:pic>
          </mc:Fallback>
        </mc:AlternateContent>
        <mc:AlternateContent xmlns:mc="http://schemas.openxmlformats.org/markup-compatibility/2006" xmlns:p14="http://schemas.microsoft.com/office/powerpoint/2010/main">
          <mc:Choice Requires="p14">
            <p:contentPart p14:bwMode="auto" r:id="rId107">
              <p14:nvContentPartPr>
                <p14:cNvPr id="66" name="Ink 65">
                  <a:extLst>
                    <a:ext uri="{FF2B5EF4-FFF2-40B4-BE49-F238E27FC236}">
                      <a16:creationId xmlns:a16="http://schemas.microsoft.com/office/drawing/2014/main" id="{DBF444BC-668D-3F4F-B993-969B4B088BEB}"/>
                    </a:ext>
                  </a:extLst>
                </p14:cNvPr>
                <p14:cNvContentPartPr/>
                <p14:nvPr/>
              </p14:nvContentPartPr>
              <p14:xfrm>
                <a:off x="6229756" y="4390000"/>
                <a:ext cx="176760" cy="154080"/>
              </p14:xfrm>
            </p:contentPart>
          </mc:Choice>
          <mc:Fallback xmlns="">
            <p:pic>
              <p:nvPicPr>
                <p:cNvPr id="66" name="Ink 65">
                  <a:extLst>
                    <a:ext uri="{FF2B5EF4-FFF2-40B4-BE49-F238E27FC236}">
                      <a16:creationId xmlns:a16="http://schemas.microsoft.com/office/drawing/2014/main" id="{DBF444BC-668D-3F4F-B993-969B4B088BEB}"/>
                    </a:ext>
                  </a:extLst>
                </p:cNvPr>
                <p:cNvPicPr/>
                <p:nvPr/>
              </p:nvPicPr>
              <p:blipFill>
                <a:blip r:embed="rId108"/>
                <a:stretch>
                  <a:fillRect/>
                </a:stretch>
              </p:blipFill>
              <p:spPr>
                <a:xfrm>
                  <a:off x="6214636" y="4374520"/>
                  <a:ext cx="207360" cy="184680"/>
                </a:xfrm>
                <a:prstGeom prst="rect">
                  <a:avLst/>
                </a:prstGeom>
              </p:spPr>
            </p:pic>
          </mc:Fallback>
        </mc:AlternateContent>
        <mc:AlternateContent xmlns:mc="http://schemas.openxmlformats.org/markup-compatibility/2006" xmlns:p14="http://schemas.microsoft.com/office/powerpoint/2010/main">
          <mc:Choice Requires="p14">
            <p:contentPart p14:bwMode="auto" r:id="rId109">
              <p14:nvContentPartPr>
                <p14:cNvPr id="67" name="Ink 66">
                  <a:extLst>
                    <a:ext uri="{FF2B5EF4-FFF2-40B4-BE49-F238E27FC236}">
                      <a16:creationId xmlns:a16="http://schemas.microsoft.com/office/drawing/2014/main" id="{4CF581C4-841D-BB43-AD39-91E685EBA8AA}"/>
                    </a:ext>
                  </a:extLst>
                </p14:cNvPr>
                <p14:cNvContentPartPr/>
                <p14:nvPr/>
              </p14:nvContentPartPr>
              <p14:xfrm>
                <a:off x="6462676" y="4338880"/>
                <a:ext cx="70920" cy="106200"/>
              </p14:xfrm>
            </p:contentPart>
          </mc:Choice>
          <mc:Fallback xmlns="">
            <p:pic>
              <p:nvPicPr>
                <p:cNvPr id="67" name="Ink 66">
                  <a:extLst>
                    <a:ext uri="{FF2B5EF4-FFF2-40B4-BE49-F238E27FC236}">
                      <a16:creationId xmlns:a16="http://schemas.microsoft.com/office/drawing/2014/main" id="{4CF581C4-841D-BB43-AD39-91E685EBA8AA}"/>
                    </a:ext>
                  </a:extLst>
                </p:cNvPr>
                <p:cNvPicPr/>
                <p:nvPr/>
              </p:nvPicPr>
              <p:blipFill>
                <a:blip r:embed="rId110"/>
                <a:stretch>
                  <a:fillRect/>
                </a:stretch>
              </p:blipFill>
              <p:spPr>
                <a:xfrm>
                  <a:off x="6447556" y="4323760"/>
                  <a:ext cx="101520" cy="136800"/>
                </a:xfrm>
                <a:prstGeom prst="rect">
                  <a:avLst/>
                </a:prstGeom>
              </p:spPr>
            </p:pic>
          </mc:Fallback>
        </mc:AlternateContent>
        <mc:AlternateContent xmlns:mc="http://schemas.openxmlformats.org/markup-compatibility/2006" xmlns:p14="http://schemas.microsoft.com/office/powerpoint/2010/main">
          <mc:Choice Requires="p14">
            <p:contentPart p14:bwMode="auto" r:id="rId111">
              <p14:nvContentPartPr>
                <p14:cNvPr id="68" name="Ink 67">
                  <a:extLst>
                    <a:ext uri="{FF2B5EF4-FFF2-40B4-BE49-F238E27FC236}">
                      <a16:creationId xmlns:a16="http://schemas.microsoft.com/office/drawing/2014/main" id="{E511F9A5-FDAC-744A-88ED-B26F090461B5}"/>
                    </a:ext>
                  </a:extLst>
                </p14:cNvPr>
                <p14:cNvContentPartPr/>
                <p14:nvPr/>
              </p14:nvContentPartPr>
              <p14:xfrm>
                <a:off x="6554476" y="4374160"/>
                <a:ext cx="84960" cy="106200"/>
              </p14:xfrm>
            </p:contentPart>
          </mc:Choice>
          <mc:Fallback xmlns="">
            <p:pic>
              <p:nvPicPr>
                <p:cNvPr id="68" name="Ink 67">
                  <a:extLst>
                    <a:ext uri="{FF2B5EF4-FFF2-40B4-BE49-F238E27FC236}">
                      <a16:creationId xmlns:a16="http://schemas.microsoft.com/office/drawing/2014/main" id="{E511F9A5-FDAC-744A-88ED-B26F090461B5}"/>
                    </a:ext>
                  </a:extLst>
                </p:cNvPr>
                <p:cNvPicPr/>
                <p:nvPr/>
              </p:nvPicPr>
              <p:blipFill>
                <a:blip r:embed="rId112"/>
                <a:stretch>
                  <a:fillRect/>
                </a:stretch>
              </p:blipFill>
              <p:spPr>
                <a:xfrm>
                  <a:off x="6539356" y="4359040"/>
                  <a:ext cx="115560" cy="136800"/>
                </a:xfrm>
                <a:prstGeom prst="rect">
                  <a:avLst/>
                </a:prstGeom>
              </p:spPr>
            </p:pic>
          </mc:Fallback>
        </mc:AlternateContent>
      </p:grpSp>
      <p:grpSp>
        <p:nvGrpSpPr>
          <p:cNvPr id="105" name="Group 104">
            <a:extLst>
              <a:ext uri="{FF2B5EF4-FFF2-40B4-BE49-F238E27FC236}">
                <a16:creationId xmlns:a16="http://schemas.microsoft.com/office/drawing/2014/main" id="{666FF8ED-E97B-574F-B5EE-AF36FE6A290E}"/>
              </a:ext>
            </a:extLst>
          </p:cNvPr>
          <p:cNvGrpSpPr/>
          <p:nvPr/>
        </p:nvGrpSpPr>
        <p:grpSpPr>
          <a:xfrm>
            <a:off x="5623156" y="5058520"/>
            <a:ext cx="2067480" cy="254520"/>
            <a:chOff x="5623156" y="5058520"/>
            <a:chExt cx="2067480" cy="254520"/>
          </a:xfrm>
        </p:grpSpPr>
        <mc:AlternateContent xmlns:mc="http://schemas.openxmlformats.org/markup-compatibility/2006" xmlns:p14="http://schemas.microsoft.com/office/powerpoint/2010/main">
          <mc:Choice Requires="p14">
            <p:contentPart p14:bwMode="auto" r:id="rId113">
              <p14:nvContentPartPr>
                <p14:cNvPr id="71" name="Ink 70">
                  <a:extLst>
                    <a:ext uri="{FF2B5EF4-FFF2-40B4-BE49-F238E27FC236}">
                      <a16:creationId xmlns:a16="http://schemas.microsoft.com/office/drawing/2014/main" id="{88A71A0B-DEF4-E540-AE91-34E9741D22CD}"/>
                    </a:ext>
                  </a:extLst>
                </p14:cNvPr>
                <p14:cNvContentPartPr/>
                <p14:nvPr/>
              </p14:nvContentPartPr>
              <p14:xfrm>
                <a:off x="5640436" y="5058520"/>
                <a:ext cx="81720" cy="7560"/>
              </p14:xfrm>
            </p:contentPart>
          </mc:Choice>
          <mc:Fallback xmlns="">
            <p:pic>
              <p:nvPicPr>
                <p:cNvPr id="71" name="Ink 70">
                  <a:extLst>
                    <a:ext uri="{FF2B5EF4-FFF2-40B4-BE49-F238E27FC236}">
                      <a16:creationId xmlns:a16="http://schemas.microsoft.com/office/drawing/2014/main" id="{88A71A0B-DEF4-E540-AE91-34E9741D22CD}"/>
                    </a:ext>
                  </a:extLst>
                </p:cNvPr>
                <p:cNvPicPr/>
                <p:nvPr/>
              </p:nvPicPr>
              <p:blipFill>
                <a:blip r:embed="rId114"/>
                <a:stretch>
                  <a:fillRect/>
                </a:stretch>
              </p:blipFill>
              <p:spPr>
                <a:xfrm>
                  <a:off x="5624956" y="5043400"/>
                  <a:ext cx="112320" cy="37800"/>
                </a:xfrm>
                <a:prstGeom prst="rect">
                  <a:avLst/>
                </a:prstGeom>
              </p:spPr>
            </p:pic>
          </mc:Fallback>
        </mc:AlternateContent>
        <mc:AlternateContent xmlns:mc="http://schemas.openxmlformats.org/markup-compatibility/2006" xmlns:p14="http://schemas.microsoft.com/office/powerpoint/2010/main">
          <mc:Choice Requires="p14">
            <p:contentPart p14:bwMode="auto" r:id="rId115">
              <p14:nvContentPartPr>
                <p14:cNvPr id="72" name="Ink 71">
                  <a:extLst>
                    <a:ext uri="{FF2B5EF4-FFF2-40B4-BE49-F238E27FC236}">
                      <a16:creationId xmlns:a16="http://schemas.microsoft.com/office/drawing/2014/main" id="{C09898BF-8ACF-234B-8E1F-A14D148DE0DC}"/>
                    </a:ext>
                  </a:extLst>
                </p14:cNvPr>
                <p14:cNvContentPartPr/>
                <p14:nvPr/>
              </p14:nvContentPartPr>
              <p14:xfrm>
                <a:off x="5623156" y="5093800"/>
                <a:ext cx="120240" cy="219240"/>
              </p14:xfrm>
            </p:contentPart>
          </mc:Choice>
          <mc:Fallback xmlns="">
            <p:pic>
              <p:nvPicPr>
                <p:cNvPr id="72" name="Ink 71">
                  <a:extLst>
                    <a:ext uri="{FF2B5EF4-FFF2-40B4-BE49-F238E27FC236}">
                      <a16:creationId xmlns:a16="http://schemas.microsoft.com/office/drawing/2014/main" id="{C09898BF-8ACF-234B-8E1F-A14D148DE0DC}"/>
                    </a:ext>
                  </a:extLst>
                </p:cNvPr>
                <p:cNvPicPr/>
                <p:nvPr/>
              </p:nvPicPr>
              <p:blipFill>
                <a:blip r:embed="rId116"/>
                <a:stretch>
                  <a:fillRect/>
                </a:stretch>
              </p:blipFill>
              <p:spPr>
                <a:xfrm>
                  <a:off x="5607676" y="5078680"/>
                  <a:ext cx="150840" cy="249480"/>
                </a:xfrm>
                <a:prstGeom prst="rect">
                  <a:avLst/>
                </a:prstGeom>
              </p:spPr>
            </p:pic>
          </mc:Fallback>
        </mc:AlternateContent>
        <mc:AlternateContent xmlns:mc="http://schemas.openxmlformats.org/markup-compatibility/2006" xmlns:p14="http://schemas.microsoft.com/office/powerpoint/2010/main">
          <mc:Choice Requires="p14">
            <p:contentPart p14:bwMode="auto" r:id="rId117">
              <p14:nvContentPartPr>
                <p14:cNvPr id="74" name="Ink 73">
                  <a:extLst>
                    <a:ext uri="{FF2B5EF4-FFF2-40B4-BE49-F238E27FC236}">
                      <a16:creationId xmlns:a16="http://schemas.microsoft.com/office/drawing/2014/main" id="{3381CA54-F323-5049-A34A-BAF7232302E8}"/>
                    </a:ext>
                  </a:extLst>
                </p14:cNvPr>
                <p14:cNvContentPartPr/>
                <p14:nvPr/>
              </p14:nvContentPartPr>
              <p14:xfrm>
                <a:off x="5827636" y="5108200"/>
                <a:ext cx="70920" cy="134280"/>
              </p14:xfrm>
            </p:contentPart>
          </mc:Choice>
          <mc:Fallback xmlns="">
            <p:pic>
              <p:nvPicPr>
                <p:cNvPr id="74" name="Ink 73">
                  <a:extLst>
                    <a:ext uri="{FF2B5EF4-FFF2-40B4-BE49-F238E27FC236}">
                      <a16:creationId xmlns:a16="http://schemas.microsoft.com/office/drawing/2014/main" id="{3381CA54-F323-5049-A34A-BAF7232302E8}"/>
                    </a:ext>
                  </a:extLst>
                </p:cNvPr>
                <p:cNvPicPr/>
                <p:nvPr/>
              </p:nvPicPr>
              <p:blipFill>
                <a:blip r:embed="rId118"/>
                <a:stretch>
                  <a:fillRect/>
                </a:stretch>
              </p:blipFill>
              <p:spPr>
                <a:xfrm>
                  <a:off x="5812516" y="5092720"/>
                  <a:ext cx="101520" cy="164880"/>
                </a:xfrm>
                <a:prstGeom prst="rect">
                  <a:avLst/>
                </a:prstGeom>
              </p:spPr>
            </p:pic>
          </mc:Fallback>
        </mc:AlternateContent>
        <mc:AlternateContent xmlns:mc="http://schemas.openxmlformats.org/markup-compatibility/2006" xmlns:p14="http://schemas.microsoft.com/office/powerpoint/2010/main">
          <mc:Choice Requires="p14">
            <p:contentPart p14:bwMode="auto" r:id="rId119">
              <p14:nvContentPartPr>
                <p14:cNvPr id="75" name="Ink 74">
                  <a:extLst>
                    <a:ext uri="{FF2B5EF4-FFF2-40B4-BE49-F238E27FC236}">
                      <a16:creationId xmlns:a16="http://schemas.microsoft.com/office/drawing/2014/main" id="{93A0073F-ABB0-6447-AFBB-2D03FA6B3430}"/>
                    </a:ext>
                  </a:extLst>
                </p14:cNvPr>
                <p14:cNvContentPartPr/>
                <p14:nvPr/>
              </p14:nvContentPartPr>
              <p14:xfrm>
                <a:off x="5947516" y="5199640"/>
                <a:ext cx="7560" cy="106200"/>
              </p14:xfrm>
            </p:contentPart>
          </mc:Choice>
          <mc:Fallback xmlns="">
            <p:pic>
              <p:nvPicPr>
                <p:cNvPr id="75" name="Ink 74">
                  <a:extLst>
                    <a:ext uri="{FF2B5EF4-FFF2-40B4-BE49-F238E27FC236}">
                      <a16:creationId xmlns:a16="http://schemas.microsoft.com/office/drawing/2014/main" id="{93A0073F-ABB0-6447-AFBB-2D03FA6B3430}"/>
                    </a:ext>
                  </a:extLst>
                </p:cNvPr>
                <p:cNvPicPr/>
                <p:nvPr/>
              </p:nvPicPr>
              <p:blipFill>
                <a:blip r:embed="rId120"/>
                <a:stretch>
                  <a:fillRect/>
                </a:stretch>
              </p:blipFill>
              <p:spPr>
                <a:xfrm>
                  <a:off x="5932396" y="5184520"/>
                  <a:ext cx="37800" cy="136800"/>
                </a:xfrm>
                <a:prstGeom prst="rect">
                  <a:avLst/>
                </a:prstGeom>
              </p:spPr>
            </p:pic>
          </mc:Fallback>
        </mc:AlternateContent>
        <mc:AlternateContent xmlns:mc="http://schemas.openxmlformats.org/markup-compatibility/2006" xmlns:p14="http://schemas.microsoft.com/office/powerpoint/2010/main">
          <mc:Choice Requires="p14">
            <p:contentPart p14:bwMode="auto" r:id="rId121">
              <p14:nvContentPartPr>
                <p14:cNvPr id="77" name="Ink 76">
                  <a:extLst>
                    <a:ext uri="{FF2B5EF4-FFF2-40B4-BE49-F238E27FC236}">
                      <a16:creationId xmlns:a16="http://schemas.microsoft.com/office/drawing/2014/main" id="{E4384353-4A60-BF46-B77D-AEFF3EFC7941}"/>
                    </a:ext>
                  </a:extLst>
                </p14:cNvPr>
                <p14:cNvContentPartPr/>
                <p14:nvPr/>
              </p14:nvContentPartPr>
              <p14:xfrm>
                <a:off x="6103036" y="5108200"/>
                <a:ext cx="35640" cy="176760"/>
              </p14:xfrm>
            </p:contentPart>
          </mc:Choice>
          <mc:Fallback xmlns="">
            <p:pic>
              <p:nvPicPr>
                <p:cNvPr id="77" name="Ink 76">
                  <a:extLst>
                    <a:ext uri="{FF2B5EF4-FFF2-40B4-BE49-F238E27FC236}">
                      <a16:creationId xmlns:a16="http://schemas.microsoft.com/office/drawing/2014/main" id="{E4384353-4A60-BF46-B77D-AEFF3EFC7941}"/>
                    </a:ext>
                  </a:extLst>
                </p:cNvPr>
                <p:cNvPicPr/>
                <p:nvPr/>
              </p:nvPicPr>
              <p:blipFill>
                <a:blip r:embed="rId122"/>
                <a:stretch>
                  <a:fillRect/>
                </a:stretch>
              </p:blipFill>
              <p:spPr>
                <a:xfrm>
                  <a:off x="6087556" y="5092720"/>
                  <a:ext cx="66240" cy="207360"/>
                </a:xfrm>
                <a:prstGeom prst="rect">
                  <a:avLst/>
                </a:prstGeom>
              </p:spPr>
            </p:pic>
          </mc:Fallback>
        </mc:AlternateContent>
        <mc:AlternateContent xmlns:mc="http://schemas.openxmlformats.org/markup-compatibility/2006" xmlns:p14="http://schemas.microsoft.com/office/powerpoint/2010/main">
          <mc:Choice Requires="p14">
            <p:contentPart p14:bwMode="auto" r:id="rId123">
              <p14:nvContentPartPr>
                <p14:cNvPr id="78" name="Ink 77">
                  <a:extLst>
                    <a:ext uri="{FF2B5EF4-FFF2-40B4-BE49-F238E27FC236}">
                      <a16:creationId xmlns:a16="http://schemas.microsoft.com/office/drawing/2014/main" id="{963A6319-E617-5744-8AF8-20D05B35A7BF}"/>
                    </a:ext>
                  </a:extLst>
                </p14:cNvPr>
                <p14:cNvContentPartPr/>
                <p14:nvPr/>
              </p14:nvContentPartPr>
              <p14:xfrm>
                <a:off x="6180436" y="5079760"/>
                <a:ext cx="14400" cy="204840"/>
              </p14:xfrm>
            </p:contentPart>
          </mc:Choice>
          <mc:Fallback xmlns="">
            <p:pic>
              <p:nvPicPr>
                <p:cNvPr id="78" name="Ink 77">
                  <a:extLst>
                    <a:ext uri="{FF2B5EF4-FFF2-40B4-BE49-F238E27FC236}">
                      <a16:creationId xmlns:a16="http://schemas.microsoft.com/office/drawing/2014/main" id="{963A6319-E617-5744-8AF8-20D05B35A7BF}"/>
                    </a:ext>
                  </a:extLst>
                </p:cNvPr>
                <p:cNvPicPr/>
                <p:nvPr/>
              </p:nvPicPr>
              <p:blipFill>
                <a:blip r:embed="rId124"/>
                <a:stretch>
                  <a:fillRect/>
                </a:stretch>
              </p:blipFill>
              <p:spPr>
                <a:xfrm>
                  <a:off x="6165316" y="5064640"/>
                  <a:ext cx="45000" cy="235440"/>
                </a:xfrm>
                <a:prstGeom prst="rect">
                  <a:avLst/>
                </a:prstGeom>
              </p:spPr>
            </p:pic>
          </mc:Fallback>
        </mc:AlternateContent>
        <mc:AlternateContent xmlns:mc="http://schemas.openxmlformats.org/markup-compatibility/2006" xmlns:p14="http://schemas.microsoft.com/office/powerpoint/2010/main">
          <mc:Choice Requires="p14">
            <p:contentPart p14:bwMode="auto" r:id="rId125">
              <p14:nvContentPartPr>
                <p14:cNvPr id="79" name="Ink 78">
                  <a:extLst>
                    <a:ext uri="{FF2B5EF4-FFF2-40B4-BE49-F238E27FC236}">
                      <a16:creationId xmlns:a16="http://schemas.microsoft.com/office/drawing/2014/main" id="{A3E4FB33-CC1F-0445-B36D-427070F977F3}"/>
                    </a:ext>
                  </a:extLst>
                </p14:cNvPr>
                <p14:cNvContentPartPr/>
                <p14:nvPr/>
              </p14:nvContentPartPr>
              <p14:xfrm>
                <a:off x="6258196" y="5093800"/>
                <a:ext cx="106200" cy="148680"/>
              </p14:xfrm>
            </p:contentPart>
          </mc:Choice>
          <mc:Fallback xmlns="">
            <p:pic>
              <p:nvPicPr>
                <p:cNvPr id="79" name="Ink 78">
                  <a:extLst>
                    <a:ext uri="{FF2B5EF4-FFF2-40B4-BE49-F238E27FC236}">
                      <a16:creationId xmlns:a16="http://schemas.microsoft.com/office/drawing/2014/main" id="{A3E4FB33-CC1F-0445-B36D-427070F977F3}"/>
                    </a:ext>
                  </a:extLst>
                </p:cNvPr>
                <p:cNvPicPr/>
                <p:nvPr/>
              </p:nvPicPr>
              <p:blipFill>
                <a:blip r:embed="rId126"/>
                <a:stretch>
                  <a:fillRect/>
                </a:stretch>
              </p:blipFill>
              <p:spPr>
                <a:xfrm>
                  <a:off x="6242716" y="5078680"/>
                  <a:ext cx="136800" cy="178920"/>
                </a:xfrm>
                <a:prstGeom prst="rect">
                  <a:avLst/>
                </a:prstGeom>
              </p:spPr>
            </p:pic>
          </mc:Fallback>
        </mc:AlternateContent>
        <mc:AlternateContent xmlns:mc="http://schemas.openxmlformats.org/markup-compatibility/2006" xmlns:p14="http://schemas.microsoft.com/office/powerpoint/2010/main">
          <mc:Choice Requires="p14">
            <p:contentPart p14:bwMode="auto" r:id="rId127">
              <p14:nvContentPartPr>
                <p14:cNvPr id="80" name="Ink 79">
                  <a:extLst>
                    <a:ext uri="{FF2B5EF4-FFF2-40B4-BE49-F238E27FC236}">
                      <a16:creationId xmlns:a16="http://schemas.microsoft.com/office/drawing/2014/main" id="{36ECAC84-77CF-1C4C-AFE1-A82295AB109E}"/>
                    </a:ext>
                  </a:extLst>
                </p14:cNvPr>
                <p14:cNvContentPartPr/>
                <p14:nvPr/>
              </p14:nvContentPartPr>
              <p14:xfrm>
                <a:off x="6392116" y="5199640"/>
                <a:ext cx="92160" cy="70920"/>
              </p14:xfrm>
            </p:contentPart>
          </mc:Choice>
          <mc:Fallback xmlns="">
            <p:pic>
              <p:nvPicPr>
                <p:cNvPr id="80" name="Ink 79">
                  <a:extLst>
                    <a:ext uri="{FF2B5EF4-FFF2-40B4-BE49-F238E27FC236}">
                      <a16:creationId xmlns:a16="http://schemas.microsoft.com/office/drawing/2014/main" id="{36ECAC84-77CF-1C4C-AFE1-A82295AB109E}"/>
                    </a:ext>
                  </a:extLst>
                </p:cNvPr>
                <p:cNvPicPr/>
                <p:nvPr/>
              </p:nvPicPr>
              <p:blipFill>
                <a:blip r:embed="rId128"/>
                <a:stretch>
                  <a:fillRect/>
                </a:stretch>
              </p:blipFill>
              <p:spPr>
                <a:xfrm>
                  <a:off x="6376996" y="5184520"/>
                  <a:ext cx="122400" cy="101520"/>
                </a:xfrm>
                <a:prstGeom prst="rect">
                  <a:avLst/>
                </a:prstGeom>
              </p:spPr>
            </p:pic>
          </mc:Fallback>
        </mc:AlternateContent>
        <mc:AlternateContent xmlns:mc="http://schemas.openxmlformats.org/markup-compatibility/2006" xmlns:p14="http://schemas.microsoft.com/office/powerpoint/2010/main">
          <mc:Choice Requires="p14">
            <p:contentPart p14:bwMode="auto" r:id="rId129">
              <p14:nvContentPartPr>
                <p14:cNvPr id="81" name="Ink 80">
                  <a:extLst>
                    <a:ext uri="{FF2B5EF4-FFF2-40B4-BE49-F238E27FC236}">
                      <a16:creationId xmlns:a16="http://schemas.microsoft.com/office/drawing/2014/main" id="{745D7634-F59A-3F48-BAE5-E5699277EF73}"/>
                    </a:ext>
                  </a:extLst>
                </p14:cNvPr>
                <p14:cNvContentPartPr/>
                <p14:nvPr/>
              </p14:nvContentPartPr>
              <p14:xfrm>
                <a:off x="6533236" y="5108200"/>
                <a:ext cx="14400" cy="155520"/>
              </p14:xfrm>
            </p:contentPart>
          </mc:Choice>
          <mc:Fallback xmlns="">
            <p:pic>
              <p:nvPicPr>
                <p:cNvPr id="81" name="Ink 80">
                  <a:extLst>
                    <a:ext uri="{FF2B5EF4-FFF2-40B4-BE49-F238E27FC236}">
                      <a16:creationId xmlns:a16="http://schemas.microsoft.com/office/drawing/2014/main" id="{745D7634-F59A-3F48-BAE5-E5699277EF73}"/>
                    </a:ext>
                  </a:extLst>
                </p:cNvPr>
                <p:cNvPicPr/>
                <p:nvPr/>
              </p:nvPicPr>
              <p:blipFill>
                <a:blip r:embed="rId130"/>
                <a:stretch>
                  <a:fillRect/>
                </a:stretch>
              </p:blipFill>
              <p:spPr>
                <a:xfrm>
                  <a:off x="6518116" y="5092720"/>
                  <a:ext cx="45000" cy="186120"/>
                </a:xfrm>
                <a:prstGeom prst="rect">
                  <a:avLst/>
                </a:prstGeom>
              </p:spPr>
            </p:pic>
          </mc:Fallback>
        </mc:AlternateContent>
        <mc:AlternateContent xmlns:mc="http://schemas.openxmlformats.org/markup-compatibility/2006" xmlns:p14="http://schemas.microsoft.com/office/powerpoint/2010/main">
          <mc:Choice Requires="p14">
            <p:contentPart p14:bwMode="auto" r:id="rId131">
              <p14:nvContentPartPr>
                <p14:cNvPr id="82" name="Ink 81">
                  <a:extLst>
                    <a:ext uri="{FF2B5EF4-FFF2-40B4-BE49-F238E27FC236}">
                      <a16:creationId xmlns:a16="http://schemas.microsoft.com/office/drawing/2014/main" id="{A8950423-8A8A-0D42-B025-E81CB9E4BEC0}"/>
                    </a:ext>
                  </a:extLst>
                </p14:cNvPr>
                <p14:cNvContentPartPr/>
                <p14:nvPr/>
              </p14:nvContentPartPr>
              <p14:xfrm>
                <a:off x="6603796" y="5065720"/>
                <a:ext cx="14400" cy="198000"/>
              </p14:xfrm>
            </p:contentPart>
          </mc:Choice>
          <mc:Fallback xmlns="">
            <p:pic>
              <p:nvPicPr>
                <p:cNvPr id="82" name="Ink 81">
                  <a:extLst>
                    <a:ext uri="{FF2B5EF4-FFF2-40B4-BE49-F238E27FC236}">
                      <a16:creationId xmlns:a16="http://schemas.microsoft.com/office/drawing/2014/main" id="{A8950423-8A8A-0D42-B025-E81CB9E4BEC0}"/>
                    </a:ext>
                  </a:extLst>
                </p:cNvPr>
                <p:cNvPicPr/>
                <p:nvPr/>
              </p:nvPicPr>
              <p:blipFill>
                <a:blip r:embed="rId132"/>
                <a:stretch>
                  <a:fillRect/>
                </a:stretch>
              </p:blipFill>
              <p:spPr>
                <a:xfrm>
                  <a:off x="6588676" y="5050600"/>
                  <a:ext cx="45000" cy="228240"/>
                </a:xfrm>
                <a:prstGeom prst="rect">
                  <a:avLst/>
                </a:prstGeom>
              </p:spPr>
            </p:pic>
          </mc:Fallback>
        </mc:AlternateContent>
        <mc:AlternateContent xmlns:mc="http://schemas.openxmlformats.org/markup-compatibility/2006" xmlns:p14="http://schemas.microsoft.com/office/powerpoint/2010/main">
          <mc:Choice Requires="p14">
            <p:contentPart p14:bwMode="auto" r:id="rId133">
              <p14:nvContentPartPr>
                <p14:cNvPr id="83" name="Ink 82">
                  <a:extLst>
                    <a:ext uri="{FF2B5EF4-FFF2-40B4-BE49-F238E27FC236}">
                      <a16:creationId xmlns:a16="http://schemas.microsoft.com/office/drawing/2014/main" id="{4C4C933A-E1EA-BF46-8D09-70E7DD83725B}"/>
                    </a:ext>
                  </a:extLst>
                </p14:cNvPr>
                <p14:cNvContentPartPr/>
                <p14:nvPr/>
              </p14:nvContentPartPr>
              <p14:xfrm>
                <a:off x="6716836" y="5079760"/>
                <a:ext cx="92160" cy="183960"/>
              </p14:xfrm>
            </p:contentPart>
          </mc:Choice>
          <mc:Fallback xmlns="">
            <p:pic>
              <p:nvPicPr>
                <p:cNvPr id="83" name="Ink 82">
                  <a:extLst>
                    <a:ext uri="{FF2B5EF4-FFF2-40B4-BE49-F238E27FC236}">
                      <a16:creationId xmlns:a16="http://schemas.microsoft.com/office/drawing/2014/main" id="{4C4C933A-E1EA-BF46-8D09-70E7DD83725B}"/>
                    </a:ext>
                  </a:extLst>
                </p:cNvPr>
                <p:cNvPicPr/>
                <p:nvPr/>
              </p:nvPicPr>
              <p:blipFill>
                <a:blip r:embed="rId134"/>
                <a:stretch>
                  <a:fillRect/>
                </a:stretch>
              </p:blipFill>
              <p:spPr>
                <a:xfrm>
                  <a:off x="6701356" y="5064640"/>
                  <a:ext cx="122400" cy="214200"/>
                </a:xfrm>
                <a:prstGeom prst="rect">
                  <a:avLst/>
                </a:prstGeom>
              </p:spPr>
            </p:pic>
          </mc:Fallback>
        </mc:AlternateContent>
        <mc:AlternateContent xmlns:mc="http://schemas.openxmlformats.org/markup-compatibility/2006" xmlns:p14="http://schemas.microsoft.com/office/powerpoint/2010/main">
          <mc:Choice Requires="p14">
            <p:contentPart p14:bwMode="auto" r:id="rId135">
              <p14:nvContentPartPr>
                <p14:cNvPr id="84" name="Ink 83">
                  <a:extLst>
                    <a:ext uri="{FF2B5EF4-FFF2-40B4-BE49-F238E27FC236}">
                      <a16:creationId xmlns:a16="http://schemas.microsoft.com/office/drawing/2014/main" id="{EBCFF93A-E2F7-3C40-994C-9B66977EE0AD}"/>
                    </a:ext>
                  </a:extLst>
                </p14:cNvPr>
                <p14:cNvContentPartPr/>
                <p14:nvPr/>
              </p14:nvContentPartPr>
              <p14:xfrm>
                <a:off x="6829516" y="5214040"/>
                <a:ext cx="63720" cy="84960"/>
              </p14:xfrm>
            </p:contentPart>
          </mc:Choice>
          <mc:Fallback xmlns="">
            <p:pic>
              <p:nvPicPr>
                <p:cNvPr id="84" name="Ink 83">
                  <a:extLst>
                    <a:ext uri="{FF2B5EF4-FFF2-40B4-BE49-F238E27FC236}">
                      <a16:creationId xmlns:a16="http://schemas.microsoft.com/office/drawing/2014/main" id="{EBCFF93A-E2F7-3C40-994C-9B66977EE0AD}"/>
                    </a:ext>
                  </a:extLst>
                </p:cNvPr>
                <p:cNvPicPr/>
                <p:nvPr/>
              </p:nvPicPr>
              <p:blipFill>
                <a:blip r:embed="rId136"/>
                <a:stretch>
                  <a:fillRect/>
                </a:stretch>
              </p:blipFill>
              <p:spPr>
                <a:xfrm>
                  <a:off x="6814396" y="5198560"/>
                  <a:ext cx="94320" cy="115560"/>
                </a:xfrm>
                <a:prstGeom prst="rect">
                  <a:avLst/>
                </a:prstGeom>
              </p:spPr>
            </p:pic>
          </mc:Fallback>
        </mc:AlternateContent>
        <mc:AlternateContent xmlns:mc="http://schemas.openxmlformats.org/markup-compatibility/2006" xmlns:p14="http://schemas.microsoft.com/office/powerpoint/2010/main">
          <mc:Choice Requires="p14">
            <p:contentPart p14:bwMode="auto" r:id="rId137">
              <p14:nvContentPartPr>
                <p14:cNvPr id="86" name="Ink 85">
                  <a:extLst>
                    <a:ext uri="{FF2B5EF4-FFF2-40B4-BE49-F238E27FC236}">
                      <a16:creationId xmlns:a16="http://schemas.microsoft.com/office/drawing/2014/main" id="{372FED0C-8C1F-C241-A1B9-2044597D34B7}"/>
                    </a:ext>
                  </a:extLst>
                </p14:cNvPr>
                <p14:cNvContentPartPr/>
                <p14:nvPr/>
              </p14:nvContentPartPr>
              <p14:xfrm>
                <a:off x="7005916" y="5214040"/>
                <a:ext cx="35640" cy="14400"/>
              </p14:xfrm>
            </p:contentPart>
          </mc:Choice>
          <mc:Fallback xmlns="">
            <p:pic>
              <p:nvPicPr>
                <p:cNvPr id="86" name="Ink 85">
                  <a:extLst>
                    <a:ext uri="{FF2B5EF4-FFF2-40B4-BE49-F238E27FC236}">
                      <a16:creationId xmlns:a16="http://schemas.microsoft.com/office/drawing/2014/main" id="{372FED0C-8C1F-C241-A1B9-2044597D34B7}"/>
                    </a:ext>
                  </a:extLst>
                </p:cNvPr>
                <p:cNvPicPr/>
                <p:nvPr/>
              </p:nvPicPr>
              <p:blipFill>
                <a:blip r:embed="rId138"/>
                <a:stretch>
                  <a:fillRect/>
                </a:stretch>
              </p:blipFill>
              <p:spPr>
                <a:xfrm>
                  <a:off x="6990796" y="5198560"/>
                  <a:ext cx="66240" cy="45000"/>
                </a:xfrm>
                <a:prstGeom prst="rect">
                  <a:avLst/>
                </a:prstGeom>
              </p:spPr>
            </p:pic>
          </mc:Fallback>
        </mc:AlternateContent>
        <mc:AlternateContent xmlns:mc="http://schemas.openxmlformats.org/markup-compatibility/2006" xmlns:p14="http://schemas.microsoft.com/office/powerpoint/2010/main">
          <mc:Choice Requires="p14">
            <p:contentPart p14:bwMode="auto" r:id="rId139">
              <p14:nvContentPartPr>
                <p14:cNvPr id="87" name="Ink 86">
                  <a:extLst>
                    <a:ext uri="{FF2B5EF4-FFF2-40B4-BE49-F238E27FC236}">
                      <a16:creationId xmlns:a16="http://schemas.microsoft.com/office/drawing/2014/main" id="{5644B9CE-1E33-C84D-B6C5-E4839509CF6C}"/>
                    </a:ext>
                  </a:extLst>
                </p14:cNvPr>
                <p14:cNvContentPartPr/>
                <p14:nvPr/>
              </p14:nvContentPartPr>
              <p14:xfrm>
                <a:off x="7083676" y="5234920"/>
                <a:ext cx="28440" cy="7560"/>
              </p14:xfrm>
            </p:contentPart>
          </mc:Choice>
          <mc:Fallback xmlns="">
            <p:pic>
              <p:nvPicPr>
                <p:cNvPr id="87" name="Ink 86">
                  <a:extLst>
                    <a:ext uri="{FF2B5EF4-FFF2-40B4-BE49-F238E27FC236}">
                      <a16:creationId xmlns:a16="http://schemas.microsoft.com/office/drawing/2014/main" id="{5644B9CE-1E33-C84D-B6C5-E4839509CF6C}"/>
                    </a:ext>
                  </a:extLst>
                </p:cNvPr>
                <p:cNvPicPr/>
                <p:nvPr/>
              </p:nvPicPr>
              <p:blipFill>
                <a:blip r:embed="rId140"/>
                <a:stretch>
                  <a:fillRect/>
                </a:stretch>
              </p:blipFill>
              <p:spPr>
                <a:xfrm>
                  <a:off x="7068196" y="5219800"/>
                  <a:ext cx="59040" cy="37800"/>
                </a:xfrm>
                <a:prstGeom prst="rect">
                  <a:avLst/>
                </a:prstGeom>
              </p:spPr>
            </p:pic>
          </mc:Fallback>
        </mc:AlternateContent>
        <mc:AlternateContent xmlns:mc="http://schemas.openxmlformats.org/markup-compatibility/2006" xmlns:p14="http://schemas.microsoft.com/office/powerpoint/2010/main">
          <mc:Choice Requires="p14">
            <p:contentPart p14:bwMode="auto" r:id="rId141">
              <p14:nvContentPartPr>
                <p14:cNvPr id="88" name="Ink 87">
                  <a:extLst>
                    <a:ext uri="{FF2B5EF4-FFF2-40B4-BE49-F238E27FC236}">
                      <a16:creationId xmlns:a16="http://schemas.microsoft.com/office/drawing/2014/main" id="{CC090230-87A9-864E-AD81-5999545B66D6}"/>
                    </a:ext>
                  </a:extLst>
                </p14:cNvPr>
                <p14:cNvContentPartPr/>
                <p14:nvPr/>
              </p14:nvContentPartPr>
              <p14:xfrm>
                <a:off x="7161076" y="5234920"/>
                <a:ext cx="49680" cy="7560"/>
              </p14:xfrm>
            </p:contentPart>
          </mc:Choice>
          <mc:Fallback xmlns="">
            <p:pic>
              <p:nvPicPr>
                <p:cNvPr id="88" name="Ink 87">
                  <a:extLst>
                    <a:ext uri="{FF2B5EF4-FFF2-40B4-BE49-F238E27FC236}">
                      <a16:creationId xmlns:a16="http://schemas.microsoft.com/office/drawing/2014/main" id="{CC090230-87A9-864E-AD81-5999545B66D6}"/>
                    </a:ext>
                  </a:extLst>
                </p:cNvPr>
                <p:cNvPicPr/>
                <p:nvPr/>
              </p:nvPicPr>
              <p:blipFill>
                <a:blip r:embed="rId142"/>
                <a:stretch>
                  <a:fillRect/>
                </a:stretch>
              </p:blipFill>
              <p:spPr>
                <a:xfrm>
                  <a:off x="7145956" y="5219800"/>
                  <a:ext cx="80280" cy="37800"/>
                </a:xfrm>
                <a:prstGeom prst="rect">
                  <a:avLst/>
                </a:prstGeom>
              </p:spPr>
            </p:pic>
          </mc:Fallback>
        </mc:AlternateContent>
        <mc:AlternateContent xmlns:mc="http://schemas.openxmlformats.org/markup-compatibility/2006" xmlns:p14="http://schemas.microsoft.com/office/powerpoint/2010/main">
          <mc:Choice Requires="p14">
            <p:contentPart p14:bwMode="auto" r:id="rId143">
              <p14:nvContentPartPr>
                <p14:cNvPr id="89" name="Ink 88">
                  <a:extLst>
                    <a:ext uri="{FF2B5EF4-FFF2-40B4-BE49-F238E27FC236}">
                      <a16:creationId xmlns:a16="http://schemas.microsoft.com/office/drawing/2014/main" id="{FC746CBC-1124-D940-9871-5C2786CC100B}"/>
                    </a:ext>
                  </a:extLst>
                </p14:cNvPr>
                <p14:cNvContentPartPr/>
                <p14:nvPr/>
              </p14:nvContentPartPr>
              <p14:xfrm>
                <a:off x="7316596" y="5108200"/>
                <a:ext cx="106200" cy="204840"/>
              </p14:xfrm>
            </p:contentPart>
          </mc:Choice>
          <mc:Fallback xmlns="">
            <p:pic>
              <p:nvPicPr>
                <p:cNvPr id="89" name="Ink 88">
                  <a:extLst>
                    <a:ext uri="{FF2B5EF4-FFF2-40B4-BE49-F238E27FC236}">
                      <a16:creationId xmlns:a16="http://schemas.microsoft.com/office/drawing/2014/main" id="{FC746CBC-1124-D940-9871-5C2786CC100B}"/>
                    </a:ext>
                  </a:extLst>
                </p:cNvPr>
                <p:cNvPicPr/>
                <p:nvPr/>
              </p:nvPicPr>
              <p:blipFill>
                <a:blip r:embed="rId144"/>
                <a:stretch>
                  <a:fillRect/>
                </a:stretch>
              </p:blipFill>
              <p:spPr>
                <a:xfrm>
                  <a:off x="7301116" y="5092720"/>
                  <a:ext cx="136800" cy="235440"/>
                </a:xfrm>
                <a:prstGeom prst="rect">
                  <a:avLst/>
                </a:prstGeom>
              </p:spPr>
            </p:pic>
          </mc:Fallback>
        </mc:AlternateContent>
        <mc:AlternateContent xmlns:mc="http://schemas.openxmlformats.org/markup-compatibility/2006" xmlns:p14="http://schemas.microsoft.com/office/powerpoint/2010/main">
          <mc:Choice Requires="p14">
            <p:contentPart p14:bwMode="auto" r:id="rId145">
              <p14:nvContentPartPr>
                <p14:cNvPr id="90" name="Ink 89">
                  <a:extLst>
                    <a:ext uri="{FF2B5EF4-FFF2-40B4-BE49-F238E27FC236}">
                      <a16:creationId xmlns:a16="http://schemas.microsoft.com/office/drawing/2014/main" id="{0EE86BB8-EA40-2349-BE26-E3B2322B3897}"/>
                    </a:ext>
                  </a:extLst>
                </p14:cNvPr>
                <p14:cNvContentPartPr/>
                <p14:nvPr/>
              </p14:nvContentPartPr>
              <p14:xfrm>
                <a:off x="7556356" y="5129080"/>
                <a:ext cx="134280" cy="148680"/>
              </p14:xfrm>
            </p:contentPart>
          </mc:Choice>
          <mc:Fallback xmlns="">
            <p:pic>
              <p:nvPicPr>
                <p:cNvPr id="90" name="Ink 89">
                  <a:extLst>
                    <a:ext uri="{FF2B5EF4-FFF2-40B4-BE49-F238E27FC236}">
                      <a16:creationId xmlns:a16="http://schemas.microsoft.com/office/drawing/2014/main" id="{0EE86BB8-EA40-2349-BE26-E3B2322B3897}"/>
                    </a:ext>
                  </a:extLst>
                </p:cNvPr>
                <p:cNvPicPr/>
                <p:nvPr/>
              </p:nvPicPr>
              <p:blipFill>
                <a:blip r:embed="rId146"/>
                <a:stretch>
                  <a:fillRect/>
                </a:stretch>
              </p:blipFill>
              <p:spPr>
                <a:xfrm>
                  <a:off x="7541236" y="5113960"/>
                  <a:ext cx="164880" cy="178920"/>
                </a:xfrm>
                <a:prstGeom prst="rect">
                  <a:avLst/>
                </a:prstGeom>
              </p:spPr>
            </p:pic>
          </mc:Fallback>
        </mc:AlternateContent>
        <mc:AlternateContent xmlns:mc="http://schemas.openxmlformats.org/markup-compatibility/2006" xmlns:p14="http://schemas.microsoft.com/office/powerpoint/2010/main">
          <mc:Choice Requires="p14">
            <p:contentPart p14:bwMode="auto" r:id="rId147">
              <p14:nvContentPartPr>
                <p14:cNvPr id="91" name="Ink 90">
                  <a:extLst>
                    <a:ext uri="{FF2B5EF4-FFF2-40B4-BE49-F238E27FC236}">
                      <a16:creationId xmlns:a16="http://schemas.microsoft.com/office/drawing/2014/main" id="{93EA11FC-C704-924F-8538-69C88D793F06}"/>
                    </a:ext>
                  </a:extLst>
                </p14:cNvPr>
                <p14:cNvContentPartPr/>
                <p14:nvPr/>
              </p14:nvContentPartPr>
              <p14:xfrm>
                <a:off x="7563556" y="5164360"/>
                <a:ext cx="106200" cy="21600"/>
              </p14:xfrm>
            </p:contentPart>
          </mc:Choice>
          <mc:Fallback xmlns="">
            <p:pic>
              <p:nvPicPr>
                <p:cNvPr id="91" name="Ink 90">
                  <a:extLst>
                    <a:ext uri="{FF2B5EF4-FFF2-40B4-BE49-F238E27FC236}">
                      <a16:creationId xmlns:a16="http://schemas.microsoft.com/office/drawing/2014/main" id="{93EA11FC-C704-924F-8538-69C88D793F06}"/>
                    </a:ext>
                  </a:extLst>
                </p:cNvPr>
                <p:cNvPicPr/>
                <p:nvPr/>
              </p:nvPicPr>
              <p:blipFill>
                <a:blip r:embed="rId148"/>
                <a:stretch>
                  <a:fillRect/>
                </a:stretch>
              </p:blipFill>
              <p:spPr>
                <a:xfrm>
                  <a:off x="7548076" y="5149240"/>
                  <a:ext cx="136800" cy="52200"/>
                </a:xfrm>
                <a:prstGeom prst="rect">
                  <a:avLst/>
                </a:prstGeom>
              </p:spPr>
            </p:pic>
          </mc:Fallback>
        </mc:AlternateContent>
        <mc:AlternateContent xmlns:mc="http://schemas.openxmlformats.org/markup-compatibility/2006" xmlns:p14="http://schemas.microsoft.com/office/powerpoint/2010/main">
          <mc:Choice Requires="p14">
            <p:contentPart p14:bwMode="auto" r:id="rId149">
              <p14:nvContentPartPr>
                <p14:cNvPr id="92" name="Ink 91">
                  <a:extLst>
                    <a:ext uri="{FF2B5EF4-FFF2-40B4-BE49-F238E27FC236}">
                      <a16:creationId xmlns:a16="http://schemas.microsoft.com/office/drawing/2014/main" id="{DB2077E7-FC21-4243-8AC4-BC19202521A4}"/>
                    </a:ext>
                  </a:extLst>
                </p14:cNvPr>
                <p14:cNvContentPartPr/>
                <p14:nvPr/>
              </p14:nvContentPartPr>
              <p14:xfrm>
                <a:off x="7619716" y="5143480"/>
                <a:ext cx="14400" cy="120240"/>
              </p14:xfrm>
            </p:contentPart>
          </mc:Choice>
          <mc:Fallback xmlns="">
            <p:pic>
              <p:nvPicPr>
                <p:cNvPr id="92" name="Ink 91">
                  <a:extLst>
                    <a:ext uri="{FF2B5EF4-FFF2-40B4-BE49-F238E27FC236}">
                      <a16:creationId xmlns:a16="http://schemas.microsoft.com/office/drawing/2014/main" id="{DB2077E7-FC21-4243-8AC4-BC19202521A4}"/>
                    </a:ext>
                  </a:extLst>
                </p:cNvPr>
                <p:cNvPicPr/>
                <p:nvPr/>
              </p:nvPicPr>
              <p:blipFill>
                <a:blip r:embed="rId150"/>
                <a:stretch>
                  <a:fillRect/>
                </a:stretch>
              </p:blipFill>
              <p:spPr>
                <a:xfrm>
                  <a:off x="7604596" y="5128000"/>
                  <a:ext cx="45000" cy="150840"/>
                </a:xfrm>
                <a:prstGeom prst="rect">
                  <a:avLst/>
                </a:prstGeom>
              </p:spPr>
            </p:pic>
          </mc:Fallback>
        </mc:AlternateContent>
      </p:grpSp>
      <p:grpSp>
        <p:nvGrpSpPr>
          <p:cNvPr id="104" name="Group 103">
            <a:extLst>
              <a:ext uri="{FF2B5EF4-FFF2-40B4-BE49-F238E27FC236}">
                <a16:creationId xmlns:a16="http://schemas.microsoft.com/office/drawing/2014/main" id="{439A5E43-E02E-3641-B8DB-908F3159E7CB}"/>
              </a:ext>
            </a:extLst>
          </p:cNvPr>
          <p:cNvGrpSpPr/>
          <p:nvPr/>
        </p:nvGrpSpPr>
        <p:grpSpPr>
          <a:xfrm>
            <a:off x="7845436" y="5072920"/>
            <a:ext cx="960120" cy="247320"/>
            <a:chOff x="7845436" y="5072920"/>
            <a:chExt cx="960120" cy="247320"/>
          </a:xfrm>
        </p:grpSpPr>
        <mc:AlternateContent xmlns:mc="http://schemas.openxmlformats.org/markup-compatibility/2006" xmlns:p14="http://schemas.microsoft.com/office/powerpoint/2010/main">
          <mc:Choice Requires="p14">
            <p:contentPart p14:bwMode="auto" r:id="rId151">
              <p14:nvContentPartPr>
                <p14:cNvPr id="93" name="Ink 92">
                  <a:extLst>
                    <a:ext uri="{FF2B5EF4-FFF2-40B4-BE49-F238E27FC236}">
                      <a16:creationId xmlns:a16="http://schemas.microsoft.com/office/drawing/2014/main" id="{D95804E3-E11E-1E47-90FC-1CDCC29CE3A8}"/>
                    </a:ext>
                  </a:extLst>
                </p14:cNvPr>
                <p14:cNvContentPartPr/>
                <p14:nvPr/>
              </p14:nvContentPartPr>
              <p14:xfrm>
                <a:off x="7845436" y="5164360"/>
                <a:ext cx="14400" cy="106200"/>
              </p14:xfrm>
            </p:contentPart>
          </mc:Choice>
          <mc:Fallback xmlns="">
            <p:pic>
              <p:nvPicPr>
                <p:cNvPr id="93" name="Ink 92">
                  <a:extLst>
                    <a:ext uri="{FF2B5EF4-FFF2-40B4-BE49-F238E27FC236}">
                      <a16:creationId xmlns:a16="http://schemas.microsoft.com/office/drawing/2014/main" id="{D95804E3-E11E-1E47-90FC-1CDCC29CE3A8}"/>
                    </a:ext>
                  </a:extLst>
                </p:cNvPr>
                <p:cNvPicPr/>
                <p:nvPr/>
              </p:nvPicPr>
              <p:blipFill>
                <a:blip r:embed="rId152"/>
                <a:stretch>
                  <a:fillRect/>
                </a:stretch>
              </p:blipFill>
              <p:spPr>
                <a:xfrm>
                  <a:off x="7830316" y="5149240"/>
                  <a:ext cx="45000" cy="136800"/>
                </a:xfrm>
                <a:prstGeom prst="rect">
                  <a:avLst/>
                </a:prstGeom>
              </p:spPr>
            </p:pic>
          </mc:Fallback>
        </mc:AlternateContent>
        <mc:AlternateContent xmlns:mc="http://schemas.openxmlformats.org/markup-compatibility/2006" xmlns:p14="http://schemas.microsoft.com/office/powerpoint/2010/main">
          <mc:Choice Requires="p14">
            <p:contentPart p14:bwMode="auto" r:id="rId153">
              <p14:nvContentPartPr>
                <p14:cNvPr id="94" name="Ink 93">
                  <a:extLst>
                    <a:ext uri="{FF2B5EF4-FFF2-40B4-BE49-F238E27FC236}">
                      <a16:creationId xmlns:a16="http://schemas.microsoft.com/office/drawing/2014/main" id="{843EDF62-FEE1-4145-9CFB-1E3CB28C4251}"/>
                    </a:ext>
                  </a:extLst>
                </p14:cNvPr>
                <p14:cNvContentPartPr/>
                <p14:nvPr/>
              </p14:nvContentPartPr>
              <p14:xfrm>
                <a:off x="7852636" y="5115040"/>
                <a:ext cx="63720" cy="84960"/>
              </p14:xfrm>
            </p:contentPart>
          </mc:Choice>
          <mc:Fallback xmlns="">
            <p:pic>
              <p:nvPicPr>
                <p:cNvPr id="94" name="Ink 93">
                  <a:extLst>
                    <a:ext uri="{FF2B5EF4-FFF2-40B4-BE49-F238E27FC236}">
                      <a16:creationId xmlns:a16="http://schemas.microsoft.com/office/drawing/2014/main" id="{843EDF62-FEE1-4145-9CFB-1E3CB28C4251}"/>
                    </a:ext>
                  </a:extLst>
                </p:cNvPr>
                <p:cNvPicPr/>
                <p:nvPr/>
              </p:nvPicPr>
              <p:blipFill>
                <a:blip r:embed="rId154"/>
                <a:stretch>
                  <a:fillRect/>
                </a:stretch>
              </p:blipFill>
              <p:spPr>
                <a:xfrm>
                  <a:off x="7837516" y="5099920"/>
                  <a:ext cx="94320" cy="115560"/>
                </a:xfrm>
                <a:prstGeom prst="rect">
                  <a:avLst/>
                </a:prstGeom>
              </p:spPr>
            </p:pic>
          </mc:Fallback>
        </mc:AlternateContent>
        <mc:AlternateContent xmlns:mc="http://schemas.openxmlformats.org/markup-compatibility/2006" xmlns:p14="http://schemas.microsoft.com/office/powerpoint/2010/main">
          <mc:Choice Requires="p14">
            <p:contentPart p14:bwMode="auto" r:id="rId155">
              <p14:nvContentPartPr>
                <p14:cNvPr id="95" name="Ink 94">
                  <a:extLst>
                    <a:ext uri="{FF2B5EF4-FFF2-40B4-BE49-F238E27FC236}">
                      <a16:creationId xmlns:a16="http://schemas.microsoft.com/office/drawing/2014/main" id="{94CFAC3A-FD77-C54C-ADED-CE8F49073C82}"/>
                    </a:ext>
                  </a:extLst>
                </p14:cNvPr>
                <p14:cNvContentPartPr/>
                <p14:nvPr/>
              </p14:nvContentPartPr>
              <p14:xfrm>
                <a:off x="7958476" y="5108200"/>
                <a:ext cx="78120" cy="84960"/>
              </p14:xfrm>
            </p:contentPart>
          </mc:Choice>
          <mc:Fallback xmlns="">
            <p:pic>
              <p:nvPicPr>
                <p:cNvPr id="95" name="Ink 94">
                  <a:extLst>
                    <a:ext uri="{FF2B5EF4-FFF2-40B4-BE49-F238E27FC236}">
                      <a16:creationId xmlns:a16="http://schemas.microsoft.com/office/drawing/2014/main" id="{94CFAC3A-FD77-C54C-ADED-CE8F49073C82}"/>
                    </a:ext>
                  </a:extLst>
                </p:cNvPr>
                <p:cNvPicPr/>
                <p:nvPr/>
              </p:nvPicPr>
              <p:blipFill>
                <a:blip r:embed="rId156"/>
                <a:stretch>
                  <a:fillRect/>
                </a:stretch>
              </p:blipFill>
              <p:spPr>
                <a:xfrm>
                  <a:off x="7943356" y="5092720"/>
                  <a:ext cx="108360" cy="115560"/>
                </a:xfrm>
                <a:prstGeom prst="rect">
                  <a:avLst/>
                </a:prstGeom>
              </p:spPr>
            </p:pic>
          </mc:Fallback>
        </mc:AlternateContent>
        <mc:AlternateContent xmlns:mc="http://schemas.openxmlformats.org/markup-compatibility/2006" xmlns:p14="http://schemas.microsoft.com/office/powerpoint/2010/main">
          <mc:Choice Requires="p14">
            <p:contentPart p14:bwMode="auto" r:id="rId157">
              <p14:nvContentPartPr>
                <p14:cNvPr id="96" name="Ink 95">
                  <a:extLst>
                    <a:ext uri="{FF2B5EF4-FFF2-40B4-BE49-F238E27FC236}">
                      <a16:creationId xmlns:a16="http://schemas.microsoft.com/office/drawing/2014/main" id="{490F3969-1A2E-034A-951A-2D4A1BFAF538}"/>
                    </a:ext>
                  </a:extLst>
                </p14:cNvPr>
                <p14:cNvContentPartPr/>
                <p14:nvPr/>
              </p14:nvContentPartPr>
              <p14:xfrm>
                <a:off x="7958476" y="5129080"/>
                <a:ext cx="7560" cy="141480"/>
              </p14:xfrm>
            </p:contentPart>
          </mc:Choice>
          <mc:Fallback xmlns="">
            <p:pic>
              <p:nvPicPr>
                <p:cNvPr id="96" name="Ink 95">
                  <a:extLst>
                    <a:ext uri="{FF2B5EF4-FFF2-40B4-BE49-F238E27FC236}">
                      <a16:creationId xmlns:a16="http://schemas.microsoft.com/office/drawing/2014/main" id="{490F3969-1A2E-034A-951A-2D4A1BFAF538}"/>
                    </a:ext>
                  </a:extLst>
                </p:cNvPr>
                <p:cNvPicPr/>
                <p:nvPr/>
              </p:nvPicPr>
              <p:blipFill>
                <a:blip r:embed="rId158"/>
                <a:stretch>
                  <a:fillRect/>
                </a:stretch>
              </p:blipFill>
              <p:spPr>
                <a:xfrm>
                  <a:off x="7943356" y="5113960"/>
                  <a:ext cx="37800" cy="172080"/>
                </a:xfrm>
                <a:prstGeom prst="rect">
                  <a:avLst/>
                </a:prstGeom>
              </p:spPr>
            </p:pic>
          </mc:Fallback>
        </mc:AlternateContent>
        <mc:AlternateContent xmlns:mc="http://schemas.openxmlformats.org/markup-compatibility/2006" xmlns:p14="http://schemas.microsoft.com/office/powerpoint/2010/main">
          <mc:Choice Requires="p14">
            <p:contentPart p14:bwMode="auto" r:id="rId159">
              <p14:nvContentPartPr>
                <p14:cNvPr id="97" name="Ink 96">
                  <a:extLst>
                    <a:ext uri="{FF2B5EF4-FFF2-40B4-BE49-F238E27FC236}">
                      <a16:creationId xmlns:a16="http://schemas.microsoft.com/office/drawing/2014/main" id="{9BA691BB-5A78-B346-A4F4-2CD40A308382}"/>
                    </a:ext>
                  </a:extLst>
                </p14:cNvPr>
                <p14:cNvContentPartPr/>
                <p14:nvPr/>
              </p14:nvContentPartPr>
              <p14:xfrm>
                <a:off x="7958476" y="5199640"/>
                <a:ext cx="106200" cy="63720"/>
              </p14:xfrm>
            </p:contentPart>
          </mc:Choice>
          <mc:Fallback xmlns="">
            <p:pic>
              <p:nvPicPr>
                <p:cNvPr id="97" name="Ink 96">
                  <a:extLst>
                    <a:ext uri="{FF2B5EF4-FFF2-40B4-BE49-F238E27FC236}">
                      <a16:creationId xmlns:a16="http://schemas.microsoft.com/office/drawing/2014/main" id="{9BA691BB-5A78-B346-A4F4-2CD40A308382}"/>
                    </a:ext>
                  </a:extLst>
                </p:cNvPr>
                <p:cNvPicPr/>
                <p:nvPr/>
              </p:nvPicPr>
              <p:blipFill>
                <a:blip r:embed="rId160"/>
                <a:stretch>
                  <a:fillRect/>
                </a:stretch>
              </p:blipFill>
              <p:spPr>
                <a:xfrm>
                  <a:off x="7943356" y="5184520"/>
                  <a:ext cx="136800" cy="94320"/>
                </a:xfrm>
                <a:prstGeom prst="rect">
                  <a:avLst/>
                </a:prstGeom>
              </p:spPr>
            </p:pic>
          </mc:Fallback>
        </mc:AlternateContent>
        <mc:AlternateContent xmlns:mc="http://schemas.openxmlformats.org/markup-compatibility/2006" xmlns:p14="http://schemas.microsoft.com/office/powerpoint/2010/main">
          <mc:Choice Requires="p14">
            <p:contentPart p14:bwMode="auto" r:id="rId161">
              <p14:nvContentPartPr>
                <p14:cNvPr id="98" name="Ink 97">
                  <a:extLst>
                    <a:ext uri="{FF2B5EF4-FFF2-40B4-BE49-F238E27FC236}">
                      <a16:creationId xmlns:a16="http://schemas.microsoft.com/office/drawing/2014/main" id="{7E6E935D-6C3C-F442-8283-E210F5DBDF69}"/>
                    </a:ext>
                  </a:extLst>
                </p14:cNvPr>
                <p14:cNvContentPartPr/>
                <p14:nvPr/>
              </p14:nvContentPartPr>
              <p14:xfrm>
                <a:off x="8092396" y="5086960"/>
                <a:ext cx="134280" cy="190800"/>
              </p14:xfrm>
            </p:contentPart>
          </mc:Choice>
          <mc:Fallback xmlns="">
            <p:pic>
              <p:nvPicPr>
                <p:cNvPr id="98" name="Ink 97">
                  <a:extLst>
                    <a:ext uri="{FF2B5EF4-FFF2-40B4-BE49-F238E27FC236}">
                      <a16:creationId xmlns:a16="http://schemas.microsoft.com/office/drawing/2014/main" id="{7E6E935D-6C3C-F442-8283-E210F5DBDF69}"/>
                    </a:ext>
                  </a:extLst>
                </p:cNvPr>
                <p:cNvPicPr/>
                <p:nvPr/>
              </p:nvPicPr>
              <p:blipFill>
                <a:blip r:embed="rId162"/>
                <a:stretch>
                  <a:fillRect/>
                </a:stretch>
              </p:blipFill>
              <p:spPr>
                <a:xfrm>
                  <a:off x="8077276" y="5071480"/>
                  <a:ext cx="164880" cy="221400"/>
                </a:xfrm>
                <a:prstGeom prst="rect">
                  <a:avLst/>
                </a:prstGeom>
              </p:spPr>
            </p:pic>
          </mc:Fallback>
        </mc:AlternateContent>
        <mc:AlternateContent xmlns:mc="http://schemas.openxmlformats.org/markup-compatibility/2006" xmlns:p14="http://schemas.microsoft.com/office/powerpoint/2010/main">
          <mc:Choice Requires="p14">
            <p:contentPart p14:bwMode="auto" r:id="rId163">
              <p14:nvContentPartPr>
                <p14:cNvPr id="99" name="Ink 98">
                  <a:extLst>
                    <a:ext uri="{FF2B5EF4-FFF2-40B4-BE49-F238E27FC236}">
                      <a16:creationId xmlns:a16="http://schemas.microsoft.com/office/drawing/2014/main" id="{798046EF-109A-1647-9D86-C339EA9BEEA4}"/>
                    </a:ext>
                  </a:extLst>
                </p14:cNvPr>
                <p14:cNvContentPartPr/>
                <p14:nvPr/>
              </p14:nvContentPartPr>
              <p14:xfrm>
                <a:off x="8311276" y="5101000"/>
                <a:ext cx="70920" cy="155520"/>
              </p14:xfrm>
            </p:contentPart>
          </mc:Choice>
          <mc:Fallback xmlns="">
            <p:pic>
              <p:nvPicPr>
                <p:cNvPr id="99" name="Ink 98">
                  <a:extLst>
                    <a:ext uri="{FF2B5EF4-FFF2-40B4-BE49-F238E27FC236}">
                      <a16:creationId xmlns:a16="http://schemas.microsoft.com/office/drawing/2014/main" id="{798046EF-109A-1647-9D86-C339EA9BEEA4}"/>
                    </a:ext>
                  </a:extLst>
                </p:cNvPr>
                <p:cNvPicPr/>
                <p:nvPr/>
              </p:nvPicPr>
              <p:blipFill>
                <a:blip r:embed="rId164"/>
                <a:stretch>
                  <a:fillRect/>
                </a:stretch>
              </p:blipFill>
              <p:spPr>
                <a:xfrm>
                  <a:off x="8296156" y="5085880"/>
                  <a:ext cx="101520" cy="186120"/>
                </a:xfrm>
                <a:prstGeom prst="rect">
                  <a:avLst/>
                </a:prstGeom>
              </p:spPr>
            </p:pic>
          </mc:Fallback>
        </mc:AlternateContent>
        <mc:AlternateContent xmlns:mc="http://schemas.openxmlformats.org/markup-compatibility/2006" xmlns:p14="http://schemas.microsoft.com/office/powerpoint/2010/main">
          <mc:Choice Requires="p14">
            <p:contentPart p14:bwMode="auto" r:id="rId165">
              <p14:nvContentPartPr>
                <p14:cNvPr id="100" name="Ink 99">
                  <a:extLst>
                    <a:ext uri="{FF2B5EF4-FFF2-40B4-BE49-F238E27FC236}">
                      <a16:creationId xmlns:a16="http://schemas.microsoft.com/office/drawing/2014/main" id="{2F44205B-B059-754D-9983-83C545683485}"/>
                    </a:ext>
                  </a:extLst>
                </p14:cNvPr>
                <p14:cNvContentPartPr/>
                <p14:nvPr/>
              </p14:nvContentPartPr>
              <p14:xfrm>
                <a:off x="8445196" y="5072920"/>
                <a:ext cx="28440" cy="198000"/>
              </p14:xfrm>
            </p:contentPart>
          </mc:Choice>
          <mc:Fallback xmlns="">
            <p:pic>
              <p:nvPicPr>
                <p:cNvPr id="100" name="Ink 99">
                  <a:extLst>
                    <a:ext uri="{FF2B5EF4-FFF2-40B4-BE49-F238E27FC236}">
                      <a16:creationId xmlns:a16="http://schemas.microsoft.com/office/drawing/2014/main" id="{2F44205B-B059-754D-9983-83C545683485}"/>
                    </a:ext>
                  </a:extLst>
                </p:cNvPr>
                <p:cNvPicPr/>
                <p:nvPr/>
              </p:nvPicPr>
              <p:blipFill>
                <a:blip r:embed="rId166"/>
                <a:stretch>
                  <a:fillRect/>
                </a:stretch>
              </p:blipFill>
              <p:spPr>
                <a:xfrm>
                  <a:off x="8430076" y="5057440"/>
                  <a:ext cx="59040" cy="228240"/>
                </a:xfrm>
                <a:prstGeom prst="rect">
                  <a:avLst/>
                </a:prstGeom>
              </p:spPr>
            </p:pic>
          </mc:Fallback>
        </mc:AlternateContent>
        <mc:AlternateContent xmlns:mc="http://schemas.openxmlformats.org/markup-compatibility/2006" xmlns:p14="http://schemas.microsoft.com/office/powerpoint/2010/main">
          <mc:Choice Requires="p14">
            <p:contentPart p14:bwMode="auto" r:id="rId167">
              <p14:nvContentPartPr>
                <p14:cNvPr id="101" name="Ink 100">
                  <a:extLst>
                    <a:ext uri="{FF2B5EF4-FFF2-40B4-BE49-F238E27FC236}">
                      <a16:creationId xmlns:a16="http://schemas.microsoft.com/office/drawing/2014/main" id="{5A7685DE-F543-D74C-82A5-FD077DFC6715}"/>
                    </a:ext>
                  </a:extLst>
                </p14:cNvPr>
                <p14:cNvContentPartPr/>
                <p14:nvPr/>
              </p14:nvContentPartPr>
              <p14:xfrm>
                <a:off x="8466436" y="5157520"/>
                <a:ext cx="113400" cy="99000"/>
              </p14:xfrm>
            </p:contentPart>
          </mc:Choice>
          <mc:Fallback xmlns="">
            <p:pic>
              <p:nvPicPr>
                <p:cNvPr id="101" name="Ink 100">
                  <a:extLst>
                    <a:ext uri="{FF2B5EF4-FFF2-40B4-BE49-F238E27FC236}">
                      <a16:creationId xmlns:a16="http://schemas.microsoft.com/office/drawing/2014/main" id="{5A7685DE-F543-D74C-82A5-FD077DFC6715}"/>
                    </a:ext>
                  </a:extLst>
                </p:cNvPr>
                <p:cNvPicPr/>
                <p:nvPr/>
              </p:nvPicPr>
              <p:blipFill>
                <a:blip r:embed="rId168"/>
                <a:stretch>
                  <a:fillRect/>
                </a:stretch>
              </p:blipFill>
              <p:spPr>
                <a:xfrm>
                  <a:off x="8451316" y="5142040"/>
                  <a:ext cx="143640" cy="129600"/>
                </a:xfrm>
                <a:prstGeom prst="rect">
                  <a:avLst/>
                </a:prstGeom>
              </p:spPr>
            </p:pic>
          </mc:Fallback>
        </mc:AlternateContent>
        <mc:AlternateContent xmlns:mc="http://schemas.openxmlformats.org/markup-compatibility/2006" xmlns:p14="http://schemas.microsoft.com/office/powerpoint/2010/main">
          <mc:Choice Requires="p14">
            <p:contentPart p14:bwMode="auto" r:id="rId169">
              <p14:nvContentPartPr>
                <p14:cNvPr id="102" name="Ink 101">
                  <a:extLst>
                    <a:ext uri="{FF2B5EF4-FFF2-40B4-BE49-F238E27FC236}">
                      <a16:creationId xmlns:a16="http://schemas.microsoft.com/office/drawing/2014/main" id="{B106D135-06C5-454E-914C-B713FF3F1092}"/>
                    </a:ext>
                  </a:extLst>
                </p14:cNvPr>
                <p14:cNvContentPartPr/>
                <p14:nvPr/>
              </p14:nvContentPartPr>
              <p14:xfrm>
                <a:off x="8607556" y="5072920"/>
                <a:ext cx="84960" cy="247320"/>
              </p14:xfrm>
            </p:contentPart>
          </mc:Choice>
          <mc:Fallback xmlns="">
            <p:pic>
              <p:nvPicPr>
                <p:cNvPr id="102" name="Ink 101">
                  <a:extLst>
                    <a:ext uri="{FF2B5EF4-FFF2-40B4-BE49-F238E27FC236}">
                      <a16:creationId xmlns:a16="http://schemas.microsoft.com/office/drawing/2014/main" id="{B106D135-06C5-454E-914C-B713FF3F1092}"/>
                    </a:ext>
                  </a:extLst>
                </p:cNvPr>
                <p:cNvPicPr/>
                <p:nvPr/>
              </p:nvPicPr>
              <p:blipFill>
                <a:blip r:embed="rId170"/>
                <a:stretch>
                  <a:fillRect/>
                </a:stretch>
              </p:blipFill>
              <p:spPr>
                <a:xfrm>
                  <a:off x="8592436" y="5057440"/>
                  <a:ext cx="115560" cy="277920"/>
                </a:xfrm>
                <a:prstGeom prst="rect">
                  <a:avLst/>
                </a:prstGeom>
              </p:spPr>
            </p:pic>
          </mc:Fallback>
        </mc:AlternateContent>
        <mc:AlternateContent xmlns:mc="http://schemas.openxmlformats.org/markup-compatibility/2006" xmlns:p14="http://schemas.microsoft.com/office/powerpoint/2010/main">
          <mc:Choice Requires="p14">
            <p:contentPart p14:bwMode="auto" r:id="rId171">
              <p14:nvContentPartPr>
                <p14:cNvPr id="103" name="Ink 102">
                  <a:extLst>
                    <a:ext uri="{FF2B5EF4-FFF2-40B4-BE49-F238E27FC236}">
                      <a16:creationId xmlns:a16="http://schemas.microsoft.com/office/drawing/2014/main" id="{EBDA726B-B031-A947-86C3-C6271046B09E}"/>
                    </a:ext>
                  </a:extLst>
                </p14:cNvPr>
                <p14:cNvContentPartPr/>
                <p14:nvPr/>
              </p14:nvContentPartPr>
              <p14:xfrm>
                <a:off x="8805196" y="5284600"/>
                <a:ext cx="360" cy="360"/>
              </p14:xfrm>
            </p:contentPart>
          </mc:Choice>
          <mc:Fallback xmlns="">
            <p:pic>
              <p:nvPicPr>
                <p:cNvPr id="103" name="Ink 102">
                  <a:extLst>
                    <a:ext uri="{FF2B5EF4-FFF2-40B4-BE49-F238E27FC236}">
                      <a16:creationId xmlns:a16="http://schemas.microsoft.com/office/drawing/2014/main" id="{EBDA726B-B031-A947-86C3-C6271046B09E}"/>
                    </a:ext>
                  </a:extLst>
                </p:cNvPr>
                <p:cNvPicPr/>
                <p:nvPr/>
              </p:nvPicPr>
              <p:blipFill>
                <a:blip r:embed="rId172"/>
                <a:stretch>
                  <a:fillRect/>
                </a:stretch>
              </p:blipFill>
              <p:spPr>
                <a:xfrm>
                  <a:off x="8790076" y="5269120"/>
                  <a:ext cx="30960" cy="30960"/>
                </a:xfrm>
                <a:prstGeom prst="rect">
                  <a:avLst/>
                </a:prstGeom>
              </p:spPr>
            </p:pic>
          </mc:Fallback>
        </mc:AlternateContent>
      </p:grpSp>
      <p:grpSp>
        <p:nvGrpSpPr>
          <p:cNvPr id="130" name="Group 129">
            <a:extLst>
              <a:ext uri="{FF2B5EF4-FFF2-40B4-BE49-F238E27FC236}">
                <a16:creationId xmlns:a16="http://schemas.microsoft.com/office/drawing/2014/main" id="{82CE449B-2E88-694D-AA0D-040DA880EAE6}"/>
              </a:ext>
            </a:extLst>
          </p:cNvPr>
          <p:cNvGrpSpPr/>
          <p:nvPr/>
        </p:nvGrpSpPr>
        <p:grpSpPr>
          <a:xfrm>
            <a:off x="5136436" y="5947720"/>
            <a:ext cx="465840" cy="240480"/>
            <a:chOff x="5136436" y="5947720"/>
            <a:chExt cx="465840" cy="240480"/>
          </a:xfrm>
        </p:grpSpPr>
        <mc:AlternateContent xmlns:mc="http://schemas.openxmlformats.org/markup-compatibility/2006" xmlns:p14="http://schemas.microsoft.com/office/powerpoint/2010/main">
          <mc:Choice Requires="p14">
            <p:contentPart p14:bwMode="auto" r:id="rId173">
              <p14:nvContentPartPr>
                <p14:cNvPr id="106" name="Ink 105">
                  <a:extLst>
                    <a:ext uri="{FF2B5EF4-FFF2-40B4-BE49-F238E27FC236}">
                      <a16:creationId xmlns:a16="http://schemas.microsoft.com/office/drawing/2014/main" id="{2F23C41D-4D0F-5942-A0A3-A1490DC45ACF}"/>
                    </a:ext>
                  </a:extLst>
                </p14:cNvPr>
                <p14:cNvContentPartPr/>
                <p14:nvPr/>
              </p14:nvContentPartPr>
              <p14:xfrm>
                <a:off x="5136436" y="5947720"/>
                <a:ext cx="310680" cy="222120"/>
              </p14:xfrm>
            </p:contentPart>
          </mc:Choice>
          <mc:Fallback xmlns="">
            <p:pic>
              <p:nvPicPr>
                <p:cNvPr id="106" name="Ink 105">
                  <a:extLst>
                    <a:ext uri="{FF2B5EF4-FFF2-40B4-BE49-F238E27FC236}">
                      <a16:creationId xmlns:a16="http://schemas.microsoft.com/office/drawing/2014/main" id="{2F23C41D-4D0F-5942-A0A3-A1490DC45ACF}"/>
                    </a:ext>
                  </a:extLst>
                </p:cNvPr>
                <p:cNvPicPr/>
                <p:nvPr/>
              </p:nvPicPr>
              <p:blipFill>
                <a:blip r:embed="rId174"/>
                <a:stretch>
                  <a:fillRect/>
                </a:stretch>
              </p:blipFill>
              <p:spPr>
                <a:xfrm>
                  <a:off x="5120956" y="5932240"/>
                  <a:ext cx="341280" cy="252720"/>
                </a:xfrm>
                <a:prstGeom prst="rect">
                  <a:avLst/>
                </a:prstGeom>
              </p:spPr>
            </p:pic>
          </mc:Fallback>
        </mc:AlternateContent>
        <mc:AlternateContent xmlns:mc="http://schemas.openxmlformats.org/markup-compatibility/2006" xmlns:p14="http://schemas.microsoft.com/office/powerpoint/2010/main">
          <mc:Choice Requires="p14">
            <p:contentPart p14:bwMode="auto" r:id="rId175">
              <p14:nvContentPartPr>
                <p14:cNvPr id="107" name="Ink 106">
                  <a:extLst>
                    <a:ext uri="{FF2B5EF4-FFF2-40B4-BE49-F238E27FC236}">
                      <a16:creationId xmlns:a16="http://schemas.microsoft.com/office/drawing/2014/main" id="{7FE7E10C-2562-9C46-B9D4-097B2EB4349E}"/>
                    </a:ext>
                  </a:extLst>
                </p14:cNvPr>
                <p14:cNvContentPartPr/>
                <p14:nvPr/>
              </p14:nvContentPartPr>
              <p14:xfrm>
                <a:off x="5482036" y="6074800"/>
                <a:ext cx="120240" cy="113400"/>
              </p14:xfrm>
            </p:contentPart>
          </mc:Choice>
          <mc:Fallback xmlns="">
            <p:pic>
              <p:nvPicPr>
                <p:cNvPr id="107" name="Ink 106">
                  <a:extLst>
                    <a:ext uri="{FF2B5EF4-FFF2-40B4-BE49-F238E27FC236}">
                      <a16:creationId xmlns:a16="http://schemas.microsoft.com/office/drawing/2014/main" id="{7FE7E10C-2562-9C46-B9D4-097B2EB4349E}"/>
                    </a:ext>
                  </a:extLst>
                </p:cNvPr>
                <p:cNvPicPr/>
                <p:nvPr/>
              </p:nvPicPr>
              <p:blipFill>
                <a:blip r:embed="rId176"/>
                <a:stretch>
                  <a:fillRect/>
                </a:stretch>
              </p:blipFill>
              <p:spPr>
                <a:xfrm>
                  <a:off x="5466916" y="6059320"/>
                  <a:ext cx="150840" cy="143640"/>
                </a:xfrm>
                <a:prstGeom prst="rect">
                  <a:avLst/>
                </a:prstGeom>
              </p:spPr>
            </p:pic>
          </mc:Fallback>
        </mc:AlternateContent>
      </p:grpSp>
      <p:grpSp>
        <p:nvGrpSpPr>
          <p:cNvPr id="129" name="Group 128">
            <a:extLst>
              <a:ext uri="{FF2B5EF4-FFF2-40B4-BE49-F238E27FC236}">
                <a16:creationId xmlns:a16="http://schemas.microsoft.com/office/drawing/2014/main" id="{F50C697D-6D5F-1845-87B0-1FF0564CDC90}"/>
              </a:ext>
            </a:extLst>
          </p:cNvPr>
          <p:cNvGrpSpPr/>
          <p:nvPr/>
        </p:nvGrpSpPr>
        <p:grpSpPr>
          <a:xfrm>
            <a:off x="5856076" y="5997040"/>
            <a:ext cx="331560" cy="331920"/>
            <a:chOff x="5856076" y="5997040"/>
            <a:chExt cx="331560" cy="331920"/>
          </a:xfrm>
        </p:grpSpPr>
        <mc:AlternateContent xmlns:mc="http://schemas.openxmlformats.org/markup-compatibility/2006" xmlns:p14="http://schemas.microsoft.com/office/powerpoint/2010/main">
          <mc:Choice Requires="p14">
            <p:contentPart p14:bwMode="auto" r:id="rId177">
              <p14:nvContentPartPr>
                <p14:cNvPr id="108" name="Ink 107">
                  <a:extLst>
                    <a:ext uri="{FF2B5EF4-FFF2-40B4-BE49-F238E27FC236}">
                      <a16:creationId xmlns:a16="http://schemas.microsoft.com/office/drawing/2014/main" id="{BC8620E0-3B07-AB4A-A359-2608CBABB0C2}"/>
                    </a:ext>
                  </a:extLst>
                </p14:cNvPr>
                <p14:cNvContentPartPr/>
                <p14:nvPr/>
              </p14:nvContentPartPr>
              <p14:xfrm>
                <a:off x="5856076" y="5997040"/>
                <a:ext cx="14400" cy="190800"/>
              </p14:xfrm>
            </p:contentPart>
          </mc:Choice>
          <mc:Fallback xmlns="">
            <p:pic>
              <p:nvPicPr>
                <p:cNvPr id="108" name="Ink 107">
                  <a:extLst>
                    <a:ext uri="{FF2B5EF4-FFF2-40B4-BE49-F238E27FC236}">
                      <a16:creationId xmlns:a16="http://schemas.microsoft.com/office/drawing/2014/main" id="{BC8620E0-3B07-AB4A-A359-2608CBABB0C2}"/>
                    </a:ext>
                  </a:extLst>
                </p:cNvPr>
                <p:cNvPicPr/>
                <p:nvPr/>
              </p:nvPicPr>
              <p:blipFill>
                <a:blip r:embed="rId178"/>
                <a:stretch>
                  <a:fillRect/>
                </a:stretch>
              </p:blipFill>
              <p:spPr>
                <a:xfrm>
                  <a:off x="5840596" y="5981920"/>
                  <a:ext cx="45000" cy="221400"/>
                </a:xfrm>
                <a:prstGeom prst="rect">
                  <a:avLst/>
                </a:prstGeom>
              </p:spPr>
            </p:pic>
          </mc:Fallback>
        </mc:AlternateContent>
        <mc:AlternateContent xmlns:mc="http://schemas.openxmlformats.org/markup-compatibility/2006" xmlns:p14="http://schemas.microsoft.com/office/powerpoint/2010/main">
          <mc:Choice Requires="p14">
            <p:contentPart p14:bwMode="auto" r:id="rId179">
              <p14:nvContentPartPr>
                <p14:cNvPr id="109" name="Ink 108">
                  <a:extLst>
                    <a:ext uri="{FF2B5EF4-FFF2-40B4-BE49-F238E27FC236}">
                      <a16:creationId xmlns:a16="http://schemas.microsoft.com/office/drawing/2014/main" id="{D0753B15-6114-F143-AF4E-447DBDBE4121}"/>
                    </a:ext>
                  </a:extLst>
                </p14:cNvPr>
                <p14:cNvContentPartPr/>
                <p14:nvPr/>
              </p14:nvContentPartPr>
              <p14:xfrm>
                <a:off x="5876956" y="6060400"/>
                <a:ext cx="310680" cy="268560"/>
              </p14:xfrm>
            </p:contentPart>
          </mc:Choice>
          <mc:Fallback xmlns="">
            <p:pic>
              <p:nvPicPr>
                <p:cNvPr id="109" name="Ink 108">
                  <a:extLst>
                    <a:ext uri="{FF2B5EF4-FFF2-40B4-BE49-F238E27FC236}">
                      <a16:creationId xmlns:a16="http://schemas.microsoft.com/office/drawing/2014/main" id="{D0753B15-6114-F143-AF4E-447DBDBE4121}"/>
                    </a:ext>
                  </a:extLst>
                </p:cNvPr>
                <p:cNvPicPr/>
                <p:nvPr/>
              </p:nvPicPr>
              <p:blipFill>
                <a:blip r:embed="rId180"/>
                <a:stretch>
                  <a:fillRect/>
                </a:stretch>
              </p:blipFill>
              <p:spPr>
                <a:xfrm>
                  <a:off x="5861836" y="6045280"/>
                  <a:ext cx="341280" cy="298800"/>
                </a:xfrm>
                <a:prstGeom prst="rect">
                  <a:avLst/>
                </a:prstGeom>
              </p:spPr>
            </p:pic>
          </mc:Fallback>
        </mc:AlternateContent>
      </p:grpSp>
      <p:grpSp>
        <p:nvGrpSpPr>
          <p:cNvPr id="128" name="Group 127">
            <a:extLst>
              <a:ext uri="{FF2B5EF4-FFF2-40B4-BE49-F238E27FC236}">
                <a16:creationId xmlns:a16="http://schemas.microsoft.com/office/drawing/2014/main" id="{0910D76A-782F-BC4F-9B82-E5752780CC89}"/>
              </a:ext>
            </a:extLst>
          </p:cNvPr>
          <p:cNvGrpSpPr/>
          <p:nvPr/>
        </p:nvGrpSpPr>
        <p:grpSpPr>
          <a:xfrm>
            <a:off x="6455476" y="6025120"/>
            <a:ext cx="353160" cy="219240"/>
            <a:chOff x="6455476" y="6025120"/>
            <a:chExt cx="353160" cy="219240"/>
          </a:xfrm>
        </p:grpSpPr>
        <mc:AlternateContent xmlns:mc="http://schemas.openxmlformats.org/markup-compatibility/2006" xmlns:p14="http://schemas.microsoft.com/office/powerpoint/2010/main">
          <mc:Choice Requires="p14">
            <p:contentPart p14:bwMode="auto" r:id="rId181">
              <p14:nvContentPartPr>
                <p14:cNvPr id="110" name="Ink 109">
                  <a:extLst>
                    <a:ext uri="{FF2B5EF4-FFF2-40B4-BE49-F238E27FC236}">
                      <a16:creationId xmlns:a16="http://schemas.microsoft.com/office/drawing/2014/main" id="{50046D8E-3BDA-B542-B381-D03C06251071}"/>
                    </a:ext>
                  </a:extLst>
                </p14:cNvPr>
                <p14:cNvContentPartPr/>
                <p14:nvPr/>
              </p14:nvContentPartPr>
              <p14:xfrm>
                <a:off x="6511996" y="6025120"/>
                <a:ext cx="56880" cy="219240"/>
              </p14:xfrm>
            </p:contentPart>
          </mc:Choice>
          <mc:Fallback xmlns="">
            <p:pic>
              <p:nvPicPr>
                <p:cNvPr id="110" name="Ink 109">
                  <a:extLst>
                    <a:ext uri="{FF2B5EF4-FFF2-40B4-BE49-F238E27FC236}">
                      <a16:creationId xmlns:a16="http://schemas.microsoft.com/office/drawing/2014/main" id="{50046D8E-3BDA-B542-B381-D03C06251071}"/>
                    </a:ext>
                  </a:extLst>
                </p:cNvPr>
                <p:cNvPicPr/>
                <p:nvPr/>
              </p:nvPicPr>
              <p:blipFill>
                <a:blip r:embed="rId182"/>
                <a:stretch>
                  <a:fillRect/>
                </a:stretch>
              </p:blipFill>
              <p:spPr>
                <a:xfrm>
                  <a:off x="6496876" y="6010000"/>
                  <a:ext cx="87480" cy="249480"/>
                </a:xfrm>
                <a:prstGeom prst="rect">
                  <a:avLst/>
                </a:prstGeom>
              </p:spPr>
            </p:pic>
          </mc:Fallback>
        </mc:AlternateContent>
        <mc:AlternateContent xmlns:mc="http://schemas.openxmlformats.org/markup-compatibility/2006" xmlns:p14="http://schemas.microsoft.com/office/powerpoint/2010/main">
          <mc:Choice Requires="p14">
            <p:contentPart p14:bwMode="auto" r:id="rId183">
              <p14:nvContentPartPr>
                <p14:cNvPr id="111" name="Ink 110">
                  <a:extLst>
                    <a:ext uri="{FF2B5EF4-FFF2-40B4-BE49-F238E27FC236}">
                      <a16:creationId xmlns:a16="http://schemas.microsoft.com/office/drawing/2014/main" id="{0D199C63-A0C5-1B4E-BF60-01B952397E00}"/>
                    </a:ext>
                  </a:extLst>
                </p14:cNvPr>
                <p14:cNvContentPartPr/>
                <p14:nvPr/>
              </p14:nvContentPartPr>
              <p14:xfrm>
                <a:off x="6455476" y="6102880"/>
                <a:ext cx="353160" cy="113400"/>
              </p14:xfrm>
            </p:contentPart>
          </mc:Choice>
          <mc:Fallback xmlns="">
            <p:pic>
              <p:nvPicPr>
                <p:cNvPr id="111" name="Ink 110">
                  <a:extLst>
                    <a:ext uri="{FF2B5EF4-FFF2-40B4-BE49-F238E27FC236}">
                      <a16:creationId xmlns:a16="http://schemas.microsoft.com/office/drawing/2014/main" id="{0D199C63-A0C5-1B4E-BF60-01B952397E00}"/>
                    </a:ext>
                  </a:extLst>
                </p:cNvPr>
                <p:cNvPicPr/>
                <p:nvPr/>
              </p:nvPicPr>
              <p:blipFill>
                <a:blip r:embed="rId184"/>
                <a:stretch>
                  <a:fillRect/>
                </a:stretch>
              </p:blipFill>
              <p:spPr>
                <a:xfrm>
                  <a:off x="6440356" y="6087760"/>
                  <a:ext cx="383760" cy="143640"/>
                </a:xfrm>
                <a:prstGeom prst="rect">
                  <a:avLst/>
                </a:prstGeom>
              </p:spPr>
            </p:pic>
          </mc:Fallback>
        </mc:AlternateContent>
      </p:grpSp>
      <p:grpSp>
        <p:nvGrpSpPr>
          <p:cNvPr id="127" name="Group 126">
            <a:extLst>
              <a:ext uri="{FF2B5EF4-FFF2-40B4-BE49-F238E27FC236}">
                <a16:creationId xmlns:a16="http://schemas.microsoft.com/office/drawing/2014/main" id="{CD9C14EE-E149-FD4C-957F-383762C082C3}"/>
              </a:ext>
            </a:extLst>
          </p:cNvPr>
          <p:cNvGrpSpPr/>
          <p:nvPr/>
        </p:nvGrpSpPr>
        <p:grpSpPr>
          <a:xfrm>
            <a:off x="6984676" y="6025120"/>
            <a:ext cx="522360" cy="204840"/>
            <a:chOff x="6984676" y="6025120"/>
            <a:chExt cx="522360" cy="204840"/>
          </a:xfrm>
        </p:grpSpPr>
        <mc:AlternateContent xmlns:mc="http://schemas.openxmlformats.org/markup-compatibility/2006" xmlns:p14="http://schemas.microsoft.com/office/powerpoint/2010/main">
          <mc:Choice Requires="p14">
            <p:contentPart p14:bwMode="auto" r:id="rId185">
              <p14:nvContentPartPr>
                <p14:cNvPr id="112" name="Ink 111">
                  <a:extLst>
                    <a:ext uri="{FF2B5EF4-FFF2-40B4-BE49-F238E27FC236}">
                      <a16:creationId xmlns:a16="http://schemas.microsoft.com/office/drawing/2014/main" id="{DD000650-0573-3A4B-B8F1-6C2BAC4AACCB}"/>
                    </a:ext>
                  </a:extLst>
                </p14:cNvPr>
                <p14:cNvContentPartPr/>
                <p14:nvPr/>
              </p14:nvContentPartPr>
              <p14:xfrm>
                <a:off x="6984676" y="6095680"/>
                <a:ext cx="282600" cy="134280"/>
              </p14:xfrm>
            </p:contentPart>
          </mc:Choice>
          <mc:Fallback xmlns="">
            <p:pic>
              <p:nvPicPr>
                <p:cNvPr id="112" name="Ink 111">
                  <a:extLst>
                    <a:ext uri="{FF2B5EF4-FFF2-40B4-BE49-F238E27FC236}">
                      <a16:creationId xmlns:a16="http://schemas.microsoft.com/office/drawing/2014/main" id="{DD000650-0573-3A4B-B8F1-6C2BAC4AACCB}"/>
                    </a:ext>
                  </a:extLst>
                </p:cNvPr>
                <p:cNvPicPr/>
                <p:nvPr/>
              </p:nvPicPr>
              <p:blipFill>
                <a:blip r:embed="rId186"/>
                <a:stretch>
                  <a:fillRect/>
                </a:stretch>
              </p:blipFill>
              <p:spPr>
                <a:xfrm>
                  <a:off x="6969556" y="6080560"/>
                  <a:ext cx="313200" cy="164880"/>
                </a:xfrm>
                <a:prstGeom prst="rect">
                  <a:avLst/>
                </a:prstGeom>
              </p:spPr>
            </p:pic>
          </mc:Fallback>
        </mc:AlternateContent>
        <mc:AlternateContent xmlns:mc="http://schemas.openxmlformats.org/markup-compatibility/2006" xmlns:p14="http://schemas.microsoft.com/office/powerpoint/2010/main">
          <mc:Choice Requires="p14">
            <p:contentPart p14:bwMode="auto" r:id="rId187">
              <p14:nvContentPartPr>
                <p14:cNvPr id="113" name="Ink 112">
                  <a:extLst>
                    <a:ext uri="{FF2B5EF4-FFF2-40B4-BE49-F238E27FC236}">
                      <a16:creationId xmlns:a16="http://schemas.microsoft.com/office/drawing/2014/main" id="{E5758ACA-67AF-A140-BA91-523F70E85D36}"/>
                    </a:ext>
                  </a:extLst>
                </p14:cNvPr>
                <p14:cNvContentPartPr/>
                <p14:nvPr/>
              </p14:nvContentPartPr>
              <p14:xfrm>
                <a:off x="7295356" y="6110080"/>
                <a:ext cx="84960" cy="84960"/>
              </p14:xfrm>
            </p:contentPart>
          </mc:Choice>
          <mc:Fallback xmlns="">
            <p:pic>
              <p:nvPicPr>
                <p:cNvPr id="113" name="Ink 112">
                  <a:extLst>
                    <a:ext uri="{FF2B5EF4-FFF2-40B4-BE49-F238E27FC236}">
                      <a16:creationId xmlns:a16="http://schemas.microsoft.com/office/drawing/2014/main" id="{E5758ACA-67AF-A140-BA91-523F70E85D36}"/>
                    </a:ext>
                  </a:extLst>
                </p:cNvPr>
                <p:cNvPicPr/>
                <p:nvPr/>
              </p:nvPicPr>
              <p:blipFill>
                <a:blip r:embed="rId188"/>
                <a:stretch>
                  <a:fillRect/>
                </a:stretch>
              </p:blipFill>
              <p:spPr>
                <a:xfrm>
                  <a:off x="7279876" y="6094600"/>
                  <a:ext cx="115560" cy="115560"/>
                </a:xfrm>
                <a:prstGeom prst="rect">
                  <a:avLst/>
                </a:prstGeom>
              </p:spPr>
            </p:pic>
          </mc:Fallback>
        </mc:AlternateContent>
        <mc:AlternateContent xmlns:mc="http://schemas.openxmlformats.org/markup-compatibility/2006" xmlns:p14="http://schemas.microsoft.com/office/powerpoint/2010/main">
          <mc:Choice Requires="p14">
            <p:contentPart p14:bwMode="auto" r:id="rId189">
              <p14:nvContentPartPr>
                <p14:cNvPr id="114" name="Ink 113">
                  <a:extLst>
                    <a:ext uri="{FF2B5EF4-FFF2-40B4-BE49-F238E27FC236}">
                      <a16:creationId xmlns:a16="http://schemas.microsoft.com/office/drawing/2014/main" id="{8AA42A16-3D3B-DC42-A7BE-089DC155369C}"/>
                    </a:ext>
                  </a:extLst>
                </p14:cNvPr>
                <p14:cNvContentPartPr/>
                <p14:nvPr/>
              </p14:nvContentPartPr>
              <p14:xfrm>
                <a:off x="7408036" y="6025120"/>
                <a:ext cx="99000" cy="176760"/>
              </p14:xfrm>
            </p:contentPart>
          </mc:Choice>
          <mc:Fallback xmlns="">
            <p:pic>
              <p:nvPicPr>
                <p:cNvPr id="114" name="Ink 113">
                  <a:extLst>
                    <a:ext uri="{FF2B5EF4-FFF2-40B4-BE49-F238E27FC236}">
                      <a16:creationId xmlns:a16="http://schemas.microsoft.com/office/drawing/2014/main" id="{8AA42A16-3D3B-DC42-A7BE-089DC155369C}"/>
                    </a:ext>
                  </a:extLst>
                </p:cNvPr>
                <p:cNvPicPr/>
                <p:nvPr/>
              </p:nvPicPr>
              <p:blipFill>
                <a:blip r:embed="rId190"/>
                <a:stretch>
                  <a:fillRect/>
                </a:stretch>
              </p:blipFill>
              <p:spPr>
                <a:xfrm>
                  <a:off x="7392916" y="6010000"/>
                  <a:ext cx="129600" cy="207360"/>
                </a:xfrm>
                <a:prstGeom prst="rect">
                  <a:avLst/>
                </a:prstGeom>
              </p:spPr>
            </p:pic>
          </mc:Fallback>
        </mc:AlternateContent>
      </p:grpSp>
      <p:grpSp>
        <p:nvGrpSpPr>
          <p:cNvPr id="126" name="Group 125">
            <a:extLst>
              <a:ext uri="{FF2B5EF4-FFF2-40B4-BE49-F238E27FC236}">
                <a16:creationId xmlns:a16="http://schemas.microsoft.com/office/drawing/2014/main" id="{C29C9499-2CC6-4740-87C3-24061C4BB748}"/>
              </a:ext>
            </a:extLst>
          </p:cNvPr>
          <p:cNvGrpSpPr/>
          <p:nvPr/>
        </p:nvGrpSpPr>
        <p:grpSpPr>
          <a:xfrm>
            <a:off x="7732756" y="5940520"/>
            <a:ext cx="1094040" cy="261360"/>
            <a:chOff x="7732756" y="5940520"/>
            <a:chExt cx="1094040" cy="261360"/>
          </a:xfrm>
        </p:grpSpPr>
        <mc:AlternateContent xmlns:mc="http://schemas.openxmlformats.org/markup-compatibility/2006" xmlns:p14="http://schemas.microsoft.com/office/powerpoint/2010/main">
          <mc:Choice Requires="p14">
            <p:contentPart p14:bwMode="auto" r:id="rId191">
              <p14:nvContentPartPr>
                <p14:cNvPr id="115" name="Ink 114">
                  <a:extLst>
                    <a:ext uri="{FF2B5EF4-FFF2-40B4-BE49-F238E27FC236}">
                      <a16:creationId xmlns:a16="http://schemas.microsoft.com/office/drawing/2014/main" id="{879F3CD8-8D33-2249-87C9-29FDF4F246DE}"/>
                    </a:ext>
                  </a:extLst>
                </p14:cNvPr>
                <p14:cNvContentPartPr/>
                <p14:nvPr/>
              </p14:nvContentPartPr>
              <p14:xfrm>
                <a:off x="7732756" y="5940520"/>
                <a:ext cx="141480" cy="261360"/>
              </p14:xfrm>
            </p:contentPart>
          </mc:Choice>
          <mc:Fallback xmlns="">
            <p:pic>
              <p:nvPicPr>
                <p:cNvPr id="115" name="Ink 114">
                  <a:extLst>
                    <a:ext uri="{FF2B5EF4-FFF2-40B4-BE49-F238E27FC236}">
                      <a16:creationId xmlns:a16="http://schemas.microsoft.com/office/drawing/2014/main" id="{879F3CD8-8D33-2249-87C9-29FDF4F246DE}"/>
                    </a:ext>
                  </a:extLst>
                </p:cNvPr>
                <p:cNvPicPr/>
                <p:nvPr/>
              </p:nvPicPr>
              <p:blipFill>
                <a:blip r:embed="rId192"/>
                <a:stretch>
                  <a:fillRect/>
                </a:stretch>
              </p:blipFill>
              <p:spPr>
                <a:xfrm>
                  <a:off x="7717636" y="5925400"/>
                  <a:ext cx="172080" cy="291960"/>
                </a:xfrm>
                <a:prstGeom prst="rect">
                  <a:avLst/>
                </a:prstGeom>
              </p:spPr>
            </p:pic>
          </mc:Fallback>
        </mc:AlternateContent>
        <mc:AlternateContent xmlns:mc="http://schemas.openxmlformats.org/markup-compatibility/2006" xmlns:p14="http://schemas.microsoft.com/office/powerpoint/2010/main">
          <mc:Choice Requires="p14">
            <p:contentPart p14:bwMode="auto" r:id="rId193">
              <p14:nvContentPartPr>
                <p14:cNvPr id="116" name="Ink 115">
                  <a:extLst>
                    <a:ext uri="{FF2B5EF4-FFF2-40B4-BE49-F238E27FC236}">
                      <a16:creationId xmlns:a16="http://schemas.microsoft.com/office/drawing/2014/main" id="{27906E82-8FC9-1B46-93E2-7AABF4BD93CB}"/>
                    </a:ext>
                  </a:extLst>
                </p14:cNvPr>
                <p14:cNvContentPartPr/>
                <p14:nvPr/>
              </p14:nvContentPartPr>
              <p14:xfrm>
                <a:off x="7901956" y="6039520"/>
                <a:ext cx="28440" cy="99000"/>
              </p14:xfrm>
            </p:contentPart>
          </mc:Choice>
          <mc:Fallback xmlns="">
            <p:pic>
              <p:nvPicPr>
                <p:cNvPr id="116" name="Ink 115">
                  <a:extLst>
                    <a:ext uri="{FF2B5EF4-FFF2-40B4-BE49-F238E27FC236}">
                      <a16:creationId xmlns:a16="http://schemas.microsoft.com/office/drawing/2014/main" id="{27906E82-8FC9-1B46-93E2-7AABF4BD93CB}"/>
                    </a:ext>
                  </a:extLst>
                </p:cNvPr>
                <p:cNvPicPr/>
                <p:nvPr/>
              </p:nvPicPr>
              <p:blipFill>
                <a:blip r:embed="rId194"/>
                <a:stretch>
                  <a:fillRect/>
                </a:stretch>
              </p:blipFill>
              <p:spPr>
                <a:xfrm>
                  <a:off x="7886836" y="6024040"/>
                  <a:ext cx="59040" cy="129600"/>
                </a:xfrm>
                <a:prstGeom prst="rect">
                  <a:avLst/>
                </a:prstGeom>
              </p:spPr>
            </p:pic>
          </mc:Fallback>
        </mc:AlternateContent>
        <mc:AlternateContent xmlns:mc="http://schemas.openxmlformats.org/markup-compatibility/2006" xmlns:p14="http://schemas.microsoft.com/office/powerpoint/2010/main">
          <mc:Choice Requires="p14">
            <p:contentPart p14:bwMode="auto" r:id="rId195">
              <p14:nvContentPartPr>
                <p14:cNvPr id="117" name="Ink 116">
                  <a:extLst>
                    <a:ext uri="{FF2B5EF4-FFF2-40B4-BE49-F238E27FC236}">
                      <a16:creationId xmlns:a16="http://schemas.microsoft.com/office/drawing/2014/main" id="{84FB2106-530A-834D-9A5D-F4CA8C27BCFF}"/>
                    </a:ext>
                  </a:extLst>
                </p14:cNvPr>
                <p14:cNvContentPartPr/>
                <p14:nvPr/>
              </p14:nvContentPartPr>
              <p14:xfrm>
                <a:off x="7937236" y="5954560"/>
                <a:ext cx="42840" cy="42840"/>
              </p14:xfrm>
            </p:contentPart>
          </mc:Choice>
          <mc:Fallback xmlns="">
            <p:pic>
              <p:nvPicPr>
                <p:cNvPr id="117" name="Ink 116">
                  <a:extLst>
                    <a:ext uri="{FF2B5EF4-FFF2-40B4-BE49-F238E27FC236}">
                      <a16:creationId xmlns:a16="http://schemas.microsoft.com/office/drawing/2014/main" id="{84FB2106-530A-834D-9A5D-F4CA8C27BCFF}"/>
                    </a:ext>
                  </a:extLst>
                </p:cNvPr>
                <p:cNvPicPr/>
                <p:nvPr/>
              </p:nvPicPr>
              <p:blipFill>
                <a:blip r:embed="rId196"/>
                <a:stretch>
                  <a:fillRect/>
                </a:stretch>
              </p:blipFill>
              <p:spPr>
                <a:xfrm>
                  <a:off x="7922116" y="5939440"/>
                  <a:ext cx="73080" cy="73080"/>
                </a:xfrm>
                <a:prstGeom prst="rect">
                  <a:avLst/>
                </a:prstGeom>
              </p:spPr>
            </p:pic>
          </mc:Fallback>
        </mc:AlternateContent>
        <mc:AlternateContent xmlns:mc="http://schemas.openxmlformats.org/markup-compatibility/2006" xmlns:p14="http://schemas.microsoft.com/office/powerpoint/2010/main">
          <mc:Choice Requires="p14">
            <p:contentPart p14:bwMode="auto" r:id="rId197">
              <p14:nvContentPartPr>
                <p14:cNvPr id="118" name="Ink 117">
                  <a:extLst>
                    <a:ext uri="{FF2B5EF4-FFF2-40B4-BE49-F238E27FC236}">
                      <a16:creationId xmlns:a16="http://schemas.microsoft.com/office/drawing/2014/main" id="{7C3EE567-BE90-2D47-A940-D3DB7C9D3E1D}"/>
                    </a:ext>
                  </a:extLst>
                </p14:cNvPr>
                <p14:cNvContentPartPr/>
                <p14:nvPr/>
              </p14:nvContentPartPr>
              <p14:xfrm>
                <a:off x="8007796" y="6032320"/>
                <a:ext cx="35640" cy="92160"/>
              </p14:xfrm>
            </p:contentPart>
          </mc:Choice>
          <mc:Fallback xmlns="">
            <p:pic>
              <p:nvPicPr>
                <p:cNvPr id="118" name="Ink 117">
                  <a:extLst>
                    <a:ext uri="{FF2B5EF4-FFF2-40B4-BE49-F238E27FC236}">
                      <a16:creationId xmlns:a16="http://schemas.microsoft.com/office/drawing/2014/main" id="{7C3EE567-BE90-2D47-A940-D3DB7C9D3E1D}"/>
                    </a:ext>
                  </a:extLst>
                </p:cNvPr>
                <p:cNvPicPr/>
                <p:nvPr/>
              </p:nvPicPr>
              <p:blipFill>
                <a:blip r:embed="rId198"/>
                <a:stretch>
                  <a:fillRect/>
                </a:stretch>
              </p:blipFill>
              <p:spPr>
                <a:xfrm>
                  <a:off x="7992676" y="6017200"/>
                  <a:ext cx="66240" cy="122400"/>
                </a:xfrm>
                <a:prstGeom prst="rect">
                  <a:avLst/>
                </a:prstGeom>
              </p:spPr>
            </p:pic>
          </mc:Fallback>
        </mc:AlternateContent>
        <mc:AlternateContent xmlns:mc="http://schemas.openxmlformats.org/markup-compatibility/2006" xmlns:p14="http://schemas.microsoft.com/office/powerpoint/2010/main">
          <mc:Choice Requires="p14">
            <p:contentPart p14:bwMode="auto" r:id="rId199">
              <p14:nvContentPartPr>
                <p14:cNvPr id="119" name="Ink 118">
                  <a:extLst>
                    <a:ext uri="{FF2B5EF4-FFF2-40B4-BE49-F238E27FC236}">
                      <a16:creationId xmlns:a16="http://schemas.microsoft.com/office/drawing/2014/main" id="{08F12966-85F6-3741-BFDB-D26D219D7EB6}"/>
                    </a:ext>
                  </a:extLst>
                </p14:cNvPr>
                <p14:cNvContentPartPr/>
                <p14:nvPr/>
              </p14:nvContentPartPr>
              <p14:xfrm>
                <a:off x="8092396" y="6018280"/>
                <a:ext cx="84960" cy="127440"/>
              </p14:xfrm>
            </p:contentPart>
          </mc:Choice>
          <mc:Fallback xmlns="">
            <p:pic>
              <p:nvPicPr>
                <p:cNvPr id="119" name="Ink 118">
                  <a:extLst>
                    <a:ext uri="{FF2B5EF4-FFF2-40B4-BE49-F238E27FC236}">
                      <a16:creationId xmlns:a16="http://schemas.microsoft.com/office/drawing/2014/main" id="{08F12966-85F6-3741-BFDB-D26D219D7EB6}"/>
                    </a:ext>
                  </a:extLst>
                </p:cNvPr>
                <p:cNvPicPr/>
                <p:nvPr/>
              </p:nvPicPr>
              <p:blipFill>
                <a:blip r:embed="rId200"/>
                <a:stretch>
                  <a:fillRect/>
                </a:stretch>
              </p:blipFill>
              <p:spPr>
                <a:xfrm>
                  <a:off x="8077276" y="6002800"/>
                  <a:ext cx="115560" cy="157680"/>
                </a:xfrm>
                <a:prstGeom prst="rect">
                  <a:avLst/>
                </a:prstGeom>
              </p:spPr>
            </p:pic>
          </mc:Fallback>
        </mc:AlternateContent>
        <mc:AlternateContent xmlns:mc="http://schemas.openxmlformats.org/markup-compatibility/2006" xmlns:p14="http://schemas.microsoft.com/office/powerpoint/2010/main">
          <mc:Choice Requires="p14">
            <p:contentPart p14:bwMode="auto" r:id="rId201">
              <p14:nvContentPartPr>
                <p14:cNvPr id="120" name="Ink 119">
                  <a:extLst>
                    <a:ext uri="{FF2B5EF4-FFF2-40B4-BE49-F238E27FC236}">
                      <a16:creationId xmlns:a16="http://schemas.microsoft.com/office/drawing/2014/main" id="{FD5062C4-2DDD-2747-BAF0-B8920869944D}"/>
                    </a:ext>
                  </a:extLst>
                </p14:cNvPr>
                <p14:cNvContentPartPr/>
                <p14:nvPr/>
              </p14:nvContentPartPr>
              <p14:xfrm>
                <a:off x="8226676" y="6025120"/>
                <a:ext cx="84960" cy="92160"/>
              </p14:xfrm>
            </p:contentPart>
          </mc:Choice>
          <mc:Fallback xmlns="">
            <p:pic>
              <p:nvPicPr>
                <p:cNvPr id="120" name="Ink 119">
                  <a:extLst>
                    <a:ext uri="{FF2B5EF4-FFF2-40B4-BE49-F238E27FC236}">
                      <a16:creationId xmlns:a16="http://schemas.microsoft.com/office/drawing/2014/main" id="{FD5062C4-2DDD-2747-BAF0-B8920869944D}"/>
                    </a:ext>
                  </a:extLst>
                </p:cNvPr>
                <p:cNvPicPr/>
                <p:nvPr/>
              </p:nvPicPr>
              <p:blipFill>
                <a:blip r:embed="rId202"/>
                <a:stretch>
                  <a:fillRect/>
                </a:stretch>
              </p:blipFill>
              <p:spPr>
                <a:xfrm>
                  <a:off x="8211196" y="6010000"/>
                  <a:ext cx="115560" cy="122400"/>
                </a:xfrm>
                <a:prstGeom prst="rect">
                  <a:avLst/>
                </a:prstGeom>
              </p:spPr>
            </p:pic>
          </mc:Fallback>
        </mc:AlternateContent>
        <mc:AlternateContent xmlns:mc="http://schemas.openxmlformats.org/markup-compatibility/2006" xmlns:p14="http://schemas.microsoft.com/office/powerpoint/2010/main">
          <mc:Choice Requires="p14">
            <p:contentPart p14:bwMode="auto" r:id="rId203">
              <p14:nvContentPartPr>
                <p14:cNvPr id="121" name="Ink 120">
                  <a:extLst>
                    <a:ext uri="{FF2B5EF4-FFF2-40B4-BE49-F238E27FC236}">
                      <a16:creationId xmlns:a16="http://schemas.microsoft.com/office/drawing/2014/main" id="{A2805E25-CF7D-714B-85BE-A059B7D13B46}"/>
                    </a:ext>
                  </a:extLst>
                </p14:cNvPr>
                <p14:cNvContentPartPr/>
                <p14:nvPr/>
              </p14:nvContentPartPr>
              <p14:xfrm>
                <a:off x="8311276" y="6018280"/>
                <a:ext cx="49680" cy="28440"/>
              </p14:xfrm>
            </p:contentPart>
          </mc:Choice>
          <mc:Fallback xmlns="">
            <p:pic>
              <p:nvPicPr>
                <p:cNvPr id="121" name="Ink 120">
                  <a:extLst>
                    <a:ext uri="{FF2B5EF4-FFF2-40B4-BE49-F238E27FC236}">
                      <a16:creationId xmlns:a16="http://schemas.microsoft.com/office/drawing/2014/main" id="{A2805E25-CF7D-714B-85BE-A059B7D13B46}"/>
                    </a:ext>
                  </a:extLst>
                </p:cNvPr>
                <p:cNvPicPr/>
                <p:nvPr/>
              </p:nvPicPr>
              <p:blipFill>
                <a:blip r:embed="rId204"/>
                <a:stretch>
                  <a:fillRect/>
                </a:stretch>
              </p:blipFill>
              <p:spPr>
                <a:xfrm>
                  <a:off x="8296156" y="6002800"/>
                  <a:ext cx="80280" cy="59040"/>
                </a:xfrm>
                <a:prstGeom prst="rect">
                  <a:avLst/>
                </a:prstGeom>
              </p:spPr>
            </p:pic>
          </mc:Fallback>
        </mc:AlternateContent>
        <mc:AlternateContent xmlns:mc="http://schemas.openxmlformats.org/markup-compatibility/2006" xmlns:p14="http://schemas.microsoft.com/office/powerpoint/2010/main">
          <mc:Choice Requires="p14">
            <p:contentPart p14:bwMode="auto" r:id="rId205">
              <p14:nvContentPartPr>
                <p14:cNvPr id="122" name="Ink 121">
                  <a:extLst>
                    <a:ext uri="{FF2B5EF4-FFF2-40B4-BE49-F238E27FC236}">
                      <a16:creationId xmlns:a16="http://schemas.microsoft.com/office/drawing/2014/main" id="{D2F8C742-A782-ED40-893D-8955EBAC97D3}"/>
                    </a:ext>
                  </a:extLst>
                </p14:cNvPr>
                <p14:cNvContentPartPr/>
                <p14:nvPr/>
              </p14:nvContentPartPr>
              <p14:xfrm>
                <a:off x="8332516" y="5954560"/>
                <a:ext cx="21600" cy="183960"/>
              </p14:xfrm>
            </p:contentPart>
          </mc:Choice>
          <mc:Fallback xmlns="">
            <p:pic>
              <p:nvPicPr>
                <p:cNvPr id="122" name="Ink 121">
                  <a:extLst>
                    <a:ext uri="{FF2B5EF4-FFF2-40B4-BE49-F238E27FC236}">
                      <a16:creationId xmlns:a16="http://schemas.microsoft.com/office/drawing/2014/main" id="{D2F8C742-A782-ED40-893D-8955EBAC97D3}"/>
                    </a:ext>
                  </a:extLst>
                </p:cNvPr>
                <p:cNvPicPr/>
                <p:nvPr/>
              </p:nvPicPr>
              <p:blipFill>
                <a:blip r:embed="rId206"/>
                <a:stretch>
                  <a:fillRect/>
                </a:stretch>
              </p:blipFill>
              <p:spPr>
                <a:xfrm>
                  <a:off x="8317036" y="5939440"/>
                  <a:ext cx="52200" cy="214200"/>
                </a:xfrm>
                <a:prstGeom prst="rect">
                  <a:avLst/>
                </a:prstGeom>
              </p:spPr>
            </p:pic>
          </mc:Fallback>
        </mc:AlternateContent>
        <mc:AlternateContent xmlns:mc="http://schemas.openxmlformats.org/markup-compatibility/2006" xmlns:p14="http://schemas.microsoft.com/office/powerpoint/2010/main">
          <mc:Choice Requires="p14">
            <p:contentPart p14:bwMode="auto" r:id="rId207">
              <p14:nvContentPartPr>
                <p14:cNvPr id="123" name="Ink 122">
                  <a:extLst>
                    <a:ext uri="{FF2B5EF4-FFF2-40B4-BE49-F238E27FC236}">
                      <a16:creationId xmlns:a16="http://schemas.microsoft.com/office/drawing/2014/main" id="{07A38A5B-1E71-3640-9DCA-2238304B35AC}"/>
                    </a:ext>
                  </a:extLst>
                </p14:cNvPr>
                <p14:cNvContentPartPr/>
                <p14:nvPr/>
              </p14:nvContentPartPr>
              <p14:xfrm>
                <a:off x="8424316" y="6032320"/>
                <a:ext cx="28440" cy="102960"/>
              </p14:xfrm>
            </p:contentPart>
          </mc:Choice>
          <mc:Fallback xmlns="">
            <p:pic>
              <p:nvPicPr>
                <p:cNvPr id="123" name="Ink 122">
                  <a:extLst>
                    <a:ext uri="{FF2B5EF4-FFF2-40B4-BE49-F238E27FC236}">
                      <a16:creationId xmlns:a16="http://schemas.microsoft.com/office/drawing/2014/main" id="{07A38A5B-1E71-3640-9DCA-2238304B35AC}"/>
                    </a:ext>
                  </a:extLst>
                </p:cNvPr>
                <p:cNvPicPr/>
                <p:nvPr/>
              </p:nvPicPr>
              <p:blipFill>
                <a:blip r:embed="rId208"/>
                <a:stretch>
                  <a:fillRect/>
                </a:stretch>
              </p:blipFill>
              <p:spPr>
                <a:xfrm>
                  <a:off x="8408836" y="6017200"/>
                  <a:ext cx="59040" cy="133560"/>
                </a:xfrm>
                <a:prstGeom prst="rect">
                  <a:avLst/>
                </a:prstGeom>
              </p:spPr>
            </p:pic>
          </mc:Fallback>
        </mc:AlternateContent>
        <mc:AlternateContent xmlns:mc="http://schemas.openxmlformats.org/markup-compatibility/2006" xmlns:p14="http://schemas.microsoft.com/office/powerpoint/2010/main">
          <mc:Choice Requires="p14">
            <p:contentPart p14:bwMode="auto" r:id="rId209">
              <p14:nvContentPartPr>
                <p14:cNvPr id="124" name="Ink 123">
                  <a:extLst>
                    <a:ext uri="{FF2B5EF4-FFF2-40B4-BE49-F238E27FC236}">
                      <a16:creationId xmlns:a16="http://schemas.microsoft.com/office/drawing/2014/main" id="{B94F95F5-9D00-0345-8BCB-60DC48F37A32}"/>
                    </a:ext>
                  </a:extLst>
                </p14:cNvPr>
                <p14:cNvContentPartPr/>
                <p14:nvPr/>
              </p14:nvContentPartPr>
              <p14:xfrm>
                <a:off x="8438356" y="5968960"/>
                <a:ext cx="339120" cy="198000"/>
              </p14:xfrm>
            </p:contentPart>
          </mc:Choice>
          <mc:Fallback xmlns="">
            <p:pic>
              <p:nvPicPr>
                <p:cNvPr id="124" name="Ink 123">
                  <a:extLst>
                    <a:ext uri="{FF2B5EF4-FFF2-40B4-BE49-F238E27FC236}">
                      <a16:creationId xmlns:a16="http://schemas.microsoft.com/office/drawing/2014/main" id="{B94F95F5-9D00-0345-8BCB-60DC48F37A32}"/>
                    </a:ext>
                  </a:extLst>
                </p:cNvPr>
                <p:cNvPicPr/>
                <p:nvPr/>
              </p:nvPicPr>
              <p:blipFill>
                <a:blip r:embed="rId210"/>
                <a:stretch>
                  <a:fillRect/>
                </a:stretch>
              </p:blipFill>
              <p:spPr>
                <a:xfrm>
                  <a:off x="8422876" y="5953480"/>
                  <a:ext cx="369360" cy="228240"/>
                </a:xfrm>
                <a:prstGeom prst="rect">
                  <a:avLst/>
                </a:prstGeom>
              </p:spPr>
            </p:pic>
          </mc:Fallback>
        </mc:AlternateContent>
        <mc:AlternateContent xmlns:mc="http://schemas.openxmlformats.org/markup-compatibility/2006" xmlns:p14="http://schemas.microsoft.com/office/powerpoint/2010/main">
          <mc:Choice Requires="p14">
            <p:contentPart p14:bwMode="auto" r:id="rId211">
              <p14:nvContentPartPr>
                <p14:cNvPr id="125" name="Ink 124">
                  <a:extLst>
                    <a:ext uri="{FF2B5EF4-FFF2-40B4-BE49-F238E27FC236}">
                      <a16:creationId xmlns:a16="http://schemas.microsoft.com/office/drawing/2014/main" id="{0A91BA73-C021-6D43-A9F2-14561C2EEF67}"/>
                    </a:ext>
                  </a:extLst>
                </p14:cNvPr>
                <p14:cNvContentPartPr/>
                <p14:nvPr/>
              </p14:nvContentPartPr>
              <p14:xfrm>
                <a:off x="8819236" y="6145360"/>
                <a:ext cx="7560" cy="14400"/>
              </p14:xfrm>
            </p:contentPart>
          </mc:Choice>
          <mc:Fallback xmlns="">
            <p:pic>
              <p:nvPicPr>
                <p:cNvPr id="125" name="Ink 124">
                  <a:extLst>
                    <a:ext uri="{FF2B5EF4-FFF2-40B4-BE49-F238E27FC236}">
                      <a16:creationId xmlns:a16="http://schemas.microsoft.com/office/drawing/2014/main" id="{0A91BA73-C021-6D43-A9F2-14561C2EEF67}"/>
                    </a:ext>
                  </a:extLst>
                </p:cNvPr>
                <p:cNvPicPr/>
                <p:nvPr/>
              </p:nvPicPr>
              <p:blipFill>
                <a:blip r:embed="rId212"/>
                <a:stretch>
                  <a:fillRect/>
                </a:stretch>
              </p:blipFill>
              <p:spPr>
                <a:xfrm>
                  <a:off x="8804116" y="6129880"/>
                  <a:ext cx="37800" cy="45000"/>
                </a:xfrm>
                <a:prstGeom prst="rect">
                  <a:avLst/>
                </a:prstGeom>
              </p:spPr>
            </p:pic>
          </mc:Fallback>
        </mc:AlternateContent>
      </p:grpSp>
    </p:spTree>
    <p:extLst>
      <p:ext uri="{BB962C8B-B14F-4D97-AF65-F5344CB8AC3E}">
        <p14:creationId xmlns:p14="http://schemas.microsoft.com/office/powerpoint/2010/main" val="23720878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Attack 2:   no integrity   </a:t>
            </a:r>
            <a:r>
              <a:rPr lang="en-US" sz="3200"/>
              <a:t>(OTP is malleable)</a:t>
            </a:r>
          </a:p>
        </p:txBody>
      </p:sp>
      <p:sp>
        <p:nvSpPr>
          <p:cNvPr id="3" name="Content Placeholder 2"/>
          <p:cNvSpPr>
            <a:spLocks noGrp="1"/>
          </p:cNvSpPr>
          <p:nvPr>
            <p:ph idx="1"/>
          </p:nvPr>
        </p:nvSpPr>
        <p:spPr>
          <a:xfrm>
            <a:off x="457200" y="4876800"/>
            <a:ext cx="8229600" cy="990600"/>
          </a:xfrm>
        </p:spPr>
        <p:txBody>
          <a:bodyPr/>
          <a:lstStyle/>
          <a:p>
            <a:pPr marL="0" indent="0">
              <a:buNone/>
            </a:pPr>
            <a:r>
              <a:rPr lang="en-US"/>
              <a:t>Modifications to </a:t>
            </a:r>
            <a:r>
              <a:rPr lang="en-US" err="1"/>
              <a:t>ciphertext</a:t>
            </a:r>
            <a:r>
              <a:rPr lang="en-US"/>
              <a:t> are undetected and </a:t>
            </a:r>
            <a:br>
              <a:rPr lang="en-US"/>
            </a:br>
            <a:r>
              <a:rPr lang="en-US"/>
              <a:t>have </a:t>
            </a:r>
            <a:r>
              <a:rPr lang="en-US" b="1" u="sng"/>
              <a:t>predictable</a:t>
            </a:r>
            <a:r>
              <a:rPr lang="en-US"/>
              <a:t> impact on plaintext</a:t>
            </a:r>
          </a:p>
        </p:txBody>
      </p:sp>
      <p:sp>
        <p:nvSpPr>
          <p:cNvPr id="5" name="Rectangle 4"/>
          <p:cNvSpPr/>
          <p:nvPr/>
        </p:nvSpPr>
        <p:spPr>
          <a:xfrm>
            <a:off x="381000" y="2438400"/>
            <a:ext cx="1828800" cy="381000"/>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b="1">
                <a:solidFill>
                  <a:srgbClr val="FF0000"/>
                </a:solidFill>
                <a:latin typeface="Courier New"/>
                <a:cs typeface="Courier New"/>
              </a:rPr>
              <a:t>m</a:t>
            </a:r>
          </a:p>
        </p:txBody>
      </p:sp>
      <p:cxnSp>
        <p:nvCxnSpPr>
          <p:cNvPr id="7" name="Straight Arrow Connector 6"/>
          <p:cNvCxnSpPr/>
          <p:nvPr/>
        </p:nvCxnSpPr>
        <p:spPr>
          <a:xfrm>
            <a:off x="2743200" y="2590800"/>
            <a:ext cx="22860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8" name="TextBox 7"/>
          <p:cNvSpPr txBox="1"/>
          <p:nvPr/>
        </p:nvSpPr>
        <p:spPr>
          <a:xfrm>
            <a:off x="3276600" y="2133601"/>
            <a:ext cx="1686680" cy="461665"/>
          </a:xfrm>
          <a:prstGeom prst="rect">
            <a:avLst/>
          </a:prstGeom>
          <a:noFill/>
        </p:spPr>
        <p:txBody>
          <a:bodyPr wrap="none" rtlCol="0">
            <a:spAutoFit/>
          </a:bodyPr>
          <a:lstStyle/>
          <a:p>
            <a:r>
              <a:rPr lang="en-US" sz="2400" err="1"/>
              <a:t>enc</a:t>
            </a:r>
            <a:r>
              <a:rPr lang="en-US" sz="2400"/>
              <a:t>  ( ⊕k )</a:t>
            </a:r>
          </a:p>
        </p:txBody>
      </p:sp>
      <p:sp>
        <p:nvSpPr>
          <p:cNvPr id="9" name="Rectangle 8"/>
          <p:cNvSpPr/>
          <p:nvPr/>
        </p:nvSpPr>
        <p:spPr>
          <a:xfrm>
            <a:off x="5638800" y="2362200"/>
            <a:ext cx="1828800" cy="381000"/>
          </a:xfrm>
          <a:prstGeom prst="rect">
            <a:avLst/>
          </a:prstGeom>
          <a:pattFill prst="lgCheck">
            <a:fgClr>
              <a:schemeClr val="bg1">
                <a:lumMod val="75000"/>
              </a:schemeClr>
            </a:fgClr>
            <a:bgClr>
              <a:prstClr val="white"/>
            </a:bgClr>
          </a:patt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b="1" err="1">
                <a:solidFill>
                  <a:srgbClr val="FF0000"/>
                </a:solidFill>
                <a:latin typeface="Courier New"/>
                <a:cs typeface="Courier New"/>
              </a:rPr>
              <a:t>m</a:t>
            </a:r>
            <a:r>
              <a:rPr lang="en-US" sz="2400" b="1" err="1">
                <a:solidFill>
                  <a:srgbClr val="FF0000"/>
                </a:solidFill>
                <a:latin typeface="Courier New"/>
                <a:cs typeface="Courier New"/>
              </a:rPr>
              <a:t>⊕</a:t>
            </a:r>
            <a:r>
              <a:rPr lang="en-US" sz="2800" b="1" err="1">
                <a:solidFill>
                  <a:srgbClr val="FF0000"/>
                </a:solidFill>
                <a:latin typeface="Courier New"/>
                <a:cs typeface="Courier New"/>
              </a:rPr>
              <a:t>k</a:t>
            </a:r>
            <a:endParaRPr lang="en-US" sz="2800" b="1">
              <a:solidFill>
                <a:srgbClr val="FF0000"/>
              </a:solidFill>
              <a:latin typeface="Courier New"/>
              <a:cs typeface="Courier New"/>
            </a:endParaRPr>
          </a:p>
        </p:txBody>
      </p:sp>
      <p:cxnSp>
        <p:nvCxnSpPr>
          <p:cNvPr id="12" name="Straight Arrow Connector 11"/>
          <p:cNvCxnSpPr/>
          <p:nvPr/>
        </p:nvCxnSpPr>
        <p:spPr>
          <a:xfrm flipH="1">
            <a:off x="2819400" y="3729335"/>
            <a:ext cx="22860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3" name="TextBox 12"/>
          <p:cNvSpPr txBox="1"/>
          <p:nvPr/>
        </p:nvSpPr>
        <p:spPr>
          <a:xfrm flipH="1">
            <a:off x="3352801" y="3272136"/>
            <a:ext cx="1601721" cy="461665"/>
          </a:xfrm>
          <a:prstGeom prst="rect">
            <a:avLst/>
          </a:prstGeom>
          <a:noFill/>
        </p:spPr>
        <p:txBody>
          <a:bodyPr wrap="none" rtlCol="0">
            <a:spAutoFit/>
          </a:bodyPr>
          <a:lstStyle/>
          <a:p>
            <a:r>
              <a:rPr lang="en-US" sz="2400" err="1"/>
              <a:t>dec</a:t>
            </a:r>
            <a:r>
              <a:rPr lang="en-US" sz="2400"/>
              <a:t> ( ⊕k )</a:t>
            </a:r>
          </a:p>
        </p:txBody>
      </p:sp>
      <p:sp>
        <p:nvSpPr>
          <p:cNvPr id="14" name="Rectangle 13"/>
          <p:cNvSpPr/>
          <p:nvPr/>
        </p:nvSpPr>
        <p:spPr>
          <a:xfrm>
            <a:off x="381000" y="3505200"/>
            <a:ext cx="1828800" cy="381000"/>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b="1" err="1">
                <a:solidFill>
                  <a:srgbClr val="FF0000"/>
                </a:solidFill>
                <a:latin typeface="Courier New"/>
                <a:cs typeface="Courier New"/>
              </a:rPr>
              <a:t>m⊕p</a:t>
            </a:r>
            <a:endParaRPr lang="en-US" sz="2800" b="1">
              <a:solidFill>
                <a:srgbClr val="FF0000"/>
              </a:solidFill>
              <a:latin typeface="Courier New"/>
              <a:cs typeface="Courier New"/>
            </a:endParaRPr>
          </a:p>
        </p:txBody>
      </p:sp>
      <p:grpSp>
        <p:nvGrpSpPr>
          <p:cNvPr id="19" name="Group 18"/>
          <p:cNvGrpSpPr/>
          <p:nvPr/>
        </p:nvGrpSpPr>
        <p:grpSpPr>
          <a:xfrm>
            <a:off x="5410201" y="2438400"/>
            <a:ext cx="2751821" cy="1447800"/>
            <a:chOff x="5410200" y="1581150"/>
            <a:chExt cx="2751821" cy="1447800"/>
          </a:xfrm>
        </p:grpSpPr>
        <p:sp>
          <p:nvSpPr>
            <p:cNvPr id="10" name="Rectangle 9"/>
            <p:cNvSpPr/>
            <p:nvPr/>
          </p:nvSpPr>
          <p:spPr>
            <a:xfrm>
              <a:off x="5638800" y="2038350"/>
              <a:ext cx="1828800" cy="381000"/>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a:solidFill>
                    <a:srgbClr val="FF0000"/>
                  </a:solidFill>
                </a:rPr>
                <a:t>p</a:t>
              </a:r>
            </a:p>
          </p:txBody>
        </p:sp>
        <p:sp>
          <p:nvSpPr>
            <p:cNvPr id="11" name="Rectangle 10"/>
            <p:cNvSpPr/>
            <p:nvPr/>
          </p:nvSpPr>
          <p:spPr>
            <a:xfrm>
              <a:off x="5638800" y="2647950"/>
              <a:ext cx="1828800" cy="381000"/>
            </a:xfrm>
            <a:prstGeom prst="rect">
              <a:avLst/>
            </a:prstGeom>
            <a:pattFill prst="lgCheck">
              <a:fgClr>
                <a:schemeClr val="bg1">
                  <a:lumMod val="65000"/>
                </a:schemeClr>
              </a:fgClr>
              <a:bgClr>
                <a:prstClr val="white"/>
              </a:bgClr>
            </a:patt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a:solidFill>
                    <a:srgbClr val="FF0000"/>
                  </a:solidFill>
                  <a:latin typeface="Courier New"/>
                  <a:cs typeface="Courier New"/>
                </a:rPr>
                <a:t>(</a:t>
              </a:r>
              <a:r>
                <a:rPr lang="en-US" sz="2400" b="1" err="1">
                  <a:solidFill>
                    <a:srgbClr val="FF0000"/>
                  </a:solidFill>
                  <a:latin typeface="Courier New"/>
                  <a:cs typeface="Courier New"/>
                </a:rPr>
                <a:t>m⊕k</a:t>
              </a:r>
              <a:r>
                <a:rPr lang="en-US" sz="2400" b="1">
                  <a:solidFill>
                    <a:srgbClr val="FF0000"/>
                  </a:solidFill>
                  <a:latin typeface="Courier New"/>
                  <a:cs typeface="Courier New"/>
                </a:rPr>
                <a:t>)⊕p</a:t>
              </a:r>
            </a:p>
          </p:txBody>
        </p:sp>
        <p:sp>
          <p:nvSpPr>
            <p:cNvPr id="15" name="TextBox 14"/>
            <p:cNvSpPr txBox="1"/>
            <p:nvPr/>
          </p:nvSpPr>
          <p:spPr>
            <a:xfrm>
              <a:off x="7467600" y="1581150"/>
              <a:ext cx="694421" cy="707886"/>
            </a:xfrm>
            <a:prstGeom prst="rect">
              <a:avLst/>
            </a:prstGeom>
            <a:noFill/>
          </p:spPr>
          <p:txBody>
            <a:bodyPr wrap="none" rtlCol="0">
              <a:spAutoFit/>
            </a:bodyPr>
            <a:lstStyle/>
            <a:p>
              <a:r>
                <a:rPr lang="en-US" sz="4000"/>
                <a:t>⊕</a:t>
              </a:r>
            </a:p>
          </p:txBody>
        </p:sp>
        <p:cxnSp>
          <p:nvCxnSpPr>
            <p:cNvPr id="18" name="Straight Connector 17"/>
            <p:cNvCxnSpPr/>
            <p:nvPr/>
          </p:nvCxnSpPr>
          <p:spPr>
            <a:xfrm>
              <a:off x="5410200" y="2533650"/>
              <a:ext cx="2667000" cy="0"/>
            </a:xfrm>
            <a:prstGeom prst="line">
              <a:avLst/>
            </a:prstGeom>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4181657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3" grpId="0"/>
      <p:bldP spid="14"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Attacks on Stream Cipher</a:t>
            </a:r>
          </a:p>
        </p:txBody>
      </p:sp>
      <p:sp>
        <p:nvSpPr>
          <p:cNvPr id="3" name="Content Placeholder 2"/>
          <p:cNvSpPr>
            <a:spLocks noGrp="1"/>
          </p:cNvSpPr>
          <p:nvPr>
            <p:ph idx="1"/>
          </p:nvPr>
        </p:nvSpPr>
        <p:spPr/>
        <p:txBody>
          <a:bodyPr/>
          <a:lstStyle/>
          <a:p>
            <a:r>
              <a:rPr lang="en-US"/>
              <a:t>Examples of using the same stream twice</a:t>
            </a:r>
          </a:p>
          <a:p>
            <a:pPr lvl="1"/>
            <a:r>
              <a:rPr lang="en-US"/>
              <a:t>Project Verona(Russian Intelligence 1941)</a:t>
            </a:r>
          </a:p>
          <a:p>
            <a:pPr lvl="1"/>
            <a:r>
              <a:rPr lang="en-US"/>
              <a:t>WEP</a:t>
            </a:r>
          </a:p>
          <a:p>
            <a:pPr lvl="1"/>
            <a:r>
              <a:rPr lang="en-US"/>
              <a:t>Don’t use it twice, negotiate new key for every session (e.g. TLS) </a:t>
            </a:r>
          </a:p>
          <a:p>
            <a:pPr lvl="1"/>
            <a:endParaRPr lang="en-US"/>
          </a:p>
          <a:p>
            <a:r>
              <a:rPr lang="en-US"/>
              <a:t>OTP is malleable</a:t>
            </a:r>
          </a:p>
          <a:p>
            <a:pPr lvl="1"/>
            <a:r>
              <a:rPr lang="en-US"/>
              <a:t>Add integrity check</a:t>
            </a:r>
          </a:p>
          <a:p>
            <a:pPr lvl="1"/>
            <a:endParaRPr lang="en-US"/>
          </a:p>
          <a:p>
            <a:endParaRPr lang="en-US"/>
          </a:p>
        </p:txBody>
      </p:sp>
    </p:spTree>
    <p:extLst>
      <p:ext uri="{BB962C8B-B14F-4D97-AF65-F5344CB8AC3E}">
        <p14:creationId xmlns:p14="http://schemas.microsoft.com/office/powerpoint/2010/main" val="8875375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blinds(horizontal)">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blinds(horizontal)">
                                      <p:cBhvr>
                                        <p:cTn id="21" dur="500"/>
                                        <p:tgtEl>
                                          <p:spTgt spid="3">
                                            <p:txEl>
                                              <p:pRg st="5" end="5"/>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blinds(horizontal)">
                                      <p:cBhvr>
                                        <p:cTn id="24"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a:t>Caesar Cipher, Substitution Cipher</a:t>
            </a:r>
          </a:p>
          <a:p>
            <a:r>
              <a:rPr lang="en-US"/>
              <a:t>Frequency attack </a:t>
            </a:r>
          </a:p>
          <a:p>
            <a:r>
              <a:rPr lang="en-US"/>
              <a:t>Rotor Machine, </a:t>
            </a:r>
            <a:r>
              <a:rPr lang="en-US" err="1"/>
              <a:t>Egnima</a:t>
            </a:r>
            <a:r>
              <a:rPr lang="en-US"/>
              <a:t> Machine</a:t>
            </a:r>
          </a:p>
          <a:p>
            <a:r>
              <a:rPr lang="en-US"/>
              <a:t>XOR with uniform random variable</a:t>
            </a:r>
          </a:p>
          <a:p>
            <a:r>
              <a:rPr lang="en-US"/>
              <a:t>Perfect Secrecy - One time pad</a:t>
            </a:r>
          </a:p>
          <a:p>
            <a:r>
              <a:rPr lang="en-US"/>
              <a:t>Attack on Stream Cipher</a:t>
            </a:r>
          </a:p>
          <a:p>
            <a:pPr lvl="1"/>
            <a:r>
              <a:rPr lang="en-US" altLang="zh-CN"/>
              <a:t>T</a:t>
            </a:r>
            <a:r>
              <a:rPr lang="en-US"/>
              <a:t>wo time pad</a:t>
            </a:r>
          </a:p>
          <a:p>
            <a:pPr lvl="1"/>
            <a:r>
              <a:rPr lang="en-US"/>
              <a:t>Integrity attack</a:t>
            </a:r>
          </a:p>
        </p:txBody>
      </p:sp>
      <p:sp>
        <p:nvSpPr>
          <p:cNvPr id="3" name="Title 2"/>
          <p:cNvSpPr>
            <a:spLocks noGrp="1"/>
          </p:cNvSpPr>
          <p:nvPr>
            <p:ph type="title"/>
          </p:nvPr>
        </p:nvSpPr>
        <p:spPr>
          <a:xfrm>
            <a:off x="467202" y="437444"/>
            <a:ext cx="7573712" cy="980194"/>
          </a:xfrm>
        </p:spPr>
        <p:txBody>
          <a:bodyPr/>
          <a:lstStyle/>
          <a:p>
            <a:r>
              <a:rPr lang="en-US" altLang="zh-CN"/>
              <a:t>Summary – Classic and Stream Cipher</a:t>
            </a:r>
            <a:endParaRPr lang="en-US"/>
          </a:p>
        </p:txBody>
      </p:sp>
    </p:spTree>
    <p:extLst>
      <p:ext uri="{BB962C8B-B14F-4D97-AF65-F5344CB8AC3E}">
        <p14:creationId xmlns:p14="http://schemas.microsoft.com/office/powerpoint/2010/main" val="24648935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Rectangle 2"/>
          <p:cNvSpPr>
            <a:spLocks noGrp="1" noChangeArrowheads="1"/>
          </p:cNvSpPr>
          <p:nvPr>
            <p:ph type="title"/>
          </p:nvPr>
        </p:nvSpPr>
        <p:spPr/>
        <p:txBody>
          <a:bodyPr/>
          <a:lstStyle/>
          <a:p>
            <a:pPr eaLnBrk="1" hangingPunct="1"/>
            <a:r>
              <a:rPr lang="en-US"/>
              <a:t>Secure Sockets Layer / TLS</a:t>
            </a:r>
          </a:p>
        </p:txBody>
      </p:sp>
      <p:sp>
        <p:nvSpPr>
          <p:cNvPr id="6149" name="Rectangle 3"/>
          <p:cNvSpPr>
            <a:spLocks noGrp="1" noChangeArrowheads="1"/>
          </p:cNvSpPr>
          <p:nvPr>
            <p:ph type="body" idx="1"/>
          </p:nvPr>
        </p:nvSpPr>
        <p:spPr>
          <a:xfrm>
            <a:off x="304800" y="1752600"/>
            <a:ext cx="8610600" cy="4248150"/>
          </a:xfrm>
        </p:spPr>
        <p:txBody>
          <a:bodyPr>
            <a:normAutofit/>
          </a:bodyPr>
          <a:lstStyle/>
          <a:p>
            <a:pPr marL="0" indent="0">
              <a:buNone/>
            </a:pPr>
            <a:endParaRPr lang="en-US"/>
          </a:p>
          <a:p>
            <a:pPr marL="0" indent="0">
              <a:buNone/>
            </a:pPr>
            <a:r>
              <a:rPr lang="en-US" u="sng"/>
              <a:t>Two main parts</a:t>
            </a:r>
          </a:p>
          <a:p>
            <a:pPr lvl="1">
              <a:spcBef>
                <a:spcPts val="2976"/>
              </a:spcBef>
              <a:buNone/>
            </a:pPr>
            <a:r>
              <a:rPr lang="en-US"/>
              <a:t>1. Handshake Protocol:   </a:t>
            </a:r>
            <a:r>
              <a:rPr lang="en-US" b="1"/>
              <a:t>Establish shared secret key </a:t>
            </a:r>
            <a:br>
              <a:rPr lang="en-US" b="1"/>
            </a:br>
            <a:r>
              <a:rPr lang="en-US" b="1"/>
              <a:t>using public-key cryptography     </a:t>
            </a:r>
            <a:endParaRPr lang="en-US" sz="2000"/>
          </a:p>
          <a:p>
            <a:pPr lvl="1">
              <a:spcBef>
                <a:spcPts val="5304"/>
              </a:spcBef>
              <a:buNone/>
            </a:pPr>
            <a:r>
              <a:rPr lang="en-US"/>
              <a:t>2. Record Layer: </a:t>
            </a:r>
            <a:r>
              <a:rPr lang="en-US" b="1"/>
              <a:t>Transmit data using shared secret key</a:t>
            </a:r>
          </a:p>
          <a:p>
            <a:pPr lvl="2" indent="0">
              <a:spcBef>
                <a:spcPct val="30000"/>
              </a:spcBef>
              <a:buNone/>
            </a:pPr>
            <a:r>
              <a:rPr lang="en-US" sz="2400"/>
              <a:t>Ensure confidentiality and integrity</a:t>
            </a:r>
            <a:endParaRPr lang="en-US"/>
          </a:p>
        </p:txBody>
      </p:sp>
    </p:spTree>
    <p:extLst>
      <p:ext uri="{BB962C8B-B14F-4D97-AF65-F5344CB8AC3E}">
        <p14:creationId xmlns:p14="http://schemas.microsoft.com/office/powerpoint/2010/main" val="14936302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
          <p:cNvSpPr>
            <a:spLocks noGrp="1" noChangeArrowheads="1"/>
          </p:cNvSpPr>
          <p:nvPr>
            <p:ph type="title"/>
          </p:nvPr>
        </p:nvSpPr>
        <p:spPr/>
        <p:txBody>
          <a:bodyPr/>
          <a:lstStyle/>
          <a:p>
            <a:r>
              <a:rPr lang="en-US" b="1">
                <a:solidFill>
                  <a:schemeClr val="tx1">
                    <a:lumMod val="65000"/>
                    <a:lumOff val="35000"/>
                  </a:schemeClr>
                </a:solidFill>
              </a:rPr>
              <a:t>Things to remember</a:t>
            </a:r>
          </a:p>
        </p:txBody>
      </p:sp>
      <p:sp>
        <p:nvSpPr>
          <p:cNvPr id="4101" name="Rectangle 3"/>
          <p:cNvSpPr>
            <a:spLocks noGrp="1" noChangeArrowheads="1"/>
          </p:cNvSpPr>
          <p:nvPr>
            <p:ph type="body" idx="1"/>
          </p:nvPr>
        </p:nvSpPr>
        <p:spPr/>
        <p:txBody>
          <a:bodyPr/>
          <a:lstStyle/>
          <a:p>
            <a:r>
              <a:rPr lang="en-US"/>
              <a:t>Cryptography is:</a:t>
            </a:r>
          </a:p>
          <a:p>
            <a:pPr lvl="1"/>
            <a:r>
              <a:rPr lang="en-US"/>
              <a:t>A tremendous tool</a:t>
            </a:r>
          </a:p>
          <a:p>
            <a:pPr lvl="1"/>
            <a:r>
              <a:rPr lang="en-US"/>
              <a:t>The basis for many security mechanisms</a:t>
            </a:r>
          </a:p>
          <a:p>
            <a:pPr lvl="1"/>
            <a:endParaRPr lang="en-US"/>
          </a:p>
          <a:p>
            <a:r>
              <a:rPr lang="en-US"/>
              <a:t>Cryptography is not:</a:t>
            </a:r>
          </a:p>
          <a:p>
            <a:pPr lvl="1"/>
            <a:r>
              <a:rPr lang="en-US"/>
              <a:t>The solution to all security problems</a:t>
            </a:r>
          </a:p>
          <a:p>
            <a:pPr lvl="1"/>
            <a:r>
              <a:rPr lang="en-US"/>
              <a:t>Reliable unless implemented and used properly</a:t>
            </a:r>
          </a:p>
          <a:p>
            <a:pPr lvl="1"/>
            <a:r>
              <a:rPr lang="en-US"/>
              <a:t>Something you should try to invent yourself</a:t>
            </a:r>
          </a:p>
          <a:p>
            <a:pPr lvl="2"/>
            <a:r>
              <a:rPr lang="en-US"/>
              <a:t>  many </a:t>
            </a:r>
            <a:r>
              <a:rPr lang="en-US" err="1"/>
              <a:t>many</a:t>
            </a:r>
            <a:r>
              <a:rPr lang="en-US"/>
              <a:t> examples of broken ad-hoc designs</a:t>
            </a:r>
          </a:p>
        </p:txBody>
      </p:sp>
    </p:spTree>
    <p:extLst>
      <p:ext uri="{BB962C8B-B14F-4D97-AF65-F5344CB8AC3E}">
        <p14:creationId xmlns:p14="http://schemas.microsoft.com/office/powerpoint/2010/main" val="29218357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 rigorous science</a:t>
            </a:r>
          </a:p>
        </p:txBody>
      </p:sp>
      <p:sp>
        <p:nvSpPr>
          <p:cNvPr id="3" name="Content Placeholder 2"/>
          <p:cNvSpPr>
            <a:spLocks noGrp="1"/>
          </p:cNvSpPr>
          <p:nvPr>
            <p:ph idx="1"/>
          </p:nvPr>
        </p:nvSpPr>
        <p:spPr/>
        <p:txBody>
          <a:bodyPr>
            <a:normAutofit/>
          </a:bodyPr>
          <a:lstStyle/>
          <a:p>
            <a:pPr marL="0" indent="0">
              <a:buNone/>
            </a:pPr>
            <a:r>
              <a:rPr lang="en-US"/>
              <a:t>The three steps in cryptography:</a:t>
            </a:r>
          </a:p>
          <a:p>
            <a:pPr marL="0" indent="0">
              <a:buNone/>
            </a:pPr>
            <a:endParaRPr lang="en-US"/>
          </a:p>
          <a:p>
            <a:r>
              <a:rPr lang="en-US"/>
              <a:t>Precisely specify threat model</a:t>
            </a:r>
          </a:p>
          <a:p>
            <a:r>
              <a:rPr lang="en-US"/>
              <a:t>Propose a construction</a:t>
            </a:r>
          </a:p>
          <a:p>
            <a:r>
              <a:rPr lang="en-US"/>
              <a:t>Prove that breaking construction under </a:t>
            </a:r>
            <a:br>
              <a:rPr lang="en-US"/>
            </a:br>
            <a:r>
              <a:rPr lang="en-US"/>
              <a:t>threat mode will solve an underlying hard problem</a:t>
            </a:r>
          </a:p>
        </p:txBody>
      </p:sp>
    </p:spTree>
    <p:extLst>
      <p:ext uri="{BB962C8B-B14F-4D97-AF65-F5344CB8AC3E}">
        <p14:creationId xmlns:p14="http://schemas.microsoft.com/office/powerpoint/2010/main" val="30061753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Foundry">
      <a:majorFont>
        <a:latin typeface="Rockwell"/>
        <a:ea typeface=""/>
        <a:cs typeface=""/>
        <a:font script="Grek" typeface="Cambria"/>
        <a:font script="Cyrl" typeface="Cambria"/>
        <a:font script="Jpan" typeface="ＭＳ 明朝"/>
        <a:font script="Hang" typeface="바탕"/>
        <a:font script="Hans" typeface="华文新魏"/>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a:ea typeface=""/>
        <a:cs typeface=""/>
        <a:font script="Grek" typeface="Cambria"/>
        <a:font script="Cyrl" typeface="Cambria"/>
        <a:font script="Jpan" typeface="ＭＳ 明朝"/>
        <a:font script="Hang" typeface="바탕"/>
        <a:font script="Hans" typeface="华文新魏"/>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112</TotalTime>
  <Words>4051</Words>
  <Application>Microsoft Office PowerPoint</Application>
  <PresentationFormat>On-screen Show (4:3)</PresentationFormat>
  <Paragraphs>658</Paragraphs>
  <Slides>65</Slides>
  <Notes>34</Notes>
  <HiddenSlides>1</HiddenSlides>
  <MMClips>0</MMClips>
  <ScaleCrop>false</ScaleCrop>
  <HeadingPairs>
    <vt:vector size="8" baseType="variant">
      <vt:variant>
        <vt:lpstr>Fonts Used</vt:lpstr>
      </vt:variant>
      <vt:variant>
        <vt:i4>13</vt:i4>
      </vt:variant>
      <vt:variant>
        <vt:lpstr>Theme</vt:lpstr>
      </vt:variant>
      <vt:variant>
        <vt:i4>1</vt:i4>
      </vt:variant>
      <vt:variant>
        <vt:lpstr>Embedded OLE Servers</vt:lpstr>
      </vt:variant>
      <vt:variant>
        <vt:i4>1</vt:i4>
      </vt:variant>
      <vt:variant>
        <vt:lpstr>Slide Titles</vt:lpstr>
      </vt:variant>
      <vt:variant>
        <vt:i4>65</vt:i4>
      </vt:variant>
    </vt:vector>
  </HeadingPairs>
  <TitlesOfParts>
    <vt:vector size="80" baseType="lpstr">
      <vt:lpstr>Courier</vt:lpstr>
      <vt:lpstr>Arial</vt:lpstr>
      <vt:lpstr>Calibri</vt:lpstr>
      <vt:lpstr>Calibri Light</vt:lpstr>
      <vt:lpstr>Cambria Math</vt:lpstr>
      <vt:lpstr>Castellar</vt:lpstr>
      <vt:lpstr>Courier New</vt:lpstr>
      <vt:lpstr>Rockwell</vt:lpstr>
      <vt:lpstr>Symbol</vt:lpstr>
      <vt:lpstr>Tahoma</vt:lpstr>
      <vt:lpstr>Times</vt:lpstr>
      <vt:lpstr>Times New Roman</vt:lpstr>
      <vt:lpstr>Wingdings</vt:lpstr>
      <vt:lpstr>Office Theme</vt:lpstr>
      <vt:lpstr>Bitmap Image</vt:lpstr>
      <vt:lpstr>CSE 433S: Introduction to Computer Security</vt:lpstr>
      <vt:lpstr>Previously in 433S: Network Attacks</vt:lpstr>
      <vt:lpstr>Lecture outline for today</vt:lpstr>
      <vt:lpstr>Why do we need cryptography?</vt:lpstr>
      <vt:lpstr>Secure communication   - Example</vt:lpstr>
      <vt:lpstr>Crypto core</vt:lpstr>
      <vt:lpstr>Secure Sockets Layer / TLS</vt:lpstr>
      <vt:lpstr>Things to remember</vt:lpstr>
      <vt:lpstr>A rigorous science</vt:lpstr>
      <vt:lpstr>For the first half of the semester,  we will focus on </vt:lpstr>
      <vt:lpstr>Advance Application of Cryptography that we will not cover in this course </vt:lpstr>
      <vt:lpstr>Review Questions (T or F)</vt:lpstr>
      <vt:lpstr>What is cryptography?</vt:lpstr>
      <vt:lpstr>PowerPoint Presentation</vt:lpstr>
      <vt:lpstr>Overview: Encryption and Decryption</vt:lpstr>
      <vt:lpstr>Background: cryptography goals</vt:lpstr>
      <vt:lpstr>Overview: Cryptosystem components</vt:lpstr>
      <vt:lpstr>PowerPoint Presentation</vt:lpstr>
      <vt:lpstr>PowerPoint Presentation</vt:lpstr>
      <vt:lpstr>Threat models</vt:lpstr>
      <vt:lpstr>Cryptography is everywhere</vt:lpstr>
      <vt:lpstr>Cryptography History</vt:lpstr>
      <vt:lpstr>PowerPoint Presentation</vt:lpstr>
      <vt:lpstr>Caesar Cipher    (no key, n letter shift)</vt:lpstr>
      <vt:lpstr>Substitution cipher</vt:lpstr>
      <vt:lpstr>PowerPoint Presentation</vt:lpstr>
      <vt:lpstr>How to break a substitution cipher?</vt:lpstr>
      <vt:lpstr>How to break a substitution cipher?</vt:lpstr>
      <vt:lpstr>An Example</vt:lpstr>
      <vt:lpstr>2.  Vigener cipher   (16’th century,  Rome)</vt:lpstr>
      <vt:lpstr>3. Rotor Machines   (1870-1943)</vt:lpstr>
      <vt:lpstr>Rotor Machines   (cont.)</vt:lpstr>
      <vt:lpstr>4.  Data Encryption Standard   (1974)</vt:lpstr>
      <vt:lpstr>Review Questions</vt:lpstr>
      <vt:lpstr>Review on Discrete Probability</vt:lpstr>
      <vt:lpstr>Discrete Probability Distribution</vt:lpstr>
      <vt:lpstr>The uniform random variable</vt:lpstr>
      <vt:lpstr>Review:   XOR</vt:lpstr>
      <vt:lpstr>An important property of XOR</vt:lpstr>
      <vt:lpstr>Stream Ciphers</vt:lpstr>
      <vt:lpstr>Symmetric Ciphers:  definition</vt:lpstr>
      <vt:lpstr>The One Time Pad    (Vernam 1917)</vt:lpstr>
      <vt:lpstr>The One Time Pad   (Vernam 1917)</vt:lpstr>
      <vt:lpstr>Discussion Question</vt:lpstr>
      <vt:lpstr>The One Time Pad        (Vernam 1917)</vt:lpstr>
      <vt:lpstr>Information Theoretic Security   (Shannon 1949)</vt:lpstr>
      <vt:lpstr>PowerPoint Presentation</vt:lpstr>
      <vt:lpstr>PowerPoint Presentation</vt:lpstr>
      <vt:lpstr>Problem solved ?</vt:lpstr>
      <vt:lpstr>Stream Ciphers:   making OTP practical</vt:lpstr>
      <vt:lpstr>PowerPoint Presentation</vt:lpstr>
      <vt:lpstr>Stream Ciphers:   making OTP practical</vt:lpstr>
      <vt:lpstr>A concrete example – RC4</vt:lpstr>
      <vt:lpstr>How do you show stream cipher is secure ?</vt:lpstr>
      <vt:lpstr>A rigorous science</vt:lpstr>
      <vt:lpstr>Analysis for today</vt:lpstr>
      <vt:lpstr>Semantic Security (one-time key)</vt:lpstr>
      <vt:lpstr>OTP is semantically secure</vt:lpstr>
      <vt:lpstr>What happens when assumptions are violated – attack on stream cipher</vt:lpstr>
      <vt:lpstr>Weak PRGs     (do not use for crypto)</vt:lpstr>
      <vt:lpstr>Attack 1:    two time pad is insecure !!</vt:lpstr>
      <vt:lpstr>Real world examples</vt:lpstr>
      <vt:lpstr>Attack 2:   no integrity   (OTP is malleable)</vt:lpstr>
      <vt:lpstr>Attacks on Stream Cipher</vt:lpstr>
      <vt:lpstr>Summary – Classic and Stream Cipher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default</dc:creator>
  <cp:lastModifiedBy>Zhang, Ning</cp:lastModifiedBy>
  <cp:revision>16</cp:revision>
  <dcterms:created xsi:type="dcterms:W3CDTF">2013-07-09T17:46:55Z</dcterms:created>
  <dcterms:modified xsi:type="dcterms:W3CDTF">2024-09-12T16:19:19Z</dcterms:modified>
</cp:coreProperties>
</file>