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77" r:id="rId2"/>
    <p:sldId id="278" r:id="rId3"/>
    <p:sldId id="279" r:id="rId4"/>
    <p:sldId id="280" r:id="rId5"/>
    <p:sldId id="294" r:id="rId6"/>
    <p:sldId id="291" r:id="rId7"/>
    <p:sldId id="292" r:id="rId8"/>
    <p:sldId id="290" r:id="rId9"/>
    <p:sldId id="282" r:id="rId10"/>
    <p:sldId id="281" r:id="rId11"/>
    <p:sldId id="283" r:id="rId12"/>
    <p:sldId id="285" r:id="rId13"/>
    <p:sldId id="286" r:id="rId14"/>
    <p:sldId id="287" r:id="rId15"/>
    <p:sldId id="288" r:id="rId16"/>
    <p:sldId id="289" r:id="rId17"/>
    <p:sldId id="296" r:id="rId18"/>
    <p:sldId id="297" r:id="rId19"/>
    <p:sldId id="295" r:id="rId20"/>
    <p:sldId id="298" r:id="rId21"/>
    <p:sldId id="299" r:id="rId22"/>
    <p:sldId id="300" r:id="rId23"/>
    <p:sldId id="301" r:id="rId24"/>
    <p:sldId id="302" r:id="rId25"/>
    <p:sldId id="305" r:id="rId26"/>
    <p:sldId id="306" r:id="rId27"/>
    <p:sldId id="304" r:id="rId28"/>
    <p:sldId id="30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E00F1-3ADF-4A21-9FA1-36153308CFE3}">
          <p14:sldIdLst>
            <p14:sldId id="277"/>
            <p14:sldId id="278"/>
            <p14:sldId id="279"/>
            <p14:sldId id="280"/>
            <p14:sldId id="294"/>
            <p14:sldId id="291"/>
            <p14:sldId id="292"/>
            <p14:sldId id="290"/>
            <p14:sldId id="282"/>
            <p14:sldId id="281"/>
            <p14:sldId id="283"/>
            <p14:sldId id="285"/>
            <p14:sldId id="286"/>
            <p14:sldId id="287"/>
            <p14:sldId id="288"/>
            <p14:sldId id="289"/>
            <p14:sldId id="296"/>
            <p14:sldId id="297"/>
            <p14:sldId id="295"/>
            <p14:sldId id="298"/>
            <p14:sldId id="299"/>
            <p14:sldId id="300"/>
            <p14:sldId id="301"/>
            <p14:sldId id="302"/>
            <p14:sldId id="305"/>
            <p14:sldId id="306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87B0-C4EB-4764-9F2D-3B477A5685D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0C860-E19E-4FD6-9DEC-241DB789E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5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6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9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8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6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3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1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2361-C5E5-47E1-AC9E-31FA21CCA3B9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9E30-1538-4811-9AB7-F2954244D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0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oracle.com/javase/tutorial/uiswing/components/menu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components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bilibili.com/video/BV1kJ411T7Dw?from=search&amp;seid=1376043245232317619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2089487" TargetMode="External"/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D084-8F29-44C4-9220-4F6EF46F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093" y="1499435"/>
            <a:ext cx="9144000" cy="238760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Lecture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5050"/>
                </a:solidFill>
              </a:rPr>
              <a:t>8</a:t>
            </a:r>
            <a:endParaRPr lang="zh-CN" altLang="en-US" b="1" dirty="0">
              <a:solidFill>
                <a:srgbClr val="FF5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A9217-5CB2-4197-8443-8927B6C9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29" y="2194453"/>
            <a:ext cx="2392887" cy="24690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315284-EBAF-43F5-ABF8-190F6AFEDCDA}"/>
              </a:ext>
            </a:extLst>
          </p:cNvPr>
          <p:cNvSpPr txBox="1"/>
          <p:nvPr/>
        </p:nvSpPr>
        <p:spPr>
          <a:xfrm>
            <a:off x="9801602" y="6099142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创建日期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2020/5/1</a:t>
            </a:r>
          </a:p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最后更新于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2020/5/1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9B0A7D-E384-445E-9FA7-B47227F77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05" y="2163970"/>
            <a:ext cx="2705334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5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4D254-D4FE-4218-9304-0164D60E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顶层容器 </a:t>
            </a:r>
            <a:r>
              <a:rPr lang="en-US" altLang="zh-CN" dirty="0"/>
              <a:t>(top-level containers)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3E6C-E148-4B0A-B636-D80D079F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容器层次结构 </a:t>
            </a:r>
            <a:r>
              <a:rPr lang="en-US" altLang="zh-CN" dirty="0"/>
              <a:t>(containment hierarchy)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CA52A-312D-4DD0-A259-292349AC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52" y="2604852"/>
            <a:ext cx="387129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2470-513A-4957-9CC6-DC5B557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内容面板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48D42-1060-46A5-B023-8EECC3EC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所有的顶层容器都有一个内容面板</a:t>
            </a:r>
            <a:r>
              <a:rPr lang="en-US" altLang="zh-CN" dirty="0"/>
              <a:t>(content pane)</a:t>
            </a:r>
          </a:p>
          <a:p>
            <a:r>
              <a:rPr lang="zh-CN" altLang="en-US" dirty="0"/>
              <a:t>向内容面板加入内容：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自定义内容面板并设置到顶层容器内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E4B71C-8ECB-4D32-95A6-62A58DFD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77" y="2923633"/>
            <a:ext cx="8373846" cy="3615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ACBA0-81DF-4E0B-80AB-CACB048C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18" y="3911866"/>
            <a:ext cx="8524305" cy="25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2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2470-513A-4957-9CC6-DC5B557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48D42-1060-46A5-B023-8EECC3EC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菜单栏是顶层容器的可选项</a:t>
            </a:r>
            <a:endParaRPr lang="en-US" altLang="zh-CN" dirty="0"/>
          </a:p>
          <a:p>
            <a:r>
              <a:rPr lang="zh-CN" altLang="en-US" dirty="0"/>
              <a:t>一般来说菜单栏置于顶层容器内、内容面板外。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3C1AF7-9B76-43A0-87B6-55CBBB03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06" y="3077507"/>
            <a:ext cx="6278019" cy="32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0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531E0-7E4A-4887-858B-23272885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菜单栏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990E9-D538-4F0C-BE56-1BD5BBB8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添加菜单栏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菜单栏设计：</a:t>
            </a:r>
            <a:r>
              <a:rPr lang="en-US" altLang="zh-CN" dirty="0">
                <a:hlinkClick r:id="rId2"/>
              </a:rPr>
              <a:t>https://docs.oracle.com/javase/tutorial/uiswing/components/menu.html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0D6450-92C2-4E4E-9F58-A762DA12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27" y="2403506"/>
            <a:ext cx="4907745" cy="6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0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1D0DC-C54B-48DC-BAE6-A9C955FA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输入框组件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891DD-C9F6-401D-ADC0-8213BAF6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多种输入框组件继承于</a:t>
            </a:r>
            <a:r>
              <a:rPr lang="en-US" altLang="zh-CN" dirty="0" err="1"/>
              <a:t>JTextComponent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17E82-C764-4765-B174-510D26B4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77" y="2556270"/>
            <a:ext cx="7611645" cy="33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4816-F167-45AA-BD48-B09D243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输入框组件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B5999-22DD-4E3A-AF4A-6F61EE2F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JTextComponent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操作系统粘贴板事件</a:t>
            </a:r>
            <a:endParaRPr lang="en-US" altLang="zh-CN" dirty="0"/>
          </a:p>
          <a:p>
            <a:pPr lvl="1"/>
            <a:r>
              <a:rPr lang="zh-CN" altLang="en-US" dirty="0"/>
              <a:t>选择文本</a:t>
            </a:r>
            <a:endParaRPr lang="en-US" altLang="zh-CN" dirty="0"/>
          </a:p>
          <a:p>
            <a:pPr lvl="1"/>
            <a:r>
              <a:rPr lang="zh-CN" altLang="en-US" dirty="0"/>
              <a:t>获取文本</a:t>
            </a:r>
            <a:endParaRPr lang="en-US" altLang="zh-CN" dirty="0"/>
          </a:p>
          <a:p>
            <a:pPr lvl="1"/>
            <a:r>
              <a:rPr lang="zh-CN" altLang="en-US" dirty="0"/>
              <a:t>滚动条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8E116-519C-453A-81F8-75ED9408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输入框组件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533A2-5138-4C5C-B077-B10E669E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757" cy="4348932"/>
          </a:xfrm>
        </p:spPr>
        <p:txBody>
          <a:bodyPr/>
          <a:lstStyle/>
          <a:p>
            <a:r>
              <a:rPr lang="en-US" altLang="zh-CN" dirty="0" err="1"/>
              <a:t>TextControl</a:t>
            </a:r>
            <a:r>
              <a:rPr lang="zh-CN" altLang="en-US" dirty="0"/>
              <a:t>：单行可编辑文本</a:t>
            </a:r>
            <a:endParaRPr lang="en-US" altLang="zh-CN" dirty="0"/>
          </a:p>
          <a:p>
            <a:r>
              <a:rPr lang="en-US" altLang="zh-CN" dirty="0" err="1"/>
              <a:t>PlainTextAreas</a:t>
            </a:r>
            <a:r>
              <a:rPr lang="zh-CN" altLang="en-US" dirty="0"/>
              <a:t>：多行可编辑文本，所有文本都是使用相同的字体</a:t>
            </a:r>
            <a:endParaRPr lang="en-US" altLang="zh-CN" dirty="0"/>
          </a:p>
          <a:p>
            <a:r>
              <a:rPr lang="en-US" altLang="zh-CN" dirty="0" err="1"/>
              <a:t>StyledTextAreas</a:t>
            </a:r>
            <a:r>
              <a:rPr lang="zh-CN" altLang="en-US" dirty="0"/>
              <a:t>：多行可编辑文本，支持嵌入式组件、多种字体等</a:t>
            </a:r>
          </a:p>
        </p:txBody>
      </p:sp>
    </p:spTree>
    <p:extLst>
      <p:ext uri="{BB962C8B-B14F-4D97-AF65-F5344CB8AC3E}">
        <p14:creationId xmlns:p14="http://schemas.microsoft.com/office/powerpoint/2010/main" val="84121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9FF5-3540-486E-8317-F1F7BDAA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1EA99-11ED-4C80-9857-F1684915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布局管理器会用一定的算法安排组件的排布，特别是当组件发生变化的时候</a:t>
            </a:r>
            <a:endParaRPr lang="en-US" altLang="zh-CN" dirty="0"/>
          </a:p>
          <a:p>
            <a:pPr lvl="1"/>
            <a:r>
              <a:rPr lang="en-US" altLang="zh-CN" dirty="0" err="1"/>
              <a:t>BorderLayout</a:t>
            </a:r>
            <a:endParaRPr lang="en-US" altLang="zh-CN" dirty="0"/>
          </a:p>
          <a:p>
            <a:pPr lvl="1"/>
            <a:r>
              <a:rPr lang="en-US" altLang="zh-CN" dirty="0" err="1"/>
              <a:t>FlowLayout</a:t>
            </a:r>
            <a:endParaRPr lang="en-US" altLang="zh-CN" dirty="0"/>
          </a:p>
          <a:p>
            <a:pPr lvl="1"/>
            <a:r>
              <a:rPr lang="en-US" altLang="zh-CN" dirty="0" err="1"/>
              <a:t>GridLayout</a:t>
            </a:r>
            <a:endParaRPr lang="en-US" altLang="zh-CN" dirty="0"/>
          </a:p>
          <a:p>
            <a:pPr lvl="1"/>
            <a:r>
              <a:rPr lang="en-US" altLang="zh-CN" dirty="0" err="1"/>
              <a:t>BoxLayout</a:t>
            </a:r>
            <a:endParaRPr lang="en-US" altLang="zh-CN" dirty="0"/>
          </a:p>
          <a:p>
            <a:pPr lvl="1"/>
            <a:r>
              <a:rPr lang="en-US" altLang="zh-CN" dirty="0" err="1"/>
              <a:t>GridBagLayout</a:t>
            </a:r>
            <a:endParaRPr lang="en-US" altLang="zh-CN" dirty="0"/>
          </a:p>
          <a:p>
            <a:pPr lvl="1"/>
            <a:r>
              <a:rPr lang="en-US" altLang="zh-CN" dirty="0" err="1"/>
              <a:t>CardLayout</a:t>
            </a:r>
            <a:endParaRPr lang="en-US" altLang="zh-CN" dirty="0"/>
          </a:p>
          <a:p>
            <a:r>
              <a:rPr lang="zh-CN" altLang="en-US" dirty="0"/>
              <a:t>空布局</a:t>
            </a:r>
            <a:endParaRPr lang="en-US" altLang="zh-CN" dirty="0"/>
          </a:p>
          <a:p>
            <a:pPr lvl="1"/>
            <a:r>
              <a:rPr lang="zh-CN" altLang="en-US" dirty="0"/>
              <a:t>自定义布局</a:t>
            </a:r>
          </a:p>
        </p:txBody>
      </p:sp>
    </p:spTree>
    <p:extLst>
      <p:ext uri="{BB962C8B-B14F-4D97-AF65-F5344CB8AC3E}">
        <p14:creationId xmlns:p14="http://schemas.microsoft.com/office/powerpoint/2010/main" val="344709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2EEA6-1BE0-44F2-8929-AF07172D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5A9E9-0AAE-42D9-B3C8-9DFC9C87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设置为空布局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设置组件位置及大小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5245C1-D11B-498F-AE0A-3A34EAAF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50" y="2594114"/>
            <a:ext cx="7525099" cy="8348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DE8E03-21DF-43A4-B7F0-5BCAB8BA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50" y="4631525"/>
            <a:ext cx="6957369" cy="8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BE449-7A28-41DF-B6E1-18B581B7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监听器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709A-9C67-4F35-A19E-88052A58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当某个事件发生的时候，监听器的特定方法会被触发。</a:t>
            </a:r>
            <a:endParaRPr lang="en-US" altLang="zh-CN" dirty="0"/>
          </a:p>
          <a:p>
            <a:r>
              <a:rPr lang="zh-CN" altLang="en-US" dirty="0"/>
              <a:t>设置按钮的监听器：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2D8662-E724-435A-AC40-1191E5A7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78" y="3023648"/>
            <a:ext cx="8622644" cy="34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7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29CC2-A407-4680-B33F-642BEBC5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16EF2-B388-4C84-AE57-72265FE2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图形界面</a:t>
            </a:r>
            <a:r>
              <a:rPr lang="en-US" altLang="zh-CN" dirty="0"/>
              <a:t>: swing</a:t>
            </a:r>
          </a:p>
          <a:p>
            <a:pPr lvl="1"/>
            <a:r>
              <a:rPr lang="en-US" altLang="zh-CN" dirty="0"/>
              <a:t>Ref: </a:t>
            </a:r>
            <a:r>
              <a:rPr lang="en-US" altLang="zh-CN" dirty="0">
                <a:hlinkClick r:id="rId2"/>
              </a:rPr>
              <a:t>https://docs.oracle.com/javase/tutorial/uiswing/components/index.html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Project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人机对战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857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8C74-8F93-470C-AD20-9D9824E0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18FD6-4C93-4F90-8794-1D563AC8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在事件调度线程修改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udpateUI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00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87E15-14F7-490E-A7BA-0DA12D1F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人机对战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F4B29-0733-4F02-8797-678AA721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暴力搜索</a:t>
            </a:r>
            <a:endParaRPr lang="en-US" altLang="zh-CN" dirty="0"/>
          </a:p>
          <a:p>
            <a:r>
              <a:rPr lang="zh-CN" altLang="en-US" dirty="0"/>
              <a:t>剪枝</a:t>
            </a:r>
            <a:endParaRPr lang="en-US" altLang="zh-CN" dirty="0"/>
          </a:p>
          <a:p>
            <a:r>
              <a:rPr lang="zh-CN" altLang="en-US" dirty="0"/>
              <a:t>深度学习</a:t>
            </a:r>
          </a:p>
        </p:txBody>
      </p:sp>
    </p:spTree>
    <p:extLst>
      <p:ext uri="{BB962C8B-B14F-4D97-AF65-F5344CB8AC3E}">
        <p14:creationId xmlns:p14="http://schemas.microsoft.com/office/powerpoint/2010/main" val="294958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61D5A-399B-4166-A9AB-579E472C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44ACC-7116-4CA9-BDBB-DFBFFA0B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搜索所有可能的情况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搜索深度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局面得分</a:t>
            </a:r>
            <a:endParaRPr lang="en-US" altLang="zh-CN" dirty="0"/>
          </a:p>
          <a:p>
            <a:pPr lvl="1"/>
            <a:r>
              <a:rPr lang="zh-CN" altLang="en-US" dirty="0"/>
              <a:t>总共向前多少步？</a:t>
            </a:r>
          </a:p>
        </p:txBody>
      </p:sp>
    </p:spTree>
    <p:extLst>
      <p:ext uri="{BB962C8B-B14F-4D97-AF65-F5344CB8AC3E}">
        <p14:creationId xmlns:p14="http://schemas.microsoft.com/office/powerpoint/2010/main" val="4017731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B2573-2D09-4D77-B6DF-919BE42F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873D8-58F1-4BDE-9AED-D90B8E20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9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Alpha-beta</a:t>
            </a:r>
            <a:r>
              <a:rPr lang="zh-CN" altLang="en-US" dirty="0"/>
              <a:t>剪枝算法：</a:t>
            </a:r>
            <a:r>
              <a:rPr lang="en-US" altLang="zh-CN" dirty="0">
                <a:hlinkClick r:id="rId2"/>
              </a:rPr>
              <a:t>https://www.bilibili.com/video/BV1kJ411T7Dw?from=search&amp;seid=13760432452323176197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B7CDAF-E1FC-4706-8420-103DD37C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14" y="1467003"/>
            <a:ext cx="5217372" cy="371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2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5665-E115-46AE-B01E-D90BD8DC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3B6BF-46A6-4F96-A9DA-FEF3ADAD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什么是深度学习？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29F04-402B-4457-A937-BCD4CE45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80" y="2380367"/>
            <a:ext cx="5485240" cy="24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F1D78-FAF4-49F1-930A-FEF1BFD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EB0FB-C15C-4F7C-ADA6-4EE7A0BF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8B6AD3-8CED-43C9-9C51-94502430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22" y="2492028"/>
            <a:ext cx="433615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9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BD928-A6C7-482E-95AF-7188492B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3E61E-2357-47D9-87EE-F973092E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A65551-2614-43DF-B4CC-0BA85D81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0" y="2791225"/>
            <a:ext cx="6878599" cy="31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63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5665-E115-46AE-B01E-D90BD8DC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3B6BF-46A6-4F96-A9DA-FEF3ADAD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感知机 </a:t>
            </a:r>
            <a:r>
              <a:rPr lang="en-US" altLang="zh-CN" dirty="0"/>
              <a:t>(perceptron)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6A3737-D144-4816-BCC5-1B7B402F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05" y="2539316"/>
            <a:ext cx="6314770" cy="34396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FA02D9-9BE4-49F6-B360-3A300F075CD3}"/>
              </a:ext>
            </a:extLst>
          </p:cNvPr>
          <p:cNvSpPr txBox="1"/>
          <p:nvPr/>
        </p:nvSpPr>
        <p:spPr>
          <a:xfrm>
            <a:off x="2536735" y="6238892"/>
            <a:ext cx="310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 = x</a:t>
            </a:r>
            <a:r>
              <a:rPr lang="en-US" altLang="zh-CN" baseline="-25000" dirty="0"/>
              <a:t>1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 + x</a:t>
            </a:r>
            <a:r>
              <a:rPr lang="en-US" altLang="zh-CN" baseline="-25000" dirty="0"/>
              <a:t>2</a:t>
            </a:r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r>
              <a:rPr lang="en-US" altLang="zh-CN" dirty="0"/>
              <a:t> + … +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n</a:t>
            </a:r>
            <a:r>
              <a:rPr lang="en-US" altLang="zh-CN" dirty="0"/>
              <a:t> + w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19FE01-FA83-44E1-B761-25FD18D4A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908" y="2533935"/>
            <a:ext cx="4357110" cy="36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43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3607-3148-4427-82B2-E608A30D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62633-6A05-4560-BB1F-41AA4039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http://playground.tensorflow.org/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Alpha-zero</a:t>
            </a:r>
          </a:p>
          <a:p>
            <a:pPr lvl="1"/>
            <a:r>
              <a:rPr lang="en-US" altLang="zh-CN" dirty="0">
                <a:hlinkClick r:id="rId3"/>
              </a:rPr>
              <a:t>https://zhuanlan.zhihu.com/p/32089487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2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01749-20B9-4E6B-85AB-7336D41D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事件调度线程</a:t>
            </a:r>
            <a:r>
              <a:rPr lang="en-US" altLang="zh-CN" dirty="0"/>
              <a:t>(Event Dispatch Thread)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89745-B1F8-4E3A-9691-C90C512D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事件</a:t>
            </a:r>
            <a:endParaRPr lang="en-US" altLang="zh-CN" dirty="0"/>
          </a:p>
          <a:p>
            <a:pPr lvl="1"/>
            <a:r>
              <a:rPr lang="zh-CN" altLang="en-US" dirty="0"/>
              <a:t>鼠标点击事件：点击、拖动等</a:t>
            </a:r>
            <a:endParaRPr lang="en-US" altLang="zh-CN" dirty="0"/>
          </a:p>
          <a:p>
            <a:pPr lvl="1"/>
            <a:r>
              <a:rPr lang="zh-CN" altLang="en-US" dirty="0"/>
              <a:t>键盘输入事件：按键按下、松开等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事件处理</a:t>
            </a:r>
            <a:endParaRPr lang="en-US" altLang="zh-CN" dirty="0"/>
          </a:p>
          <a:p>
            <a:pPr lvl="1"/>
            <a:r>
              <a:rPr lang="zh-CN" altLang="en-US" dirty="0"/>
              <a:t>当一个特殊事件产生时，会有一个自动被调用的方法去处理这个事件。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Swing</a:t>
            </a:r>
            <a:r>
              <a:rPr lang="zh-CN" altLang="en-US" dirty="0"/>
              <a:t>的事件处理代码在事件调度线程上运行</a:t>
            </a:r>
            <a:endParaRPr lang="en-US" altLang="zh-CN" dirty="0"/>
          </a:p>
          <a:p>
            <a:pPr lvl="1"/>
            <a:r>
              <a:rPr lang="zh-CN" altLang="en-US" dirty="0"/>
              <a:t>这是因为大部分</a:t>
            </a:r>
            <a:r>
              <a:rPr lang="en-US" altLang="zh-CN" dirty="0"/>
              <a:t>swing</a:t>
            </a:r>
            <a:r>
              <a:rPr lang="zh-CN" altLang="en-US" dirty="0"/>
              <a:t>对象都不是线程安全的：在多个线程上操作</a:t>
            </a:r>
            <a:r>
              <a:rPr lang="en-US" altLang="zh-CN" dirty="0"/>
              <a:t>swing</a:t>
            </a:r>
            <a:r>
              <a:rPr lang="zh-CN" altLang="en-US" dirty="0"/>
              <a:t>对象会导致一系列问题。</a:t>
            </a:r>
          </a:p>
        </p:txBody>
      </p:sp>
    </p:spTree>
    <p:extLst>
      <p:ext uri="{BB962C8B-B14F-4D97-AF65-F5344CB8AC3E}">
        <p14:creationId xmlns:p14="http://schemas.microsoft.com/office/powerpoint/2010/main" val="5267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DC17-100A-416B-A745-E23B2F0E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事件调度线程</a:t>
            </a:r>
            <a:r>
              <a:rPr lang="en-US" altLang="zh-CN" dirty="0"/>
              <a:t>(Event Dispatch Thread)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3594E-1876-4DEB-82BA-B014019D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GUI</a:t>
            </a:r>
            <a:r>
              <a:rPr lang="zh-CN" altLang="en-US" dirty="0"/>
              <a:t>：使用</a:t>
            </a:r>
            <a:r>
              <a:rPr lang="en-US" altLang="zh-CN" dirty="0" err="1"/>
              <a:t>invokeLater</a:t>
            </a:r>
            <a:r>
              <a:rPr lang="zh-CN" altLang="en-US" dirty="0"/>
              <a:t>进入事件调度线程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0BED20-8862-45AE-8602-59A3D475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86" y="2433663"/>
            <a:ext cx="8922640" cy="22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7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0DB46-CD35-4F8C-B384-4DF81C3D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invokeLater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90804-A75B-4DAB-A526-94FE8FCA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创建最简单的</a:t>
            </a:r>
            <a:r>
              <a:rPr lang="en-US" altLang="zh-CN" dirty="0"/>
              <a:t>GUI</a:t>
            </a:r>
            <a:r>
              <a:rPr lang="zh-CN" altLang="en-US" dirty="0"/>
              <a:t>程序：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12FE73-BEDB-45D1-A31F-CC697EF7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14" y="2510885"/>
            <a:ext cx="7054972" cy="24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2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25A0-D1DE-403E-827C-A9442749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A7D1F-0566-4877-A64C-024A27E5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invokeLater</a:t>
            </a:r>
            <a:r>
              <a:rPr lang="zh-CN" altLang="en-US" dirty="0"/>
              <a:t>只接受一个接口作为参数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Runnable</a:t>
            </a:r>
            <a:r>
              <a:rPr lang="zh-CN" altLang="en-US" dirty="0"/>
              <a:t>接口只有一个方法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0703CF-04C2-4D09-B18D-2C33A272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31" y="2447669"/>
            <a:ext cx="6746102" cy="11910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FE96F0-232E-44A2-B6A6-A054391B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31" y="4606960"/>
            <a:ext cx="5850764" cy="1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8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25A0-D1DE-403E-827C-A9442749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A7D1F-0566-4877-A64C-024A27E5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因此我们可以不指定参数的接口名进行实例化（只有这一个接口），在构造匿名内部类的时候也无需指出方法名（只有这一个方法）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直接使用一种简洁的方式实例化一个匿名内部类：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 -&gt; 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 -&gt; {</a:t>
            </a:r>
            <a:r>
              <a:rPr lang="zh-CN" altLang="en-US" dirty="0"/>
              <a:t>语句</a:t>
            </a:r>
            <a:r>
              <a:rPr lang="en-US" altLang="zh-CN" dirty="0"/>
              <a:t>1; </a:t>
            </a:r>
            <a:r>
              <a:rPr lang="zh-CN" altLang="en-US" dirty="0"/>
              <a:t>语句</a:t>
            </a:r>
            <a:r>
              <a:rPr lang="en-US" altLang="zh-CN" dirty="0"/>
              <a:t>2; …}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8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0DB46-CD35-4F8C-B384-4DF81C3D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invokeLater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90804-A75B-4DAB-A526-94FE8FCA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创建最简单的</a:t>
            </a:r>
            <a:r>
              <a:rPr lang="en-US" altLang="zh-CN" dirty="0"/>
              <a:t>GUI</a:t>
            </a:r>
            <a:r>
              <a:rPr lang="zh-CN" altLang="en-US" dirty="0"/>
              <a:t>程序：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0FCA4F-83C8-440F-B204-7A57BDF2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59" y="2432050"/>
            <a:ext cx="6453481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3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2470-513A-4957-9CC6-DC5B557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顶层容器 </a:t>
            </a:r>
            <a:r>
              <a:rPr lang="en-US" altLang="zh-CN" dirty="0"/>
              <a:t>(top-level containers)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48D42-1060-46A5-B023-8EECC3EC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组件必须以树状层次结构组织起来。树的根是一个顶层容器类的实例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三个顶层容器类：</a:t>
            </a:r>
            <a:endParaRPr lang="en-US" altLang="zh-CN" dirty="0"/>
          </a:p>
          <a:p>
            <a:pPr lvl="1"/>
            <a:r>
              <a:rPr lang="en-US" altLang="zh-CN" dirty="0" err="1"/>
              <a:t>JFrame</a:t>
            </a:r>
            <a:endParaRPr lang="en-US" altLang="zh-CN" dirty="0"/>
          </a:p>
          <a:p>
            <a:pPr lvl="1"/>
            <a:r>
              <a:rPr lang="en-US" altLang="zh-CN" dirty="0" err="1"/>
              <a:t>JDialog</a:t>
            </a:r>
            <a:endParaRPr lang="en-US" altLang="zh-CN" dirty="0"/>
          </a:p>
          <a:p>
            <a:pPr lvl="1"/>
            <a:r>
              <a:rPr lang="en-US" altLang="zh-CN" dirty="0" err="1"/>
              <a:t>JApplet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99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620</Words>
  <Application>Microsoft Office PowerPoint</Application>
  <PresentationFormat>宽屏</PresentationFormat>
  <Paragraphs>153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Office Theme</vt:lpstr>
      <vt:lpstr>Lecture 8</vt:lpstr>
      <vt:lpstr>Outline</vt:lpstr>
      <vt:lpstr>事件调度线程(Event Dispatch Thread)</vt:lpstr>
      <vt:lpstr>事件调度线程(Event Dispatch Thread)</vt:lpstr>
      <vt:lpstr>invokeLater</vt:lpstr>
      <vt:lpstr>Lambda表达式</vt:lpstr>
      <vt:lpstr>Lambda表达式</vt:lpstr>
      <vt:lpstr>invokeLater</vt:lpstr>
      <vt:lpstr>顶层容器 (top-level containers)</vt:lpstr>
      <vt:lpstr>顶层容器 (top-level containers)</vt:lpstr>
      <vt:lpstr>内容面板</vt:lpstr>
      <vt:lpstr>菜单栏</vt:lpstr>
      <vt:lpstr>菜单栏 </vt:lpstr>
      <vt:lpstr>输入框组件</vt:lpstr>
      <vt:lpstr>输入框组件</vt:lpstr>
      <vt:lpstr>输入框组件</vt:lpstr>
      <vt:lpstr>布局</vt:lpstr>
      <vt:lpstr>空布局</vt:lpstr>
      <vt:lpstr>监听器</vt:lpstr>
      <vt:lpstr>修改组件</vt:lpstr>
      <vt:lpstr>人机对战</vt:lpstr>
      <vt:lpstr>暴力搜索</vt:lpstr>
      <vt:lpstr>剪枝</vt:lpstr>
      <vt:lpstr>深度学习</vt:lpstr>
      <vt:lpstr>深度学习</vt:lpstr>
      <vt:lpstr>深度学习</vt:lpstr>
      <vt:lpstr>深度学习</vt:lpstr>
      <vt:lpstr>深度学习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李 承运</dc:creator>
  <cp:lastModifiedBy>李 承运</cp:lastModifiedBy>
  <cp:revision>367</cp:revision>
  <dcterms:created xsi:type="dcterms:W3CDTF">2020-03-22T05:20:05Z</dcterms:created>
  <dcterms:modified xsi:type="dcterms:W3CDTF">2020-05-02T07:02:09Z</dcterms:modified>
</cp:coreProperties>
</file>